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2EA8-CD51-9492-3EF8-F23399CBE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6A672-04CB-5F0A-DE7B-BAF1C0991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FE32C-680F-C995-5C26-7663A824B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1B103-1DA4-A257-8D19-BDFDA684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C8E04-ADB5-153D-5815-0FF34F6BB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7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156C-2233-EB0A-F1D4-8128FFA9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FFA69-9A78-2AFE-D626-EC8A782CE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45B3B-9577-C3C6-25D7-B99171B4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EA32-C3B0-DAC3-6F88-1D2F8ABF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CD8A6-61CD-4627-8738-540D632A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0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EB9F4-DC8C-58C0-705A-B1DA7C20C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F3E0E-126E-F5C7-8F6F-2B9DAAC1D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2A984-B053-54ED-8A6B-178911DA7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A075-D1EB-8497-7295-587EF51D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C34C3-DD74-3F89-C8EA-AC66DF51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C6AD-2489-1168-4A2E-B08B1018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D7520-655D-B210-7CD5-A0FDF601E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91AFE-193F-A79E-217A-1B7DC5F2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18438-85FC-5243-8896-6099C9A6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B4738-D229-D1E1-E0DC-15EB84E4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8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41DA-2360-0953-F073-BF9CB9E6C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A7D05-C3E6-BA71-8417-A3C55AD64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BAFD0-EE14-AADC-C73F-A6663AB51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18AA-E95E-CEF4-3B53-A4CA2205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E737B-11DA-D5EC-65ED-5E316C9E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1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5FF6-349C-F8B8-7051-8360EA57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1BFC0-1152-92F0-D272-8B1EE210B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357DD-F968-802D-B995-40FA6F39C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A8A42-B128-A6AB-9773-3D35CDB1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41C1C-538D-587D-6017-BB76A96A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FF19A-B990-91B4-DE82-ED0AAD11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86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B9D2-293C-6A08-D888-62C85E4E0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AAD55-D478-EB1A-4848-76C034058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08FC61-43B0-B04D-D2C1-C5635465D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398B1-D70A-4080-89C5-7BCF1E3AE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7ECF6-CB62-2D57-FA1F-F8376D114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4CF5A2-1EAE-416E-D485-14086A04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A63994-C7AF-1BDC-79E0-ABE2F085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F9C57B-7DF7-5EA2-E35A-EEF1F237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3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AF9C7-97DA-140C-CE47-7D47DD2D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0E8A0-D851-F409-E69B-B6A433B8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6A7C3-98C2-493C-EAD6-73F8A310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47D79-2E04-DB86-014A-0FA842E2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53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4C0C4-2D5C-3B27-6290-0A5B03ED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8EDA3-5D46-2C8D-7C93-54F398E8F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DC066-73E0-29EB-9FB4-852FCCEF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A52A-AC0B-7727-9260-AF5722BBD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AE549-20E1-5C3B-AE0F-B3DDC463E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E342C-D421-C157-79D9-30D39CAF5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D6DFA-0026-D390-2324-F6FB4386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8FAD7-1D95-1971-5498-C6C2912E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C3807-654D-B0E9-62FB-50885544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90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BD3D-9D8B-18A2-DB55-35C44636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7673F-477B-D375-FBFE-19E9BADC7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F76A1-EA61-F4C4-5D9F-A15A624D5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D422D-37E2-5632-9096-AC666BE0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007A-8B2D-7721-91EB-2DF0F405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D6C5B-D1A8-7230-7A54-AB15AA0D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1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CA3BC-82FF-5F42-B69E-7A5CF445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59B10-5400-94CE-EAAC-99561B9EA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00267-DFE9-33C8-FF97-EFD2CDCD5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A977-6E2F-480E-9910-0D5C245A90CC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375C8-6C6E-4270-4394-F686445E1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B76B1-04DB-5251-0A66-60879CBC4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D068-BEA2-44DD-B152-865F8DAC3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7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A69102-057C-32BD-8F1A-B26A2980E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713" y="751878"/>
            <a:ext cx="9620574" cy="58573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BFC6CF-907F-CA65-B7F7-9DFAB7E97381}"/>
              </a:ext>
            </a:extLst>
          </p:cNvPr>
          <p:cNvSpPr txBox="1"/>
          <p:nvPr/>
        </p:nvSpPr>
        <p:spPr>
          <a:xfrm>
            <a:off x="393895" y="309489"/>
            <a:ext cx="89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6</a:t>
            </a:r>
          </a:p>
        </p:txBody>
      </p:sp>
    </p:spTree>
    <p:extLst>
      <p:ext uri="{BB962C8B-B14F-4D97-AF65-F5344CB8AC3E}">
        <p14:creationId xmlns:p14="http://schemas.microsoft.com/office/powerpoint/2010/main" val="25192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BBFC6CF-907F-CA65-B7F7-9DFAB7E97381}"/>
              </a:ext>
            </a:extLst>
          </p:cNvPr>
          <p:cNvSpPr txBox="1"/>
          <p:nvPr/>
        </p:nvSpPr>
        <p:spPr>
          <a:xfrm>
            <a:off x="393895" y="309489"/>
            <a:ext cx="89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EEDD45-5692-273E-999C-067F59A98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713" y="717077"/>
            <a:ext cx="9921981" cy="583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32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BBFC6CF-907F-CA65-B7F7-9DFAB7E97381}"/>
              </a:ext>
            </a:extLst>
          </p:cNvPr>
          <p:cNvSpPr txBox="1"/>
          <p:nvPr/>
        </p:nvSpPr>
        <p:spPr>
          <a:xfrm>
            <a:off x="351692" y="253218"/>
            <a:ext cx="149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Booster Set 1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E11C8F-5095-AEEA-C048-AC91FC1C6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295" y="848474"/>
            <a:ext cx="9889588" cy="561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0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BBFC6CF-907F-CA65-B7F7-9DFAB7E97381}"/>
              </a:ext>
            </a:extLst>
          </p:cNvPr>
          <p:cNvSpPr txBox="1"/>
          <p:nvPr/>
        </p:nvSpPr>
        <p:spPr>
          <a:xfrm>
            <a:off x="351692" y="253218"/>
            <a:ext cx="149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Booster Set 2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ED462F-1C51-0822-9A5B-01B0695A1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901" y="955807"/>
            <a:ext cx="9838102" cy="564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1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Whittingham</dc:creator>
  <cp:lastModifiedBy>Jenny Whittingham</cp:lastModifiedBy>
  <cp:revision>1</cp:revision>
  <dcterms:created xsi:type="dcterms:W3CDTF">2023-08-22T10:04:51Z</dcterms:created>
  <dcterms:modified xsi:type="dcterms:W3CDTF">2023-08-22T10:07:42Z</dcterms:modified>
</cp:coreProperties>
</file>