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358" r:id="rId2"/>
    <p:sldId id="432" r:id="rId3"/>
    <p:sldId id="500" r:id="rId4"/>
    <p:sldId id="501" r:id="rId5"/>
    <p:sldId id="502" r:id="rId6"/>
    <p:sldId id="515" r:id="rId7"/>
    <p:sldId id="528" r:id="rId8"/>
    <p:sldId id="521" r:id="rId9"/>
    <p:sldId id="527" r:id="rId10"/>
    <p:sldId id="522" r:id="rId11"/>
    <p:sldId id="476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5BAE1"/>
    <a:srgbClr val="87BCE4"/>
    <a:srgbClr val="86BAE2"/>
    <a:srgbClr val="7EB0D5"/>
    <a:srgbClr val="F6F9FB"/>
    <a:srgbClr val="EDF1F9"/>
    <a:srgbClr val="00FF00"/>
    <a:srgbClr val="FF33CC"/>
    <a:srgbClr val="E2EBF2"/>
    <a:srgbClr val="6E99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346" autoAdjust="0"/>
    <p:restoredTop sz="94638" autoAdjust="0"/>
  </p:normalViewPr>
  <p:slideViewPr>
    <p:cSldViewPr snapToGrid="0">
      <p:cViewPr>
        <p:scale>
          <a:sx n="78" d="100"/>
          <a:sy n="78" d="100"/>
        </p:scale>
        <p:origin x="-768" y="-2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8C3808-2524-4AD8-852C-544220036A4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B0004-C0C3-417A-B892-C0421AE8029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887259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888137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819937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534123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58124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8787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988601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995409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41749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3507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577854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FB0004-C0C3-417A-B892-C0421AE8029A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68358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08AFF928-20CF-4D82-A9A4-AAA17C4670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D34D6E63-82DB-4075-BF7A-920F3F0BF5D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A291660-1E72-4E51-B10A-00D1D3F61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1E156E7-EFC2-415E-821F-88D6CF0BF9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9D09F91B-0B56-4EEA-A26D-F2C6825ABF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341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C57B36A6-C5A4-4C58-9792-ACA3617B31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9972F64-6FAC-4216-AFA5-1AA4ADF4BB5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71495B4-6735-409D-8881-FD508A940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FF705C4-D641-457C-A00F-6694444FBC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49C68D46-BEE3-40A5-ADE4-84875972AF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1188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DDF42E17-DCCF-4A92-9A76-94DB87A3F31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AEA0EFDD-F8D4-4773-AB8B-026DEC68AC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DB22601-1C23-4AFF-B3EA-1D8FD821C1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2B94A5E9-37ED-488B-8EB5-43B108B559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3231C0F-BBBD-42A8-B71F-7D311ACE18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634173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ED77837-CC74-4C94-A911-EC6E2EE09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465BE1AF-0C58-4C7A-9562-CB849D7A06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0821DC36-4EAD-479B-8DFB-0C446B88D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1C771BE-6B80-4FE0-BA25-E768F46EAF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B6ED9E2A-58D5-4B6F-A54D-85327E927D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344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9E62E900-CD6E-4E7E-BF4E-C7B94B8BE9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1E918C6C-AC41-4B61-9FB3-CE0CECC0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B36B35F-FB0C-43B7-BF26-53E4E365F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615E8ED4-013B-4F62-B6D7-CBB145C533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805092D-42D0-4414-8E18-65F94601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5942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5F089B3-082D-415E-999F-85D1EBEEC5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CF76136-613F-431C-95EB-D7826EDBE8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28324164-BF6F-4898-B6F5-457C0C9D1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BF01DA34-3ED2-467F-B31B-AFC50FBB52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9EB4433-59D8-4980-A4BF-61D8E3581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C3375BD-9081-4EF1-8BF2-D3E70AA95D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6927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D65B5EBB-CF66-4897-97E8-204A233E1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6FE7AC3-1C33-494A-ABBD-C1C0964AD4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94C1CA56-61A2-46C9-B951-34AF4D7C0FC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51D5976D-329B-47D0-ADEC-DB33EEC77FB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E3B5D662-A082-4C72-9115-D59E844B10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E32C8F08-889E-45BF-B2B9-A6FB18A1E1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264C17A0-A5C6-41A7-8377-95C8229217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53E98536-684A-4B34-898A-05FFECF9E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41352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46DF97D-AFB2-4FC9-A89D-27DEF8C38D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3AFF3C8-740D-491D-8472-6146BFBEA7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E9552725-1B22-4598-B11D-C694395FAA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31C80A26-5E68-4951-9718-2C87F678E1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1896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26CD47E-C912-483E-A5B9-01EF3BFD22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3F42E0BA-F27A-4AA0-9D3B-01C3EC4DF9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6648FEE6-AFB6-48C5-8229-BAA7AFBB3B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5380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16901F59-DCA9-459C-A4D1-4BB7EACA23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7E40162-D431-4D70-B067-9B9E95C5C8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1DE4A55-4463-44D5-B9FE-1FE6301190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5981996F-C3B4-4FC2-9149-BFC8C7E84B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FA3DCFC-9EAD-4BD4-931E-8719AED2F2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424FBCB-85E0-4FA9-90BE-1A2652A7EB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050380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CF80897-EAEE-4EC8-811E-8E60E46DD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603A58C9-627F-4CD9-899E-3464EBFA550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1902ABC2-BB1F-447E-9E37-4EC9034264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5F74E5E-88CF-4369-927F-B5B8C3330F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B5CD8479-45F5-47D7-875B-AF4FB50632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45C445A1-B939-4373-89FC-686B545661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069277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C1F31F7F-D1E8-4D4C-8BA0-678A4D05E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754F3A87-B4A4-4C5C-9ED7-5CEE6DCFFB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12638B4-81E2-4F9B-87DD-DE1776CA817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4E2181-1FFF-4F27-A05B-1BCC0A338C54}" type="datetimeFigureOut">
              <a:rPr lang="en-GB" smtClean="0"/>
              <a:t>05/01/21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5A9A6E54-8871-4F77-9E4A-5AC694137A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AA17602-F27F-42A3-81C6-51E9A26ABB6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E0943-4647-4C04-9721-8536514E53CA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9532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3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5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6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>
            <a:extLst>
              <a:ext uri="{FF2B5EF4-FFF2-40B4-BE49-F238E27FC236}">
                <a16:creationId xmlns:a16="http://schemas.microsoft.com/office/drawing/2014/main" xmlns="" id="{386D01D2-E93E-4EC3-BF98-6C68510707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4579"/>
            <a:ext cx="12191999" cy="6998429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xmlns="" id="{5164F02F-8991-42A7-9FEC-37E81BF15F62}"/>
              </a:ext>
            </a:extLst>
          </p:cNvPr>
          <p:cNvSpPr txBox="1"/>
          <p:nvPr/>
        </p:nvSpPr>
        <p:spPr>
          <a:xfrm>
            <a:off x="210710" y="1422868"/>
            <a:ext cx="1176074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6000" b="1" dirty="0">
                <a:ln w="22225">
                  <a:solidFill>
                    <a:schemeClr val="tx1"/>
                  </a:solidFill>
                </a:ln>
                <a:solidFill>
                  <a:schemeClr val="accent1">
                    <a:lumMod val="60000"/>
                    <a:lumOff val="40000"/>
                    <a:alpha val="47000"/>
                  </a:schemeClr>
                </a:solidFill>
                <a:latin typeface="Yu Gothic UI" panose="020B0500000000000000" pitchFamily="34" charset="-128"/>
                <a:ea typeface="Yu Gothic UI" panose="020B0500000000000000" pitchFamily="34" charset="-128"/>
                <a:cs typeface="ZWAdobeF" pitchFamily="2" charset="0"/>
              </a:rPr>
              <a:t>Addition &amp; Subtraction</a:t>
            </a:r>
            <a:endParaRPr lang="en-GB" sz="2400" b="1" dirty="0">
              <a:latin typeface="KG Red Hands Outline" panose="02000000000000000000" pitchFamily="2" charset="0"/>
              <a:ea typeface="Yu Gothic UI" panose="020B0500000000000000" pitchFamily="34" charset="-128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4B770B10-36BF-4676-B83D-F944805B247A}"/>
              </a:ext>
            </a:extLst>
          </p:cNvPr>
          <p:cNvSpPr/>
          <p:nvPr/>
        </p:nvSpPr>
        <p:spPr>
          <a:xfrm>
            <a:off x="4678842" y="212621"/>
            <a:ext cx="2824479" cy="768804"/>
          </a:xfrm>
          <a:prstGeom prst="rect">
            <a:avLst/>
          </a:prstGeom>
          <a:solidFill>
            <a:srgbClr val="6D97B7"/>
          </a:solidFill>
          <a:ln>
            <a:solidFill>
              <a:srgbClr val="6D97B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dirty="0">
                <a:latin typeface="Segoe UI Semibold" panose="020B0702040204020203" pitchFamily="34" charset="0"/>
                <a:cs typeface="Segoe UI Semibold" panose="020B0702040204020203" pitchFamily="34" charset="0"/>
              </a:rPr>
              <a:t>YEAR 1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xmlns="" id="{FD82B3A6-7376-4A99-ABA6-45FF04BB864E}"/>
              </a:ext>
            </a:extLst>
          </p:cNvPr>
          <p:cNvSpPr/>
          <p:nvPr/>
        </p:nvSpPr>
        <p:spPr>
          <a:xfrm>
            <a:off x="3521532" y="6143535"/>
            <a:ext cx="5139104" cy="527538"/>
          </a:xfrm>
          <a:prstGeom prst="rect">
            <a:avLst/>
          </a:prstGeom>
          <a:solidFill>
            <a:srgbClr val="89BEE7">
              <a:alpha val="39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800" b="1" dirty="0">
                <a:solidFill>
                  <a:schemeClr val="tx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Block 1 – Week 1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xmlns="" id="{4ABBE542-B108-4FF0-9EA8-7FADC5EEB73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4048" y="4715072"/>
            <a:ext cx="1434065" cy="1434065"/>
          </a:xfrm>
          <a:prstGeom prst="rect">
            <a:avLst/>
          </a:prstGeom>
        </p:spPr>
      </p:pic>
      <p:sp>
        <p:nvSpPr>
          <p:cNvPr id="17" name="Oval 16">
            <a:extLst>
              <a:ext uri="{FF2B5EF4-FFF2-40B4-BE49-F238E27FC236}">
                <a16:creationId xmlns:a16="http://schemas.microsoft.com/office/drawing/2014/main" xmlns="" id="{58FA15BD-08BD-4679-A8CE-3B6D0F3B0D8D}"/>
              </a:ext>
            </a:extLst>
          </p:cNvPr>
          <p:cNvSpPr/>
          <p:nvPr/>
        </p:nvSpPr>
        <p:spPr>
          <a:xfrm>
            <a:off x="4230638" y="3106027"/>
            <a:ext cx="108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xmlns="" id="{C63E0695-1E9B-4DB0-8841-3C81EC1C3B52}"/>
              </a:ext>
            </a:extLst>
          </p:cNvPr>
          <p:cNvSpPr/>
          <p:nvPr/>
        </p:nvSpPr>
        <p:spPr>
          <a:xfrm>
            <a:off x="4230638" y="3734848"/>
            <a:ext cx="108000" cy="1080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542B07C3-F5BD-4C82-A14F-10EDFE70B8B6}"/>
              </a:ext>
            </a:extLst>
          </p:cNvPr>
          <p:cNvSpPr/>
          <p:nvPr/>
        </p:nvSpPr>
        <p:spPr>
          <a:xfrm>
            <a:off x="4428609" y="2879974"/>
            <a:ext cx="754284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Add by counting on</a:t>
            </a:r>
          </a:p>
          <a:p>
            <a:endParaRPr lang="en-GB" sz="14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Number bonds to 20</a:t>
            </a:r>
          </a:p>
        </p:txBody>
      </p:sp>
    </p:spTree>
    <p:extLst>
      <p:ext uri="{BB962C8B-B14F-4D97-AF65-F5344CB8AC3E}">
        <p14:creationId xmlns:p14="http://schemas.microsoft.com/office/powerpoint/2010/main" val="369153514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5A224C7-D98F-4A2E-AB4F-138F943CF054}"/>
              </a:ext>
            </a:extLst>
          </p:cNvPr>
          <p:cNvSpPr/>
          <p:nvPr/>
        </p:nvSpPr>
        <p:spPr>
          <a:xfrm>
            <a:off x="4238967" y="5444180"/>
            <a:ext cx="3698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______ + ______ = 20</a:t>
            </a:r>
            <a:endParaRPr lang="en-GB" sz="3200" dirty="0"/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xmlns="" id="{61D949EA-0ABD-451E-A50F-45678E2F336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6867183"/>
              </p:ext>
            </p:extLst>
          </p:nvPr>
        </p:nvGraphicFramePr>
        <p:xfrm>
          <a:off x="472766" y="2901950"/>
          <a:ext cx="11221960" cy="53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098">
                  <a:extLst>
                    <a:ext uri="{9D8B030D-6E8A-4147-A177-3AD203B41FA5}">
                      <a16:colId xmlns:a16="http://schemas.microsoft.com/office/drawing/2014/main" xmlns="" val="97351606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44659340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833522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03489466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3969557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697663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71816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3894912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5975913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1762704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218383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41000151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30515004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75927840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75650539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02259142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66043197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99370777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00536839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975799882"/>
                    </a:ext>
                  </a:extLst>
                </a:gridCol>
              </a:tblGrid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8136022"/>
                  </a:ext>
                </a:extLst>
              </a:tr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63221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59F6227B-51F5-47BF-97AE-7F0EF2CA020E}"/>
              </a:ext>
            </a:extLst>
          </p:cNvPr>
          <p:cNvSpPr txBox="1"/>
          <p:nvPr/>
        </p:nvSpPr>
        <p:spPr>
          <a:xfrm>
            <a:off x="5773660" y="3438394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10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84F844BE-16D7-4994-B624-8AEA06D677E9}"/>
              </a:ext>
            </a:extLst>
          </p:cNvPr>
          <p:cNvSpPr txBox="1"/>
          <p:nvPr/>
        </p:nvSpPr>
        <p:spPr>
          <a:xfrm>
            <a:off x="6342497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11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2D4A326B-5A14-40D7-9074-E67FE0E8AA89}"/>
              </a:ext>
            </a:extLst>
          </p:cNvPr>
          <p:cNvSpPr txBox="1"/>
          <p:nvPr/>
        </p:nvSpPr>
        <p:spPr>
          <a:xfrm>
            <a:off x="6902036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9D40106-9285-40A8-905A-2E86E0694802}"/>
              </a:ext>
            </a:extLst>
          </p:cNvPr>
          <p:cNvSpPr txBox="1"/>
          <p:nvPr/>
        </p:nvSpPr>
        <p:spPr>
          <a:xfrm>
            <a:off x="7460181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13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2DB7960D-BC96-4535-9AD7-559024F25BA4}"/>
              </a:ext>
            </a:extLst>
          </p:cNvPr>
          <p:cNvSpPr txBox="1"/>
          <p:nvPr/>
        </p:nvSpPr>
        <p:spPr>
          <a:xfrm>
            <a:off x="8024734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14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DF391A74-36AE-429B-A306-FA20DE909824}"/>
              </a:ext>
            </a:extLst>
          </p:cNvPr>
          <p:cNvSpPr txBox="1"/>
          <p:nvPr/>
        </p:nvSpPr>
        <p:spPr>
          <a:xfrm>
            <a:off x="8593308" y="343839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15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CC309433-9EC7-48C5-B400-B6EDD164F31B}"/>
              </a:ext>
            </a:extLst>
          </p:cNvPr>
          <p:cNvSpPr txBox="1"/>
          <p:nvPr/>
        </p:nvSpPr>
        <p:spPr>
          <a:xfrm>
            <a:off x="9148530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16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981428D8-3EC5-40D4-A707-54F8881C1FA1}"/>
              </a:ext>
            </a:extLst>
          </p:cNvPr>
          <p:cNvSpPr txBox="1"/>
          <p:nvPr/>
        </p:nvSpPr>
        <p:spPr>
          <a:xfrm>
            <a:off x="9710428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4D71660C-20F8-4E5C-828B-CA498E74776A}"/>
              </a:ext>
            </a:extLst>
          </p:cNvPr>
          <p:cNvSpPr txBox="1"/>
          <p:nvPr/>
        </p:nvSpPr>
        <p:spPr>
          <a:xfrm>
            <a:off x="10272326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18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F69F1B17-F269-452E-979B-4D3748E28ECF}"/>
              </a:ext>
            </a:extLst>
          </p:cNvPr>
          <p:cNvSpPr txBox="1"/>
          <p:nvPr/>
        </p:nvSpPr>
        <p:spPr>
          <a:xfrm>
            <a:off x="10827548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A5EEA4B9-F0B9-4BF8-8E93-12A67F36F2B0}"/>
              </a:ext>
            </a:extLst>
          </p:cNvPr>
          <p:cNvSpPr txBox="1"/>
          <p:nvPr/>
        </p:nvSpPr>
        <p:spPr>
          <a:xfrm>
            <a:off x="11389446" y="343839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20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BEC6CA9D-C872-4C59-A6FB-D17E0163D79D}"/>
              </a:ext>
            </a:extLst>
          </p:cNvPr>
          <p:cNvSpPr txBox="1"/>
          <p:nvPr/>
        </p:nvSpPr>
        <p:spPr>
          <a:xfrm>
            <a:off x="157874" y="343838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0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xmlns="" id="{7463ED0C-885E-448D-A74B-E586B2112342}"/>
              </a:ext>
            </a:extLst>
          </p:cNvPr>
          <p:cNvSpPr txBox="1"/>
          <p:nvPr/>
        </p:nvSpPr>
        <p:spPr>
          <a:xfrm>
            <a:off x="726711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xmlns="" id="{B55BE264-A972-4752-BD55-540C86890A2B}"/>
              </a:ext>
            </a:extLst>
          </p:cNvPr>
          <p:cNvSpPr txBox="1"/>
          <p:nvPr/>
        </p:nvSpPr>
        <p:spPr>
          <a:xfrm>
            <a:off x="1286250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xmlns="" id="{38719826-F03D-4502-AA0D-445F9AB82805}"/>
              </a:ext>
            </a:extLst>
          </p:cNvPr>
          <p:cNvSpPr txBox="1"/>
          <p:nvPr/>
        </p:nvSpPr>
        <p:spPr>
          <a:xfrm>
            <a:off x="1844395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xmlns="" id="{3C90C20D-E275-4CA6-85A7-A4BB72574D03}"/>
              </a:ext>
            </a:extLst>
          </p:cNvPr>
          <p:cNvSpPr txBox="1"/>
          <p:nvPr/>
        </p:nvSpPr>
        <p:spPr>
          <a:xfrm>
            <a:off x="2408948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xmlns="" id="{B5951CB0-3D33-4BEB-89FE-5AC1F34FA69B}"/>
              </a:ext>
            </a:extLst>
          </p:cNvPr>
          <p:cNvSpPr txBox="1"/>
          <p:nvPr/>
        </p:nvSpPr>
        <p:spPr>
          <a:xfrm>
            <a:off x="2977522" y="3438390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5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xmlns="" id="{DEB9ABE3-7C6B-4950-836F-965AA33608F3}"/>
              </a:ext>
            </a:extLst>
          </p:cNvPr>
          <p:cNvSpPr txBox="1"/>
          <p:nvPr/>
        </p:nvSpPr>
        <p:spPr>
          <a:xfrm>
            <a:off x="3532744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A38A47B5-D137-409A-9682-7DC3FD84BB01}"/>
              </a:ext>
            </a:extLst>
          </p:cNvPr>
          <p:cNvSpPr txBox="1"/>
          <p:nvPr/>
        </p:nvSpPr>
        <p:spPr>
          <a:xfrm>
            <a:off x="4094642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xmlns="" id="{1B6994DD-9485-4958-8A45-A735634DC7B2}"/>
              </a:ext>
            </a:extLst>
          </p:cNvPr>
          <p:cNvSpPr txBox="1"/>
          <p:nvPr/>
        </p:nvSpPr>
        <p:spPr>
          <a:xfrm>
            <a:off x="4656540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8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xmlns="" id="{DA034959-8C3F-4D0C-A917-D64278F84773}"/>
              </a:ext>
            </a:extLst>
          </p:cNvPr>
          <p:cNvSpPr txBox="1"/>
          <p:nvPr/>
        </p:nvSpPr>
        <p:spPr>
          <a:xfrm>
            <a:off x="5211762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D66E599-8237-4AFE-991F-82C6EC62EF40}"/>
              </a:ext>
            </a:extLst>
          </p:cNvPr>
          <p:cNvSpPr txBox="1"/>
          <p:nvPr/>
        </p:nvSpPr>
        <p:spPr>
          <a:xfrm>
            <a:off x="4323807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9227E8C-A6BE-4FEE-B762-2F2E180BFBB4}"/>
              </a:ext>
            </a:extLst>
          </p:cNvPr>
          <p:cNvSpPr txBox="1"/>
          <p:nvPr/>
        </p:nvSpPr>
        <p:spPr>
          <a:xfrm>
            <a:off x="5847805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33" name="Arc 32">
            <a:extLst>
              <a:ext uri="{FF2B5EF4-FFF2-40B4-BE49-F238E27FC236}">
                <a16:creationId xmlns:a16="http://schemas.microsoft.com/office/drawing/2014/main" xmlns="" id="{51A06D9C-BD01-4FF0-9922-2C8EE4A7A2DE}"/>
              </a:ext>
            </a:extLst>
          </p:cNvPr>
          <p:cNvSpPr/>
          <p:nvPr/>
        </p:nvSpPr>
        <p:spPr>
          <a:xfrm>
            <a:off x="2156062" y="2240449"/>
            <a:ext cx="9537680" cy="1323002"/>
          </a:xfrm>
          <a:prstGeom prst="arc">
            <a:avLst>
              <a:gd name="adj1" fmla="val 10796971"/>
              <a:gd name="adj2" fmla="val 44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xmlns="" id="{0DA4BE5B-1A54-4F96-BB26-3F8E6DA23A60}"/>
              </a:ext>
            </a:extLst>
          </p:cNvPr>
          <p:cNvSpPr txBox="1"/>
          <p:nvPr/>
        </p:nvSpPr>
        <p:spPr>
          <a:xfrm>
            <a:off x="426431" y="332941"/>
            <a:ext cx="5652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How many more to make 20?</a:t>
            </a:r>
          </a:p>
        </p:txBody>
      </p:sp>
    </p:spTree>
    <p:extLst>
      <p:ext uri="{BB962C8B-B14F-4D97-AF65-F5344CB8AC3E}">
        <p14:creationId xmlns:p14="http://schemas.microsoft.com/office/powerpoint/2010/main" val="34457738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  <a:ln>
            <a:solidFill>
              <a:schemeClr val="accent5">
                <a:lumMod val="75000"/>
              </a:schemeClr>
            </a:solidFill>
          </a:ln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68C76149-27A8-4D78-81D1-AF0D97137092}"/>
              </a:ext>
            </a:extLst>
          </p:cNvPr>
          <p:cNvSpPr/>
          <p:nvPr/>
        </p:nvSpPr>
        <p:spPr>
          <a:xfrm>
            <a:off x="270452" y="1695219"/>
            <a:ext cx="11641462" cy="2530794"/>
          </a:xfrm>
          <a:prstGeom prst="rect">
            <a:avLst/>
          </a:prstGeom>
          <a:solidFill>
            <a:schemeClr val="bg1"/>
          </a:solidFill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xmlns="" id="{9986D7E0-5B7E-4F31-9B3E-8E351BB52DFC}"/>
              </a:ext>
            </a:extLst>
          </p:cNvPr>
          <p:cNvGrpSpPr/>
          <p:nvPr/>
        </p:nvGrpSpPr>
        <p:grpSpPr>
          <a:xfrm>
            <a:off x="10827548" y="-30868"/>
            <a:ext cx="1364451" cy="711954"/>
            <a:chOff x="10827548" y="-20453"/>
            <a:chExt cx="1364451" cy="711954"/>
          </a:xfrm>
        </p:grpSpPr>
        <p:sp>
          <p:nvSpPr>
            <p:cNvPr id="8" name="Teardrop 7">
              <a:extLst>
                <a:ext uri="{FF2B5EF4-FFF2-40B4-BE49-F238E27FC236}">
                  <a16:creationId xmlns:a16="http://schemas.microsoft.com/office/drawing/2014/main" xmlns="" id="{3911E6D1-C199-4483-B4E8-C1CC75323E6A}"/>
                </a:ext>
              </a:extLst>
            </p:cNvPr>
            <p:cNvSpPr/>
            <p:nvPr/>
          </p:nvSpPr>
          <p:spPr>
            <a:xfrm>
              <a:off x="10827548" y="-20453"/>
              <a:ext cx="1364451" cy="711954"/>
            </a:xfrm>
            <a:prstGeom prst="teardrop">
              <a:avLst/>
            </a:prstGeom>
            <a:solidFill>
              <a:srgbClr val="55768F"/>
            </a:solidFill>
            <a:ln>
              <a:solidFill>
                <a:srgbClr val="55768F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1400" b="1" dirty="0">
                <a:solidFill>
                  <a:schemeClr val="bg1"/>
                </a:solidFill>
                <a:latin typeface="Sassoon Infant Std" panose="020B0503020103030203" pitchFamily="34" charset="0"/>
              </a:endParaRPr>
            </a:p>
          </p:txBody>
        </p:sp>
        <p:sp>
          <p:nvSpPr>
            <p:cNvPr id="9" name="TextBox 8">
              <a:extLst>
                <a:ext uri="{FF2B5EF4-FFF2-40B4-BE49-F238E27FC236}">
                  <a16:creationId xmlns:a16="http://schemas.microsoft.com/office/drawing/2014/main" xmlns="" id="{D1E55CC1-A0EA-4319-B9C4-7AC546EC106D}"/>
                </a:ext>
              </a:extLst>
            </p:cNvPr>
            <p:cNvSpPr txBox="1"/>
            <p:nvPr/>
          </p:nvSpPr>
          <p:spPr>
            <a:xfrm>
              <a:off x="10973408" y="166247"/>
              <a:ext cx="1156086" cy="338554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sz="1600" b="1" dirty="0">
                  <a:solidFill>
                    <a:schemeClr val="bg1"/>
                  </a:solidFill>
                  <a:latin typeface="Yu Gothic UI" panose="020B0500000000000000" pitchFamily="34" charset="-128"/>
                  <a:ea typeface="Yu Gothic UI" panose="020B0500000000000000" pitchFamily="34" charset="-128"/>
                </a:rPr>
                <a:t>Reasoning</a:t>
              </a:r>
            </a:p>
          </p:txBody>
        </p:sp>
      </p:grp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ECC0C8FB-3823-447F-8F09-063EA0394DD6}"/>
              </a:ext>
            </a:extLst>
          </p:cNvPr>
          <p:cNvSpPr txBox="1"/>
          <p:nvPr/>
        </p:nvSpPr>
        <p:spPr>
          <a:xfrm>
            <a:off x="270452" y="214144"/>
            <a:ext cx="5798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Spot and explain the mistake. </a:t>
            </a: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xmlns="" id="{AD666604-DC61-4974-B204-BC9BA7CF4D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1759539"/>
              </p:ext>
            </p:extLst>
          </p:nvPr>
        </p:nvGraphicFramePr>
        <p:xfrm>
          <a:off x="472766" y="2975941"/>
          <a:ext cx="11221960" cy="5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098">
                  <a:extLst>
                    <a:ext uri="{9D8B030D-6E8A-4147-A177-3AD203B41FA5}">
                      <a16:colId xmlns:a16="http://schemas.microsoft.com/office/drawing/2014/main" xmlns="" val="97351606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44659340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833522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03489466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3969557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697663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71816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3894912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5975913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1762704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218383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41000151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30515004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75927840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75650539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02259142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66043197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99370777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00536839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975799882"/>
                    </a:ext>
                  </a:extLst>
                </a:gridCol>
              </a:tblGrid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8136022"/>
                  </a:ext>
                </a:extLst>
              </a:tr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632211"/>
                  </a:ext>
                </a:extLst>
              </a:tr>
            </a:tbl>
          </a:graphicData>
        </a:graphic>
      </p:graphicFrame>
      <p:sp>
        <p:nvSpPr>
          <p:cNvPr id="13" name="TextBox 12">
            <a:extLst>
              <a:ext uri="{FF2B5EF4-FFF2-40B4-BE49-F238E27FC236}">
                <a16:creationId xmlns:a16="http://schemas.microsoft.com/office/drawing/2014/main" xmlns="" id="{3F21CB7C-5677-48A5-947F-7B2BE82B14C6}"/>
              </a:ext>
            </a:extLst>
          </p:cNvPr>
          <p:cNvSpPr txBox="1"/>
          <p:nvPr/>
        </p:nvSpPr>
        <p:spPr>
          <a:xfrm>
            <a:off x="5773660" y="356071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10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F28A5472-DA2E-4354-BBF7-ABDB9F50BA1C}"/>
              </a:ext>
            </a:extLst>
          </p:cNvPr>
          <p:cNvSpPr txBox="1"/>
          <p:nvPr/>
        </p:nvSpPr>
        <p:spPr>
          <a:xfrm>
            <a:off x="6342497" y="3560713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xmlns="" id="{882CFB32-6D6A-4003-A60B-3866610CC093}"/>
              </a:ext>
            </a:extLst>
          </p:cNvPr>
          <p:cNvSpPr txBox="1"/>
          <p:nvPr/>
        </p:nvSpPr>
        <p:spPr>
          <a:xfrm>
            <a:off x="6902036" y="3560713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xmlns="" id="{6D199B87-2B20-43E4-A051-DB6AC65DAD41}"/>
              </a:ext>
            </a:extLst>
          </p:cNvPr>
          <p:cNvSpPr txBox="1"/>
          <p:nvPr/>
        </p:nvSpPr>
        <p:spPr>
          <a:xfrm>
            <a:off x="7460181" y="3560713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EFAFB318-9009-4B74-A081-1CFE941FB51F}"/>
              </a:ext>
            </a:extLst>
          </p:cNvPr>
          <p:cNvSpPr txBox="1"/>
          <p:nvPr/>
        </p:nvSpPr>
        <p:spPr>
          <a:xfrm>
            <a:off x="8024734" y="3560713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14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BFF5C169-DA6D-43F5-9E77-5D3394C8E4FE}"/>
              </a:ext>
            </a:extLst>
          </p:cNvPr>
          <p:cNvSpPr txBox="1"/>
          <p:nvPr/>
        </p:nvSpPr>
        <p:spPr>
          <a:xfrm>
            <a:off x="8593308" y="3560714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15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D406424-A934-4291-8FD6-ADBDE0F9BC18}"/>
              </a:ext>
            </a:extLst>
          </p:cNvPr>
          <p:cNvSpPr txBox="1"/>
          <p:nvPr/>
        </p:nvSpPr>
        <p:spPr>
          <a:xfrm>
            <a:off x="9148530" y="356071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16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xmlns="" id="{13089CC5-59AF-4A94-91FC-56A42253914B}"/>
              </a:ext>
            </a:extLst>
          </p:cNvPr>
          <p:cNvSpPr txBox="1"/>
          <p:nvPr/>
        </p:nvSpPr>
        <p:spPr>
          <a:xfrm>
            <a:off x="9710428" y="356071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xmlns="" id="{8A5FF481-7220-4786-931D-BC9B6B4F7FE9}"/>
              </a:ext>
            </a:extLst>
          </p:cNvPr>
          <p:cNvSpPr txBox="1"/>
          <p:nvPr/>
        </p:nvSpPr>
        <p:spPr>
          <a:xfrm>
            <a:off x="10272326" y="356071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18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xmlns="" id="{3BC300A6-D42E-4743-A37A-895F1F1CA274}"/>
              </a:ext>
            </a:extLst>
          </p:cNvPr>
          <p:cNvSpPr txBox="1"/>
          <p:nvPr/>
        </p:nvSpPr>
        <p:spPr>
          <a:xfrm>
            <a:off x="10827548" y="356071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19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xmlns="" id="{8DBF78AF-61D7-4B9E-B397-2094FBF2106B}"/>
              </a:ext>
            </a:extLst>
          </p:cNvPr>
          <p:cNvSpPr txBox="1"/>
          <p:nvPr/>
        </p:nvSpPr>
        <p:spPr>
          <a:xfrm>
            <a:off x="11389446" y="356071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20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59F4DAED-47A7-48A9-9F31-0E5D4CA9219C}"/>
              </a:ext>
            </a:extLst>
          </p:cNvPr>
          <p:cNvSpPr txBox="1"/>
          <p:nvPr/>
        </p:nvSpPr>
        <p:spPr>
          <a:xfrm>
            <a:off x="157874" y="356070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0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22FC4B98-5558-4E2C-B848-95348D42B58B}"/>
              </a:ext>
            </a:extLst>
          </p:cNvPr>
          <p:cNvSpPr txBox="1"/>
          <p:nvPr/>
        </p:nvSpPr>
        <p:spPr>
          <a:xfrm>
            <a:off x="726711" y="356070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A5730112-A415-4967-920C-1E23143AA725}"/>
              </a:ext>
            </a:extLst>
          </p:cNvPr>
          <p:cNvSpPr txBox="1"/>
          <p:nvPr/>
        </p:nvSpPr>
        <p:spPr>
          <a:xfrm>
            <a:off x="1286250" y="356070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85C4308D-6F82-444E-B472-66A5F5311975}"/>
              </a:ext>
            </a:extLst>
          </p:cNvPr>
          <p:cNvSpPr txBox="1"/>
          <p:nvPr/>
        </p:nvSpPr>
        <p:spPr>
          <a:xfrm>
            <a:off x="1844395" y="356070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C57288A5-161D-4930-95C4-8A4CF79F2846}"/>
              </a:ext>
            </a:extLst>
          </p:cNvPr>
          <p:cNvSpPr txBox="1"/>
          <p:nvPr/>
        </p:nvSpPr>
        <p:spPr>
          <a:xfrm>
            <a:off x="2408948" y="356070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64D8CAB3-F9E6-4DFF-A113-86EA3D0228B5}"/>
              </a:ext>
            </a:extLst>
          </p:cNvPr>
          <p:cNvSpPr txBox="1"/>
          <p:nvPr/>
        </p:nvSpPr>
        <p:spPr>
          <a:xfrm>
            <a:off x="2977522" y="356070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5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EAB72D26-5B53-4047-982B-9A95362F8821}"/>
              </a:ext>
            </a:extLst>
          </p:cNvPr>
          <p:cNvSpPr txBox="1"/>
          <p:nvPr/>
        </p:nvSpPr>
        <p:spPr>
          <a:xfrm>
            <a:off x="3532744" y="356070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3C57BBAD-B588-4983-B6FC-B744F71572B4}"/>
              </a:ext>
            </a:extLst>
          </p:cNvPr>
          <p:cNvSpPr txBox="1"/>
          <p:nvPr/>
        </p:nvSpPr>
        <p:spPr>
          <a:xfrm>
            <a:off x="4094642" y="356070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8B21BB71-5A08-4956-A74B-58C67FBFAD45}"/>
              </a:ext>
            </a:extLst>
          </p:cNvPr>
          <p:cNvSpPr txBox="1"/>
          <p:nvPr/>
        </p:nvSpPr>
        <p:spPr>
          <a:xfrm>
            <a:off x="4656540" y="3560710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8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89BB729E-582D-4245-9C01-B9CCA5BFE321}"/>
              </a:ext>
            </a:extLst>
          </p:cNvPr>
          <p:cNvSpPr txBox="1"/>
          <p:nvPr/>
        </p:nvSpPr>
        <p:spPr>
          <a:xfrm>
            <a:off x="5211762" y="3560710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xmlns="" id="{849D4508-DAF1-4A5D-967A-2FEFE3AF6C9E}"/>
              </a:ext>
            </a:extLst>
          </p:cNvPr>
          <p:cNvSpPr/>
          <p:nvPr/>
        </p:nvSpPr>
        <p:spPr>
          <a:xfrm>
            <a:off x="463154" y="1918623"/>
            <a:ext cx="331308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36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 + 8 = 14</a:t>
            </a:r>
            <a:endParaRPr lang="en-GB" sz="3600" dirty="0"/>
          </a:p>
        </p:txBody>
      </p:sp>
      <p:sp>
        <p:nvSpPr>
          <p:cNvPr id="40" name="Arc 39">
            <a:extLst>
              <a:ext uri="{FF2B5EF4-FFF2-40B4-BE49-F238E27FC236}">
                <a16:creationId xmlns:a16="http://schemas.microsoft.com/office/drawing/2014/main" xmlns="" id="{5B1DB485-B60F-4F34-A7A0-9C5AC0FD2B5E}"/>
              </a:ext>
            </a:extLst>
          </p:cNvPr>
          <p:cNvSpPr/>
          <p:nvPr/>
        </p:nvSpPr>
        <p:spPr>
          <a:xfrm>
            <a:off x="4962547" y="2458079"/>
            <a:ext cx="3363623" cy="1040106"/>
          </a:xfrm>
          <a:prstGeom prst="arc">
            <a:avLst>
              <a:gd name="adj1" fmla="val 10797668"/>
              <a:gd name="adj2" fmla="val 0"/>
            </a:avLst>
          </a:prstGeom>
          <a:ln w="28575">
            <a:solidFill>
              <a:schemeClr val="accent5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xmlns="" id="{D1A7DF24-B3F9-4967-BF84-7E5B0C77A555}"/>
              </a:ext>
            </a:extLst>
          </p:cNvPr>
          <p:cNvSpPr txBox="1"/>
          <p:nvPr/>
        </p:nvSpPr>
        <p:spPr>
          <a:xfrm>
            <a:off x="237794" y="4959425"/>
            <a:ext cx="8044190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The jumps on the number line show 8 + 6.</a:t>
            </a:r>
          </a:p>
          <a:p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It should show 6 plus 8 more.</a:t>
            </a:r>
            <a:endParaRPr lang="en-GB" sz="32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70321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xmlns="" id="{12A04D30-AED9-4FCE-937F-B50799E582A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62"/>
            <a:ext cx="12191999" cy="6998429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CCBD8AF0-6CBF-4231-A01C-E94E6629E590}"/>
              </a:ext>
            </a:extLst>
          </p:cNvPr>
          <p:cNvSpPr txBox="1"/>
          <p:nvPr/>
        </p:nvSpPr>
        <p:spPr>
          <a:xfrm>
            <a:off x="206476" y="3173095"/>
            <a:ext cx="1174954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Step: Add by counting on (2)</a:t>
            </a: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xmlns="" id="{CD9B7228-DCD2-4E4F-92B3-6837A4E432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34144" y="334056"/>
            <a:ext cx="1211287" cy="121128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99CDA12D-16B9-41D8-87A6-51C2D40401C8}"/>
              </a:ext>
            </a:extLst>
          </p:cNvPr>
          <p:cNvSpPr/>
          <p:nvPr/>
        </p:nvSpPr>
        <p:spPr>
          <a:xfrm>
            <a:off x="3913800" y="1929009"/>
            <a:ext cx="4334899" cy="1030081"/>
          </a:xfrm>
          <a:prstGeom prst="rect">
            <a:avLst/>
          </a:prstGeom>
          <a:solidFill>
            <a:schemeClr val="accent1">
              <a:lumMod val="20000"/>
              <a:lumOff val="80000"/>
              <a:alpha val="16000"/>
            </a:schemeClr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6000" b="1" dirty="0">
                <a:solidFill>
                  <a:schemeClr val="tx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Lesson 2</a:t>
            </a:r>
          </a:p>
        </p:txBody>
      </p:sp>
    </p:spTree>
    <p:extLst>
      <p:ext uri="{BB962C8B-B14F-4D97-AF65-F5344CB8AC3E}">
        <p14:creationId xmlns:p14="http://schemas.microsoft.com/office/powerpoint/2010/main" val="17660448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F9C8E1FE-F621-4FBC-9FF2-D693F9DCC7CA}"/>
              </a:ext>
            </a:extLst>
          </p:cNvPr>
          <p:cNvSpPr txBox="1"/>
          <p:nvPr/>
        </p:nvSpPr>
        <p:spPr>
          <a:xfrm>
            <a:off x="1414522" y="221491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E9B259BE-D791-4B3F-97F9-48C2303A2C11}"/>
              </a:ext>
            </a:extLst>
          </p:cNvPr>
          <p:cNvSpPr txBox="1"/>
          <p:nvPr/>
        </p:nvSpPr>
        <p:spPr>
          <a:xfrm>
            <a:off x="5014505" y="221491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74B64ACF-470B-4526-A38D-4A71DC20AE33}"/>
              </a:ext>
            </a:extLst>
          </p:cNvPr>
          <p:cNvSpPr txBox="1"/>
          <p:nvPr/>
        </p:nvSpPr>
        <p:spPr>
          <a:xfrm>
            <a:off x="8608228" y="221491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8B73C0D1-FE62-4419-8E5E-E1D64EE7DFA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9767" y="561207"/>
            <a:ext cx="2809741" cy="1216056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xmlns="" id="{518EFE2A-F309-4959-ACF1-26EB35176A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59766" y="1823067"/>
            <a:ext cx="2809742" cy="1222780"/>
          </a:xfrm>
          <a:prstGeom prst="rect">
            <a:avLst/>
          </a:prstGeom>
        </p:spPr>
      </p:pic>
      <p:pic>
        <p:nvPicPr>
          <p:cNvPr id="80" name="Picture 79">
            <a:extLst>
              <a:ext uri="{FF2B5EF4-FFF2-40B4-BE49-F238E27FC236}">
                <a16:creationId xmlns:a16="http://schemas.microsoft.com/office/drawing/2014/main" xmlns="" id="{6D149C93-B780-421E-8980-17E9AA7D58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13738" y="567078"/>
            <a:ext cx="2809741" cy="1216056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48435BDB-B4FF-4EE0-83DE-0D91CA0BD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8203" y="1835193"/>
            <a:ext cx="2809742" cy="1222780"/>
          </a:xfrm>
          <a:prstGeom prst="rect">
            <a:avLst/>
          </a:prstGeom>
        </p:spPr>
      </p:pic>
      <p:pic>
        <p:nvPicPr>
          <p:cNvPr id="82" name="Picture 81">
            <a:extLst>
              <a:ext uri="{FF2B5EF4-FFF2-40B4-BE49-F238E27FC236}">
                <a16:creationId xmlns:a16="http://schemas.microsoft.com/office/drawing/2014/main" xmlns="" id="{4ABE49A4-7EA3-4AA1-B0F2-D35483C094D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072168" y="561207"/>
            <a:ext cx="2809741" cy="1216056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xmlns="" id="{13FF9BBB-2FB3-4851-B477-E011DBDBB3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6633" y="1829322"/>
            <a:ext cx="2809742" cy="1222780"/>
          </a:xfrm>
          <a:prstGeom prst="rect">
            <a:avLst/>
          </a:prstGeom>
        </p:spPr>
      </p:pic>
      <p:sp>
        <p:nvSpPr>
          <p:cNvPr id="118" name="Oval 117">
            <a:extLst>
              <a:ext uri="{FF2B5EF4-FFF2-40B4-BE49-F238E27FC236}">
                <a16:creationId xmlns:a16="http://schemas.microsoft.com/office/drawing/2014/main" xmlns="" id="{B75C4D13-1D58-4242-9E93-6DCF474E728F}"/>
              </a:ext>
            </a:extLst>
          </p:cNvPr>
          <p:cNvSpPr/>
          <p:nvPr/>
        </p:nvSpPr>
        <p:spPr>
          <a:xfrm>
            <a:off x="9798721" y="124074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EAB4107F-A16D-4515-A1AE-6B6D9BBCA398}"/>
              </a:ext>
            </a:extLst>
          </p:cNvPr>
          <p:cNvSpPr/>
          <p:nvPr/>
        </p:nvSpPr>
        <p:spPr>
          <a:xfrm>
            <a:off x="10302314" y="124074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xmlns="" id="{AEAA2A85-FD36-4087-A352-CEFCD53136F0}"/>
              </a:ext>
            </a:extLst>
          </p:cNvPr>
          <p:cNvSpPr/>
          <p:nvPr/>
        </p:nvSpPr>
        <p:spPr>
          <a:xfrm>
            <a:off x="8271610" y="1988271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xmlns="" id="{7CFDC369-ED7B-43BA-B2F4-BD55574468C9}"/>
              </a:ext>
            </a:extLst>
          </p:cNvPr>
          <p:cNvSpPr/>
          <p:nvPr/>
        </p:nvSpPr>
        <p:spPr>
          <a:xfrm>
            <a:off x="8782312" y="1988271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BB1EB019-2AD9-49CE-A840-804E2D5058C9}"/>
              </a:ext>
            </a:extLst>
          </p:cNvPr>
          <p:cNvSpPr/>
          <p:nvPr/>
        </p:nvSpPr>
        <p:spPr>
          <a:xfrm>
            <a:off x="9277631" y="1988271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xmlns="" id="{52F4F287-4C74-43EB-8B44-D93F58380C2D}"/>
              </a:ext>
            </a:extLst>
          </p:cNvPr>
          <p:cNvSpPr/>
          <p:nvPr/>
        </p:nvSpPr>
        <p:spPr>
          <a:xfrm>
            <a:off x="9785307" y="1988271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xmlns="" id="{E4A49541-9409-4CD7-B61B-374E31B4AF28}"/>
              </a:ext>
            </a:extLst>
          </p:cNvPr>
          <p:cNvSpPr/>
          <p:nvPr/>
        </p:nvSpPr>
        <p:spPr>
          <a:xfrm>
            <a:off x="10292983" y="1988271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xmlns="" id="{A0E64F68-E4A8-4AB7-9E97-E0CA973600EC}"/>
              </a:ext>
            </a:extLst>
          </p:cNvPr>
          <p:cNvSpPr/>
          <p:nvPr/>
        </p:nvSpPr>
        <p:spPr>
          <a:xfrm>
            <a:off x="4950052" y="32894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xmlns="" id="{1B74F644-B749-4D9A-90E8-467D214081E5}"/>
              </a:ext>
            </a:extLst>
          </p:cNvPr>
          <p:cNvSpPr/>
          <p:nvPr/>
        </p:nvSpPr>
        <p:spPr>
          <a:xfrm>
            <a:off x="5457728" y="32894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xmlns="" id="{0E91AAD9-952E-4022-BACA-5BD47C387A99}"/>
              </a:ext>
            </a:extLst>
          </p:cNvPr>
          <p:cNvSpPr/>
          <p:nvPr/>
        </p:nvSpPr>
        <p:spPr>
          <a:xfrm>
            <a:off x="5965404" y="32894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7EA40C88-C7C0-4044-A728-F873AE173F73}"/>
              </a:ext>
            </a:extLst>
          </p:cNvPr>
          <p:cNvSpPr/>
          <p:nvPr/>
        </p:nvSpPr>
        <p:spPr>
          <a:xfrm>
            <a:off x="6473080" y="32894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95F77497-8C59-4DBA-811A-2D516C1090BC}"/>
              </a:ext>
            </a:extLst>
          </p:cNvPr>
          <p:cNvSpPr txBox="1"/>
          <p:nvPr/>
        </p:nvSpPr>
        <p:spPr>
          <a:xfrm>
            <a:off x="227045" y="4567939"/>
            <a:ext cx="11737910" cy="200054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 there were _____.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 _____ more were added.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 there is _____.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4D18D8C7-E407-4890-8F0B-C00E95148446}"/>
              </a:ext>
            </a:extLst>
          </p:cNvPr>
          <p:cNvSpPr txBox="1"/>
          <p:nvPr/>
        </p:nvSpPr>
        <p:spPr>
          <a:xfrm>
            <a:off x="6958431" y="4547833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8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xmlns="" id="{381393E7-E40A-4D4D-86CA-956438A02AFE}"/>
              </a:ext>
            </a:extLst>
          </p:cNvPr>
          <p:cNvSpPr txBox="1"/>
          <p:nvPr/>
        </p:nvSpPr>
        <p:spPr>
          <a:xfrm>
            <a:off x="4661071" y="5277382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xmlns="" id="{9C7F4D0B-BA80-4BC8-AD38-C890D2C1DE90}"/>
              </a:ext>
            </a:extLst>
          </p:cNvPr>
          <p:cNvSpPr txBox="1"/>
          <p:nvPr/>
        </p:nvSpPr>
        <p:spPr>
          <a:xfrm>
            <a:off x="6731020" y="6002753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15</a:t>
            </a:r>
          </a:p>
        </p:txBody>
      </p:sp>
      <p:sp>
        <p:nvSpPr>
          <p:cNvPr id="35" name="Oval 34">
            <a:extLst>
              <a:ext uri="{FF2B5EF4-FFF2-40B4-BE49-F238E27FC236}">
                <a16:creationId xmlns:a16="http://schemas.microsoft.com/office/drawing/2014/main" xmlns="" id="{629A7F81-1525-4F58-9E63-6008FBC42726}"/>
              </a:ext>
            </a:extLst>
          </p:cNvPr>
          <p:cNvSpPr/>
          <p:nvPr/>
        </p:nvSpPr>
        <p:spPr>
          <a:xfrm>
            <a:off x="5233822" y="376741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18D41B31-28B8-4767-A6B7-687523F54D32}"/>
              </a:ext>
            </a:extLst>
          </p:cNvPr>
          <p:cNvSpPr/>
          <p:nvPr/>
        </p:nvSpPr>
        <p:spPr>
          <a:xfrm>
            <a:off x="5741498" y="376741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F308110C-41CD-41D2-87C0-5241F57DEEA5}"/>
              </a:ext>
            </a:extLst>
          </p:cNvPr>
          <p:cNvSpPr/>
          <p:nvPr/>
        </p:nvSpPr>
        <p:spPr>
          <a:xfrm>
            <a:off x="6249174" y="376741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6024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32" grpId="0"/>
      <p:bldP spid="33" grpId="0"/>
      <p:bldP spid="34" grpId="0"/>
      <p:bldP spid="35" grpId="0" animBg="1"/>
      <p:bldP spid="36" grpId="0" animBg="1"/>
      <p:bldP spid="3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F9C8E1FE-F621-4FBC-9FF2-D693F9DCC7CA}"/>
              </a:ext>
            </a:extLst>
          </p:cNvPr>
          <p:cNvSpPr txBox="1"/>
          <p:nvPr/>
        </p:nvSpPr>
        <p:spPr>
          <a:xfrm>
            <a:off x="1414522" y="329338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E9B259BE-D791-4B3F-97F9-48C2303A2C11}"/>
              </a:ext>
            </a:extLst>
          </p:cNvPr>
          <p:cNvSpPr txBox="1"/>
          <p:nvPr/>
        </p:nvSpPr>
        <p:spPr>
          <a:xfrm>
            <a:off x="5014505" y="329338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74B64ACF-470B-4526-A38D-4A71DC20AE33}"/>
              </a:ext>
            </a:extLst>
          </p:cNvPr>
          <p:cNvSpPr txBox="1"/>
          <p:nvPr/>
        </p:nvSpPr>
        <p:spPr>
          <a:xfrm>
            <a:off x="8608228" y="329338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8B73C0D1-FE62-4419-8E5E-E1D64EE7DF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9767" y="698550"/>
            <a:ext cx="2809741" cy="121605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xmlns="" id="{518EFE2A-F309-4959-ACF1-26EB35176A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232" y="1917501"/>
            <a:ext cx="2809742" cy="1222780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48435BDB-B4FF-4EE0-83DE-0D91CA0BD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8203" y="1923372"/>
            <a:ext cx="2809742" cy="1222780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xmlns="" id="{13FF9BBB-2FB3-4851-B477-E011DBDBB3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6633" y="1917501"/>
            <a:ext cx="2809742" cy="1222780"/>
          </a:xfrm>
          <a:prstGeom prst="rect">
            <a:avLst/>
          </a:prstGeom>
        </p:spPr>
      </p:pic>
      <p:sp>
        <p:nvSpPr>
          <p:cNvPr id="120" name="Oval 119">
            <a:extLst>
              <a:ext uri="{FF2B5EF4-FFF2-40B4-BE49-F238E27FC236}">
                <a16:creationId xmlns:a16="http://schemas.microsoft.com/office/drawing/2014/main" xmlns="" id="{AEAA2A85-FD36-4087-A352-CEFCD53136F0}"/>
              </a:ext>
            </a:extLst>
          </p:cNvPr>
          <p:cNvSpPr/>
          <p:nvPr/>
        </p:nvSpPr>
        <p:spPr>
          <a:xfrm>
            <a:off x="8271610" y="2076450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xmlns="" id="{7CFDC369-ED7B-43BA-B2F4-BD55574468C9}"/>
              </a:ext>
            </a:extLst>
          </p:cNvPr>
          <p:cNvSpPr/>
          <p:nvPr/>
        </p:nvSpPr>
        <p:spPr>
          <a:xfrm>
            <a:off x="8782312" y="2076450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BB1EB019-2AD9-49CE-A840-804E2D5058C9}"/>
              </a:ext>
            </a:extLst>
          </p:cNvPr>
          <p:cNvSpPr/>
          <p:nvPr/>
        </p:nvSpPr>
        <p:spPr>
          <a:xfrm>
            <a:off x="9277631" y="2076450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xmlns="" id="{A0E64F68-E4A8-4AB7-9E97-E0CA973600EC}"/>
              </a:ext>
            </a:extLst>
          </p:cNvPr>
          <p:cNvSpPr/>
          <p:nvPr/>
        </p:nvSpPr>
        <p:spPr>
          <a:xfrm>
            <a:off x="4950052" y="34418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xmlns="" id="{1B74F644-B749-4D9A-90E8-467D214081E5}"/>
              </a:ext>
            </a:extLst>
          </p:cNvPr>
          <p:cNvSpPr/>
          <p:nvPr/>
        </p:nvSpPr>
        <p:spPr>
          <a:xfrm>
            <a:off x="5457728" y="34418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xmlns="" id="{0E91AAD9-952E-4022-BACA-5BD47C387A99}"/>
              </a:ext>
            </a:extLst>
          </p:cNvPr>
          <p:cNvSpPr/>
          <p:nvPr/>
        </p:nvSpPr>
        <p:spPr>
          <a:xfrm>
            <a:off x="5965404" y="34418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7EA40C88-C7C0-4044-A728-F873AE173F73}"/>
              </a:ext>
            </a:extLst>
          </p:cNvPr>
          <p:cNvSpPr/>
          <p:nvPr/>
        </p:nvSpPr>
        <p:spPr>
          <a:xfrm>
            <a:off x="6473080" y="3441814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1ED3D8F6-DED7-4087-92A0-157266D90BD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8203" y="698550"/>
            <a:ext cx="2809741" cy="121605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F0C2C5B8-B640-4D32-82CA-27B86CFEA1E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5065" y="698550"/>
            <a:ext cx="2809741" cy="1216055"/>
          </a:xfrm>
          <a:prstGeom prst="rect">
            <a:avLst/>
          </a:prstGeom>
        </p:spPr>
      </p:pic>
      <p:sp>
        <p:nvSpPr>
          <p:cNvPr id="34" name="Oval 33">
            <a:extLst>
              <a:ext uri="{FF2B5EF4-FFF2-40B4-BE49-F238E27FC236}">
                <a16:creationId xmlns:a16="http://schemas.microsoft.com/office/drawing/2014/main" xmlns="" id="{1772C2A7-8BCD-41D7-9F4E-9E50BD1D71A8}"/>
              </a:ext>
            </a:extLst>
          </p:cNvPr>
          <p:cNvSpPr/>
          <p:nvPr/>
        </p:nvSpPr>
        <p:spPr>
          <a:xfrm>
            <a:off x="10292983" y="137798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xmlns="" id="{783C2C79-9989-4093-A534-08075170A185}"/>
              </a:ext>
            </a:extLst>
          </p:cNvPr>
          <p:cNvSpPr txBox="1"/>
          <p:nvPr/>
        </p:nvSpPr>
        <p:spPr>
          <a:xfrm>
            <a:off x="227045" y="4567939"/>
            <a:ext cx="11737910" cy="200054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 there were _____.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 _____ more were added.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 there is _____.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5893E587-F092-4FCC-B81D-ED356CF2E6D0}"/>
              </a:ext>
            </a:extLst>
          </p:cNvPr>
          <p:cNvSpPr txBox="1"/>
          <p:nvPr/>
        </p:nvSpPr>
        <p:spPr>
          <a:xfrm>
            <a:off x="6958431" y="4560190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xmlns="" id="{6F6802F3-DF92-4B5A-94B8-00F03340F208}"/>
              </a:ext>
            </a:extLst>
          </p:cNvPr>
          <p:cNvSpPr txBox="1"/>
          <p:nvPr/>
        </p:nvSpPr>
        <p:spPr>
          <a:xfrm>
            <a:off x="4661071" y="5277382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963986ED-00D6-4ADA-8BA3-886EEAF5A109}"/>
              </a:ext>
            </a:extLst>
          </p:cNvPr>
          <p:cNvSpPr txBox="1"/>
          <p:nvPr/>
        </p:nvSpPr>
        <p:spPr>
          <a:xfrm>
            <a:off x="6731020" y="6002753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13</a:t>
            </a:r>
          </a:p>
        </p:txBody>
      </p:sp>
    </p:spTree>
    <p:extLst>
      <p:ext uri="{BB962C8B-B14F-4D97-AF65-F5344CB8AC3E}">
        <p14:creationId xmlns:p14="http://schemas.microsoft.com/office/powerpoint/2010/main" val="1154294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0" grpId="0" animBg="1"/>
      <p:bldP spid="121" grpId="0" animBg="1"/>
      <p:bldP spid="122" grpId="0" animBg="1"/>
      <p:bldP spid="125" grpId="0" animBg="1"/>
      <p:bldP spid="126" grpId="0" animBg="1"/>
      <p:bldP spid="127" grpId="0" animBg="1"/>
      <p:bldP spid="128" grpId="0" animBg="1"/>
      <p:bldP spid="34" grpId="0" animBg="1"/>
      <p:bldP spid="26" grpId="0"/>
      <p:bldP spid="27" grpId="0"/>
      <p:bldP spid="2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0467A232-562D-48BB-B038-D2734905A453}"/>
              </a:ext>
            </a:extLst>
          </p:cNvPr>
          <p:cNvSpPr txBox="1"/>
          <p:nvPr/>
        </p:nvSpPr>
        <p:spPr>
          <a:xfrm>
            <a:off x="227045" y="4567939"/>
            <a:ext cx="11737910" cy="2000548"/>
          </a:xfrm>
          <a:prstGeom prst="rect">
            <a:avLst/>
          </a:prstGeom>
          <a:noFill/>
          <a:ln w="12700"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 there were _____.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 _____ more were added.</a:t>
            </a:r>
          </a:p>
          <a:p>
            <a:pPr algn="ctr"/>
            <a:endParaRPr lang="en-GB" sz="2000" b="1" dirty="0">
              <a:latin typeface="Yu Gothic UI" panose="020B0500000000000000" pitchFamily="34" charset="-128"/>
              <a:ea typeface="Yu Gothic UI" panose="020B0500000000000000" pitchFamily="34" charset="-128"/>
            </a:endParaRPr>
          </a:p>
          <a:p>
            <a:pPr algn="ctr"/>
            <a:r>
              <a:rPr lang="en-GB" sz="28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 there is _____.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C86342AE-E495-44CF-AC13-06CE33B3603D}"/>
              </a:ext>
            </a:extLst>
          </p:cNvPr>
          <p:cNvSpPr txBox="1"/>
          <p:nvPr/>
        </p:nvSpPr>
        <p:spPr>
          <a:xfrm>
            <a:off x="6958431" y="4560190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5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93520037-DF54-4B01-B6A9-835171942EEA}"/>
              </a:ext>
            </a:extLst>
          </p:cNvPr>
          <p:cNvSpPr txBox="1"/>
          <p:nvPr/>
        </p:nvSpPr>
        <p:spPr>
          <a:xfrm>
            <a:off x="4661071" y="5277382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12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B1834DFE-EE73-484A-83EB-F25F9D1F307D}"/>
              </a:ext>
            </a:extLst>
          </p:cNvPr>
          <p:cNvSpPr txBox="1"/>
          <p:nvPr/>
        </p:nvSpPr>
        <p:spPr>
          <a:xfrm>
            <a:off x="6731020" y="6002753"/>
            <a:ext cx="7692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xmlns="" id="{F9C8E1FE-F621-4FBC-9FF2-D693F9DCC7CA}"/>
              </a:ext>
            </a:extLst>
          </p:cNvPr>
          <p:cNvSpPr txBox="1"/>
          <p:nvPr/>
        </p:nvSpPr>
        <p:spPr>
          <a:xfrm>
            <a:off x="1414522" y="200704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First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xmlns="" id="{E9B259BE-D791-4B3F-97F9-48C2303A2C11}"/>
              </a:ext>
            </a:extLst>
          </p:cNvPr>
          <p:cNvSpPr txBox="1"/>
          <p:nvPr/>
        </p:nvSpPr>
        <p:spPr>
          <a:xfrm>
            <a:off x="5014505" y="200704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Then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xmlns="" id="{74B64ACF-470B-4526-A38D-4A71DC20AE33}"/>
              </a:ext>
            </a:extLst>
          </p:cNvPr>
          <p:cNvSpPr txBox="1"/>
          <p:nvPr/>
        </p:nvSpPr>
        <p:spPr>
          <a:xfrm>
            <a:off x="8608228" y="200704"/>
            <a:ext cx="17034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Now</a:t>
            </a:r>
          </a:p>
        </p:txBody>
      </p:sp>
      <p:pic>
        <p:nvPicPr>
          <p:cNvPr id="51" name="Picture 50">
            <a:extLst>
              <a:ext uri="{FF2B5EF4-FFF2-40B4-BE49-F238E27FC236}">
                <a16:creationId xmlns:a16="http://schemas.microsoft.com/office/drawing/2014/main" xmlns="" id="{8B73C0D1-FE62-4419-8E5E-E1D64EE7DFA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4232" y="599414"/>
            <a:ext cx="2809741" cy="1216055"/>
          </a:xfrm>
          <a:prstGeom prst="rect">
            <a:avLst/>
          </a:prstGeom>
        </p:spPr>
      </p:pic>
      <p:pic>
        <p:nvPicPr>
          <p:cNvPr id="54" name="Picture 53">
            <a:extLst>
              <a:ext uri="{FF2B5EF4-FFF2-40B4-BE49-F238E27FC236}">
                <a16:creationId xmlns:a16="http://schemas.microsoft.com/office/drawing/2014/main" xmlns="" id="{518EFE2A-F309-4959-ACF1-26EB35176A8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44232" y="1828200"/>
            <a:ext cx="2809742" cy="1222780"/>
          </a:xfrm>
          <a:prstGeom prst="rect">
            <a:avLst/>
          </a:prstGeom>
        </p:spPr>
      </p:pic>
      <p:pic>
        <p:nvPicPr>
          <p:cNvPr id="81" name="Picture 80">
            <a:extLst>
              <a:ext uri="{FF2B5EF4-FFF2-40B4-BE49-F238E27FC236}">
                <a16:creationId xmlns:a16="http://schemas.microsoft.com/office/drawing/2014/main" xmlns="" id="{48435BDB-B4FF-4EE0-83DE-0D91CA0BD4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98203" y="1834071"/>
            <a:ext cx="2809742" cy="1222780"/>
          </a:xfrm>
          <a:prstGeom prst="rect">
            <a:avLst/>
          </a:prstGeom>
        </p:spPr>
      </p:pic>
      <p:pic>
        <p:nvPicPr>
          <p:cNvPr id="83" name="Picture 82">
            <a:extLst>
              <a:ext uri="{FF2B5EF4-FFF2-40B4-BE49-F238E27FC236}">
                <a16:creationId xmlns:a16="http://schemas.microsoft.com/office/drawing/2014/main" xmlns="" id="{13FF9BBB-2FB3-4851-B477-E011DBDBB30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6633" y="1828200"/>
            <a:ext cx="2809742" cy="1222780"/>
          </a:xfrm>
          <a:prstGeom prst="rect">
            <a:avLst/>
          </a:prstGeom>
        </p:spPr>
      </p:pic>
      <p:sp>
        <p:nvSpPr>
          <p:cNvPr id="120" name="Oval 119">
            <a:extLst>
              <a:ext uri="{FF2B5EF4-FFF2-40B4-BE49-F238E27FC236}">
                <a16:creationId xmlns:a16="http://schemas.microsoft.com/office/drawing/2014/main" xmlns="" id="{AEAA2A85-FD36-4087-A352-CEFCD53136F0}"/>
              </a:ext>
            </a:extLst>
          </p:cNvPr>
          <p:cNvSpPr/>
          <p:nvPr/>
        </p:nvSpPr>
        <p:spPr>
          <a:xfrm>
            <a:off x="8271610" y="198714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xmlns="" id="{7CFDC369-ED7B-43BA-B2F4-BD55574468C9}"/>
              </a:ext>
            </a:extLst>
          </p:cNvPr>
          <p:cNvSpPr/>
          <p:nvPr/>
        </p:nvSpPr>
        <p:spPr>
          <a:xfrm>
            <a:off x="8782312" y="198714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xmlns="" id="{BB1EB019-2AD9-49CE-A840-804E2D5058C9}"/>
              </a:ext>
            </a:extLst>
          </p:cNvPr>
          <p:cNvSpPr/>
          <p:nvPr/>
        </p:nvSpPr>
        <p:spPr>
          <a:xfrm>
            <a:off x="9277631" y="198714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xmlns="" id="{52F4F287-4C74-43EB-8B44-D93F58380C2D}"/>
              </a:ext>
            </a:extLst>
          </p:cNvPr>
          <p:cNvSpPr/>
          <p:nvPr/>
        </p:nvSpPr>
        <p:spPr>
          <a:xfrm>
            <a:off x="9785307" y="198714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xmlns="" id="{E4A49541-9409-4CD7-B61B-374E31B4AF28}"/>
              </a:ext>
            </a:extLst>
          </p:cNvPr>
          <p:cNvSpPr/>
          <p:nvPr/>
        </p:nvSpPr>
        <p:spPr>
          <a:xfrm>
            <a:off x="10283652" y="198714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xmlns="" id="{A0E64F68-E4A8-4AB7-9E97-E0CA973600EC}"/>
              </a:ext>
            </a:extLst>
          </p:cNvPr>
          <p:cNvSpPr/>
          <p:nvPr/>
        </p:nvSpPr>
        <p:spPr>
          <a:xfrm>
            <a:off x="4493871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xmlns="" id="{1B74F644-B749-4D9A-90E8-467D214081E5}"/>
              </a:ext>
            </a:extLst>
          </p:cNvPr>
          <p:cNvSpPr/>
          <p:nvPr/>
        </p:nvSpPr>
        <p:spPr>
          <a:xfrm>
            <a:off x="4998607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xmlns="" id="{0E91AAD9-952E-4022-BACA-5BD47C387A99}"/>
              </a:ext>
            </a:extLst>
          </p:cNvPr>
          <p:cNvSpPr/>
          <p:nvPr/>
        </p:nvSpPr>
        <p:spPr>
          <a:xfrm>
            <a:off x="5503343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Oval 127">
            <a:extLst>
              <a:ext uri="{FF2B5EF4-FFF2-40B4-BE49-F238E27FC236}">
                <a16:creationId xmlns:a16="http://schemas.microsoft.com/office/drawing/2014/main" xmlns="" id="{7EA40C88-C7C0-4044-A728-F873AE173F73}"/>
              </a:ext>
            </a:extLst>
          </p:cNvPr>
          <p:cNvSpPr/>
          <p:nvPr/>
        </p:nvSpPr>
        <p:spPr>
          <a:xfrm>
            <a:off x="6008079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0" name="Oval 129">
            <a:extLst>
              <a:ext uri="{FF2B5EF4-FFF2-40B4-BE49-F238E27FC236}">
                <a16:creationId xmlns:a16="http://schemas.microsoft.com/office/drawing/2014/main" xmlns="" id="{C5D134F4-F349-4166-A34A-4D43671D99F4}"/>
              </a:ext>
            </a:extLst>
          </p:cNvPr>
          <p:cNvSpPr/>
          <p:nvPr/>
        </p:nvSpPr>
        <p:spPr>
          <a:xfrm>
            <a:off x="7017552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xmlns="" id="{D615DA87-8A4D-4F4D-8F14-F93E1303B0FF}"/>
              </a:ext>
            </a:extLst>
          </p:cNvPr>
          <p:cNvSpPr/>
          <p:nvPr/>
        </p:nvSpPr>
        <p:spPr>
          <a:xfrm>
            <a:off x="6512815" y="3250392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xmlns="" id="{F93230FE-BADA-450C-9A6F-53FA9742629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3871" y="599414"/>
            <a:ext cx="2809741" cy="1216055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xmlns="" id="{99517EA2-42ED-4EFC-8CFE-52ADAAC795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52300" y="593158"/>
            <a:ext cx="2809741" cy="1216055"/>
          </a:xfrm>
          <a:prstGeom prst="rect">
            <a:avLst/>
          </a:prstGeom>
        </p:spPr>
      </p:pic>
      <p:sp>
        <p:nvSpPr>
          <p:cNvPr id="34" name="Oval 33">
            <a:extLst>
              <a:ext uri="{FF2B5EF4-FFF2-40B4-BE49-F238E27FC236}">
                <a16:creationId xmlns:a16="http://schemas.microsoft.com/office/drawing/2014/main" xmlns="" id="{88107C00-32DC-4645-93A9-58AB1A6D56F0}"/>
              </a:ext>
            </a:extLst>
          </p:cNvPr>
          <p:cNvSpPr/>
          <p:nvPr/>
        </p:nvSpPr>
        <p:spPr>
          <a:xfrm>
            <a:off x="4493871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xmlns="" id="{B94F1145-2835-4BE5-AAB9-61585AD86F4E}"/>
              </a:ext>
            </a:extLst>
          </p:cNvPr>
          <p:cNvSpPr/>
          <p:nvPr/>
        </p:nvSpPr>
        <p:spPr>
          <a:xfrm>
            <a:off x="4998607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xmlns="" id="{6DCEBB66-AF2D-4FC4-B998-F8E7D2B8A0A1}"/>
              </a:ext>
            </a:extLst>
          </p:cNvPr>
          <p:cNvSpPr/>
          <p:nvPr/>
        </p:nvSpPr>
        <p:spPr>
          <a:xfrm>
            <a:off x="5503343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xmlns="" id="{C3655E8B-8205-4417-8DB5-6A9738CC5155}"/>
              </a:ext>
            </a:extLst>
          </p:cNvPr>
          <p:cNvSpPr/>
          <p:nvPr/>
        </p:nvSpPr>
        <p:spPr>
          <a:xfrm>
            <a:off x="6008079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xmlns="" id="{6BD3168D-7828-4F92-B4B4-96DE0D2F59B0}"/>
              </a:ext>
            </a:extLst>
          </p:cNvPr>
          <p:cNvSpPr/>
          <p:nvPr/>
        </p:nvSpPr>
        <p:spPr>
          <a:xfrm>
            <a:off x="7017552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Oval 39">
            <a:extLst>
              <a:ext uri="{FF2B5EF4-FFF2-40B4-BE49-F238E27FC236}">
                <a16:creationId xmlns:a16="http://schemas.microsoft.com/office/drawing/2014/main" xmlns="" id="{85033003-EFC2-406F-A350-2793FB8DB391}"/>
              </a:ext>
            </a:extLst>
          </p:cNvPr>
          <p:cNvSpPr/>
          <p:nvPr/>
        </p:nvSpPr>
        <p:spPr>
          <a:xfrm>
            <a:off x="6512815" y="3707319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xmlns="" id="{54D07FED-5C25-4DEA-A112-ABCEAD104D98}"/>
              </a:ext>
            </a:extLst>
          </p:cNvPr>
          <p:cNvSpPr/>
          <p:nvPr/>
        </p:nvSpPr>
        <p:spPr>
          <a:xfrm>
            <a:off x="8271610" y="126046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xmlns="" id="{D0E892DC-19DC-4A8E-8C7F-85B0C7D7DC6A}"/>
              </a:ext>
            </a:extLst>
          </p:cNvPr>
          <p:cNvSpPr/>
          <p:nvPr/>
        </p:nvSpPr>
        <p:spPr>
          <a:xfrm>
            <a:off x="8769955" y="126046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xmlns="" id="{A5056217-2F39-42D2-AD46-F6D93955328C}"/>
              </a:ext>
            </a:extLst>
          </p:cNvPr>
          <p:cNvSpPr/>
          <p:nvPr/>
        </p:nvSpPr>
        <p:spPr>
          <a:xfrm>
            <a:off x="9277631" y="126046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xmlns="" id="{B4FDD1AF-FDBC-4B0F-B984-3364758B2C71}"/>
              </a:ext>
            </a:extLst>
          </p:cNvPr>
          <p:cNvSpPr/>
          <p:nvPr/>
        </p:nvSpPr>
        <p:spPr>
          <a:xfrm>
            <a:off x="9785307" y="126046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xmlns="" id="{DECBA9A4-DEE8-478D-A599-E1B530153145}"/>
              </a:ext>
            </a:extLst>
          </p:cNvPr>
          <p:cNvSpPr/>
          <p:nvPr/>
        </p:nvSpPr>
        <p:spPr>
          <a:xfrm>
            <a:off x="10283652" y="126046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xmlns="" id="{9962F80C-269C-42E1-88F1-0F7C2AA243A9}"/>
              </a:ext>
            </a:extLst>
          </p:cNvPr>
          <p:cNvSpPr/>
          <p:nvPr/>
        </p:nvSpPr>
        <p:spPr>
          <a:xfrm>
            <a:off x="8271610" y="250941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xmlns="" id="{B5F72CEC-6F4B-479F-B9D5-9B8B411740ED}"/>
              </a:ext>
            </a:extLst>
          </p:cNvPr>
          <p:cNvSpPr/>
          <p:nvPr/>
        </p:nvSpPr>
        <p:spPr>
          <a:xfrm>
            <a:off x="8769955" y="2509416"/>
            <a:ext cx="424661" cy="405024"/>
          </a:xfrm>
          <a:prstGeom prst="ellipse">
            <a:avLst/>
          </a:prstGeom>
          <a:solidFill>
            <a:srgbClr val="FF0000"/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98873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/>
      <p:bldP spid="46" grpId="0"/>
      <p:bldP spid="47" grpId="0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  <p:bldP spid="127" grpId="0" animBg="1"/>
      <p:bldP spid="128" grpId="0" animBg="1"/>
      <p:bldP spid="130" grpId="0" animBg="1"/>
      <p:bldP spid="131" grpId="0" animBg="1"/>
      <p:bldP spid="34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8" grpId="0" animBg="1"/>
      <p:bldP spid="49" grpId="0" animBg="1"/>
      <p:bldP spid="50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C438984A-88EB-49D4-B311-07AED9948C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0432318"/>
              </p:ext>
            </p:extLst>
          </p:nvPr>
        </p:nvGraphicFramePr>
        <p:xfrm>
          <a:off x="578822" y="2841576"/>
          <a:ext cx="10971290" cy="5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129">
                  <a:extLst>
                    <a:ext uri="{9D8B030D-6E8A-4147-A177-3AD203B41FA5}">
                      <a16:colId xmlns:a16="http://schemas.microsoft.com/office/drawing/2014/main" xmlns="" val="4072972671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2512791299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1556567968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606806042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3740566292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825178393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3482672775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1409884935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771571336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5151331"/>
                    </a:ext>
                  </a:extLst>
                </a:gridCol>
              </a:tblGrid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23606726"/>
                  </a:ext>
                </a:extLst>
              </a:tr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4762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E8587E2A-DF24-4454-AC53-179C3EC607C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96875350"/>
              </p:ext>
            </p:extLst>
          </p:nvPr>
        </p:nvGraphicFramePr>
        <p:xfrm>
          <a:off x="385437" y="3376590"/>
          <a:ext cx="1180656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483">
                  <a:extLst>
                    <a:ext uri="{9D8B030D-6E8A-4147-A177-3AD203B41FA5}">
                      <a16:colId xmlns:a16="http://schemas.microsoft.com/office/drawing/2014/main" xmlns="" val="2868192451"/>
                    </a:ext>
                  </a:extLst>
                </a:gridCol>
                <a:gridCol w="1117272">
                  <a:extLst>
                    <a:ext uri="{9D8B030D-6E8A-4147-A177-3AD203B41FA5}">
                      <a16:colId xmlns:a16="http://schemas.microsoft.com/office/drawing/2014/main" xmlns="" val="2888006961"/>
                    </a:ext>
                  </a:extLst>
                </a:gridCol>
                <a:gridCol w="1095579">
                  <a:extLst>
                    <a:ext uri="{9D8B030D-6E8A-4147-A177-3AD203B41FA5}">
                      <a16:colId xmlns:a16="http://schemas.microsoft.com/office/drawing/2014/main" xmlns="" val="3630684396"/>
                    </a:ext>
                  </a:extLst>
                </a:gridCol>
                <a:gridCol w="1095576">
                  <a:extLst>
                    <a:ext uri="{9D8B030D-6E8A-4147-A177-3AD203B41FA5}">
                      <a16:colId xmlns:a16="http://schemas.microsoft.com/office/drawing/2014/main" xmlns="" val="3112898760"/>
                    </a:ext>
                  </a:extLst>
                </a:gridCol>
                <a:gridCol w="1128121">
                  <a:extLst>
                    <a:ext uri="{9D8B030D-6E8A-4147-A177-3AD203B41FA5}">
                      <a16:colId xmlns:a16="http://schemas.microsoft.com/office/drawing/2014/main" xmlns="" val="3833507220"/>
                    </a:ext>
                  </a:extLst>
                </a:gridCol>
                <a:gridCol w="1091909">
                  <a:extLst>
                    <a:ext uri="{9D8B030D-6E8A-4147-A177-3AD203B41FA5}">
                      <a16:colId xmlns:a16="http://schemas.microsoft.com/office/drawing/2014/main" xmlns="" val="3727278165"/>
                    </a:ext>
                  </a:extLst>
                </a:gridCol>
                <a:gridCol w="1103587">
                  <a:extLst>
                    <a:ext uri="{9D8B030D-6E8A-4147-A177-3AD203B41FA5}">
                      <a16:colId xmlns:a16="http://schemas.microsoft.com/office/drawing/2014/main" xmlns="" val="1026467250"/>
                    </a:ext>
                  </a:extLst>
                </a:gridCol>
                <a:gridCol w="1072055">
                  <a:extLst>
                    <a:ext uri="{9D8B030D-6E8A-4147-A177-3AD203B41FA5}">
                      <a16:colId xmlns:a16="http://schemas.microsoft.com/office/drawing/2014/main" xmlns="" val="3464656389"/>
                    </a:ext>
                  </a:extLst>
                </a:gridCol>
                <a:gridCol w="1124607">
                  <a:extLst>
                    <a:ext uri="{9D8B030D-6E8A-4147-A177-3AD203B41FA5}">
                      <a16:colId xmlns:a16="http://schemas.microsoft.com/office/drawing/2014/main" xmlns="" val="3814012406"/>
                    </a:ext>
                  </a:extLst>
                </a:gridCol>
                <a:gridCol w="998482">
                  <a:extLst>
                    <a:ext uri="{9D8B030D-6E8A-4147-A177-3AD203B41FA5}">
                      <a16:colId xmlns:a16="http://schemas.microsoft.com/office/drawing/2014/main" xmlns="" val="2668143314"/>
                    </a:ext>
                  </a:extLst>
                </a:gridCol>
                <a:gridCol w="903891">
                  <a:extLst>
                    <a:ext uri="{9D8B030D-6E8A-4147-A177-3AD203B41FA5}">
                      <a16:colId xmlns:a16="http://schemas.microsoft.com/office/drawing/2014/main" xmlns="" val="909246072"/>
                    </a:ext>
                  </a:extLst>
                </a:gridCol>
              </a:tblGrid>
              <a:tr h="176873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905301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5A224C7-D98F-4A2E-AB4F-138F943CF054}"/>
              </a:ext>
            </a:extLst>
          </p:cNvPr>
          <p:cNvSpPr/>
          <p:nvPr/>
        </p:nvSpPr>
        <p:spPr>
          <a:xfrm>
            <a:off x="4269447" y="5271948"/>
            <a:ext cx="36359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______ + ______ = 10</a:t>
            </a:r>
            <a:endParaRPr lang="en-GB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88837B4-F06A-4EF8-AA32-0E70523A1391}"/>
              </a:ext>
            </a:extLst>
          </p:cNvPr>
          <p:cNvSpPr txBox="1"/>
          <p:nvPr/>
        </p:nvSpPr>
        <p:spPr>
          <a:xfrm>
            <a:off x="4354287" y="5213782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6FF9EF2-5AEC-4BAF-94DD-963848278C18}"/>
              </a:ext>
            </a:extLst>
          </p:cNvPr>
          <p:cNvSpPr txBox="1"/>
          <p:nvPr/>
        </p:nvSpPr>
        <p:spPr>
          <a:xfrm>
            <a:off x="5878285" y="5213781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xmlns="" id="{9ED72A97-C6E6-4E8B-BFDE-92DA756C3DA6}"/>
              </a:ext>
            </a:extLst>
          </p:cNvPr>
          <p:cNvSpPr/>
          <p:nvPr/>
        </p:nvSpPr>
        <p:spPr>
          <a:xfrm>
            <a:off x="7159625" y="2265065"/>
            <a:ext cx="4390487" cy="1164773"/>
          </a:xfrm>
          <a:prstGeom prst="arc">
            <a:avLst>
              <a:gd name="adj1" fmla="val 10810027"/>
              <a:gd name="adj2" fmla="val 215916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1CAAB99-48C3-49ED-AB76-519C253F0E44}"/>
              </a:ext>
            </a:extLst>
          </p:cNvPr>
          <p:cNvSpPr txBox="1"/>
          <p:nvPr/>
        </p:nvSpPr>
        <p:spPr>
          <a:xfrm>
            <a:off x="426431" y="332941"/>
            <a:ext cx="558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How many more to make 10?</a:t>
            </a:r>
          </a:p>
        </p:txBody>
      </p:sp>
    </p:spTree>
    <p:extLst>
      <p:ext uri="{BB962C8B-B14F-4D97-AF65-F5344CB8AC3E}">
        <p14:creationId xmlns:p14="http://schemas.microsoft.com/office/powerpoint/2010/main" val="40767550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xmlns="" id="{C438984A-88EB-49D4-B311-07AED9948C03}"/>
              </a:ext>
            </a:extLst>
          </p:cNvPr>
          <p:cNvGraphicFramePr>
            <a:graphicFrameLocks noGrp="1"/>
          </p:cNvGraphicFramePr>
          <p:nvPr/>
        </p:nvGraphicFramePr>
        <p:xfrm>
          <a:off x="578822" y="2841576"/>
          <a:ext cx="10971290" cy="58477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129">
                  <a:extLst>
                    <a:ext uri="{9D8B030D-6E8A-4147-A177-3AD203B41FA5}">
                      <a16:colId xmlns:a16="http://schemas.microsoft.com/office/drawing/2014/main" xmlns="" val="4072972671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2512791299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1556567968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606806042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3740566292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825178393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3482672775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1409884935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771571336"/>
                    </a:ext>
                  </a:extLst>
                </a:gridCol>
                <a:gridCol w="1097129">
                  <a:extLst>
                    <a:ext uri="{9D8B030D-6E8A-4147-A177-3AD203B41FA5}">
                      <a16:colId xmlns:a16="http://schemas.microsoft.com/office/drawing/2014/main" xmlns="" val="5151331"/>
                    </a:ext>
                  </a:extLst>
                </a:gridCol>
              </a:tblGrid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523606726"/>
                  </a:ext>
                </a:extLst>
              </a:tr>
              <a:tr h="292388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98547620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xmlns="" id="{E8587E2A-DF24-4454-AC53-179C3EC607C9}"/>
              </a:ext>
            </a:extLst>
          </p:cNvPr>
          <p:cNvGraphicFramePr>
            <a:graphicFrameLocks noGrp="1"/>
          </p:cNvGraphicFramePr>
          <p:nvPr/>
        </p:nvGraphicFramePr>
        <p:xfrm>
          <a:off x="385437" y="3376590"/>
          <a:ext cx="11806562" cy="45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75483">
                  <a:extLst>
                    <a:ext uri="{9D8B030D-6E8A-4147-A177-3AD203B41FA5}">
                      <a16:colId xmlns:a16="http://schemas.microsoft.com/office/drawing/2014/main" xmlns="" val="2868192451"/>
                    </a:ext>
                  </a:extLst>
                </a:gridCol>
                <a:gridCol w="1117272">
                  <a:extLst>
                    <a:ext uri="{9D8B030D-6E8A-4147-A177-3AD203B41FA5}">
                      <a16:colId xmlns:a16="http://schemas.microsoft.com/office/drawing/2014/main" xmlns="" val="2888006961"/>
                    </a:ext>
                  </a:extLst>
                </a:gridCol>
                <a:gridCol w="1095579">
                  <a:extLst>
                    <a:ext uri="{9D8B030D-6E8A-4147-A177-3AD203B41FA5}">
                      <a16:colId xmlns:a16="http://schemas.microsoft.com/office/drawing/2014/main" xmlns="" val="3630684396"/>
                    </a:ext>
                  </a:extLst>
                </a:gridCol>
                <a:gridCol w="1095576">
                  <a:extLst>
                    <a:ext uri="{9D8B030D-6E8A-4147-A177-3AD203B41FA5}">
                      <a16:colId xmlns:a16="http://schemas.microsoft.com/office/drawing/2014/main" xmlns="" val="3112898760"/>
                    </a:ext>
                  </a:extLst>
                </a:gridCol>
                <a:gridCol w="1128121">
                  <a:extLst>
                    <a:ext uri="{9D8B030D-6E8A-4147-A177-3AD203B41FA5}">
                      <a16:colId xmlns:a16="http://schemas.microsoft.com/office/drawing/2014/main" xmlns="" val="3833507220"/>
                    </a:ext>
                  </a:extLst>
                </a:gridCol>
                <a:gridCol w="1091909">
                  <a:extLst>
                    <a:ext uri="{9D8B030D-6E8A-4147-A177-3AD203B41FA5}">
                      <a16:colId xmlns:a16="http://schemas.microsoft.com/office/drawing/2014/main" xmlns="" val="3727278165"/>
                    </a:ext>
                  </a:extLst>
                </a:gridCol>
                <a:gridCol w="1103587">
                  <a:extLst>
                    <a:ext uri="{9D8B030D-6E8A-4147-A177-3AD203B41FA5}">
                      <a16:colId xmlns:a16="http://schemas.microsoft.com/office/drawing/2014/main" xmlns="" val="1026467250"/>
                    </a:ext>
                  </a:extLst>
                </a:gridCol>
                <a:gridCol w="1072055">
                  <a:extLst>
                    <a:ext uri="{9D8B030D-6E8A-4147-A177-3AD203B41FA5}">
                      <a16:colId xmlns:a16="http://schemas.microsoft.com/office/drawing/2014/main" xmlns="" val="3464656389"/>
                    </a:ext>
                  </a:extLst>
                </a:gridCol>
                <a:gridCol w="1124607">
                  <a:extLst>
                    <a:ext uri="{9D8B030D-6E8A-4147-A177-3AD203B41FA5}">
                      <a16:colId xmlns:a16="http://schemas.microsoft.com/office/drawing/2014/main" xmlns="" val="3814012406"/>
                    </a:ext>
                  </a:extLst>
                </a:gridCol>
                <a:gridCol w="998482">
                  <a:extLst>
                    <a:ext uri="{9D8B030D-6E8A-4147-A177-3AD203B41FA5}">
                      <a16:colId xmlns:a16="http://schemas.microsoft.com/office/drawing/2014/main" xmlns="" val="2668143314"/>
                    </a:ext>
                  </a:extLst>
                </a:gridCol>
                <a:gridCol w="903891">
                  <a:extLst>
                    <a:ext uri="{9D8B030D-6E8A-4147-A177-3AD203B41FA5}">
                      <a16:colId xmlns:a16="http://schemas.microsoft.com/office/drawing/2014/main" xmlns="" val="909246072"/>
                    </a:ext>
                  </a:extLst>
                </a:gridCol>
              </a:tblGrid>
              <a:tr h="176873"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2400" dirty="0">
                          <a:solidFill>
                            <a:schemeClr val="tx1"/>
                          </a:solidFill>
                          <a:latin typeface="Yu Gothic UI" panose="020B0500000000000000" pitchFamily="34" charset="-128"/>
                          <a:ea typeface="Yu Gothic UI" panose="020B0500000000000000" pitchFamily="34" charset="-128"/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69053016"/>
                  </a:ext>
                </a:extLst>
              </a:tr>
            </a:tbl>
          </a:graphicData>
        </a:graphic>
      </p:graphicFrame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5A224C7-D98F-4A2E-AB4F-138F943CF054}"/>
              </a:ext>
            </a:extLst>
          </p:cNvPr>
          <p:cNvSpPr/>
          <p:nvPr/>
        </p:nvSpPr>
        <p:spPr>
          <a:xfrm>
            <a:off x="4269447" y="5271948"/>
            <a:ext cx="3635932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______ + ______ = 10</a:t>
            </a:r>
            <a:endParaRPr lang="en-GB" sz="32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xmlns="" id="{688837B4-F06A-4EF8-AA32-0E70523A1391}"/>
              </a:ext>
            </a:extLst>
          </p:cNvPr>
          <p:cNvSpPr txBox="1"/>
          <p:nvPr/>
        </p:nvSpPr>
        <p:spPr>
          <a:xfrm>
            <a:off x="4354287" y="5213782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06FF9EF2-5AEC-4BAF-94DD-963848278C18}"/>
              </a:ext>
            </a:extLst>
          </p:cNvPr>
          <p:cNvSpPr txBox="1"/>
          <p:nvPr/>
        </p:nvSpPr>
        <p:spPr>
          <a:xfrm>
            <a:off x="5878285" y="5213781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14" name="Arc 13">
            <a:extLst>
              <a:ext uri="{FF2B5EF4-FFF2-40B4-BE49-F238E27FC236}">
                <a16:creationId xmlns:a16="http://schemas.microsoft.com/office/drawing/2014/main" xmlns="" id="{9ED72A97-C6E6-4E8B-BFDE-92DA756C3DA6}"/>
              </a:ext>
            </a:extLst>
          </p:cNvPr>
          <p:cNvSpPr/>
          <p:nvPr/>
        </p:nvSpPr>
        <p:spPr>
          <a:xfrm>
            <a:off x="3863083" y="2255337"/>
            <a:ext cx="7687029" cy="1174501"/>
          </a:xfrm>
          <a:prstGeom prst="arc">
            <a:avLst>
              <a:gd name="adj1" fmla="val 10810027"/>
              <a:gd name="adj2" fmla="val 2159164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41CAAB99-48C3-49ED-AB76-519C253F0E44}"/>
              </a:ext>
            </a:extLst>
          </p:cNvPr>
          <p:cNvSpPr txBox="1"/>
          <p:nvPr/>
        </p:nvSpPr>
        <p:spPr>
          <a:xfrm>
            <a:off x="426431" y="332941"/>
            <a:ext cx="558999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How many more to make 10?</a:t>
            </a:r>
          </a:p>
        </p:txBody>
      </p:sp>
    </p:spTree>
    <p:extLst>
      <p:ext uri="{BB962C8B-B14F-4D97-AF65-F5344CB8AC3E}">
        <p14:creationId xmlns:p14="http://schemas.microsoft.com/office/powerpoint/2010/main" val="12652205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5A224C7-D98F-4A2E-AB4F-138F943CF054}"/>
              </a:ext>
            </a:extLst>
          </p:cNvPr>
          <p:cNvSpPr/>
          <p:nvPr/>
        </p:nvSpPr>
        <p:spPr>
          <a:xfrm>
            <a:off x="4238967" y="5444180"/>
            <a:ext cx="3698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______ + ______ = 20</a:t>
            </a:r>
            <a:endParaRPr lang="en-GB" sz="3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D66E599-8237-4AFE-991F-82C6EC62EF40}"/>
              </a:ext>
            </a:extLst>
          </p:cNvPr>
          <p:cNvSpPr txBox="1"/>
          <p:nvPr/>
        </p:nvSpPr>
        <p:spPr>
          <a:xfrm>
            <a:off x="4323807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14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9227E8C-A6BE-4FEE-B762-2F2E180BFBB4}"/>
              </a:ext>
            </a:extLst>
          </p:cNvPr>
          <p:cNvSpPr txBox="1"/>
          <p:nvPr/>
        </p:nvSpPr>
        <p:spPr>
          <a:xfrm>
            <a:off x="5847805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B2CDB25-14AA-4087-B8FA-E27C0C762B49}"/>
              </a:ext>
            </a:extLst>
          </p:cNvPr>
          <p:cNvSpPr txBox="1"/>
          <p:nvPr/>
        </p:nvSpPr>
        <p:spPr>
          <a:xfrm>
            <a:off x="426431" y="332941"/>
            <a:ext cx="5652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How many more to make 20?</a:t>
            </a: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xmlns="" id="{4BB9DFC7-8002-43CC-B9B6-7E8188B02A9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7271094"/>
              </p:ext>
            </p:extLst>
          </p:nvPr>
        </p:nvGraphicFramePr>
        <p:xfrm>
          <a:off x="472766" y="2901950"/>
          <a:ext cx="11221960" cy="53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098">
                  <a:extLst>
                    <a:ext uri="{9D8B030D-6E8A-4147-A177-3AD203B41FA5}">
                      <a16:colId xmlns:a16="http://schemas.microsoft.com/office/drawing/2014/main" xmlns="" val="97351606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44659340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833522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03489466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3969557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697663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71816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3894912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5975913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1762704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218383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41000151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30515004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75927840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75650539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02259142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66043197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99370777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00536839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975799882"/>
                    </a:ext>
                  </a:extLst>
                </a:gridCol>
              </a:tblGrid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8136022"/>
                  </a:ext>
                </a:extLst>
              </a:tr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632211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C99EAF4-0048-42BD-919D-CE28FEDDF894}"/>
              </a:ext>
            </a:extLst>
          </p:cNvPr>
          <p:cNvSpPr txBox="1"/>
          <p:nvPr/>
        </p:nvSpPr>
        <p:spPr>
          <a:xfrm>
            <a:off x="5773660" y="3438394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D530680C-D85E-49D0-85A4-F2DC0475E5E7}"/>
              </a:ext>
            </a:extLst>
          </p:cNvPr>
          <p:cNvSpPr txBox="1"/>
          <p:nvPr/>
        </p:nvSpPr>
        <p:spPr>
          <a:xfrm>
            <a:off x="6342497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48BC6BEC-8D8B-4C88-A400-2E75E7A4EAA4}"/>
              </a:ext>
            </a:extLst>
          </p:cNvPr>
          <p:cNvSpPr txBox="1"/>
          <p:nvPr/>
        </p:nvSpPr>
        <p:spPr>
          <a:xfrm>
            <a:off x="6902036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61CB7ADC-854E-44F9-9B36-99355167E928}"/>
              </a:ext>
            </a:extLst>
          </p:cNvPr>
          <p:cNvSpPr txBox="1"/>
          <p:nvPr/>
        </p:nvSpPr>
        <p:spPr>
          <a:xfrm>
            <a:off x="7460181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9887DB02-EF2A-4F29-AB27-2E4BE8ED9958}"/>
              </a:ext>
            </a:extLst>
          </p:cNvPr>
          <p:cNvSpPr txBox="1"/>
          <p:nvPr/>
        </p:nvSpPr>
        <p:spPr>
          <a:xfrm>
            <a:off x="8024734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00943A6F-F78F-4386-B973-738EE5948825}"/>
              </a:ext>
            </a:extLst>
          </p:cNvPr>
          <p:cNvSpPr txBox="1"/>
          <p:nvPr/>
        </p:nvSpPr>
        <p:spPr>
          <a:xfrm>
            <a:off x="8593308" y="343839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DA0C2619-2D10-4AA5-8B18-0D1B6B1FEDC8}"/>
              </a:ext>
            </a:extLst>
          </p:cNvPr>
          <p:cNvSpPr txBox="1"/>
          <p:nvPr/>
        </p:nvSpPr>
        <p:spPr>
          <a:xfrm>
            <a:off x="9148530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77922AA-03CD-4BDB-878D-661B8C499B89}"/>
              </a:ext>
            </a:extLst>
          </p:cNvPr>
          <p:cNvSpPr txBox="1"/>
          <p:nvPr/>
        </p:nvSpPr>
        <p:spPr>
          <a:xfrm>
            <a:off x="9710428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59A32A4B-433C-45CA-8F19-3751EAB97AB7}"/>
              </a:ext>
            </a:extLst>
          </p:cNvPr>
          <p:cNvSpPr txBox="1"/>
          <p:nvPr/>
        </p:nvSpPr>
        <p:spPr>
          <a:xfrm>
            <a:off x="10272326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EE5843AD-27BE-4F36-89F0-3FB20E21FCBE}"/>
              </a:ext>
            </a:extLst>
          </p:cNvPr>
          <p:cNvSpPr txBox="1"/>
          <p:nvPr/>
        </p:nvSpPr>
        <p:spPr>
          <a:xfrm>
            <a:off x="10827548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D186AF94-280B-419B-8F53-04E4DC2069CC}"/>
              </a:ext>
            </a:extLst>
          </p:cNvPr>
          <p:cNvSpPr txBox="1"/>
          <p:nvPr/>
        </p:nvSpPr>
        <p:spPr>
          <a:xfrm>
            <a:off x="11389446" y="343839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A8011E9-1AF8-49EB-9D06-E616B3F8803F}"/>
              </a:ext>
            </a:extLst>
          </p:cNvPr>
          <p:cNvSpPr txBox="1"/>
          <p:nvPr/>
        </p:nvSpPr>
        <p:spPr>
          <a:xfrm>
            <a:off x="157874" y="343838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F95E8AA4-E5D8-457F-942E-098E3BE99837}"/>
              </a:ext>
            </a:extLst>
          </p:cNvPr>
          <p:cNvSpPr txBox="1"/>
          <p:nvPr/>
        </p:nvSpPr>
        <p:spPr>
          <a:xfrm>
            <a:off x="726711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7B9D6C84-3A6D-4090-8D52-03EC552F9D4D}"/>
              </a:ext>
            </a:extLst>
          </p:cNvPr>
          <p:cNvSpPr txBox="1"/>
          <p:nvPr/>
        </p:nvSpPr>
        <p:spPr>
          <a:xfrm>
            <a:off x="1286250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DC3DD375-888A-4AB0-BAE8-D4E1A3247454}"/>
              </a:ext>
            </a:extLst>
          </p:cNvPr>
          <p:cNvSpPr txBox="1"/>
          <p:nvPr/>
        </p:nvSpPr>
        <p:spPr>
          <a:xfrm>
            <a:off x="1844395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2BA8797-E894-429A-BDC2-AAA544CE0DF9}"/>
              </a:ext>
            </a:extLst>
          </p:cNvPr>
          <p:cNvSpPr txBox="1"/>
          <p:nvPr/>
        </p:nvSpPr>
        <p:spPr>
          <a:xfrm>
            <a:off x="2408948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6A71F3D3-DED1-41BB-80EA-144F1C7A02D2}"/>
              </a:ext>
            </a:extLst>
          </p:cNvPr>
          <p:cNvSpPr txBox="1"/>
          <p:nvPr/>
        </p:nvSpPr>
        <p:spPr>
          <a:xfrm>
            <a:off x="2977522" y="3438390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7EC725E9-D5A1-4A81-B640-92B16DFB1CA5}"/>
              </a:ext>
            </a:extLst>
          </p:cNvPr>
          <p:cNvSpPr txBox="1"/>
          <p:nvPr/>
        </p:nvSpPr>
        <p:spPr>
          <a:xfrm>
            <a:off x="3532744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D1732EA1-C4A4-4928-AAF3-3F84E9690A4C}"/>
              </a:ext>
            </a:extLst>
          </p:cNvPr>
          <p:cNvSpPr txBox="1"/>
          <p:nvPr/>
        </p:nvSpPr>
        <p:spPr>
          <a:xfrm>
            <a:off x="4094642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95451E79-7739-441E-AF44-206D8F7D115E}"/>
              </a:ext>
            </a:extLst>
          </p:cNvPr>
          <p:cNvSpPr txBox="1"/>
          <p:nvPr/>
        </p:nvSpPr>
        <p:spPr>
          <a:xfrm>
            <a:off x="4656540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A4768C41-FF52-47C9-AF00-A4680D961A8A}"/>
              </a:ext>
            </a:extLst>
          </p:cNvPr>
          <p:cNvSpPr txBox="1"/>
          <p:nvPr/>
        </p:nvSpPr>
        <p:spPr>
          <a:xfrm>
            <a:off x="5211762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xmlns="" id="{4FE5442D-B46B-45B7-BB7E-D9270BAAFDA0}"/>
              </a:ext>
            </a:extLst>
          </p:cNvPr>
          <p:cNvSpPr/>
          <p:nvPr/>
        </p:nvSpPr>
        <p:spPr>
          <a:xfrm>
            <a:off x="8327570" y="2295966"/>
            <a:ext cx="3366171" cy="1197939"/>
          </a:xfrm>
          <a:prstGeom prst="arc">
            <a:avLst>
              <a:gd name="adj1" fmla="val 10796971"/>
              <a:gd name="adj2" fmla="val 44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715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9">
            <a:extLst>
              <a:ext uri="{FF2B5EF4-FFF2-40B4-BE49-F238E27FC236}">
                <a16:creationId xmlns:a16="http://schemas.microsoft.com/office/drawing/2014/main" xmlns="" id="{B9CCE23E-A2B2-4A93-A247-2009D3E02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-20453"/>
            <a:ext cx="12191999" cy="6998429"/>
          </a:xfrm>
          <a:prstGeom prst="rect">
            <a:avLst/>
          </a:prstGeom>
        </p:spPr>
      </p:pic>
      <p:sp>
        <p:nvSpPr>
          <p:cNvPr id="12" name="Teardrop 11">
            <a:extLst>
              <a:ext uri="{FF2B5EF4-FFF2-40B4-BE49-F238E27FC236}">
                <a16:creationId xmlns:a16="http://schemas.microsoft.com/office/drawing/2014/main" xmlns="" id="{987555A9-BC3B-450A-8473-93C0F5B4A590}"/>
              </a:ext>
            </a:extLst>
          </p:cNvPr>
          <p:cNvSpPr/>
          <p:nvPr/>
        </p:nvSpPr>
        <p:spPr>
          <a:xfrm>
            <a:off x="10827548" y="-20453"/>
            <a:ext cx="1364451" cy="711954"/>
          </a:xfrm>
          <a:prstGeom prst="teardrop">
            <a:avLst/>
          </a:prstGeom>
          <a:solidFill>
            <a:srgbClr val="55768F"/>
          </a:solidFill>
          <a:ln>
            <a:solidFill>
              <a:srgbClr val="55768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600" b="1" dirty="0">
                <a:solidFill>
                  <a:schemeClr val="bg1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Fluency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85A224C7-D98F-4A2E-AB4F-138F943CF054}"/>
              </a:ext>
            </a:extLst>
          </p:cNvPr>
          <p:cNvSpPr/>
          <p:nvPr/>
        </p:nvSpPr>
        <p:spPr>
          <a:xfrm>
            <a:off x="4238967" y="5444180"/>
            <a:ext cx="3698448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______ + ______ = 20</a:t>
            </a:r>
            <a:endParaRPr lang="en-GB" sz="3200" dirty="0"/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xmlns="" id="{BD66E599-8237-4AFE-991F-82C6EC62EF40}"/>
              </a:ext>
            </a:extLst>
          </p:cNvPr>
          <p:cNvSpPr txBox="1"/>
          <p:nvPr/>
        </p:nvSpPr>
        <p:spPr>
          <a:xfrm>
            <a:off x="4323807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F9227E8C-A6BE-4FEE-B762-2F2E180BFBB4}"/>
              </a:ext>
            </a:extLst>
          </p:cNvPr>
          <p:cNvSpPr txBox="1"/>
          <p:nvPr/>
        </p:nvSpPr>
        <p:spPr>
          <a:xfrm>
            <a:off x="5847805" y="5386013"/>
            <a:ext cx="100148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b="1" dirty="0">
                <a:solidFill>
                  <a:srgbClr val="FF0000"/>
                </a:solidFill>
                <a:latin typeface="Yu Gothic UI" panose="020B0500000000000000" pitchFamily="34" charset="-128"/>
                <a:ea typeface="Yu Gothic UI" panose="020B0500000000000000" pitchFamily="34" charset="-128"/>
              </a:rPr>
              <a:t>11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FB2CDB25-14AA-4087-B8FA-E27C0C762B49}"/>
              </a:ext>
            </a:extLst>
          </p:cNvPr>
          <p:cNvSpPr txBox="1"/>
          <p:nvPr/>
        </p:nvSpPr>
        <p:spPr>
          <a:xfrm>
            <a:off x="426431" y="332941"/>
            <a:ext cx="565250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How many more to make 20?</a:t>
            </a:r>
          </a:p>
        </p:txBody>
      </p:sp>
      <p:graphicFrame>
        <p:nvGraphicFramePr>
          <p:cNvPr id="32" name="Table 31">
            <a:extLst>
              <a:ext uri="{FF2B5EF4-FFF2-40B4-BE49-F238E27FC236}">
                <a16:creationId xmlns:a16="http://schemas.microsoft.com/office/drawing/2014/main" xmlns="" id="{4BB9DFC7-8002-43CC-B9B6-7E8188B02A93}"/>
              </a:ext>
            </a:extLst>
          </p:cNvPr>
          <p:cNvGraphicFramePr>
            <a:graphicFrameLocks noGrp="1"/>
          </p:cNvGraphicFramePr>
          <p:nvPr/>
        </p:nvGraphicFramePr>
        <p:xfrm>
          <a:off x="472766" y="2901950"/>
          <a:ext cx="11221960" cy="536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61098">
                  <a:extLst>
                    <a:ext uri="{9D8B030D-6E8A-4147-A177-3AD203B41FA5}">
                      <a16:colId xmlns:a16="http://schemas.microsoft.com/office/drawing/2014/main" xmlns="" val="97351606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44659340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833522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03489466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3969557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697663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71816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3894912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25975913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176270465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92183834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841000151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30515004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759278400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756505397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02259142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1660431973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3993707779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4005368398"/>
                    </a:ext>
                  </a:extLst>
                </a:gridCol>
                <a:gridCol w="561098">
                  <a:extLst>
                    <a:ext uri="{9D8B030D-6E8A-4147-A177-3AD203B41FA5}">
                      <a16:colId xmlns:a16="http://schemas.microsoft.com/office/drawing/2014/main" xmlns="" val="2975799882"/>
                    </a:ext>
                  </a:extLst>
                </a:gridCol>
              </a:tblGrid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088136022"/>
                  </a:ext>
                </a:extLst>
              </a:tr>
              <a:tr h="268225"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500" dirty="0"/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481632211"/>
                  </a:ext>
                </a:extLst>
              </a:tr>
            </a:tbl>
          </a:graphicData>
        </a:graphic>
      </p:graphicFrame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AC99EAF4-0048-42BD-919D-CE28FEDDF894}"/>
              </a:ext>
            </a:extLst>
          </p:cNvPr>
          <p:cNvSpPr txBox="1"/>
          <p:nvPr/>
        </p:nvSpPr>
        <p:spPr>
          <a:xfrm>
            <a:off x="5773660" y="3438394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10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D530680C-D85E-49D0-85A4-F2DC0475E5E7}"/>
              </a:ext>
            </a:extLst>
          </p:cNvPr>
          <p:cNvSpPr txBox="1"/>
          <p:nvPr/>
        </p:nvSpPr>
        <p:spPr>
          <a:xfrm>
            <a:off x="6342497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11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48BC6BEC-8D8B-4C88-A400-2E75E7A4EAA4}"/>
              </a:ext>
            </a:extLst>
          </p:cNvPr>
          <p:cNvSpPr txBox="1"/>
          <p:nvPr/>
        </p:nvSpPr>
        <p:spPr>
          <a:xfrm>
            <a:off x="6902036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12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61CB7ADC-854E-44F9-9B36-99355167E928}"/>
              </a:ext>
            </a:extLst>
          </p:cNvPr>
          <p:cNvSpPr txBox="1"/>
          <p:nvPr/>
        </p:nvSpPr>
        <p:spPr>
          <a:xfrm>
            <a:off x="7460181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13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9887DB02-EF2A-4F29-AB27-2E4BE8ED9958}"/>
              </a:ext>
            </a:extLst>
          </p:cNvPr>
          <p:cNvSpPr txBox="1"/>
          <p:nvPr/>
        </p:nvSpPr>
        <p:spPr>
          <a:xfrm>
            <a:off x="8024734" y="3438395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00943A6F-F78F-4386-B973-738EE5948825}"/>
              </a:ext>
            </a:extLst>
          </p:cNvPr>
          <p:cNvSpPr txBox="1"/>
          <p:nvPr/>
        </p:nvSpPr>
        <p:spPr>
          <a:xfrm>
            <a:off x="8593308" y="3438396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15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DA0C2619-2D10-4AA5-8B18-0D1B6B1FEDC8}"/>
              </a:ext>
            </a:extLst>
          </p:cNvPr>
          <p:cNvSpPr txBox="1"/>
          <p:nvPr/>
        </p:nvSpPr>
        <p:spPr>
          <a:xfrm>
            <a:off x="9148530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16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D77922AA-03CD-4BDB-878D-661B8C499B89}"/>
              </a:ext>
            </a:extLst>
          </p:cNvPr>
          <p:cNvSpPr txBox="1"/>
          <p:nvPr/>
        </p:nvSpPr>
        <p:spPr>
          <a:xfrm>
            <a:off x="9710428" y="3438397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17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59A32A4B-433C-45CA-8F19-3751EAB97AB7}"/>
              </a:ext>
            </a:extLst>
          </p:cNvPr>
          <p:cNvSpPr txBox="1"/>
          <p:nvPr/>
        </p:nvSpPr>
        <p:spPr>
          <a:xfrm>
            <a:off x="10272326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18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EE5843AD-27BE-4F36-89F0-3FB20E21FCBE}"/>
              </a:ext>
            </a:extLst>
          </p:cNvPr>
          <p:cNvSpPr txBox="1"/>
          <p:nvPr/>
        </p:nvSpPr>
        <p:spPr>
          <a:xfrm>
            <a:off x="10827548" y="343839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19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D186AF94-280B-419B-8F53-04E4DC2069CC}"/>
              </a:ext>
            </a:extLst>
          </p:cNvPr>
          <p:cNvSpPr txBox="1"/>
          <p:nvPr/>
        </p:nvSpPr>
        <p:spPr>
          <a:xfrm>
            <a:off x="11389446" y="343839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20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8A8011E9-1AF8-49EB-9D06-E616B3F8803F}"/>
              </a:ext>
            </a:extLst>
          </p:cNvPr>
          <p:cNvSpPr txBox="1"/>
          <p:nvPr/>
        </p:nvSpPr>
        <p:spPr>
          <a:xfrm>
            <a:off x="157874" y="3438388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0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F95E8AA4-E5D8-457F-942E-098E3BE99837}"/>
              </a:ext>
            </a:extLst>
          </p:cNvPr>
          <p:cNvSpPr txBox="1"/>
          <p:nvPr/>
        </p:nvSpPr>
        <p:spPr>
          <a:xfrm>
            <a:off x="726711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1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7B9D6C84-3A6D-4090-8D52-03EC552F9D4D}"/>
              </a:ext>
            </a:extLst>
          </p:cNvPr>
          <p:cNvSpPr txBox="1"/>
          <p:nvPr/>
        </p:nvSpPr>
        <p:spPr>
          <a:xfrm>
            <a:off x="1286250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2</a:t>
            </a:r>
          </a:p>
        </p:txBody>
      </p:sp>
      <p:sp>
        <p:nvSpPr>
          <p:cNvPr id="59" name="TextBox 58">
            <a:extLst>
              <a:ext uri="{FF2B5EF4-FFF2-40B4-BE49-F238E27FC236}">
                <a16:creationId xmlns:a16="http://schemas.microsoft.com/office/drawing/2014/main" xmlns="" id="{DC3DD375-888A-4AB0-BAE8-D4E1A3247454}"/>
              </a:ext>
            </a:extLst>
          </p:cNvPr>
          <p:cNvSpPr txBox="1"/>
          <p:nvPr/>
        </p:nvSpPr>
        <p:spPr>
          <a:xfrm>
            <a:off x="1844395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3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xmlns="" id="{62BA8797-E894-429A-BDC2-AAA544CE0DF9}"/>
              </a:ext>
            </a:extLst>
          </p:cNvPr>
          <p:cNvSpPr txBox="1"/>
          <p:nvPr/>
        </p:nvSpPr>
        <p:spPr>
          <a:xfrm>
            <a:off x="2408948" y="3438389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4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xmlns="" id="{6A71F3D3-DED1-41BB-80EA-144F1C7A02D2}"/>
              </a:ext>
            </a:extLst>
          </p:cNvPr>
          <p:cNvSpPr txBox="1"/>
          <p:nvPr/>
        </p:nvSpPr>
        <p:spPr>
          <a:xfrm>
            <a:off x="2977522" y="3438390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5</a:t>
            </a:r>
          </a:p>
        </p:txBody>
      </p:sp>
      <p:sp>
        <p:nvSpPr>
          <p:cNvPr id="62" name="TextBox 61">
            <a:extLst>
              <a:ext uri="{FF2B5EF4-FFF2-40B4-BE49-F238E27FC236}">
                <a16:creationId xmlns:a16="http://schemas.microsoft.com/office/drawing/2014/main" xmlns="" id="{7EC725E9-D5A1-4A81-B640-92B16DFB1CA5}"/>
              </a:ext>
            </a:extLst>
          </p:cNvPr>
          <p:cNvSpPr txBox="1"/>
          <p:nvPr/>
        </p:nvSpPr>
        <p:spPr>
          <a:xfrm>
            <a:off x="3532744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6</a:t>
            </a:r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xmlns="" id="{D1732EA1-C4A4-4928-AAF3-3F84E9690A4C}"/>
              </a:ext>
            </a:extLst>
          </p:cNvPr>
          <p:cNvSpPr txBox="1"/>
          <p:nvPr/>
        </p:nvSpPr>
        <p:spPr>
          <a:xfrm>
            <a:off x="4094642" y="3438391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7</a:t>
            </a:r>
          </a:p>
        </p:txBody>
      </p:sp>
      <p:sp>
        <p:nvSpPr>
          <p:cNvPr id="64" name="TextBox 63">
            <a:extLst>
              <a:ext uri="{FF2B5EF4-FFF2-40B4-BE49-F238E27FC236}">
                <a16:creationId xmlns:a16="http://schemas.microsoft.com/office/drawing/2014/main" xmlns="" id="{95451E79-7739-441E-AF44-206D8F7D115E}"/>
              </a:ext>
            </a:extLst>
          </p:cNvPr>
          <p:cNvSpPr txBox="1"/>
          <p:nvPr/>
        </p:nvSpPr>
        <p:spPr>
          <a:xfrm>
            <a:off x="4656540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8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xmlns="" id="{A4768C41-FF52-47C9-AF00-A4680D961A8A}"/>
              </a:ext>
            </a:extLst>
          </p:cNvPr>
          <p:cNvSpPr txBox="1"/>
          <p:nvPr/>
        </p:nvSpPr>
        <p:spPr>
          <a:xfrm>
            <a:off x="5211762" y="3438392"/>
            <a:ext cx="6105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b="1" dirty="0">
                <a:latin typeface="Yu Gothic UI" panose="020B0500000000000000" pitchFamily="34" charset="-128"/>
                <a:ea typeface="Yu Gothic UI" panose="020B0500000000000000" pitchFamily="34" charset="-128"/>
              </a:rPr>
              <a:t>9</a:t>
            </a:r>
          </a:p>
        </p:txBody>
      </p:sp>
      <p:sp>
        <p:nvSpPr>
          <p:cNvPr id="66" name="Arc 65">
            <a:extLst>
              <a:ext uri="{FF2B5EF4-FFF2-40B4-BE49-F238E27FC236}">
                <a16:creationId xmlns:a16="http://schemas.microsoft.com/office/drawing/2014/main" xmlns="" id="{4FE5442D-B46B-45B7-BB7E-D9270BAAFDA0}"/>
              </a:ext>
            </a:extLst>
          </p:cNvPr>
          <p:cNvSpPr/>
          <p:nvPr/>
        </p:nvSpPr>
        <p:spPr>
          <a:xfrm>
            <a:off x="5517502" y="2282890"/>
            <a:ext cx="6176239" cy="1211015"/>
          </a:xfrm>
          <a:prstGeom prst="arc">
            <a:avLst>
              <a:gd name="adj1" fmla="val 10796971"/>
              <a:gd name="adj2" fmla="val 442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05620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6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10243</TotalTime>
  <Words>321</Words>
  <Application>Microsoft Macintosh PowerPoint</Application>
  <PresentationFormat>Custom</PresentationFormat>
  <Paragraphs>191</Paragraphs>
  <Slides>11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Year 1 - PRESENTATION - Addition &amp; Subtraction - Week 1</dc:title>
  <dc:creator>PRIMARY STARS EDUCATION</dc:creator>
  <cp:lastModifiedBy>Katie Farmer</cp:lastModifiedBy>
  <cp:revision>460</cp:revision>
  <dcterms:created xsi:type="dcterms:W3CDTF">2018-08-10T10:44:35Z</dcterms:created>
  <dcterms:modified xsi:type="dcterms:W3CDTF">2021-01-05T21:33:42Z</dcterms:modified>
</cp:coreProperties>
</file>