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4" r:id="rId5"/>
    <p:sldId id="395" r:id="rId6"/>
    <p:sldId id="367" r:id="rId7"/>
    <p:sldId id="365" r:id="rId8"/>
    <p:sldId id="308" r:id="rId9"/>
    <p:sldId id="362" r:id="rId10"/>
    <p:sldId id="360" r:id="rId11"/>
    <p:sldId id="368" r:id="rId12"/>
    <p:sldId id="370" r:id="rId13"/>
    <p:sldId id="369" r:id="rId14"/>
    <p:sldId id="371" r:id="rId15"/>
    <p:sldId id="382" r:id="rId16"/>
    <p:sldId id="373" r:id="rId17"/>
    <p:sldId id="374" r:id="rId18"/>
    <p:sldId id="383" r:id="rId19"/>
    <p:sldId id="384" r:id="rId20"/>
    <p:sldId id="392" r:id="rId21"/>
    <p:sldId id="389" r:id="rId22"/>
    <p:sldId id="401" r:id="rId23"/>
    <p:sldId id="403" r:id="rId24"/>
    <p:sldId id="385" r:id="rId25"/>
    <p:sldId id="386" r:id="rId26"/>
    <p:sldId id="314" r:id="rId27"/>
    <p:sldId id="375" r:id="rId28"/>
    <p:sldId id="376" r:id="rId29"/>
    <p:sldId id="377" r:id="rId30"/>
    <p:sldId id="410" r:id="rId31"/>
    <p:sldId id="411" r:id="rId32"/>
    <p:sldId id="381" r:id="rId33"/>
    <p:sldId id="380" r:id="rId34"/>
    <p:sldId id="405" r:id="rId35"/>
    <p:sldId id="406" r:id="rId36"/>
    <p:sldId id="408" r:id="rId37"/>
    <p:sldId id="397" r:id="rId38"/>
    <p:sldId id="396" r:id="rId39"/>
    <p:sldId id="409" r:id="rId40"/>
    <p:sldId id="399" r:id="rId41"/>
    <p:sldId id="4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67B7F-353E-43C4-9835-26559C0F221A}" v="37" dt="2019-01-15T16:20:41.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BD204254-56D2-44DC-9F77-5F35E85E7252}"/>
    <pc:docChg chg="undo custSel addSld delSld modSld">
      <pc:chgData name="Jan Fitzpatrick" userId="d1b284ec-d1dd-4765-b823-b34899491c26" providerId="ADAL" clId="{BD204254-56D2-44DC-9F77-5F35E85E7252}" dt="2019-01-14T13:53:32.723" v="50"/>
      <pc:docMkLst>
        <pc:docMk/>
      </pc:docMkLst>
      <pc:sldChg chg="modSp">
        <pc:chgData name="Jan Fitzpatrick" userId="d1b284ec-d1dd-4765-b823-b34899491c26" providerId="ADAL" clId="{BD204254-56D2-44DC-9F77-5F35E85E7252}" dt="2019-01-14T13:48:59.213" v="3" actId="404"/>
        <pc:sldMkLst>
          <pc:docMk/>
          <pc:sldMk cId="2637481266" sldId="256"/>
        </pc:sldMkLst>
        <pc:spChg chg="mod">
          <ac:chgData name="Jan Fitzpatrick" userId="d1b284ec-d1dd-4765-b823-b34899491c26" providerId="ADAL" clId="{BD204254-56D2-44DC-9F77-5F35E85E7252}" dt="2019-01-14T13:48:59.213" v="3" actId="404"/>
          <ac:spMkLst>
            <pc:docMk/>
            <pc:sldMk cId="2637481266" sldId="256"/>
            <ac:spMk id="19" creationId="{5252A847-DE45-4FA3-A1F8-EEBEB845FF8E}"/>
          </ac:spMkLst>
        </pc:spChg>
      </pc:sldChg>
      <pc:sldChg chg="modSp">
        <pc:chgData name="Jan Fitzpatrick" userId="d1b284ec-d1dd-4765-b823-b34899491c26" providerId="ADAL" clId="{BD204254-56D2-44DC-9F77-5F35E85E7252}" dt="2019-01-14T13:53:19.187" v="36" actId="2085"/>
        <pc:sldMkLst>
          <pc:docMk/>
          <pc:sldMk cId="1368923066" sldId="377"/>
        </pc:sldMkLst>
        <pc:spChg chg="mod">
          <ac:chgData name="Jan Fitzpatrick" userId="d1b284ec-d1dd-4765-b823-b34899491c26" providerId="ADAL" clId="{BD204254-56D2-44DC-9F77-5F35E85E7252}" dt="2019-01-14T13:53:19.187" v="36" actId="2085"/>
          <ac:spMkLst>
            <pc:docMk/>
            <pc:sldMk cId="1368923066" sldId="377"/>
            <ac:spMk id="19" creationId="{5252A847-DE45-4FA3-A1F8-EEBEB845FF8E}"/>
          </ac:spMkLst>
        </pc:spChg>
      </pc:sldChg>
      <pc:sldChg chg="addSp delSp modSp add del">
        <pc:chgData name="Jan Fitzpatrick" userId="d1b284ec-d1dd-4765-b823-b34899491c26" providerId="ADAL" clId="{BD204254-56D2-44DC-9F77-5F35E85E7252}" dt="2019-01-14T13:53:32.723" v="50"/>
        <pc:sldMkLst>
          <pc:docMk/>
          <pc:sldMk cId="1853192302" sldId="382"/>
        </pc:sldMkLst>
        <pc:spChg chg="add del">
          <ac:chgData name="Jan Fitzpatrick" userId="d1b284ec-d1dd-4765-b823-b34899491c26" providerId="ADAL" clId="{BD204254-56D2-44DC-9F77-5F35E85E7252}" dt="2019-01-14T13:53:18.683" v="35"/>
          <ac:spMkLst>
            <pc:docMk/>
            <pc:sldMk cId="1853192302" sldId="382"/>
            <ac:spMk id="16" creationId="{51A98003-5553-46A1-832D-DD3685ED94AB}"/>
          </ac:spMkLst>
        </pc:spChg>
        <pc:spChg chg="add del mod">
          <ac:chgData name="Jan Fitzpatrick" userId="d1b284ec-d1dd-4765-b823-b34899491c26" providerId="ADAL" clId="{BD204254-56D2-44DC-9F77-5F35E85E7252}" dt="2019-01-14T13:53:30.597" v="49" actId="6549"/>
          <ac:spMkLst>
            <pc:docMk/>
            <pc:sldMk cId="1853192302" sldId="382"/>
            <ac:spMk id="19" creationId="{5252A847-DE45-4FA3-A1F8-EEBEB845FF8E}"/>
          </ac:spMkLst>
        </pc:spChg>
        <pc:spChg chg="add del">
          <ac:chgData name="Jan Fitzpatrick" userId="d1b284ec-d1dd-4765-b823-b34899491c26" providerId="ADAL" clId="{BD204254-56D2-44DC-9F77-5F35E85E7252}" dt="2019-01-14T13:53:18.683" v="35"/>
          <ac:spMkLst>
            <pc:docMk/>
            <pc:sldMk cId="1853192302" sldId="382"/>
            <ac:spMk id="21" creationId="{B1B543AD-AFA6-42CC-90C8-8F03CCFEBD49}"/>
          </ac:spMkLst>
        </pc:spChg>
        <pc:spChg chg="add del">
          <ac:chgData name="Jan Fitzpatrick" userId="d1b284ec-d1dd-4765-b823-b34899491c26" providerId="ADAL" clId="{BD204254-56D2-44DC-9F77-5F35E85E7252}" dt="2019-01-14T13:53:18.683" v="35"/>
          <ac:spMkLst>
            <pc:docMk/>
            <pc:sldMk cId="1853192302" sldId="382"/>
            <ac:spMk id="22" creationId="{73283F66-59F2-4BCA-8C25-B251F98D6DF8}"/>
          </ac:spMkLst>
        </pc:spChg>
        <pc:spChg chg="add del">
          <ac:chgData name="Jan Fitzpatrick" userId="d1b284ec-d1dd-4765-b823-b34899491c26" providerId="ADAL" clId="{BD204254-56D2-44DC-9F77-5F35E85E7252}" dt="2019-01-14T13:53:28.332" v="46" actId="478"/>
          <ac:spMkLst>
            <pc:docMk/>
            <pc:sldMk cId="1853192302" sldId="382"/>
            <ac:spMk id="24" creationId="{B75D20C7-1A32-44E5-86AF-FA184377C047}"/>
          </ac:spMkLst>
        </pc:spChg>
        <pc:spChg chg="add del">
          <ac:chgData name="Jan Fitzpatrick" userId="d1b284ec-d1dd-4765-b823-b34899491c26" providerId="ADAL" clId="{BD204254-56D2-44DC-9F77-5F35E85E7252}" dt="2019-01-14T13:53:27.649" v="45" actId="478"/>
          <ac:spMkLst>
            <pc:docMk/>
            <pc:sldMk cId="1853192302" sldId="382"/>
            <ac:spMk id="28" creationId="{10A2DA3A-5D18-435D-A55D-5A3251F616F1}"/>
          </ac:spMkLst>
        </pc:spChg>
        <pc:graphicFrameChg chg="add del">
          <ac:chgData name="Jan Fitzpatrick" userId="d1b284ec-d1dd-4765-b823-b34899491c26" providerId="ADAL" clId="{BD204254-56D2-44DC-9F77-5F35E85E7252}" dt="2019-01-14T13:53:29.062" v="47" actId="478"/>
          <ac:graphicFrameMkLst>
            <pc:docMk/>
            <pc:sldMk cId="1853192302" sldId="382"/>
            <ac:graphicFrameMk id="6" creationId="{9A3C84CF-F220-48F4-9B53-6F5EEC0256EA}"/>
          </ac:graphicFrameMkLst>
        </pc:graphicFrameChg>
        <pc:graphicFrameChg chg="add del">
          <ac:chgData name="Jan Fitzpatrick" userId="d1b284ec-d1dd-4765-b823-b34899491c26" providerId="ADAL" clId="{BD204254-56D2-44DC-9F77-5F35E85E7252}" dt="2019-01-14T13:53:29.901" v="48" actId="478"/>
          <ac:graphicFrameMkLst>
            <pc:docMk/>
            <pc:sldMk cId="1853192302" sldId="382"/>
            <ac:graphicFrameMk id="9" creationId="{6D16414D-0D00-4F98-BC67-BDEF0821974F}"/>
          </ac:graphicFrameMkLst>
        </pc:graphicFrameChg>
        <pc:graphicFrameChg chg="add del">
          <ac:chgData name="Jan Fitzpatrick" userId="d1b284ec-d1dd-4765-b823-b34899491c26" providerId="ADAL" clId="{BD204254-56D2-44DC-9F77-5F35E85E7252}" dt="2019-01-14T13:53:18.683" v="35"/>
          <ac:graphicFrameMkLst>
            <pc:docMk/>
            <pc:sldMk cId="1853192302" sldId="382"/>
            <ac:graphicFrameMk id="17" creationId="{6AD608E9-2ED0-4371-BC62-18DC389D5701}"/>
          </ac:graphicFrameMkLst>
        </pc:graphicFrameChg>
        <pc:graphicFrameChg chg="add del">
          <ac:chgData name="Jan Fitzpatrick" userId="d1b284ec-d1dd-4765-b823-b34899491c26" providerId="ADAL" clId="{BD204254-56D2-44DC-9F77-5F35E85E7252}" dt="2019-01-14T13:53:18.683" v="35"/>
          <ac:graphicFrameMkLst>
            <pc:docMk/>
            <pc:sldMk cId="1853192302" sldId="382"/>
            <ac:graphicFrameMk id="20" creationId="{0F891C6C-F128-4EAB-A6D8-0B8D6E3D4F35}"/>
          </ac:graphicFrameMkLst>
        </pc:graphicFrameChg>
        <pc:graphicFrameChg chg="add del">
          <ac:chgData name="Jan Fitzpatrick" userId="d1b284ec-d1dd-4765-b823-b34899491c26" providerId="ADAL" clId="{BD204254-56D2-44DC-9F77-5F35E85E7252}" dt="2019-01-14T13:53:18.102" v="34"/>
          <ac:graphicFrameMkLst>
            <pc:docMk/>
            <pc:sldMk cId="1853192302" sldId="382"/>
            <ac:graphicFrameMk id="23" creationId="{D2D39913-6D6A-41A7-BED2-4E7F833C66A6}"/>
          </ac:graphicFrameMkLst>
        </pc:graphicFrameChg>
        <pc:graphicFrameChg chg="add del">
          <ac:chgData name="Jan Fitzpatrick" userId="d1b284ec-d1dd-4765-b823-b34899491c26" providerId="ADAL" clId="{BD204254-56D2-44DC-9F77-5F35E85E7252}" dt="2019-01-14T13:53:18.102" v="34"/>
          <ac:graphicFrameMkLst>
            <pc:docMk/>
            <pc:sldMk cId="1853192302" sldId="382"/>
            <ac:graphicFrameMk id="25" creationId="{403DAA34-180E-4025-AE00-52536E6BDC11}"/>
          </ac:graphicFrameMkLst>
        </pc:graphicFrameChg>
        <pc:graphicFrameChg chg="add del">
          <ac:chgData name="Jan Fitzpatrick" userId="d1b284ec-d1dd-4765-b823-b34899491c26" providerId="ADAL" clId="{BD204254-56D2-44DC-9F77-5F35E85E7252}" dt="2019-01-14T13:53:26.735" v="44" actId="478"/>
          <ac:graphicFrameMkLst>
            <pc:docMk/>
            <pc:sldMk cId="1853192302" sldId="382"/>
            <ac:graphicFrameMk id="27" creationId="{D37A1522-65FC-4A67-87C0-D2F141053B62}"/>
          </ac:graphicFrameMkLst>
        </pc:graphicFrameChg>
        <pc:graphicFrameChg chg="add del">
          <ac:chgData name="Jan Fitzpatrick" userId="d1b284ec-d1dd-4765-b823-b34899491c26" providerId="ADAL" clId="{BD204254-56D2-44DC-9F77-5F35E85E7252}" dt="2019-01-14T13:53:25.636" v="43" actId="478"/>
          <ac:graphicFrameMkLst>
            <pc:docMk/>
            <pc:sldMk cId="1853192302" sldId="382"/>
            <ac:graphicFrameMk id="31" creationId="{C096A26E-17EE-4E85-9DE4-8220DA51A653}"/>
          </ac:graphicFrameMkLst>
        </pc:graphicFrameChg>
        <pc:picChg chg="add del mod">
          <ac:chgData name="Jan Fitzpatrick" userId="d1b284ec-d1dd-4765-b823-b34899491c26" providerId="ADAL" clId="{BD204254-56D2-44DC-9F77-5F35E85E7252}" dt="2019-01-14T13:53:24.707" v="42"/>
          <ac:picMkLst>
            <pc:docMk/>
            <pc:sldMk cId="1853192302" sldId="382"/>
            <ac:picMk id="2" creationId="{16CA7079-6C20-4D40-9DD1-B0A816FAC09B}"/>
          </ac:picMkLst>
        </pc:picChg>
        <pc:picChg chg="add del">
          <ac:chgData name="Jan Fitzpatrick" userId="d1b284ec-d1dd-4765-b823-b34899491c26" providerId="ADAL" clId="{BD204254-56D2-44DC-9F77-5F35E85E7252}" dt="2019-01-14T13:53:20.406" v="37"/>
          <ac:picMkLst>
            <pc:docMk/>
            <pc:sldMk cId="1853192302" sldId="382"/>
            <ac:picMk id="15" creationId="{DAD343EF-AF7F-49E8-B30B-E847E0068D99}"/>
          </ac:picMkLst>
        </pc:picChg>
        <pc:picChg chg="add del">
          <ac:chgData name="Jan Fitzpatrick" userId="d1b284ec-d1dd-4765-b823-b34899491c26" providerId="ADAL" clId="{BD204254-56D2-44DC-9F77-5F35E85E7252}" dt="2019-01-14T13:53:22.302" v="39" actId="478"/>
          <ac:picMkLst>
            <pc:docMk/>
            <pc:sldMk cId="1853192302" sldId="382"/>
            <ac:picMk id="26" creationId="{5BA45886-C8B3-4A95-BFE1-658EF6E4F78D}"/>
          </ac:picMkLst>
        </pc:picChg>
        <pc:picChg chg="add del">
          <ac:chgData name="Jan Fitzpatrick" userId="d1b284ec-d1dd-4765-b823-b34899491c26" providerId="ADAL" clId="{BD204254-56D2-44DC-9F77-5F35E85E7252}" dt="2019-01-14T13:53:22.302" v="39" actId="478"/>
          <ac:picMkLst>
            <pc:docMk/>
            <pc:sldMk cId="1853192302" sldId="382"/>
            <ac:picMk id="30" creationId="{54F4072A-2B50-48DD-9536-187AD5FD8883}"/>
          </ac:picMkLst>
        </pc:picChg>
      </pc:sldChg>
    </pc:docChg>
  </pc:docChgLst>
  <pc:docChgLst>
    <pc:chgData name="Kyle Tidswell-Brown" userId="3518c4a0-5c99-4880-b127-cb60ccf11a39" providerId="ADAL" clId="{69167B7F-353E-43C4-9835-26559C0F221A}"/>
    <pc:docChg chg="undo redo custSel addSld delSld modSld">
      <pc:chgData name="Kyle Tidswell-Brown" userId="3518c4a0-5c99-4880-b127-cb60ccf11a39" providerId="ADAL" clId="{69167B7F-353E-43C4-9835-26559C0F221A}" dt="2019-01-15T16:20:41.870" v="486"/>
      <pc:docMkLst>
        <pc:docMk/>
      </pc:docMkLst>
      <pc:sldChg chg="modSp">
        <pc:chgData name="Kyle Tidswell-Brown" userId="3518c4a0-5c99-4880-b127-cb60ccf11a39" providerId="ADAL" clId="{69167B7F-353E-43C4-9835-26559C0F221A}" dt="2019-01-15T16:19:38.689" v="466" actId="120"/>
        <pc:sldMkLst>
          <pc:docMk/>
          <pc:sldMk cId="3810019022" sldId="314"/>
        </pc:sldMkLst>
        <pc:spChg chg="mod">
          <ac:chgData name="Kyle Tidswell-Brown" userId="3518c4a0-5c99-4880-b127-cb60ccf11a39" providerId="ADAL" clId="{69167B7F-353E-43C4-9835-26559C0F221A}" dt="2019-01-15T16:19:38.689" v="466" actId="120"/>
          <ac:spMkLst>
            <pc:docMk/>
            <pc:sldMk cId="3810019022" sldId="314"/>
            <ac:spMk id="19" creationId="{5252A847-DE45-4FA3-A1F8-EEBEB845FF8E}"/>
          </ac:spMkLst>
        </pc:spChg>
      </pc:sldChg>
      <pc:sldChg chg="modSp">
        <pc:chgData name="Kyle Tidswell-Brown" userId="3518c4a0-5c99-4880-b127-cb60ccf11a39" providerId="ADAL" clId="{69167B7F-353E-43C4-9835-26559C0F221A}" dt="2019-01-15T15:01:47.772" v="16" actId="207"/>
        <pc:sldMkLst>
          <pc:docMk/>
          <pc:sldMk cId="1669721746" sldId="365"/>
        </pc:sldMkLst>
        <pc:graphicFrameChg chg="modGraphic">
          <ac:chgData name="Kyle Tidswell-Brown" userId="3518c4a0-5c99-4880-b127-cb60ccf11a39" providerId="ADAL" clId="{69167B7F-353E-43C4-9835-26559C0F221A}" dt="2019-01-15T15:01:36.496" v="10" actId="207"/>
          <ac:graphicFrameMkLst>
            <pc:docMk/>
            <pc:sldMk cId="1669721746" sldId="365"/>
            <ac:graphicFrameMk id="6" creationId="{1F481E1C-FF4E-48EA-83E8-936CC664EA78}"/>
          </ac:graphicFrameMkLst>
        </pc:graphicFrameChg>
        <pc:graphicFrameChg chg="modGraphic">
          <ac:chgData name="Kyle Tidswell-Brown" userId="3518c4a0-5c99-4880-b127-cb60ccf11a39" providerId="ADAL" clId="{69167B7F-353E-43C4-9835-26559C0F221A}" dt="2019-01-15T15:01:43.958" v="14" actId="207"/>
          <ac:graphicFrameMkLst>
            <pc:docMk/>
            <pc:sldMk cId="1669721746" sldId="365"/>
            <ac:graphicFrameMk id="9" creationId="{9F493D03-BE9B-411C-BA87-7634FF5AA07E}"/>
          </ac:graphicFrameMkLst>
        </pc:graphicFrameChg>
        <pc:graphicFrameChg chg="modGraphic">
          <ac:chgData name="Kyle Tidswell-Brown" userId="3518c4a0-5c99-4880-b127-cb60ccf11a39" providerId="ADAL" clId="{69167B7F-353E-43C4-9835-26559C0F221A}" dt="2019-01-15T15:01:40.204" v="12" actId="207"/>
          <ac:graphicFrameMkLst>
            <pc:docMk/>
            <pc:sldMk cId="1669721746" sldId="365"/>
            <ac:graphicFrameMk id="10" creationId="{DE599D02-7197-43E4-A0B6-03FAA8C96DD4}"/>
          </ac:graphicFrameMkLst>
        </pc:graphicFrameChg>
        <pc:graphicFrameChg chg="modGraphic">
          <ac:chgData name="Kyle Tidswell-Brown" userId="3518c4a0-5c99-4880-b127-cb60ccf11a39" providerId="ADAL" clId="{69167B7F-353E-43C4-9835-26559C0F221A}" dt="2019-01-15T15:01:47.772" v="16" actId="207"/>
          <ac:graphicFrameMkLst>
            <pc:docMk/>
            <pc:sldMk cId="1669721746" sldId="365"/>
            <ac:graphicFrameMk id="11" creationId="{3F99605A-6419-4B76-8AFB-5F89D269BA52}"/>
          </ac:graphicFrameMkLst>
        </pc:graphicFrameChg>
      </pc:sldChg>
      <pc:sldChg chg="modSp">
        <pc:chgData name="Kyle Tidswell-Brown" userId="3518c4a0-5c99-4880-b127-cb60ccf11a39" providerId="ADAL" clId="{69167B7F-353E-43C4-9835-26559C0F221A}" dt="2019-01-15T15:01:29.037" v="8" actId="207"/>
        <pc:sldMkLst>
          <pc:docMk/>
          <pc:sldMk cId="2043664566" sldId="367"/>
        </pc:sldMkLst>
        <pc:graphicFrameChg chg="modGraphic">
          <ac:chgData name="Kyle Tidswell-Brown" userId="3518c4a0-5c99-4880-b127-cb60ccf11a39" providerId="ADAL" clId="{69167B7F-353E-43C4-9835-26559C0F221A}" dt="2019-01-15T15:01:18.267" v="2" actId="207"/>
          <ac:graphicFrameMkLst>
            <pc:docMk/>
            <pc:sldMk cId="2043664566" sldId="367"/>
            <ac:graphicFrameMk id="6" creationId="{1F481E1C-FF4E-48EA-83E8-936CC664EA78}"/>
          </ac:graphicFrameMkLst>
        </pc:graphicFrameChg>
        <pc:graphicFrameChg chg="modGraphic">
          <ac:chgData name="Kyle Tidswell-Brown" userId="3518c4a0-5c99-4880-b127-cb60ccf11a39" providerId="ADAL" clId="{69167B7F-353E-43C4-9835-26559C0F221A}" dt="2019-01-15T15:01:21.938" v="4" actId="207"/>
          <ac:graphicFrameMkLst>
            <pc:docMk/>
            <pc:sldMk cId="2043664566" sldId="367"/>
            <ac:graphicFrameMk id="9" creationId="{9F493D03-BE9B-411C-BA87-7634FF5AA07E}"/>
          </ac:graphicFrameMkLst>
        </pc:graphicFrameChg>
        <pc:graphicFrameChg chg="modGraphic">
          <ac:chgData name="Kyle Tidswell-Brown" userId="3518c4a0-5c99-4880-b127-cb60ccf11a39" providerId="ADAL" clId="{69167B7F-353E-43C4-9835-26559C0F221A}" dt="2019-01-15T15:01:25.534" v="6" actId="207"/>
          <ac:graphicFrameMkLst>
            <pc:docMk/>
            <pc:sldMk cId="2043664566" sldId="367"/>
            <ac:graphicFrameMk id="10" creationId="{DE599D02-7197-43E4-A0B6-03FAA8C96DD4}"/>
          </ac:graphicFrameMkLst>
        </pc:graphicFrameChg>
        <pc:graphicFrameChg chg="modGraphic">
          <ac:chgData name="Kyle Tidswell-Brown" userId="3518c4a0-5c99-4880-b127-cb60ccf11a39" providerId="ADAL" clId="{69167B7F-353E-43C4-9835-26559C0F221A}" dt="2019-01-15T15:01:29.037" v="8" actId="207"/>
          <ac:graphicFrameMkLst>
            <pc:docMk/>
            <pc:sldMk cId="2043664566" sldId="367"/>
            <ac:graphicFrameMk id="11" creationId="{3F99605A-6419-4B76-8AFB-5F89D269BA52}"/>
          </ac:graphicFrameMkLst>
        </pc:graphicFrameChg>
      </pc:sldChg>
      <pc:sldChg chg="modSp">
        <pc:chgData name="Kyle Tidswell-Brown" userId="3518c4a0-5c99-4880-b127-cb60ccf11a39" providerId="ADAL" clId="{69167B7F-353E-43C4-9835-26559C0F221A}" dt="2019-01-15T15:02:40.748" v="23" actId="20577"/>
        <pc:sldMkLst>
          <pc:docMk/>
          <pc:sldMk cId="536019600" sldId="369"/>
        </pc:sldMkLst>
        <pc:spChg chg="mod">
          <ac:chgData name="Kyle Tidswell-Brown" userId="3518c4a0-5c99-4880-b127-cb60ccf11a39" providerId="ADAL" clId="{69167B7F-353E-43C4-9835-26559C0F221A}" dt="2019-01-15T15:02:40.748" v="23" actId="20577"/>
          <ac:spMkLst>
            <pc:docMk/>
            <pc:sldMk cId="536019600" sldId="369"/>
            <ac:spMk id="19" creationId="{5252A847-DE45-4FA3-A1F8-EEBEB845FF8E}"/>
          </ac:spMkLst>
        </pc:spChg>
      </pc:sldChg>
      <pc:sldChg chg="modSp">
        <pc:chgData name="Kyle Tidswell-Brown" userId="3518c4a0-5c99-4880-b127-cb60ccf11a39" providerId="ADAL" clId="{69167B7F-353E-43C4-9835-26559C0F221A}" dt="2019-01-15T15:02:28.464" v="20" actId="20577"/>
        <pc:sldMkLst>
          <pc:docMk/>
          <pc:sldMk cId="2352667065" sldId="370"/>
        </pc:sldMkLst>
        <pc:spChg chg="mod">
          <ac:chgData name="Kyle Tidswell-Brown" userId="3518c4a0-5c99-4880-b127-cb60ccf11a39" providerId="ADAL" clId="{69167B7F-353E-43C4-9835-26559C0F221A}" dt="2019-01-15T15:02:28.464" v="20" actId="20577"/>
          <ac:spMkLst>
            <pc:docMk/>
            <pc:sldMk cId="2352667065" sldId="370"/>
            <ac:spMk id="19" creationId="{5252A847-DE45-4FA3-A1F8-EEBEB845FF8E}"/>
          </ac:spMkLst>
        </pc:spChg>
      </pc:sldChg>
      <pc:sldChg chg="addSp delSp modSp">
        <pc:chgData name="Kyle Tidswell-Brown" userId="3518c4a0-5c99-4880-b127-cb60ccf11a39" providerId="ADAL" clId="{69167B7F-353E-43C4-9835-26559C0F221A}" dt="2019-01-15T15:10:23.019" v="294" actId="20577"/>
        <pc:sldMkLst>
          <pc:docMk/>
          <pc:sldMk cId="3664363342" sldId="371"/>
        </pc:sldMkLst>
        <pc:spChg chg="mod">
          <ac:chgData name="Kyle Tidswell-Brown" userId="3518c4a0-5c99-4880-b127-cb60ccf11a39" providerId="ADAL" clId="{69167B7F-353E-43C4-9835-26559C0F221A}" dt="2019-01-15T15:10:23.019" v="294" actId="20577"/>
          <ac:spMkLst>
            <pc:docMk/>
            <pc:sldMk cId="3664363342" sldId="371"/>
            <ac:spMk id="19" creationId="{5252A847-DE45-4FA3-A1F8-EEBEB845FF8E}"/>
          </ac:spMkLst>
        </pc:spChg>
        <pc:grpChg chg="del mod">
          <ac:chgData name="Kyle Tidswell-Brown" userId="3518c4a0-5c99-4880-b127-cb60ccf11a39" providerId="ADAL" clId="{69167B7F-353E-43C4-9835-26559C0F221A}" dt="2019-01-15T15:10:19.816" v="289" actId="478"/>
          <ac:grpSpMkLst>
            <pc:docMk/>
            <pc:sldMk cId="3664363342" sldId="371"/>
            <ac:grpSpMk id="16" creationId="{049F9591-B523-43ED-96C5-A21C166E7A92}"/>
          </ac:grpSpMkLst>
        </pc:grpChg>
        <pc:grpChg chg="add del mod">
          <ac:chgData name="Kyle Tidswell-Brown" userId="3518c4a0-5c99-4880-b127-cb60ccf11a39" providerId="ADAL" clId="{69167B7F-353E-43C4-9835-26559C0F221A}" dt="2019-01-15T15:08:09.114" v="168" actId="478"/>
          <ac:grpSpMkLst>
            <pc:docMk/>
            <pc:sldMk cId="3664363342" sldId="371"/>
            <ac:grpSpMk id="22" creationId="{DC514C1C-8755-4EC1-A591-5F3A1358E09C}"/>
          </ac:grpSpMkLst>
        </pc:grpChg>
        <pc:grpChg chg="del mod">
          <ac:chgData name="Kyle Tidswell-Brown" userId="3518c4a0-5c99-4880-b127-cb60ccf11a39" providerId="ADAL" clId="{69167B7F-353E-43C4-9835-26559C0F221A}" dt="2019-01-15T15:10:19.816" v="289" actId="478"/>
          <ac:grpSpMkLst>
            <pc:docMk/>
            <pc:sldMk cId="3664363342" sldId="371"/>
            <ac:grpSpMk id="29" creationId="{1E5959EF-27A2-433A-9CCC-982A4E4E5781}"/>
          </ac:grpSpMkLst>
        </pc:grpChg>
        <pc:grpChg chg="add">
          <ac:chgData name="Kyle Tidswell-Brown" userId="3518c4a0-5c99-4880-b127-cb60ccf11a39" providerId="ADAL" clId="{69167B7F-353E-43C4-9835-26559C0F221A}" dt="2019-01-15T15:10:20.327" v="290"/>
          <ac:grpSpMkLst>
            <pc:docMk/>
            <pc:sldMk cId="3664363342" sldId="371"/>
            <ac:grpSpMk id="32" creationId="{484CE89C-BC81-4F3F-969D-53EF0E42A31B}"/>
          </ac:grpSpMkLst>
        </pc:grpChg>
        <pc:grpChg chg="add">
          <ac:chgData name="Kyle Tidswell-Brown" userId="3518c4a0-5c99-4880-b127-cb60ccf11a39" providerId="ADAL" clId="{69167B7F-353E-43C4-9835-26559C0F221A}" dt="2019-01-15T15:10:20.327" v="290"/>
          <ac:grpSpMkLst>
            <pc:docMk/>
            <pc:sldMk cId="3664363342" sldId="371"/>
            <ac:grpSpMk id="37" creationId="{4C6C61B3-33C2-42B1-8407-BE23E7DF190E}"/>
          </ac:grpSpMkLst>
        </pc:grpChg>
        <pc:graphicFrameChg chg="del mod">
          <ac:chgData name="Kyle Tidswell-Brown" userId="3518c4a0-5c99-4880-b127-cb60ccf11a39" providerId="ADAL" clId="{69167B7F-353E-43C4-9835-26559C0F221A}" dt="2019-01-15T15:05:30.621" v="104" actId="478"/>
          <ac:graphicFrameMkLst>
            <pc:docMk/>
            <pc:sldMk cId="3664363342" sldId="371"/>
            <ac:graphicFrameMk id="6" creationId="{C0B502F7-6194-46F9-8875-B9192A211511}"/>
          </ac:graphicFrameMkLst>
        </pc:graphicFrameChg>
        <pc:graphicFrameChg chg="del mod">
          <ac:chgData name="Kyle Tidswell-Brown" userId="3518c4a0-5c99-4880-b127-cb60ccf11a39" providerId="ADAL" clId="{69167B7F-353E-43C4-9835-26559C0F221A}" dt="2019-01-15T15:05:30.621" v="104" actId="478"/>
          <ac:graphicFrameMkLst>
            <pc:docMk/>
            <pc:sldMk cId="3664363342" sldId="371"/>
            <ac:graphicFrameMk id="9" creationId="{FF2EF90A-61F7-4E07-A357-DE4D35641674}"/>
          </ac:graphicFrameMkLst>
        </pc:graphicFrameChg>
        <pc:graphicFrameChg chg="del mod">
          <ac:chgData name="Kyle Tidswell-Brown" userId="3518c4a0-5c99-4880-b127-cb60ccf11a39" providerId="ADAL" clId="{69167B7F-353E-43C4-9835-26559C0F221A}" dt="2019-01-15T15:05:34.724" v="105" actId="478"/>
          <ac:graphicFrameMkLst>
            <pc:docMk/>
            <pc:sldMk cId="3664363342" sldId="371"/>
            <ac:graphicFrameMk id="15" creationId="{003063D9-0EA4-421B-A80C-EFE590ABD712}"/>
          </ac:graphicFrameMkLst>
        </pc:graphicFrameChg>
        <pc:graphicFrameChg chg="add mod modGraphic">
          <ac:chgData name="Kyle Tidswell-Brown" userId="3518c4a0-5c99-4880-b127-cb60ccf11a39" providerId="ADAL" clId="{69167B7F-353E-43C4-9835-26559C0F221A}" dt="2019-01-15T15:08:58.275" v="232" actId="2084"/>
          <ac:graphicFrameMkLst>
            <pc:docMk/>
            <pc:sldMk cId="3664363342" sldId="371"/>
            <ac:graphicFrameMk id="20" creationId="{09B3C2DC-202B-45A1-8BA4-0DE8B9006CEB}"/>
          </ac:graphicFrameMkLst>
        </pc:graphicFrameChg>
        <pc:graphicFrameChg chg="add mod modGraphic">
          <ac:chgData name="Kyle Tidswell-Brown" userId="3518c4a0-5c99-4880-b127-cb60ccf11a39" providerId="ADAL" clId="{69167B7F-353E-43C4-9835-26559C0F221A}" dt="2019-01-15T15:08:55.688" v="231" actId="2084"/>
          <ac:graphicFrameMkLst>
            <pc:docMk/>
            <pc:sldMk cId="3664363342" sldId="371"/>
            <ac:graphicFrameMk id="21" creationId="{4A89D9B7-B29C-41AB-B16C-104C8D080F05}"/>
          </ac:graphicFrameMkLst>
        </pc:graphicFrameChg>
        <pc:graphicFrameChg chg="del mod">
          <ac:chgData name="Kyle Tidswell-Brown" userId="3518c4a0-5c99-4880-b127-cb60ccf11a39" providerId="ADAL" clId="{69167B7F-353E-43C4-9835-26559C0F221A}" dt="2019-01-15T15:06:45.266" v="126" actId="478"/>
          <ac:graphicFrameMkLst>
            <pc:docMk/>
            <pc:sldMk cId="3664363342" sldId="371"/>
            <ac:graphicFrameMk id="28" creationId="{F77CE87E-CB7E-4D07-80BF-7F908AB25CA8}"/>
          </ac:graphicFrameMkLst>
        </pc:graphicFrameChg>
        <pc:graphicFrameChg chg="del mod">
          <ac:chgData name="Kyle Tidswell-Brown" userId="3518c4a0-5c99-4880-b127-cb60ccf11a39" providerId="ADAL" clId="{69167B7F-353E-43C4-9835-26559C0F221A}" dt="2019-01-15T15:05:25.497" v="103" actId="478"/>
          <ac:graphicFrameMkLst>
            <pc:docMk/>
            <pc:sldMk cId="3664363342" sldId="371"/>
            <ac:graphicFrameMk id="34" creationId="{3E1615BD-D21C-4981-942A-2B25305CA1DC}"/>
          </ac:graphicFrameMkLst>
        </pc:graphicFrameChg>
      </pc:sldChg>
      <pc:sldChg chg="del">
        <pc:chgData name="Kyle Tidswell-Brown" userId="3518c4a0-5c99-4880-b127-cb60ccf11a39" providerId="ADAL" clId="{69167B7F-353E-43C4-9835-26559C0F221A}" dt="2019-01-15T15:09:12.113" v="234" actId="2696"/>
        <pc:sldMkLst>
          <pc:docMk/>
          <pc:sldMk cId="3303326894" sldId="372"/>
        </pc:sldMkLst>
      </pc:sldChg>
      <pc:sldChg chg="modSp">
        <pc:chgData name="Kyle Tidswell-Brown" userId="3518c4a0-5c99-4880-b127-cb60ccf11a39" providerId="ADAL" clId="{69167B7F-353E-43C4-9835-26559C0F221A}" dt="2019-01-15T15:11:27.285" v="372" actId="20577"/>
        <pc:sldMkLst>
          <pc:docMk/>
          <pc:sldMk cId="1007737362" sldId="373"/>
        </pc:sldMkLst>
        <pc:spChg chg="mod">
          <ac:chgData name="Kyle Tidswell-Brown" userId="3518c4a0-5c99-4880-b127-cb60ccf11a39" providerId="ADAL" clId="{69167B7F-353E-43C4-9835-26559C0F221A}" dt="2019-01-15T15:11:27.285" v="372" actId="20577"/>
          <ac:spMkLst>
            <pc:docMk/>
            <pc:sldMk cId="1007737362" sldId="373"/>
            <ac:spMk id="19" creationId="{5252A847-DE45-4FA3-A1F8-EEBEB845FF8E}"/>
          </ac:spMkLst>
        </pc:spChg>
      </pc:sldChg>
      <pc:sldChg chg="modSp">
        <pc:chgData name="Kyle Tidswell-Brown" userId="3518c4a0-5c99-4880-b127-cb60ccf11a39" providerId="ADAL" clId="{69167B7F-353E-43C4-9835-26559C0F221A}" dt="2019-01-15T15:10:52.498" v="330" actId="20577"/>
        <pc:sldMkLst>
          <pc:docMk/>
          <pc:sldMk cId="4017162103" sldId="374"/>
        </pc:sldMkLst>
        <pc:spChg chg="mod">
          <ac:chgData name="Kyle Tidswell-Brown" userId="3518c4a0-5c99-4880-b127-cb60ccf11a39" providerId="ADAL" clId="{69167B7F-353E-43C4-9835-26559C0F221A}" dt="2019-01-15T15:10:52.498" v="330" actId="20577"/>
          <ac:spMkLst>
            <pc:docMk/>
            <pc:sldMk cId="4017162103" sldId="374"/>
            <ac:spMk id="19" creationId="{5252A847-DE45-4FA3-A1F8-EEBEB845FF8E}"/>
          </ac:spMkLst>
        </pc:spChg>
      </pc:sldChg>
      <pc:sldChg chg="modSp">
        <pc:chgData name="Kyle Tidswell-Brown" userId="3518c4a0-5c99-4880-b127-cb60ccf11a39" providerId="ADAL" clId="{69167B7F-353E-43C4-9835-26559C0F221A}" dt="2019-01-15T16:19:32.385" v="464" actId="120"/>
        <pc:sldMkLst>
          <pc:docMk/>
          <pc:sldMk cId="187985979" sldId="375"/>
        </pc:sldMkLst>
        <pc:spChg chg="mod">
          <ac:chgData name="Kyle Tidswell-Brown" userId="3518c4a0-5c99-4880-b127-cb60ccf11a39" providerId="ADAL" clId="{69167B7F-353E-43C4-9835-26559C0F221A}" dt="2019-01-15T16:19:32.385" v="464" actId="120"/>
          <ac:spMkLst>
            <pc:docMk/>
            <pc:sldMk cId="187985979" sldId="375"/>
            <ac:spMk id="19" creationId="{5252A847-DE45-4FA3-A1F8-EEBEB845FF8E}"/>
          </ac:spMkLst>
        </pc:spChg>
      </pc:sldChg>
      <pc:sldChg chg="modSp">
        <pc:chgData name="Kyle Tidswell-Brown" userId="3518c4a0-5c99-4880-b127-cb60ccf11a39" providerId="ADAL" clId="{69167B7F-353E-43C4-9835-26559C0F221A}" dt="2019-01-15T16:19:35.345" v="465" actId="120"/>
        <pc:sldMkLst>
          <pc:docMk/>
          <pc:sldMk cId="3879643824" sldId="376"/>
        </pc:sldMkLst>
        <pc:spChg chg="mod">
          <ac:chgData name="Kyle Tidswell-Brown" userId="3518c4a0-5c99-4880-b127-cb60ccf11a39" providerId="ADAL" clId="{69167B7F-353E-43C4-9835-26559C0F221A}" dt="2019-01-15T16:19:35.345" v="465" actId="120"/>
          <ac:spMkLst>
            <pc:docMk/>
            <pc:sldMk cId="3879643824" sldId="376"/>
            <ac:spMk id="19" creationId="{5252A847-DE45-4FA3-A1F8-EEBEB845FF8E}"/>
          </ac:spMkLst>
        </pc:spChg>
        <pc:graphicFrameChg chg="mod">
          <ac:chgData name="Kyle Tidswell-Brown" userId="3518c4a0-5c99-4880-b127-cb60ccf11a39" providerId="ADAL" clId="{69167B7F-353E-43C4-9835-26559C0F221A}" dt="2019-01-15T16:19:27.140" v="463" actId="1038"/>
          <ac:graphicFrameMkLst>
            <pc:docMk/>
            <pc:sldMk cId="3879643824" sldId="376"/>
            <ac:graphicFrameMk id="14" creationId="{902C3FB9-F8A4-47C1-A61D-30B62D0F8E8E}"/>
          </ac:graphicFrameMkLst>
        </pc:graphicFrameChg>
        <pc:graphicFrameChg chg="mod">
          <ac:chgData name="Kyle Tidswell-Brown" userId="3518c4a0-5c99-4880-b127-cb60ccf11a39" providerId="ADAL" clId="{69167B7F-353E-43C4-9835-26559C0F221A}" dt="2019-01-15T16:19:27.140" v="463" actId="1038"/>
          <ac:graphicFrameMkLst>
            <pc:docMk/>
            <pc:sldMk cId="3879643824" sldId="376"/>
            <ac:graphicFrameMk id="24" creationId="{751BA051-9E93-4474-9956-C95F200DF395}"/>
          </ac:graphicFrameMkLst>
        </pc:graphicFrameChg>
      </pc:sldChg>
      <pc:sldChg chg="modSp">
        <pc:chgData name="Kyle Tidswell-Brown" userId="3518c4a0-5c99-4880-b127-cb60ccf11a39" providerId="ADAL" clId="{69167B7F-353E-43C4-9835-26559C0F221A}" dt="2019-01-15T16:18:58.599" v="374" actId="120"/>
        <pc:sldMkLst>
          <pc:docMk/>
          <pc:sldMk cId="1368923066" sldId="377"/>
        </pc:sldMkLst>
        <pc:spChg chg="mod">
          <ac:chgData name="Kyle Tidswell-Brown" userId="3518c4a0-5c99-4880-b127-cb60ccf11a39" providerId="ADAL" clId="{69167B7F-353E-43C4-9835-26559C0F221A}" dt="2019-01-15T16:18:58.599" v="374" actId="120"/>
          <ac:spMkLst>
            <pc:docMk/>
            <pc:sldMk cId="1368923066" sldId="377"/>
            <ac:spMk id="19" creationId="{5252A847-DE45-4FA3-A1F8-EEBEB845FF8E}"/>
          </ac:spMkLst>
        </pc:spChg>
      </pc:sldChg>
      <pc:sldChg chg="modSp">
        <pc:chgData name="Kyle Tidswell-Brown" userId="3518c4a0-5c99-4880-b127-cb60ccf11a39" providerId="ADAL" clId="{69167B7F-353E-43C4-9835-26559C0F221A}" dt="2019-01-15T16:18:55.001" v="373" actId="120"/>
        <pc:sldMkLst>
          <pc:docMk/>
          <pc:sldMk cId="243114174" sldId="378"/>
        </pc:sldMkLst>
        <pc:spChg chg="mod">
          <ac:chgData name="Kyle Tidswell-Brown" userId="3518c4a0-5c99-4880-b127-cb60ccf11a39" providerId="ADAL" clId="{69167B7F-353E-43C4-9835-26559C0F221A}" dt="2019-01-15T16:18:55.001" v="373" actId="120"/>
          <ac:spMkLst>
            <pc:docMk/>
            <pc:sldMk cId="243114174" sldId="378"/>
            <ac:spMk id="19" creationId="{5252A847-DE45-4FA3-A1F8-EEBEB845FF8E}"/>
          </ac:spMkLst>
        </pc:spChg>
      </pc:sldChg>
      <pc:sldChg chg="modSp">
        <pc:chgData name="Kyle Tidswell-Brown" userId="3518c4a0-5c99-4880-b127-cb60ccf11a39" providerId="ADAL" clId="{69167B7F-353E-43C4-9835-26559C0F221A}" dt="2019-01-15T16:19:15.327" v="434" actId="1037"/>
        <pc:sldMkLst>
          <pc:docMk/>
          <pc:sldMk cId="460048693" sldId="379"/>
        </pc:sldMkLst>
        <pc:spChg chg="mod">
          <ac:chgData name="Kyle Tidswell-Brown" userId="3518c4a0-5c99-4880-b127-cb60ccf11a39" providerId="ADAL" clId="{69167B7F-353E-43C4-9835-26559C0F221A}" dt="2019-01-15T16:19:03.410" v="375" actId="120"/>
          <ac:spMkLst>
            <pc:docMk/>
            <pc:sldMk cId="460048693" sldId="379"/>
            <ac:spMk id="19" creationId="{5252A847-DE45-4FA3-A1F8-EEBEB845FF8E}"/>
          </ac:spMkLst>
        </pc:spChg>
        <pc:graphicFrameChg chg="mod">
          <ac:chgData name="Kyle Tidswell-Brown" userId="3518c4a0-5c99-4880-b127-cb60ccf11a39" providerId="ADAL" clId="{69167B7F-353E-43C4-9835-26559C0F221A}" dt="2019-01-15T16:19:15.327" v="434" actId="1037"/>
          <ac:graphicFrameMkLst>
            <pc:docMk/>
            <pc:sldMk cId="460048693" sldId="379"/>
            <ac:graphicFrameMk id="16" creationId="{54D6DA98-7BCD-4FA8-9BA6-52B142C1BB5C}"/>
          </ac:graphicFrameMkLst>
        </pc:graphicFrameChg>
        <pc:graphicFrameChg chg="mod">
          <ac:chgData name="Kyle Tidswell-Brown" userId="3518c4a0-5c99-4880-b127-cb60ccf11a39" providerId="ADAL" clId="{69167B7F-353E-43C4-9835-26559C0F221A}" dt="2019-01-15T16:19:10.918" v="430" actId="1038"/>
          <ac:graphicFrameMkLst>
            <pc:docMk/>
            <pc:sldMk cId="460048693" sldId="379"/>
            <ac:graphicFrameMk id="17" creationId="{D74B429F-4E54-4CDA-A566-E394C4FFC63C}"/>
          </ac:graphicFrameMkLst>
        </pc:graphicFrameChg>
      </pc:sldChg>
      <pc:sldChg chg="modSp">
        <pc:chgData name="Kyle Tidswell-Brown" userId="3518c4a0-5c99-4880-b127-cb60ccf11a39" providerId="ADAL" clId="{69167B7F-353E-43C4-9835-26559C0F221A}" dt="2019-01-15T16:20:37.662" v="484" actId="1038"/>
        <pc:sldMkLst>
          <pc:docMk/>
          <pc:sldMk cId="3062655395" sldId="380"/>
        </pc:sldMkLst>
        <pc:spChg chg="mod">
          <ac:chgData name="Kyle Tidswell-Brown" userId="3518c4a0-5c99-4880-b127-cb60ccf11a39" providerId="ADAL" clId="{69167B7F-353E-43C4-9835-26559C0F221A}" dt="2019-01-15T16:20:06.786" v="468" actId="20577"/>
          <ac:spMkLst>
            <pc:docMk/>
            <pc:sldMk cId="3062655395" sldId="380"/>
            <ac:spMk id="19" creationId="{5252A847-DE45-4FA3-A1F8-EEBEB845FF8E}"/>
          </ac:spMkLst>
        </pc:spChg>
        <pc:graphicFrameChg chg="mod">
          <ac:chgData name="Kyle Tidswell-Brown" userId="3518c4a0-5c99-4880-b127-cb60ccf11a39" providerId="ADAL" clId="{69167B7F-353E-43C4-9835-26559C0F221A}" dt="2019-01-15T16:20:37.662" v="484" actId="1038"/>
          <ac:graphicFrameMkLst>
            <pc:docMk/>
            <pc:sldMk cId="3062655395" sldId="380"/>
            <ac:graphicFrameMk id="17" creationId="{E56297CE-2D75-4D7C-ABB8-126E7BC6D5C3}"/>
          </ac:graphicFrameMkLst>
        </pc:graphicFrameChg>
      </pc:sldChg>
      <pc:sldChg chg="addSp delSp">
        <pc:chgData name="Kyle Tidswell-Brown" userId="3518c4a0-5c99-4880-b127-cb60ccf11a39" providerId="ADAL" clId="{69167B7F-353E-43C4-9835-26559C0F221A}" dt="2019-01-15T16:20:41.870" v="486"/>
        <pc:sldMkLst>
          <pc:docMk/>
          <pc:sldMk cId="3304433015" sldId="381"/>
        </pc:sldMkLst>
        <pc:graphicFrameChg chg="add">
          <ac:chgData name="Kyle Tidswell-Brown" userId="3518c4a0-5c99-4880-b127-cb60ccf11a39" providerId="ADAL" clId="{69167B7F-353E-43C4-9835-26559C0F221A}" dt="2019-01-15T16:20:41.870" v="486"/>
          <ac:graphicFrameMkLst>
            <pc:docMk/>
            <pc:sldMk cId="3304433015" sldId="381"/>
            <ac:graphicFrameMk id="14" creationId="{0C74F81A-A990-4571-B805-774B8831121B}"/>
          </ac:graphicFrameMkLst>
        </pc:graphicFrameChg>
        <pc:graphicFrameChg chg="del">
          <ac:chgData name="Kyle Tidswell-Brown" userId="3518c4a0-5c99-4880-b127-cb60ccf11a39" providerId="ADAL" clId="{69167B7F-353E-43C4-9835-26559C0F221A}" dt="2019-01-15T16:20:41.399" v="485" actId="478"/>
          <ac:graphicFrameMkLst>
            <pc:docMk/>
            <pc:sldMk cId="3304433015" sldId="381"/>
            <ac:graphicFrameMk id="17" creationId="{E56297CE-2D75-4D7C-ABB8-126E7BC6D5C3}"/>
          </ac:graphicFrameMkLst>
        </pc:graphicFrameChg>
      </pc:sldChg>
      <pc:sldChg chg="modSp add">
        <pc:chgData name="Kyle Tidswell-Brown" userId="3518c4a0-5c99-4880-b127-cb60ccf11a39" providerId="ADAL" clId="{69167B7F-353E-43C4-9835-26559C0F221A}" dt="2019-01-15T15:10:11.387" v="288" actId="20577"/>
        <pc:sldMkLst>
          <pc:docMk/>
          <pc:sldMk cId="1844603232" sldId="382"/>
        </pc:sldMkLst>
        <pc:spChg chg="mod">
          <ac:chgData name="Kyle Tidswell-Brown" userId="3518c4a0-5c99-4880-b127-cb60ccf11a39" providerId="ADAL" clId="{69167B7F-353E-43C4-9835-26559C0F221A}" dt="2019-01-15T15:10:11.387" v="288" actId="20577"/>
          <ac:spMkLst>
            <pc:docMk/>
            <pc:sldMk cId="1844603232" sldId="382"/>
            <ac:spMk id="19" creationId="{5252A847-DE45-4FA3-A1F8-EEBEB845FF8E}"/>
          </ac:spMkLst>
        </pc:spChg>
        <pc:grpChg chg="mod">
          <ac:chgData name="Kyle Tidswell-Brown" userId="3518c4a0-5c99-4880-b127-cb60ccf11a39" providerId="ADAL" clId="{69167B7F-353E-43C4-9835-26559C0F221A}" dt="2019-01-15T15:10:08.730" v="285" actId="1035"/>
          <ac:grpSpMkLst>
            <pc:docMk/>
            <pc:sldMk cId="1844603232" sldId="382"/>
            <ac:grpSpMk id="16" creationId="{049F9591-B523-43ED-96C5-A21C166E7A92}"/>
          </ac:grpSpMkLst>
        </pc:grpChg>
        <pc:grpChg chg="mod">
          <ac:chgData name="Kyle Tidswell-Brown" userId="3518c4a0-5c99-4880-b127-cb60ccf11a39" providerId="ADAL" clId="{69167B7F-353E-43C4-9835-26559C0F221A}" dt="2019-01-15T15:10:08.730" v="285" actId="1035"/>
          <ac:grpSpMkLst>
            <pc:docMk/>
            <pc:sldMk cId="1844603232" sldId="382"/>
            <ac:grpSpMk id="29" creationId="{1E5959EF-27A2-433A-9CCC-982A4E4E5781}"/>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E4D0-4000-AC2B-FA6DD8CA8D43}"/>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E4D0-4000-AC2B-FA6DD8CA8D43}"/>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E4D0-4000-AC2B-FA6DD8CA8D43}"/>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E4D0-4000-AC2B-FA6DD8CA8D43}"/>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E4D0-4000-AC2B-FA6DD8CA8D43}"/>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E4D0-4000-AC2B-FA6DD8CA8D43}"/>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E4D0-4000-AC2B-FA6DD8CA8D43}"/>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E4D0-4000-AC2B-FA6DD8CA8D43}"/>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E4D0-4000-AC2B-FA6DD8CA8D43}"/>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E4D0-4000-AC2B-FA6DD8CA8D43}"/>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E4D0-4000-AC2B-FA6DD8CA8D43}"/>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E4D0-4000-AC2B-FA6DD8CA8D43}"/>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E4D0-4000-AC2B-FA6DD8CA8D43}"/>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E4D0-4000-AC2B-FA6DD8CA8D43}"/>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E4D0-4000-AC2B-FA6DD8CA8D43}"/>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E4D0-4000-AC2B-FA6DD8CA8D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66D3-4089-B426-2003E294BCD1}"/>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66D3-4089-B426-2003E294BCD1}"/>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66D3-4089-B426-2003E294BCD1}"/>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66D3-4089-B426-2003E294BCD1}"/>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66D3-4089-B426-2003E294BCD1}"/>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66D3-4089-B426-2003E294BCD1}"/>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66D3-4089-B426-2003E294BCD1}"/>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66D3-4089-B426-2003E294BCD1}"/>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66D3-4089-B426-2003E294BCD1}"/>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66D3-4089-B426-2003E294BCD1}"/>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66D3-4089-B426-2003E294BCD1}"/>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66D3-4089-B426-2003E294BCD1}"/>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66D3-4089-B426-2003E294BCD1}"/>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66D3-4089-B426-2003E294BC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5F81-48AD-85D0-429E3C141202}"/>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5F81-48AD-85D0-429E3C141202}"/>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5F81-48AD-85D0-429E3C141202}"/>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5F81-48AD-85D0-429E3C141202}"/>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5F81-48AD-85D0-429E3C141202}"/>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5F81-48AD-85D0-429E3C141202}"/>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5F81-48AD-85D0-429E3C141202}"/>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5F81-48AD-85D0-429E3C141202}"/>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5F81-48AD-85D0-429E3C141202}"/>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5F81-48AD-85D0-429E3C141202}"/>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5F81-48AD-85D0-429E3C141202}"/>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5F81-48AD-85D0-429E3C141202}"/>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5F81-48AD-85D0-429E3C141202}"/>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5F81-48AD-85D0-429E3C1412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66FF"/>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7F68-419E-BE4C-AB099D77DE3F}"/>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7F68-419E-BE4C-AB099D77DE3F}"/>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7F68-419E-BE4C-AB099D77DE3F}"/>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7F68-419E-BE4C-AB099D77DE3F}"/>
              </c:ext>
            </c:extLst>
          </c:dPt>
          <c:dPt>
            <c:idx val="4"/>
            <c:bubble3D val="0"/>
            <c:spPr>
              <a:solidFill>
                <a:srgbClr val="FF66FF"/>
              </a:solidFill>
              <a:ln w="12700">
                <a:solidFill>
                  <a:schemeClr val="tx1"/>
                </a:solidFill>
              </a:ln>
              <a:effectLst/>
            </c:spPr>
            <c:extLst>
              <c:ext xmlns:c16="http://schemas.microsoft.com/office/drawing/2014/chart" uri="{C3380CC4-5D6E-409C-BE32-E72D297353CC}">
                <c16:uniqueId val="{00000009-7F68-419E-BE4C-AB099D77DE3F}"/>
              </c:ext>
            </c:extLst>
          </c:dPt>
          <c:dPt>
            <c:idx val="5"/>
            <c:bubble3D val="0"/>
            <c:spPr>
              <a:solidFill>
                <a:srgbClr val="FF66FF"/>
              </a:solidFill>
              <a:ln w="12700">
                <a:solidFill>
                  <a:schemeClr val="tx1"/>
                </a:solidFill>
              </a:ln>
              <a:effectLst/>
            </c:spPr>
            <c:extLst>
              <c:ext xmlns:c16="http://schemas.microsoft.com/office/drawing/2014/chart" uri="{C3380CC4-5D6E-409C-BE32-E72D297353CC}">
                <c16:uniqueId val="{0000000B-7F68-419E-BE4C-AB099D77DE3F}"/>
              </c:ext>
            </c:extLst>
          </c:dPt>
          <c:dPt>
            <c:idx val="6"/>
            <c:bubble3D val="0"/>
            <c:spPr>
              <a:solidFill>
                <a:srgbClr val="FF66FF"/>
              </a:solidFill>
              <a:ln w="12700">
                <a:solidFill>
                  <a:schemeClr val="tx1"/>
                </a:solidFill>
              </a:ln>
              <a:effectLst/>
            </c:spPr>
            <c:extLst>
              <c:ext xmlns:c16="http://schemas.microsoft.com/office/drawing/2014/chart" uri="{C3380CC4-5D6E-409C-BE32-E72D297353CC}">
                <c16:uniqueId val="{0000000D-7F68-419E-BE4C-AB099D77DE3F}"/>
              </c:ext>
            </c:extLst>
          </c:dPt>
          <c:dPt>
            <c:idx val="7"/>
            <c:bubble3D val="0"/>
            <c:spPr>
              <a:solidFill>
                <a:srgbClr val="FF66FF"/>
              </a:solidFill>
              <a:ln w="12700">
                <a:solidFill>
                  <a:schemeClr val="tx1"/>
                </a:solidFill>
              </a:ln>
              <a:effectLst/>
            </c:spPr>
            <c:extLst>
              <c:ext xmlns:c16="http://schemas.microsoft.com/office/drawing/2014/chart" uri="{C3380CC4-5D6E-409C-BE32-E72D297353CC}">
                <c16:uniqueId val="{0000000F-7F68-419E-BE4C-AB099D77DE3F}"/>
              </c:ext>
            </c:extLst>
          </c:dPt>
          <c:dPt>
            <c:idx val="8"/>
            <c:bubble3D val="0"/>
            <c:spPr>
              <a:solidFill>
                <a:srgbClr val="FF66FF"/>
              </a:solidFill>
              <a:ln w="12700">
                <a:solidFill>
                  <a:schemeClr val="tx1"/>
                </a:solidFill>
              </a:ln>
              <a:effectLst/>
            </c:spPr>
            <c:extLst>
              <c:ext xmlns:c16="http://schemas.microsoft.com/office/drawing/2014/chart" uri="{C3380CC4-5D6E-409C-BE32-E72D297353CC}">
                <c16:uniqueId val="{00000011-7F68-419E-BE4C-AB099D77DE3F}"/>
              </c:ext>
            </c:extLst>
          </c:dPt>
          <c:dPt>
            <c:idx val="9"/>
            <c:bubble3D val="0"/>
            <c:spPr>
              <a:solidFill>
                <a:srgbClr val="FF66FF"/>
              </a:solidFill>
              <a:ln w="12700">
                <a:solidFill>
                  <a:schemeClr val="tx1"/>
                </a:solidFill>
              </a:ln>
              <a:effectLst/>
            </c:spPr>
            <c:extLst>
              <c:ext xmlns:c16="http://schemas.microsoft.com/office/drawing/2014/chart" uri="{C3380CC4-5D6E-409C-BE32-E72D297353CC}">
                <c16:uniqueId val="{00000013-7F68-419E-BE4C-AB099D77DE3F}"/>
              </c:ext>
            </c:extLst>
          </c:dPt>
          <c:dPt>
            <c:idx val="10"/>
            <c:bubble3D val="0"/>
            <c:spPr>
              <a:solidFill>
                <a:srgbClr val="FF66FF"/>
              </a:solidFill>
              <a:ln w="12700">
                <a:solidFill>
                  <a:schemeClr val="tx1"/>
                </a:solidFill>
              </a:ln>
              <a:effectLst/>
            </c:spPr>
            <c:extLst>
              <c:ext xmlns:c16="http://schemas.microsoft.com/office/drawing/2014/chart" uri="{C3380CC4-5D6E-409C-BE32-E72D297353CC}">
                <c16:uniqueId val="{00000015-7F68-419E-BE4C-AB099D77DE3F}"/>
              </c:ext>
            </c:extLst>
          </c:dPt>
          <c:dPt>
            <c:idx val="11"/>
            <c:bubble3D val="0"/>
            <c:spPr>
              <a:solidFill>
                <a:srgbClr val="FF66FF"/>
              </a:solidFill>
              <a:ln w="12700">
                <a:solidFill>
                  <a:schemeClr val="tx1"/>
                </a:solidFill>
              </a:ln>
              <a:effectLst/>
            </c:spPr>
            <c:extLst>
              <c:ext xmlns:c16="http://schemas.microsoft.com/office/drawing/2014/chart" uri="{C3380CC4-5D6E-409C-BE32-E72D297353CC}">
                <c16:uniqueId val="{00000017-7F68-419E-BE4C-AB099D77DE3F}"/>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7F68-419E-BE4C-AB099D77DE3F}"/>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7F68-419E-BE4C-AB099D77DE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5A05-4FF7-B922-9C13B4FB5E03}"/>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5A05-4FF7-B922-9C13B4FB5E03}"/>
              </c:ext>
            </c:extLst>
          </c:dPt>
          <c:dPt>
            <c:idx val="2"/>
            <c:bubble3D val="0"/>
            <c:spPr>
              <a:solidFill>
                <a:schemeClr val="bg1"/>
              </a:solidFill>
              <a:ln w="12700">
                <a:solidFill>
                  <a:schemeClr val="tx1"/>
                </a:solidFill>
              </a:ln>
              <a:effectLst/>
            </c:spPr>
            <c:extLst>
              <c:ext xmlns:c16="http://schemas.microsoft.com/office/drawing/2014/chart" uri="{C3380CC4-5D6E-409C-BE32-E72D297353CC}">
                <c16:uniqueId val="{00000005-5A05-4FF7-B922-9C13B4FB5E03}"/>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5A05-4FF7-B922-9C13B4FB5E03}"/>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5A05-4FF7-B922-9C13B4FB5E03}"/>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5A05-4FF7-B922-9C13B4FB5E03}"/>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5A05-4FF7-B922-9C13B4FB5E03}"/>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5A05-4FF7-B922-9C13B4FB5E03}"/>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5A05-4FF7-B922-9C13B4FB5E03}"/>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5A05-4FF7-B922-9C13B4FB5E03}"/>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5A05-4FF7-B922-9C13B4FB5E03}"/>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5A05-4FF7-B922-9C13B4FB5E03}"/>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5A05-4FF7-B922-9C13B4FB5E03}"/>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5A05-4FF7-B922-9C13B4FB5E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0B2D-413A-9462-840A5ACD1B53}"/>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0B2D-413A-9462-840A5ACD1B53}"/>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0B2D-413A-9462-840A5ACD1B53}"/>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0B2D-413A-9462-840A5ACD1B53}"/>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0B2D-413A-9462-840A5ACD1B53}"/>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0B2D-413A-9462-840A5ACD1B53}"/>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0B2D-413A-9462-840A5ACD1B53}"/>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0B2D-413A-9462-840A5ACD1B53}"/>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0B2D-413A-9462-840A5ACD1B53}"/>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0B2D-413A-9462-840A5ACD1B53}"/>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0B2D-413A-9462-840A5ACD1B53}"/>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0B2D-413A-9462-840A5ACD1B53}"/>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0B2D-413A-9462-840A5ACD1B53}"/>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0B2D-413A-9462-840A5ACD1B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0CA0-4F63-B114-7EC6E082B8E4}"/>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0CA0-4F63-B114-7EC6E082B8E4}"/>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0CA0-4F63-B114-7EC6E082B8E4}"/>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0CA0-4F63-B114-7EC6E082B8E4}"/>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0CA0-4F63-B114-7EC6E082B8E4}"/>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0CA0-4F63-B114-7EC6E082B8E4}"/>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0CA0-4F63-B114-7EC6E082B8E4}"/>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0CA0-4F63-B114-7EC6E082B8E4}"/>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0CA0-4F63-B114-7EC6E082B8E4}"/>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0CA0-4F63-B114-7EC6E082B8E4}"/>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0CA0-4F63-B114-7EC6E082B8E4}"/>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0CA0-4F63-B114-7EC6E082B8E4}"/>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0CA0-4F63-B114-7EC6E082B8E4}"/>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0CA0-4F63-B114-7EC6E082B8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CF44-40CD-A21F-504D0DDCC6B6}"/>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CF44-40CD-A21F-504D0DDCC6B6}"/>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CF44-40CD-A21F-504D0DDCC6B6}"/>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CF44-40CD-A21F-504D0DDCC6B6}"/>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CF44-40CD-A21F-504D0DDCC6B6}"/>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CF44-40CD-A21F-504D0DDCC6B6}"/>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CF44-40CD-A21F-504D0DDCC6B6}"/>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CF44-40CD-A21F-504D0DDCC6B6}"/>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CF44-40CD-A21F-504D0DDCC6B6}"/>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CF44-40CD-A21F-504D0DDCC6B6}"/>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CF44-40CD-A21F-504D0DDCC6B6}"/>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CF44-40CD-A21F-504D0DDCC6B6}"/>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CF44-40CD-A21F-504D0DDCC6B6}"/>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CF44-40CD-A21F-504D0DDCC6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66FF"/>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9EBD-4ACC-8526-284BD62D3C51}"/>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9EBD-4ACC-8526-284BD62D3C51}"/>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9EBD-4ACC-8526-284BD62D3C51}"/>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9EBD-4ACC-8526-284BD62D3C51}"/>
              </c:ext>
            </c:extLst>
          </c:dPt>
          <c:dPt>
            <c:idx val="4"/>
            <c:bubble3D val="0"/>
            <c:spPr>
              <a:solidFill>
                <a:srgbClr val="FF66FF"/>
              </a:solidFill>
              <a:ln w="12700">
                <a:solidFill>
                  <a:schemeClr val="tx1"/>
                </a:solidFill>
              </a:ln>
              <a:effectLst/>
            </c:spPr>
            <c:extLst>
              <c:ext xmlns:c16="http://schemas.microsoft.com/office/drawing/2014/chart" uri="{C3380CC4-5D6E-409C-BE32-E72D297353CC}">
                <c16:uniqueId val="{00000009-9EBD-4ACC-8526-284BD62D3C51}"/>
              </c:ext>
            </c:extLst>
          </c:dPt>
          <c:dPt>
            <c:idx val="5"/>
            <c:bubble3D val="0"/>
            <c:spPr>
              <a:solidFill>
                <a:srgbClr val="FF66FF"/>
              </a:solidFill>
              <a:ln w="12700">
                <a:solidFill>
                  <a:schemeClr val="tx1"/>
                </a:solidFill>
              </a:ln>
              <a:effectLst/>
            </c:spPr>
            <c:extLst>
              <c:ext xmlns:c16="http://schemas.microsoft.com/office/drawing/2014/chart" uri="{C3380CC4-5D6E-409C-BE32-E72D297353CC}">
                <c16:uniqueId val="{0000000B-9EBD-4ACC-8526-284BD62D3C51}"/>
              </c:ext>
            </c:extLst>
          </c:dPt>
          <c:dPt>
            <c:idx val="6"/>
            <c:bubble3D val="0"/>
            <c:spPr>
              <a:solidFill>
                <a:srgbClr val="FF66FF"/>
              </a:solidFill>
              <a:ln w="12700">
                <a:solidFill>
                  <a:schemeClr val="tx1"/>
                </a:solidFill>
              </a:ln>
              <a:effectLst/>
            </c:spPr>
            <c:extLst>
              <c:ext xmlns:c16="http://schemas.microsoft.com/office/drawing/2014/chart" uri="{C3380CC4-5D6E-409C-BE32-E72D297353CC}">
                <c16:uniqueId val="{0000000D-9EBD-4ACC-8526-284BD62D3C51}"/>
              </c:ext>
            </c:extLst>
          </c:dPt>
          <c:dPt>
            <c:idx val="7"/>
            <c:bubble3D val="0"/>
            <c:spPr>
              <a:solidFill>
                <a:srgbClr val="FF66FF"/>
              </a:solidFill>
              <a:ln w="12700">
                <a:solidFill>
                  <a:schemeClr val="tx1"/>
                </a:solidFill>
              </a:ln>
              <a:effectLst/>
            </c:spPr>
            <c:extLst>
              <c:ext xmlns:c16="http://schemas.microsoft.com/office/drawing/2014/chart" uri="{C3380CC4-5D6E-409C-BE32-E72D297353CC}">
                <c16:uniqueId val="{0000000F-9EBD-4ACC-8526-284BD62D3C51}"/>
              </c:ext>
            </c:extLst>
          </c:dPt>
          <c:dPt>
            <c:idx val="8"/>
            <c:bubble3D val="0"/>
            <c:spPr>
              <a:solidFill>
                <a:srgbClr val="FF66FF"/>
              </a:solidFill>
              <a:ln w="12700">
                <a:solidFill>
                  <a:schemeClr val="tx1"/>
                </a:solidFill>
              </a:ln>
              <a:effectLst/>
            </c:spPr>
            <c:extLst>
              <c:ext xmlns:c16="http://schemas.microsoft.com/office/drawing/2014/chart" uri="{C3380CC4-5D6E-409C-BE32-E72D297353CC}">
                <c16:uniqueId val="{00000011-9EBD-4ACC-8526-284BD62D3C51}"/>
              </c:ext>
            </c:extLst>
          </c:dPt>
          <c:dPt>
            <c:idx val="9"/>
            <c:bubble3D val="0"/>
            <c:spPr>
              <a:solidFill>
                <a:srgbClr val="FF66FF"/>
              </a:solidFill>
              <a:ln w="12700">
                <a:solidFill>
                  <a:schemeClr val="tx1"/>
                </a:solidFill>
              </a:ln>
              <a:effectLst/>
            </c:spPr>
            <c:extLst>
              <c:ext xmlns:c16="http://schemas.microsoft.com/office/drawing/2014/chart" uri="{C3380CC4-5D6E-409C-BE32-E72D297353CC}">
                <c16:uniqueId val="{00000013-9EBD-4ACC-8526-284BD62D3C51}"/>
              </c:ext>
            </c:extLst>
          </c:dPt>
          <c:dPt>
            <c:idx val="10"/>
            <c:bubble3D val="0"/>
            <c:spPr>
              <a:solidFill>
                <a:srgbClr val="FF66FF"/>
              </a:solidFill>
              <a:ln w="12700">
                <a:solidFill>
                  <a:schemeClr val="tx1"/>
                </a:solidFill>
              </a:ln>
              <a:effectLst/>
            </c:spPr>
            <c:extLst>
              <c:ext xmlns:c16="http://schemas.microsoft.com/office/drawing/2014/chart" uri="{C3380CC4-5D6E-409C-BE32-E72D297353CC}">
                <c16:uniqueId val="{00000015-9EBD-4ACC-8526-284BD62D3C51}"/>
              </c:ext>
            </c:extLst>
          </c:dPt>
          <c:dPt>
            <c:idx val="11"/>
            <c:bubble3D val="0"/>
            <c:spPr>
              <a:solidFill>
                <a:srgbClr val="FF66FF"/>
              </a:solidFill>
              <a:ln w="12700">
                <a:solidFill>
                  <a:schemeClr val="tx1"/>
                </a:solidFill>
              </a:ln>
              <a:effectLst/>
            </c:spPr>
            <c:extLst>
              <c:ext xmlns:c16="http://schemas.microsoft.com/office/drawing/2014/chart" uri="{C3380CC4-5D6E-409C-BE32-E72D297353CC}">
                <c16:uniqueId val="{00000017-9EBD-4ACC-8526-284BD62D3C51}"/>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9EBD-4ACC-8526-284BD62D3C51}"/>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9EBD-4ACC-8526-284BD62D3C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FE3A-417D-A7CC-E444713EE46C}"/>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FE3A-417D-A7CC-E444713EE46C}"/>
              </c:ext>
            </c:extLst>
          </c:dPt>
          <c:dPt>
            <c:idx val="2"/>
            <c:bubble3D val="0"/>
            <c:spPr>
              <a:solidFill>
                <a:schemeClr val="bg1"/>
              </a:solidFill>
              <a:ln w="12700">
                <a:solidFill>
                  <a:schemeClr val="tx1"/>
                </a:solidFill>
              </a:ln>
              <a:effectLst/>
            </c:spPr>
            <c:extLst>
              <c:ext xmlns:c16="http://schemas.microsoft.com/office/drawing/2014/chart" uri="{C3380CC4-5D6E-409C-BE32-E72D297353CC}">
                <c16:uniqueId val="{00000005-FE3A-417D-A7CC-E444713EE46C}"/>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FE3A-417D-A7CC-E444713EE46C}"/>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FE3A-417D-A7CC-E444713EE46C}"/>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FE3A-417D-A7CC-E444713EE46C}"/>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FE3A-417D-A7CC-E444713EE46C}"/>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FE3A-417D-A7CC-E444713EE46C}"/>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FE3A-417D-A7CC-E444713EE46C}"/>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FE3A-417D-A7CC-E444713EE46C}"/>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FE3A-417D-A7CC-E444713EE46C}"/>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FE3A-417D-A7CC-E444713EE46C}"/>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FE3A-417D-A7CC-E444713EE46C}"/>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FE3A-417D-A7CC-E444713EE4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B050"/>
            </a:solidFill>
            <a:ln w="12700">
              <a:solidFill>
                <a:schemeClr val="tx1"/>
              </a:solidFill>
            </a:ln>
          </c:spPr>
          <c:dPt>
            <c:idx val="0"/>
            <c:bubble3D val="0"/>
            <c:spPr>
              <a:solidFill>
                <a:srgbClr val="00B050"/>
              </a:solidFill>
              <a:ln w="12700">
                <a:solidFill>
                  <a:schemeClr val="tx1"/>
                </a:solidFill>
              </a:ln>
              <a:effectLst/>
            </c:spPr>
            <c:extLst>
              <c:ext xmlns:c16="http://schemas.microsoft.com/office/drawing/2014/chart" uri="{C3380CC4-5D6E-409C-BE32-E72D297353CC}">
                <c16:uniqueId val="{00000001-C0D0-4780-84AB-9A384D70DE48}"/>
              </c:ext>
            </c:extLst>
          </c:dPt>
          <c:dPt>
            <c:idx val="1"/>
            <c:bubble3D val="0"/>
            <c:spPr>
              <a:solidFill>
                <a:srgbClr val="00B050"/>
              </a:solidFill>
              <a:ln w="12700">
                <a:solidFill>
                  <a:schemeClr val="tx1"/>
                </a:solidFill>
              </a:ln>
              <a:effectLst/>
            </c:spPr>
            <c:extLst>
              <c:ext xmlns:c16="http://schemas.microsoft.com/office/drawing/2014/chart" uri="{C3380CC4-5D6E-409C-BE32-E72D297353CC}">
                <c16:uniqueId val="{00000003-C0D0-4780-84AB-9A384D70DE48}"/>
              </c:ext>
            </c:extLst>
          </c:dPt>
          <c:dPt>
            <c:idx val="2"/>
            <c:bubble3D val="0"/>
            <c:spPr>
              <a:solidFill>
                <a:srgbClr val="00B050"/>
              </a:solidFill>
              <a:ln w="12700">
                <a:solidFill>
                  <a:schemeClr val="tx1"/>
                </a:solidFill>
              </a:ln>
              <a:effectLst/>
            </c:spPr>
            <c:extLst>
              <c:ext xmlns:c16="http://schemas.microsoft.com/office/drawing/2014/chart" uri="{C3380CC4-5D6E-409C-BE32-E72D297353CC}">
                <c16:uniqueId val="{00000005-C0D0-4780-84AB-9A384D70DE48}"/>
              </c:ext>
            </c:extLst>
          </c:dPt>
          <c:dPt>
            <c:idx val="3"/>
            <c:bubble3D val="0"/>
            <c:spPr>
              <a:solidFill>
                <a:srgbClr val="00B050"/>
              </a:solidFill>
              <a:ln w="12700">
                <a:solidFill>
                  <a:schemeClr val="tx1"/>
                </a:solidFill>
              </a:ln>
              <a:effectLst/>
            </c:spPr>
            <c:extLst>
              <c:ext xmlns:c16="http://schemas.microsoft.com/office/drawing/2014/chart" uri="{C3380CC4-5D6E-409C-BE32-E72D297353CC}">
                <c16:uniqueId val="{00000007-C0D0-4780-84AB-9A384D70DE48}"/>
              </c:ext>
            </c:extLst>
          </c:dPt>
          <c:dPt>
            <c:idx val="4"/>
            <c:bubble3D val="0"/>
            <c:spPr>
              <a:solidFill>
                <a:srgbClr val="00B050"/>
              </a:solidFill>
              <a:ln w="12700">
                <a:solidFill>
                  <a:schemeClr val="tx1"/>
                </a:solidFill>
              </a:ln>
              <a:effectLst/>
            </c:spPr>
            <c:extLst>
              <c:ext xmlns:c16="http://schemas.microsoft.com/office/drawing/2014/chart" uri="{C3380CC4-5D6E-409C-BE32-E72D297353CC}">
                <c16:uniqueId val="{00000009-C0D0-4780-84AB-9A384D70DE48}"/>
              </c:ext>
            </c:extLst>
          </c:dPt>
          <c:dPt>
            <c:idx val="5"/>
            <c:bubble3D val="0"/>
            <c:spPr>
              <a:solidFill>
                <a:srgbClr val="00B050"/>
              </a:solidFill>
              <a:ln w="12700">
                <a:solidFill>
                  <a:schemeClr val="tx1"/>
                </a:solidFill>
              </a:ln>
              <a:effectLst/>
            </c:spPr>
            <c:extLst>
              <c:ext xmlns:c16="http://schemas.microsoft.com/office/drawing/2014/chart" uri="{C3380CC4-5D6E-409C-BE32-E72D297353CC}">
                <c16:uniqueId val="{0000000B-C0D0-4780-84AB-9A384D70DE48}"/>
              </c:ext>
            </c:extLst>
          </c:dPt>
          <c:dPt>
            <c:idx val="6"/>
            <c:bubble3D val="0"/>
            <c:spPr>
              <a:solidFill>
                <a:srgbClr val="00B050"/>
              </a:solidFill>
              <a:ln w="12700">
                <a:solidFill>
                  <a:schemeClr val="tx1"/>
                </a:solidFill>
              </a:ln>
              <a:effectLst/>
            </c:spPr>
            <c:extLst>
              <c:ext xmlns:c16="http://schemas.microsoft.com/office/drawing/2014/chart" uri="{C3380CC4-5D6E-409C-BE32-E72D297353CC}">
                <c16:uniqueId val="{0000000D-C0D0-4780-84AB-9A384D70DE48}"/>
              </c:ext>
            </c:extLst>
          </c:dPt>
          <c:dPt>
            <c:idx val="7"/>
            <c:bubble3D val="0"/>
            <c:spPr>
              <a:solidFill>
                <a:srgbClr val="00B050"/>
              </a:solidFill>
              <a:ln w="12700">
                <a:solidFill>
                  <a:schemeClr val="tx1"/>
                </a:solidFill>
              </a:ln>
              <a:effectLst/>
            </c:spPr>
            <c:extLst>
              <c:ext xmlns:c16="http://schemas.microsoft.com/office/drawing/2014/chart" uri="{C3380CC4-5D6E-409C-BE32-E72D297353CC}">
                <c16:uniqueId val="{0000000F-C0D0-4780-84AB-9A384D70DE48}"/>
              </c:ext>
            </c:extLst>
          </c:dPt>
          <c:dPt>
            <c:idx val="8"/>
            <c:bubble3D val="0"/>
            <c:spPr>
              <a:solidFill>
                <a:srgbClr val="00B050"/>
              </a:solidFill>
              <a:ln w="12700">
                <a:solidFill>
                  <a:schemeClr val="tx1"/>
                </a:solidFill>
              </a:ln>
              <a:effectLst/>
            </c:spPr>
            <c:extLst>
              <c:ext xmlns:c16="http://schemas.microsoft.com/office/drawing/2014/chart" uri="{C3380CC4-5D6E-409C-BE32-E72D297353CC}">
                <c16:uniqueId val="{00000011-C0D0-4780-84AB-9A384D70DE48}"/>
              </c:ext>
            </c:extLst>
          </c:dPt>
          <c:dPt>
            <c:idx val="9"/>
            <c:bubble3D val="0"/>
            <c:spPr>
              <a:solidFill>
                <a:srgbClr val="00B050"/>
              </a:solidFill>
              <a:ln w="12700">
                <a:solidFill>
                  <a:schemeClr val="tx1"/>
                </a:solidFill>
              </a:ln>
              <a:effectLst/>
            </c:spPr>
            <c:extLst>
              <c:ext xmlns:c16="http://schemas.microsoft.com/office/drawing/2014/chart" uri="{C3380CC4-5D6E-409C-BE32-E72D297353CC}">
                <c16:uniqueId val="{00000013-C0D0-4780-84AB-9A384D70DE48}"/>
              </c:ext>
            </c:extLst>
          </c:dPt>
          <c:dPt>
            <c:idx val="10"/>
            <c:bubble3D val="0"/>
            <c:spPr>
              <a:solidFill>
                <a:srgbClr val="00B050"/>
              </a:solidFill>
              <a:ln w="12700">
                <a:solidFill>
                  <a:schemeClr val="tx1"/>
                </a:solidFill>
              </a:ln>
              <a:effectLst/>
            </c:spPr>
            <c:extLst>
              <c:ext xmlns:c16="http://schemas.microsoft.com/office/drawing/2014/chart" uri="{C3380CC4-5D6E-409C-BE32-E72D297353CC}">
                <c16:uniqueId val="{00000015-C0D0-4780-84AB-9A384D70DE48}"/>
              </c:ext>
            </c:extLst>
          </c:dPt>
          <c:dPt>
            <c:idx val="11"/>
            <c:bubble3D val="0"/>
            <c:spPr>
              <a:solidFill>
                <a:srgbClr val="00B050"/>
              </a:solidFill>
              <a:ln w="12700">
                <a:solidFill>
                  <a:schemeClr val="tx1"/>
                </a:solidFill>
              </a:ln>
              <a:effectLst/>
            </c:spPr>
            <c:extLst>
              <c:ext xmlns:c16="http://schemas.microsoft.com/office/drawing/2014/chart" uri="{C3380CC4-5D6E-409C-BE32-E72D297353CC}">
                <c16:uniqueId val="{00000017-C0D0-4780-84AB-9A384D70DE48}"/>
              </c:ext>
            </c:extLst>
          </c:dPt>
          <c:dPt>
            <c:idx val="12"/>
            <c:bubble3D val="0"/>
            <c:spPr>
              <a:solidFill>
                <a:srgbClr val="00B050"/>
              </a:solidFill>
              <a:ln w="12700">
                <a:solidFill>
                  <a:schemeClr val="tx1"/>
                </a:solidFill>
              </a:ln>
              <a:effectLst/>
            </c:spPr>
            <c:extLst>
              <c:ext xmlns:c16="http://schemas.microsoft.com/office/drawing/2014/chart" uri="{C3380CC4-5D6E-409C-BE32-E72D297353CC}">
                <c16:uniqueId val="{00000019-C0D0-4780-84AB-9A384D70DE48}"/>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C0D0-4780-84AB-9A384D70DE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94DF-41D4-B85B-2175EB5E24AE}"/>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94DF-41D4-B85B-2175EB5E24AE}"/>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94DF-41D4-B85B-2175EB5E24AE}"/>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94DF-41D4-B85B-2175EB5E24AE}"/>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94DF-41D4-B85B-2175EB5E24AE}"/>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94DF-41D4-B85B-2175EB5E24AE}"/>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94DF-41D4-B85B-2175EB5E24AE}"/>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94DF-41D4-B85B-2175EB5E24AE}"/>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94DF-41D4-B85B-2175EB5E24AE}"/>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94DF-41D4-B85B-2175EB5E24AE}"/>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94DF-41D4-B85B-2175EB5E24AE}"/>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94DF-41D4-B85B-2175EB5E24AE}"/>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94DF-41D4-B85B-2175EB5E24AE}"/>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94DF-41D4-B85B-2175EB5E24AE}"/>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94DF-41D4-B85B-2175EB5E24AE}"/>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94DF-41D4-B85B-2175EB5E24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00B050"/>
              </a:solidFill>
              <a:ln w="12700">
                <a:solidFill>
                  <a:schemeClr val="tx1"/>
                </a:solidFill>
              </a:ln>
              <a:effectLst/>
            </c:spPr>
            <c:extLst>
              <c:ext xmlns:c16="http://schemas.microsoft.com/office/drawing/2014/chart" uri="{C3380CC4-5D6E-409C-BE32-E72D297353CC}">
                <c16:uniqueId val="{00000001-DD31-4B2A-9C07-D727407B8B58}"/>
              </c:ext>
            </c:extLst>
          </c:dPt>
          <c:dPt>
            <c:idx val="1"/>
            <c:bubble3D val="0"/>
            <c:spPr>
              <a:solidFill>
                <a:srgbClr val="00B050"/>
              </a:solidFill>
              <a:ln w="12700">
                <a:solidFill>
                  <a:schemeClr val="tx1"/>
                </a:solidFill>
              </a:ln>
              <a:effectLst/>
            </c:spPr>
            <c:extLst>
              <c:ext xmlns:c16="http://schemas.microsoft.com/office/drawing/2014/chart" uri="{C3380CC4-5D6E-409C-BE32-E72D297353CC}">
                <c16:uniqueId val="{00000003-DD31-4B2A-9C07-D727407B8B58}"/>
              </c:ext>
            </c:extLst>
          </c:dPt>
          <c:dPt>
            <c:idx val="2"/>
            <c:bubble3D val="0"/>
            <c:spPr>
              <a:solidFill>
                <a:srgbClr val="00B050"/>
              </a:solidFill>
              <a:ln w="12700">
                <a:solidFill>
                  <a:schemeClr val="tx1"/>
                </a:solidFill>
              </a:ln>
              <a:effectLst/>
            </c:spPr>
            <c:extLst>
              <c:ext xmlns:c16="http://schemas.microsoft.com/office/drawing/2014/chart" uri="{C3380CC4-5D6E-409C-BE32-E72D297353CC}">
                <c16:uniqueId val="{00000005-DD31-4B2A-9C07-D727407B8B58}"/>
              </c:ext>
            </c:extLst>
          </c:dPt>
          <c:dPt>
            <c:idx val="3"/>
            <c:bubble3D val="0"/>
            <c:spPr>
              <a:solidFill>
                <a:srgbClr val="00B050"/>
              </a:solidFill>
              <a:ln w="12700">
                <a:solidFill>
                  <a:schemeClr val="tx1"/>
                </a:solidFill>
              </a:ln>
              <a:effectLst/>
            </c:spPr>
            <c:extLst>
              <c:ext xmlns:c16="http://schemas.microsoft.com/office/drawing/2014/chart" uri="{C3380CC4-5D6E-409C-BE32-E72D297353CC}">
                <c16:uniqueId val="{00000007-DD31-4B2A-9C07-D727407B8B58}"/>
              </c:ext>
            </c:extLst>
          </c:dPt>
          <c:dPt>
            <c:idx val="4"/>
            <c:bubble3D val="0"/>
            <c:spPr>
              <a:solidFill>
                <a:srgbClr val="00B050"/>
              </a:solidFill>
              <a:ln w="12700">
                <a:solidFill>
                  <a:schemeClr val="tx1"/>
                </a:solidFill>
              </a:ln>
              <a:effectLst/>
            </c:spPr>
            <c:extLst>
              <c:ext xmlns:c16="http://schemas.microsoft.com/office/drawing/2014/chart" uri="{C3380CC4-5D6E-409C-BE32-E72D297353CC}">
                <c16:uniqueId val="{00000009-DD31-4B2A-9C07-D727407B8B58}"/>
              </c:ext>
            </c:extLst>
          </c:dPt>
          <c:dPt>
            <c:idx val="5"/>
            <c:bubble3D val="0"/>
            <c:spPr>
              <a:solidFill>
                <a:srgbClr val="00B050"/>
              </a:solidFill>
              <a:ln w="12700">
                <a:solidFill>
                  <a:schemeClr val="tx1"/>
                </a:solidFill>
              </a:ln>
              <a:effectLst/>
            </c:spPr>
            <c:extLst>
              <c:ext xmlns:c16="http://schemas.microsoft.com/office/drawing/2014/chart" uri="{C3380CC4-5D6E-409C-BE32-E72D297353CC}">
                <c16:uniqueId val="{0000000B-DD31-4B2A-9C07-D727407B8B58}"/>
              </c:ext>
            </c:extLst>
          </c:dPt>
          <c:dPt>
            <c:idx val="6"/>
            <c:bubble3D val="0"/>
            <c:spPr>
              <a:solidFill>
                <a:srgbClr val="00B050"/>
              </a:solidFill>
              <a:ln w="12700">
                <a:solidFill>
                  <a:schemeClr val="tx1"/>
                </a:solidFill>
              </a:ln>
              <a:effectLst/>
            </c:spPr>
            <c:extLst>
              <c:ext xmlns:c16="http://schemas.microsoft.com/office/drawing/2014/chart" uri="{C3380CC4-5D6E-409C-BE32-E72D297353CC}">
                <c16:uniqueId val="{0000000D-DD31-4B2A-9C07-D727407B8B58}"/>
              </c:ext>
            </c:extLst>
          </c:dPt>
          <c:dPt>
            <c:idx val="7"/>
            <c:bubble3D val="0"/>
            <c:spPr>
              <a:solidFill>
                <a:srgbClr val="00B050"/>
              </a:solidFill>
              <a:ln w="12700">
                <a:solidFill>
                  <a:schemeClr val="tx1"/>
                </a:solidFill>
              </a:ln>
              <a:effectLst/>
            </c:spPr>
            <c:extLst>
              <c:ext xmlns:c16="http://schemas.microsoft.com/office/drawing/2014/chart" uri="{C3380CC4-5D6E-409C-BE32-E72D297353CC}">
                <c16:uniqueId val="{0000000F-DD31-4B2A-9C07-D727407B8B58}"/>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DD31-4B2A-9C07-D727407B8B58}"/>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DD31-4B2A-9C07-D727407B8B58}"/>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DD31-4B2A-9C07-D727407B8B58}"/>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DD31-4B2A-9C07-D727407B8B58}"/>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DD31-4B2A-9C07-D727407B8B58}"/>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DD31-4B2A-9C07-D727407B8B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B0F0"/>
            </a:solidFill>
            <a:ln w="12700">
              <a:solidFill>
                <a:schemeClr val="tx1"/>
              </a:solidFill>
            </a:ln>
          </c:spPr>
          <c:dPt>
            <c:idx val="0"/>
            <c:bubble3D val="0"/>
            <c:spPr>
              <a:solidFill>
                <a:srgbClr val="00B0F0"/>
              </a:solidFill>
              <a:ln w="12700">
                <a:solidFill>
                  <a:schemeClr val="tx1"/>
                </a:solidFill>
              </a:ln>
              <a:effectLst/>
            </c:spPr>
            <c:extLst>
              <c:ext xmlns:c16="http://schemas.microsoft.com/office/drawing/2014/chart" uri="{C3380CC4-5D6E-409C-BE32-E72D297353CC}">
                <c16:uniqueId val="{00000001-D853-4E81-8692-9601CEBA336C}"/>
              </c:ext>
            </c:extLst>
          </c:dPt>
          <c:dPt>
            <c:idx val="1"/>
            <c:bubble3D val="0"/>
            <c:spPr>
              <a:solidFill>
                <a:srgbClr val="00B0F0"/>
              </a:solidFill>
              <a:ln w="12700">
                <a:solidFill>
                  <a:schemeClr val="tx1"/>
                </a:solidFill>
              </a:ln>
              <a:effectLst/>
            </c:spPr>
            <c:extLst>
              <c:ext xmlns:c16="http://schemas.microsoft.com/office/drawing/2014/chart" uri="{C3380CC4-5D6E-409C-BE32-E72D297353CC}">
                <c16:uniqueId val="{00000003-D853-4E81-8692-9601CEBA336C}"/>
              </c:ext>
            </c:extLst>
          </c:dPt>
          <c:dPt>
            <c:idx val="2"/>
            <c:bubble3D val="0"/>
            <c:spPr>
              <a:solidFill>
                <a:srgbClr val="00B0F0"/>
              </a:solidFill>
              <a:ln w="12700">
                <a:solidFill>
                  <a:schemeClr val="tx1"/>
                </a:solidFill>
              </a:ln>
              <a:effectLst/>
            </c:spPr>
            <c:extLst>
              <c:ext xmlns:c16="http://schemas.microsoft.com/office/drawing/2014/chart" uri="{C3380CC4-5D6E-409C-BE32-E72D297353CC}">
                <c16:uniqueId val="{00000005-D853-4E81-8692-9601CEBA336C}"/>
              </c:ext>
            </c:extLst>
          </c:dPt>
          <c:dPt>
            <c:idx val="3"/>
            <c:bubble3D val="0"/>
            <c:spPr>
              <a:solidFill>
                <a:srgbClr val="00B0F0"/>
              </a:solidFill>
              <a:ln w="12700">
                <a:solidFill>
                  <a:schemeClr val="tx1"/>
                </a:solidFill>
              </a:ln>
              <a:effectLst/>
            </c:spPr>
            <c:extLst>
              <c:ext xmlns:c16="http://schemas.microsoft.com/office/drawing/2014/chart" uri="{C3380CC4-5D6E-409C-BE32-E72D297353CC}">
                <c16:uniqueId val="{00000007-D853-4E81-8692-9601CEBA336C}"/>
              </c:ext>
            </c:extLst>
          </c:dPt>
          <c:dPt>
            <c:idx val="4"/>
            <c:bubble3D val="0"/>
            <c:spPr>
              <a:solidFill>
                <a:srgbClr val="00B0F0"/>
              </a:solidFill>
              <a:ln w="12700">
                <a:solidFill>
                  <a:schemeClr val="tx1"/>
                </a:solidFill>
              </a:ln>
              <a:effectLst/>
            </c:spPr>
            <c:extLst>
              <c:ext xmlns:c16="http://schemas.microsoft.com/office/drawing/2014/chart" uri="{C3380CC4-5D6E-409C-BE32-E72D297353CC}">
                <c16:uniqueId val="{00000009-D853-4E81-8692-9601CEBA336C}"/>
              </c:ext>
            </c:extLst>
          </c:dPt>
          <c:dPt>
            <c:idx val="5"/>
            <c:bubble3D val="0"/>
            <c:spPr>
              <a:solidFill>
                <a:srgbClr val="00B0F0"/>
              </a:solidFill>
              <a:ln w="12700">
                <a:solidFill>
                  <a:schemeClr val="tx1"/>
                </a:solidFill>
              </a:ln>
              <a:effectLst/>
            </c:spPr>
            <c:extLst>
              <c:ext xmlns:c16="http://schemas.microsoft.com/office/drawing/2014/chart" uri="{C3380CC4-5D6E-409C-BE32-E72D297353CC}">
                <c16:uniqueId val="{0000000B-D853-4E81-8692-9601CEBA336C}"/>
              </c:ext>
            </c:extLst>
          </c:dPt>
          <c:dPt>
            <c:idx val="6"/>
            <c:bubble3D val="0"/>
            <c:spPr>
              <a:solidFill>
                <a:srgbClr val="00B0F0"/>
              </a:solidFill>
              <a:ln w="12700">
                <a:solidFill>
                  <a:schemeClr val="tx1"/>
                </a:solidFill>
              </a:ln>
              <a:effectLst/>
            </c:spPr>
            <c:extLst>
              <c:ext xmlns:c16="http://schemas.microsoft.com/office/drawing/2014/chart" uri="{C3380CC4-5D6E-409C-BE32-E72D297353CC}">
                <c16:uniqueId val="{0000000D-D853-4E81-8692-9601CEBA336C}"/>
              </c:ext>
            </c:extLst>
          </c:dPt>
          <c:dPt>
            <c:idx val="7"/>
            <c:bubble3D val="0"/>
            <c:spPr>
              <a:solidFill>
                <a:srgbClr val="00B0F0"/>
              </a:solidFill>
              <a:ln w="12700">
                <a:solidFill>
                  <a:schemeClr val="tx1"/>
                </a:solidFill>
              </a:ln>
              <a:effectLst/>
            </c:spPr>
            <c:extLst>
              <c:ext xmlns:c16="http://schemas.microsoft.com/office/drawing/2014/chart" uri="{C3380CC4-5D6E-409C-BE32-E72D297353CC}">
                <c16:uniqueId val="{0000000F-D853-4E81-8692-9601CEBA336C}"/>
              </c:ext>
            </c:extLst>
          </c:dPt>
          <c:dPt>
            <c:idx val="8"/>
            <c:bubble3D val="0"/>
            <c:spPr>
              <a:solidFill>
                <a:srgbClr val="00B0F0"/>
              </a:solidFill>
              <a:ln w="12700">
                <a:solidFill>
                  <a:schemeClr val="tx1"/>
                </a:solidFill>
              </a:ln>
              <a:effectLst/>
            </c:spPr>
            <c:extLst>
              <c:ext xmlns:c16="http://schemas.microsoft.com/office/drawing/2014/chart" uri="{C3380CC4-5D6E-409C-BE32-E72D297353CC}">
                <c16:uniqueId val="{00000011-D853-4E81-8692-9601CEBA336C}"/>
              </c:ext>
            </c:extLst>
          </c:dPt>
          <c:dPt>
            <c:idx val="9"/>
            <c:bubble3D val="0"/>
            <c:spPr>
              <a:solidFill>
                <a:srgbClr val="00B0F0"/>
              </a:solidFill>
              <a:ln w="12700">
                <a:solidFill>
                  <a:schemeClr val="tx1"/>
                </a:solidFill>
              </a:ln>
              <a:effectLst/>
            </c:spPr>
            <c:extLst>
              <c:ext xmlns:c16="http://schemas.microsoft.com/office/drawing/2014/chart" uri="{C3380CC4-5D6E-409C-BE32-E72D297353CC}">
                <c16:uniqueId val="{00000013-D853-4E81-8692-9601CEBA336C}"/>
              </c:ext>
            </c:extLst>
          </c:dPt>
          <c:dPt>
            <c:idx val="10"/>
            <c:bubble3D val="0"/>
            <c:spPr>
              <a:solidFill>
                <a:srgbClr val="00B0F0"/>
              </a:solidFill>
              <a:ln w="12700">
                <a:solidFill>
                  <a:schemeClr val="tx1"/>
                </a:solidFill>
              </a:ln>
              <a:effectLst/>
            </c:spPr>
            <c:extLst>
              <c:ext xmlns:c16="http://schemas.microsoft.com/office/drawing/2014/chart" uri="{C3380CC4-5D6E-409C-BE32-E72D297353CC}">
                <c16:uniqueId val="{00000015-D853-4E81-8692-9601CEBA336C}"/>
              </c:ext>
            </c:extLst>
          </c:dPt>
          <c:dPt>
            <c:idx val="11"/>
            <c:bubble3D val="0"/>
            <c:spPr>
              <a:solidFill>
                <a:srgbClr val="00B0F0"/>
              </a:solidFill>
              <a:ln w="12700">
                <a:solidFill>
                  <a:schemeClr val="tx1"/>
                </a:solidFill>
              </a:ln>
              <a:effectLst/>
            </c:spPr>
            <c:extLst>
              <c:ext xmlns:c16="http://schemas.microsoft.com/office/drawing/2014/chart" uri="{C3380CC4-5D6E-409C-BE32-E72D297353CC}">
                <c16:uniqueId val="{00000017-D853-4E81-8692-9601CEBA336C}"/>
              </c:ext>
            </c:extLst>
          </c:dPt>
          <c:dPt>
            <c:idx val="12"/>
            <c:bubble3D val="0"/>
            <c:spPr>
              <a:solidFill>
                <a:srgbClr val="00B0F0"/>
              </a:solidFill>
              <a:ln w="12700">
                <a:solidFill>
                  <a:schemeClr val="tx1"/>
                </a:solidFill>
              </a:ln>
              <a:effectLst/>
            </c:spPr>
            <c:extLst>
              <c:ext xmlns:c16="http://schemas.microsoft.com/office/drawing/2014/chart" uri="{C3380CC4-5D6E-409C-BE32-E72D297353CC}">
                <c16:uniqueId val="{00000019-D853-4E81-8692-9601CEBA336C}"/>
              </c:ext>
            </c:extLst>
          </c:dPt>
          <c:dPt>
            <c:idx val="13"/>
            <c:bubble3D val="0"/>
            <c:spPr>
              <a:solidFill>
                <a:srgbClr val="00B0F0"/>
              </a:solidFill>
              <a:ln w="12700">
                <a:solidFill>
                  <a:schemeClr val="tx1"/>
                </a:solidFill>
              </a:ln>
              <a:effectLst/>
            </c:spPr>
            <c:extLst>
              <c:ext xmlns:c16="http://schemas.microsoft.com/office/drawing/2014/chart" uri="{C3380CC4-5D6E-409C-BE32-E72D297353CC}">
                <c16:uniqueId val="{0000001B-D853-4E81-8692-9601CEBA336C}"/>
              </c:ext>
            </c:extLst>
          </c:dPt>
          <c:dPt>
            <c:idx val="14"/>
            <c:bubble3D val="0"/>
            <c:spPr>
              <a:solidFill>
                <a:srgbClr val="00B0F0"/>
              </a:solidFill>
              <a:ln w="12700">
                <a:solidFill>
                  <a:schemeClr val="tx1"/>
                </a:solidFill>
              </a:ln>
              <a:effectLst/>
            </c:spPr>
            <c:extLst>
              <c:ext xmlns:c16="http://schemas.microsoft.com/office/drawing/2014/chart" uri="{C3380CC4-5D6E-409C-BE32-E72D297353CC}">
                <c16:uniqueId val="{0000001D-D853-4E81-8692-9601CEBA336C}"/>
              </c:ext>
            </c:extLst>
          </c:dPt>
          <c:dPt>
            <c:idx val="15"/>
            <c:bubble3D val="0"/>
            <c:spPr>
              <a:solidFill>
                <a:srgbClr val="00B0F0"/>
              </a:solidFill>
              <a:ln w="12700">
                <a:solidFill>
                  <a:schemeClr val="tx1"/>
                </a:solidFill>
              </a:ln>
              <a:effectLst/>
            </c:spPr>
            <c:extLst>
              <c:ext xmlns:c16="http://schemas.microsoft.com/office/drawing/2014/chart" uri="{C3380CC4-5D6E-409C-BE32-E72D297353CC}">
                <c16:uniqueId val="{0000001F-D853-4E81-8692-9601CEBA336C}"/>
              </c:ext>
            </c:extLst>
          </c:dPt>
          <c:dPt>
            <c:idx val="16"/>
            <c:bubble3D val="0"/>
            <c:spPr>
              <a:solidFill>
                <a:srgbClr val="00B0F0"/>
              </a:solidFill>
              <a:ln w="12700">
                <a:solidFill>
                  <a:schemeClr val="tx1"/>
                </a:solidFill>
              </a:ln>
              <a:effectLst/>
            </c:spPr>
            <c:extLst>
              <c:ext xmlns:c16="http://schemas.microsoft.com/office/drawing/2014/chart" uri="{C3380CC4-5D6E-409C-BE32-E72D297353CC}">
                <c16:uniqueId val="{00000021-D853-4E81-8692-9601CEBA336C}"/>
              </c:ext>
            </c:extLst>
          </c:dPt>
          <c:cat>
            <c:numRef>
              <c:f>Sheet1!$A$2:$A$18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Sheet1!$B$2:$B$18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22-D853-4E81-8692-9601CEBA33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00B0F0"/>
              </a:solidFill>
              <a:ln w="12700">
                <a:solidFill>
                  <a:schemeClr val="tx1"/>
                </a:solidFill>
              </a:ln>
              <a:effectLst/>
            </c:spPr>
            <c:extLst>
              <c:ext xmlns:c16="http://schemas.microsoft.com/office/drawing/2014/chart" uri="{C3380CC4-5D6E-409C-BE32-E72D297353CC}">
                <c16:uniqueId val="{00000001-6E71-4BC1-893B-B0953E55CD08}"/>
              </c:ext>
            </c:extLst>
          </c:dPt>
          <c:dPt>
            <c:idx val="1"/>
            <c:bubble3D val="0"/>
            <c:spPr>
              <a:solidFill>
                <a:srgbClr val="00B0F0"/>
              </a:solidFill>
              <a:ln w="12700">
                <a:solidFill>
                  <a:schemeClr val="tx1"/>
                </a:solidFill>
              </a:ln>
              <a:effectLst/>
            </c:spPr>
            <c:extLst>
              <c:ext xmlns:c16="http://schemas.microsoft.com/office/drawing/2014/chart" uri="{C3380CC4-5D6E-409C-BE32-E72D297353CC}">
                <c16:uniqueId val="{00000003-6E71-4BC1-893B-B0953E55CD08}"/>
              </c:ext>
            </c:extLst>
          </c:dPt>
          <c:dPt>
            <c:idx val="2"/>
            <c:bubble3D val="0"/>
            <c:spPr>
              <a:solidFill>
                <a:srgbClr val="00B0F0"/>
              </a:solidFill>
              <a:ln w="12700">
                <a:solidFill>
                  <a:schemeClr val="tx1"/>
                </a:solidFill>
              </a:ln>
              <a:effectLst/>
            </c:spPr>
            <c:extLst>
              <c:ext xmlns:c16="http://schemas.microsoft.com/office/drawing/2014/chart" uri="{C3380CC4-5D6E-409C-BE32-E72D297353CC}">
                <c16:uniqueId val="{00000005-6E71-4BC1-893B-B0953E55CD08}"/>
              </c:ext>
            </c:extLst>
          </c:dPt>
          <c:dPt>
            <c:idx val="3"/>
            <c:bubble3D val="0"/>
            <c:spPr>
              <a:solidFill>
                <a:srgbClr val="00B0F0"/>
              </a:solidFill>
              <a:ln w="12700">
                <a:solidFill>
                  <a:schemeClr val="tx1"/>
                </a:solidFill>
              </a:ln>
              <a:effectLst/>
            </c:spPr>
            <c:extLst>
              <c:ext xmlns:c16="http://schemas.microsoft.com/office/drawing/2014/chart" uri="{C3380CC4-5D6E-409C-BE32-E72D297353CC}">
                <c16:uniqueId val="{00000007-6E71-4BC1-893B-B0953E55CD08}"/>
              </c:ext>
            </c:extLst>
          </c:dPt>
          <c:dPt>
            <c:idx val="4"/>
            <c:bubble3D val="0"/>
            <c:spPr>
              <a:solidFill>
                <a:srgbClr val="00B0F0"/>
              </a:solidFill>
              <a:ln w="12700">
                <a:solidFill>
                  <a:schemeClr val="tx1"/>
                </a:solidFill>
              </a:ln>
              <a:effectLst/>
            </c:spPr>
            <c:extLst>
              <c:ext xmlns:c16="http://schemas.microsoft.com/office/drawing/2014/chart" uri="{C3380CC4-5D6E-409C-BE32-E72D297353CC}">
                <c16:uniqueId val="{00000009-6E71-4BC1-893B-B0953E55CD08}"/>
              </c:ext>
            </c:extLst>
          </c:dPt>
          <c:dPt>
            <c:idx val="5"/>
            <c:bubble3D val="0"/>
            <c:spPr>
              <a:solidFill>
                <a:srgbClr val="00B0F0"/>
              </a:solidFill>
              <a:ln w="12700">
                <a:solidFill>
                  <a:schemeClr val="tx1"/>
                </a:solidFill>
              </a:ln>
              <a:effectLst/>
            </c:spPr>
            <c:extLst>
              <c:ext xmlns:c16="http://schemas.microsoft.com/office/drawing/2014/chart" uri="{C3380CC4-5D6E-409C-BE32-E72D297353CC}">
                <c16:uniqueId val="{0000000B-6E71-4BC1-893B-B0953E55CD08}"/>
              </c:ext>
            </c:extLst>
          </c:dPt>
          <c:dPt>
            <c:idx val="6"/>
            <c:bubble3D val="0"/>
            <c:spPr>
              <a:solidFill>
                <a:srgbClr val="00B0F0"/>
              </a:solidFill>
              <a:ln w="12700">
                <a:solidFill>
                  <a:schemeClr val="tx1"/>
                </a:solidFill>
              </a:ln>
              <a:effectLst/>
            </c:spPr>
            <c:extLst>
              <c:ext xmlns:c16="http://schemas.microsoft.com/office/drawing/2014/chart" uri="{C3380CC4-5D6E-409C-BE32-E72D297353CC}">
                <c16:uniqueId val="{0000000D-6E71-4BC1-893B-B0953E55CD08}"/>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6E71-4BC1-893B-B0953E55CD08}"/>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6E71-4BC1-893B-B0953E55CD08}"/>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6E71-4BC1-893B-B0953E55CD08}"/>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6E71-4BC1-893B-B0953E55CD08}"/>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6E71-4BC1-893B-B0953E55CD08}"/>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6E71-4BC1-893B-B0953E55CD08}"/>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6E71-4BC1-893B-B0953E55CD08}"/>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6E71-4BC1-893B-B0953E55CD08}"/>
              </c:ext>
            </c:extLst>
          </c:dPt>
          <c:dPt>
            <c:idx val="15"/>
            <c:bubble3D val="0"/>
            <c:spPr>
              <a:solidFill>
                <a:schemeClr val="bg1"/>
              </a:solidFill>
              <a:ln w="12700">
                <a:solidFill>
                  <a:schemeClr val="tx1"/>
                </a:solidFill>
              </a:ln>
              <a:effectLst/>
            </c:spPr>
            <c:extLst>
              <c:ext xmlns:c16="http://schemas.microsoft.com/office/drawing/2014/chart" uri="{C3380CC4-5D6E-409C-BE32-E72D297353CC}">
                <c16:uniqueId val="{0000001F-6E71-4BC1-893B-B0953E55CD08}"/>
              </c:ext>
            </c:extLst>
          </c:dPt>
          <c:dPt>
            <c:idx val="16"/>
            <c:bubble3D val="0"/>
            <c:spPr>
              <a:solidFill>
                <a:schemeClr val="bg1"/>
              </a:solidFill>
              <a:ln w="12700">
                <a:solidFill>
                  <a:schemeClr val="tx1"/>
                </a:solidFill>
              </a:ln>
              <a:effectLst/>
            </c:spPr>
            <c:extLst>
              <c:ext xmlns:c16="http://schemas.microsoft.com/office/drawing/2014/chart" uri="{C3380CC4-5D6E-409C-BE32-E72D297353CC}">
                <c16:uniqueId val="{00000021-6E71-4BC1-893B-B0953E55CD08}"/>
              </c:ext>
            </c:extLst>
          </c:dPt>
          <c:cat>
            <c:numRef>
              <c:f>Sheet1!$A$2:$A$18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Sheet1!$B$2:$B$18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22-6E71-4BC1-893B-B0953E55CD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B050"/>
            </a:solidFill>
            <a:ln w="12700">
              <a:solidFill>
                <a:schemeClr val="tx1"/>
              </a:solidFill>
            </a:ln>
          </c:spPr>
          <c:dPt>
            <c:idx val="0"/>
            <c:bubble3D val="0"/>
            <c:spPr>
              <a:solidFill>
                <a:srgbClr val="00B050"/>
              </a:solidFill>
              <a:ln w="12700">
                <a:solidFill>
                  <a:schemeClr val="tx1"/>
                </a:solidFill>
              </a:ln>
              <a:effectLst/>
            </c:spPr>
            <c:extLst>
              <c:ext xmlns:c16="http://schemas.microsoft.com/office/drawing/2014/chart" uri="{C3380CC4-5D6E-409C-BE32-E72D297353CC}">
                <c16:uniqueId val="{00000001-C0D0-4780-84AB-9A384D70DE48}"/>
              </c:ext>
            </c:extLst>
          </c:dPt>
          <c:dPt>
            <c:idx val="1"/>
            <c:bubble3D val="0"/>
            <c:spPr>
              <a:solidFill>
                <a:srgbClr val="00B050"/>
              </a:solidFill>
              <a:ln w="12700">
                <a:solidFill>
                  <a:schemeClr val="tx1"/>
                </a:solidFill>
              </a:ln>
              <a:effectLst/>
            </c:spPr>
            <c:extLst>
              <c:ext xmlns:c16="http://schemas.microsoft.com/office/drawing/2014/chart" uri="{C3380CC4-5D6E-409C-BE32-E72D297353CC}">
                <c16:uniqueId val="{00000003-C0D0-4780-84AB-9A384D70DE48}"/>
              </c:ext>
            </c:extLst>
          </c:dPt>
          <c:dPt>
            <c:idx val="2"/>
            <c:bubble3D val="0"/>
            <c:spPr>
              <a:solidFill>
                <a:srgbClr val="00B050"/>
              </a:solidFill>
              <a:ln w="12700">
                <a:solidFill>
                  <a:schemeClr val="tx1"/>
                </a:solidFill>
              </a:ln>
              <a:effectLst/>
            </c:spPr>
            <c:extLst>
              <c:ext xmlns:c16="http://schemas.microsoft.com/office/drawing/2014/chart" uri="{C3380CC4-5D6E-409C-BE32-E72D297353CC}">
                <c16:uniqueId val="{00000005-C0D0-4780-84AB-9A384D70DE48}"/>
              </c:ext>
            </c:extLst>
          </c:dPt>
          <c:dPt>
            <c:idx val="3"/>
            <c:bubble3D val="0"/>
            <c:spPr>
              <a:solidFill>
                <a:srgbClr val="00B050"/>
              </a:solidFill>
              <a:ln w="12700">
                <a:solidFill>
                  <a:schemeClr val="tx1"/>
                </a:solidFill>
              </a:ln>
              <a:effectLst/>
            </c:spPr>
            <c:extLst>
              <c:ext xmlns:c16="http://schemas.microsoft.com/office/drawing/2014/chart" uri="{C3380CC4-5D6E-409C-BE32-E72D297353CC}">
                <c16:uniqueId val="{00000007-C0D0-4780-84AB-9A384D70DE48}"/>
              </c:ext>
            </c:extLst>
          </c:dPt>
          <c:dPt>
            <c:idx val="4"/>
            <c:bubble3D val="0"/>
            <c:spPr>
              <a:solidFill>
                <a:srgbClr val="00B050"/>
              </a:solidFill>
              <a:ln w="12700">
                <a:solidFill>
                  <a:schemeClr val="tx1"/>
                </a:solidFill>
              </a:ln>
              <a:effectLst/>
            </c:spPr>
            <c:extLst>
              <c:ext xmlns:c16="http://schemas.microsoft.com/office/drawing/2014/chart" uri="{C3380CC4-5D6E-409C-BE32-E72D297353CC}">
                <c16:uniqueId val="{00000009-C0D0-4780-84AB-9A384D70DE48}"/>
              </c:ext>
            </c:extLst>
          </c:dPt>
          <c:dPt>
            <c:idx val="5"/>
            <c:bubble3D val="0"/>
            <c:spPr>
              <a:solidFill>
                <a:srgbClr val="00B050"/>
              </a:solidFill>
              <a:ln w="12700">
                <a:solidFill>
                  <a:schemeClr val="tx1"/>
                </a:solidFill>
              </a:ln>
              <a:effectLst/>
            </c:spPr>
            <c:extLst>
              <c:ext xmlns:c16="http://schemas.microsoft.com/office/drawing/2014/chart" uri="{C3380CC4-5D6E-409C-BE32-E72D297353CC}">
                <c16:uniqueId val="{0000000B-C0D0-4780-84AB-9A384D70DE48}"/>
              </c:ext>
            </c:extLst>
          </c:dPt>
          <c:dPt>
            <c:idx val="6"/>
            <c:bubble3D val="0"/>
            <c:spPr>
              <a:solidFill>
                <a:srgbClr val="00B050"/>
              </a:solidFill>
              <a:ln w="12700">
                <a:solidFill>
                  <a:schemeClr val="tx1"/>
                </a:solidFill>
              </a:ln>
              <a:effectLst/>
            </c:spPr>
            <c:extLst>
              <c:ext xmlns:c16="http://schemas.microsoft.com/office/drawing/2014/chart" uri="{C3380CC4-5D6E-409C-BE32-E72D297353CC}">
                <c16:uniqueId val="{0000000D-C0D0-4780-84AB-9A384D70DE48}"/>
              </c:ext>
            </c:extLst>
          </c:dPt>
          <c:dPt>
            <c:idx val="7"/>
            <c:bubble3D val="0"/>
            <c:spPr>
              <a:solidFill>
                <a:srgbClr val="00B050"/>
              </a:solidFill>
              <a:ln w="12700">
                <a:solidFill>
                  <a:schemeClr val="tx1"/>
                </a:solidFill>
              </a:ln>
              <a:effectLst/>
            </c:spPr>
            <c:extLst>
              <c:ext xmlns:c16="http://schemas.microsoft.com/office/drawing/2014/chart" uri="{C3380CC4-5D6E-409C-BE32-E72D297353CC}">
                <c16:uniqueId val="{0000000F-C0D0-4780-84AB-9A384D70DE48}"/>
              </c:ext>
            </c:extLst>
          </c:dPt>
          <c:dPt>
            <c:idx val="8"/>
            <c:bubble3D val="0"/>
            <c:spPr>
              <a:solidFill>
                <a:srgbClr val="00B050"/>
              </a:solidFill>
              <a:ln w="12700">
                <a:solidFill>
                  <a:schemeClr val="tx1"/>
                </a:solidFill>
              </a:ln>
              <a:effectLst/>
            </c:spPr>
            <c:extLst>
              <c:ext xmlns:c16="http://schemas.microsoft.com/office/drawing/2014/chart" uri="{C3380CC4-5D6E-409C-BE32-E72D297353CC}">
                <c16:uniqueId val="{00000011-C0D0-4780-84AB-9A384D70DE48}"/>
              </c:ext>
            </c:extLst>
          </c:dPt>
          <c:dPt>
            <c:idx val="9"/>
            <c:bubble3D val="0"/>
            <c:spPr>
              <a:solidFill>
                <a:srgbClr val="00B050"/>
              </a:solidFill>
              <a:ln w="12700">
                <a:solidFill>
                  <a:schemeClr val="tx1"/>
                </a:solidFill>
              </a:ln>
              <a:effectLst/>
            </c:spPr>
            <c:extLst>
              <c:ext xmlns:c16="http://schemas.microsoft.com/office/drawing/2014/chart" uri="{C3380CC4-5D6E-409C-BE32-E72D297353CC}">
                <c16:uniqueId val="{00000013-C0D0-4780-84AB-9A384D70DE48}"/>
              </c:ext>
            </c:extLst>
          </c:dPt>
          <c:dPt>
            <c:idx val="10"/>
            <c:bubble3D val="0"/>
            <c:spPr>
              <a:solidFill>
                <a:srgbClr val="00B050"/>
              </a:solidFill>
              <a:ln w="12700">
                <a:solidFill>
                  <a:schemeClr val="tx1"/>
                </a:solidFill>
              </a:ln>
              <a:effectLst/>
            </c:spPr>
            <c:extLst>
              <c:ext xmlns:c16="http://schemas.microsoft.com/office/drawing/2014/chart" uri="{C3380CC4-5D6E-409C-BE32-E72D297353CC}">
                <c16:uniqueId val="{00000015-C0D0-4780-84AB-9A384D70DE48}"/>
              </c:ext>
            </c:extLst>
          </c:dPt>
          <c:dPt>
            <c:idx val="11"/>
            <c:bubble3D val="0"/>
            <c:spPr>
              <a:solidFill>
                <a:srgbClr val="00B050"/>
              </a:solidFill>
              <a:ln w="12700">
                <a:solidFill>
                  <a:schemeClr val="tx1"/>
                </a:solidFill>
              </a:ln>
              <a:effectLst/>
            </c:spPr>
            <c:extLst>
              <c:ext xmlns:c16="http://schemas.microsoft.com/office/drawing/2014/chart" uri="{C3380CC4-5D6E-409C-BE32-E72D297353CC}">
                <c16:uniqueId val="{00000017-C0D0-4780-84AB-9A384D70DE48}"/>
              </c:ext>
            </c:extLst>
          </c:dPt>
          <c:dPt>
            <c:idx val="12"/>
            <c:bubble3D val="0"/>
            <c:spPr>
              <a:solidFill>
                <a:srgbClr val="00B050"/>
              </a:solidFill>
              <a:ln w="12700">
                <a:solidFill>
                  <a:schemeClr val="tx1"/>
                </a:solidFill>
              </a:ln>
              <a:effectLst/>
            </c:spPr>
            <c:extLst>
              <c:ext xmlns:c16="http://schemas.microsoft.com/office/drawing/2014/chart" uri="{C3380CC4-5D6E-409C-BE32-E72D297353CC}">
                <c16:uniqueId val="{00000019-C0D0-4780-84AB-9A384D70DE48}"/>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C0D0-4780-84AB-9A384D70DE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00B050"/>
              </a:solidFill>
              <a:ln w="12700">
                <a:solidFill>
                  <a:schemeClr val="tx1"/>
                </a:solidFill>
              </a:ln>
              <a:effectLst/>
            </c:spPr>
            <c:extLst>
              <c:ext xmlns:c16="http://schemas.microsoft.com/office/drawing/2014/chart" uri="{C3380CC4-5D6E-409C-BE32-E72D297353CC}">
                <c16:uniqueId val="{00000001-DD31-4B2A-9C07-D727407B8B58}"/>
              </c:ext>
            </c:extLst>
          </c:dPt>
          <c:dPt>
            <c:idx val="1"/>
            <c:bubble3D val="0"/>
            <c:spPr>
              <a:solidFill>
                <a:srgbClr val="00B050"/>
              </a:solidFill>
              <a:ln w="12700">
                <a:solidFill>
                  <a:schemeClr val="tx1"/>
                </a:solidFill>
              </a:ln>
              <a:effectLst/>
            </c:spPr>
            <c:extLst>
              <c:ext xmlns:c16="http://schemas.microsoft.com/office/drawing/2014/chart" uri="{C3380CC4-5D6E-409C-BE32-E72D297353CC}">
                <c16:uniqueId val="{00000003-DD31-4B2A-9C07-D727407B8B58}"/>
              </c:ext>
            </c:extLst>
          </c:dPt>
          <c:dPt>
            <c:idx val="2"/>
            <c:bubble3D val="0"/>
            <c:spPr>
              <a:solidFill>
                <a:srgbClr val="00B050"/>
              </a:solidFill>
              <a:ln w="12700">
                <a:solidFill>
                  <a:schemeClr val="tx1"/>
                </a:solidFill>
              </a:ln>
              <a:effectLst/>
            </c:spPr>
            <c:extLst>
              <c:ext xmlns:c16="http://schemas.microsoft.com/office/drawing/2014/chart" uri="{C3380CC4-5D6E-409C-BE32-E72D297353CC}">
                <c16:uniqueId val="{00000005-DD31-4B2A-9C07-D727407B8B58}"/>
              </c:ext>
            </c:extLst>
          </c:dPt>
          <c:dPt>
            <c:idx val="3"/>
            <c:bubble3D val="0"/>
            <c:spPr>
              <a:solidFill>
                <a:srgbClr val="00B050"/>
              </a:solidFill>
              <a:ln w="12700">
                <a:solidFill>
                  <a:schemeClr val="tx1"/>
                </a:solidFill>
              </a:ln>
              <a:effectLst/>
            </c:spPr>
            <c:extLst>
              <c:ext xmlns:c16="http://schemas.microsoft.com/office/drawing/2014/chart" uri="{C3380CC4-5D6E-409C-BE32-E72D297353CC}">
                <c16:uniqueId val="{00000007-DD31-4B2A-9C07-D727407B8B58}"/>
              </c:ext>
            </c:extLst>
          </c:dPt>
          <c:dPt>
            <c:idx val="4"/>
            <c:bubble3D val="0"/>
            <c:spPr>
              <a:solidFill>
                <a:srgbClr val="00B050"/>
              </a:solidFill>
              <a:ln w="12700">
                <a:solidFill>
                  <a:schemeClr val="tx1"/>
                </a:solidFill>
              </a:ln>
              <a:effectLst/>
            </c:spPr>
            <c:extLst>
              <c:ext xmlns:c16="http://schemas.microsoft.com/office/drawing/2014/chart" uri="{C3380CC4-5D6E-409C-BE32-E72D297353CC}">
                <c16:uniqueId val="{00000009-DD31-4B2A-9C07-D727407B8B58}"/>
              </c:ext>
            </c:extLst>
          </c:dPt>
          <c:dPt>
            <c:idx val="5"/>
            <c:bubble3D val="0"/>
            <c:spPr>
              <a:solidFill>
                <a:srgbClr val="00B050"/>
              </a:solidFill>
              <a:ln w="12700">
                <a:solidFill>
                  <a:schemeClr val="tx1"/>
                </a:solidFill>
              </a:ln>
              <a:effectLst/>
            </c:spPr>
            <c:extLst>
              <c:ext xmlns:c16="http://schemas.microsoft.com/office/drawing/2014/chart" uri="{C3380CC4-5D6E-409C-BE32-E72D297353CC}">
                <c16:uniqueId val="{0000000B-DD31-4B2A-9C07-D727407B8B58}"/>
              </c:ext>
            </c:extLst>
          </c:dPt>
          <c:dPt>
            <c:idx val="6"/>
            <c:bubble3D val="0"/>
            <c:spPr>
              <a:solidFill>
                <a:srgbClr val="00B050"/>
              </a:solidFill>
              <a:ln w="12700">
                <a:solidFill>
                  <a:schemeClr val="tx1"/>
                </a:solidFill>
              </a:ln>
              <a:effectLst/>
            </c:spPr>
            <c:extLst>
              <c:ext xmlns:c16="http://schemas.microsoft.com/office/drawing/2014/chart" uri="{C3380CC4-5D6E-409C-BE32-E72D297353CC}">
                <c16:uniqueId val="{0000000D-DD31-4B2A-9C07-D727407B8B58}"/>
              </c:ext>
            </c:extLst>
          </c:dPt>
          <c:dPt>
            <c:idx val="7"/>
            <c:bubble3D val="0"/>
            <c:spPr>
              <a:solidFill>
                <a:srgbClr val="00B050"/>
              </a:solidFill>
              <a:ln w="12700">
                <a:solidFill>
                  <a:schemeClr val="tx1"/>
                </a:solidFill>
              </a:ln>
              <a:effectLst/>
            </c:spPr>
            <c:extLst>
              <c:ext xmlns:c16="http://schemas.microsoft.com/office/drawing/2014/chart" uri="{C3380CC4-5D6E-409C-BE32-E72D297353CC}">
                <c16:uniqueId val="{0000000F-DD31-4B2A-9C07-D727407B8B58}"/>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DD31-4B2A-9C07-D727407B8B58}"/>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DD31-4B2A-9C07-D727407B8B58}"/>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DD31-4B2A-9C07-D727407B8B58}"/>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DD31-4B2A-9C07-D727407B8B58}"/>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DD31-4B2A-9C07-D727407B8B58}"/>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DD31-4B2A-9C07-D727407B8B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B0F0"/>
            </a:solidFill>
            <a:ln w="12700">
              <a:solidFill>
                <a:schemeClr val="tx1"/>
              </a:solidFill>
            </a:ln>
          </c:spPr>
          <c:dPt>
            <c:idx val="0"/>
            <c:bubble3D val="0"/>
            <c:spPr>
              <a:solidFill>
                <a:srgbClr val="00B0F0"/>
              </a:solidFill>
              <a:ln w="12700">
                <a:solidFill>
                  <a:schemeClr val="tx1"/>
                </a:solidFill>
              </a:ln>
              <a:effectLst/>
            </c:spPr>
            <c:extLst>
              <c:ext xmlns:c16="http://schemas.microsoft.com/office/drawing/2014/chart" uri="{C3380CC4-5D6E-409C-BE32-E72D297353CC}">
                <c16:uniqueId val="{00000001-D853-4E81-8692-9601CEBA336C}"/>
              </c:ext>
            </c:extLst>
          </c:dPt>
          <c:dPt>
            <c:idx val="1"/>
            <c:bubble3D val="0"/>
            <c:spPr>
              <a:solidFill>
                <a:srgbClr val="00B0F0"/>
              </a:solidFill>
              <a:ln w="12700">
                <a:solidFill>
                  <a:schemeClr val="tx1"/>
                </a:solidFill>
              </a:ln>
              <a:effectLst/>
            </c:spPr>
            <c:extLst>
              <c:ext xmlns:c16="http://schemas.microsoft.com/office/drawing/2014/chart" uri="{C3380CC4-5D6E-409C-BE32-E72D297353CC}">
                <c16:uniqueId val="{00000003-D853-4E81-8692-9601CEBA336C}"/>
              </c:ext>
            </c:extLst>
          </c:dPt>
          <c:dPt>
            <c:idx val="2"/>
            <c:bubble3D val="0"/>
            <c:spPr>
              <a:solidFill>
                <a:srgbClr val="00B0F0"/>
              </a:solidFill>
              <a:ln w="12700">
                <a:solidFill>
                  <a:schemeClr val="tx1"/>
                </a:solidFill>
              </a:ln>
              <a:effectLst/>
            </c:spPr>
            <c:extLst>
              <c:ext xmlns:c16="http://schemas.microsoft.com/office/drawing/2014/chart" uri="{C3380CC4-5D6E-409C-BE32-E72D297353CC}">
                <c16:uniqueId val="{00000005-D853-4E81-8692-9601CEBA336C}"/>
              </c:ext>
            </c:extLst>
          </c:dPt>
          <c:dPt>
            <c:idx val="3"/>
            <c:bubble3D val="0"/>
            <c:spPr>
              <a:solidFill>
                <a:srgbClr val="00B0F0"/>
              </a:solidFill>
              <a:ln w="12700">
                <a:solidFill>
                  <a:schemeClr val="tx1"/>
                </a:solidFill>
              </a:ln>
              <a:effectLst/>
            </c:spPr>
            <c:extLst>
              <c:ext xmlns:c16="http://schemas.microsoft.com/office/drawing/2014/chart" uri="{C3380CC4-5D6E-409C-BE32-E72D297353CC}">
                <c16:uniqueId val="{00000007-D853-4E81-8692-9601CEBA336C}"/>
              </c:ext>
            </c:extLst>
          </c:dPt>
          <c:dPt>
            <c:idx val="4"/>
            <c:bubble3D val="0"/>
            <c:spPr>
              <a:solidFill>
                <a:srgbClr val="00B0F0"/>
              </a:solidFill>
              <a:ln w="12700">
                <a:solidFill>
                  <a:schemeClr val="tx1"/>
                </a:solidFill>
              </a:ln>
              <a:effectLst/>
            </c:spPr>
            <c:extLst>
              <c:ext xmlns:c16="http://schemas.microsoft.com/office/drawing/2014/chart" uri="{C3380CC4-5D6E-409C-BE32-E72D297353CC}">
                <c16:uniqueId val="{00000009-D853-4E81-8692-9601CEBA336C}"/>
              </c:ext>
            </c:extLst>
          </c:dPt>
          <c:dPt>
            <c:idx val="5"/>
            <c:bubble3D val="0"/>
            <c:spPr>
              <a:solidFill>
                <a:srgbClr val="00B0F0"/>
              </a:solidFill>
              <a:ln w="12700">
                <a:solidFill>
                  <a:schemeClr val="tx1"/>
                </a:solidFill>
              </a:ln>
              <a:effectLst/>
            </c:spPr>
            <c:extLst>
              <c:ext xmlns:c16="http://schemas.microsoft.com/office/drawing/2014/chart" uri="{C3380CC4-5D6E-409C-BE32-E72D297353CC}">
                <c16:uniqueId val="{0000000B-D853-4E81-8692-9601CEBA336C}"/>
              </c:ext>
            </c:extLst>
          </c:dPt>
          <c:dPt>
            <c:idx val="6"/>
            <c:bubble3D val="0"/>
            <c:spPr>
              <a:solidFill>
                <a:srgbClr val="00B0F0"/>
              </a:solidFill>
              <a:ln w="12700">
                <a:solidFill>
                  <a:schemeClr val="tx1"/>
                </a:solidFill>
              </a:ln>
              <a:effectLst/>
            </c:spPr>
            <c:extLst>
              <c:ext xmlns:c16="http://schemas.microsoft.com/office/drawing/2014/chart" uri="{C3380CC4-5D6E-409C-BE32-E72D297353CC}">
                <c16:uniqueId val="{0000000D-D853-4E81-8692-9601CEBA336C}"/>
              </c:ext>
            </c:extLst>
          </c:dPt>
          <c:dPt>
            <c:idx val="7"/>
            <c:bubble3D val="0"/>
            <c:spPr>
              <a:solidFill>
                <a:srgbClr val="00B0F0"/>
              </a:solidFill>
              <a:ln w="12700">
                <a:solidFill>
                  <a:schemeClr val="tx1"/>
                </a:solidFill>
              </a:ln>
              <a:effectLst/>
            </c:spPr>
            <c:extLst>
              <c:ext xmlns:c16="http://schemas.microsoft.com/office/drawing/2014/chart" uri="{C3380CC4-5D6E-409C-BE32-E72D297353CC}">
                <c16:uniqueId val="{0000000F-D853-4E81-8692-9601CEBA336C}"/>
              </c:ext>
            </c:extLst>
          </c:dPt>
          <c:dPt>
            <c:idx val="8"/>
            <c:bubble3D val="0"/>
            <c:spPr>
              <a:solidFill>
                <a:srgbClr val="00B0F0"/>
              </a:solidFill>
              <a:ln w="12700">
                <a:solidFill>
                  <a:schemeClr val="tx1"/>
                </a:solidFill>
              </a:ln>
              <a:effectLst/>
            </c:spPr>
            <c:extLst>
              <c:ext xmlns:c16="http://schemas.microsoft.com/office/drawing/2014/chart" uri="{C3380CC4-5D6E-409C-BE32-E72D297353CC}">
                <c16:uniqueId val="{00000011-D853-4E81-8692-9601CEBA336C}"/>
              </c:ext>
            </c:extLst>
          </c:dPt>
          <c:dPt>
            <c:idx val="9"/>
            <c:bubble3D val="0"/>
            <c:spPr>
              <a:solidFill>
                <a:srgbClr val="00B0F0"/>
              </a:solidFill>
              <a:ln w="12700">
                <a:solidFill>
                  <a:schemeClr val="tx1"/>
                </a:solidFill>
              </a:ln>
              <a:effectLst/>
            </c:spPr>
            <c:extLst>
              <c:ext xmlns:c16="http://schemas.microsoft.com/office/drawing/2014/chart" uri="{C3380CC4-5D6E-409C-BE32-E72D297353CC}">
                <c16:uniqueId val="{00000013-D853-4E81-8692-9601CEBA336C}"/>
              </c:ext>
            </c:extLst>
          </c:dPt>
          <c:dPt>
            <c:idx val="10"/>
            <c:bubble3D val="0"/>
            <c:spPr>
              <a:solidFill>
                <a:srgbClr val="00B0F0"/>
              </a:solidFill>
              <a:ln w="12700">
                <a:solidFill>
                  <a:schemeClr val="tx1"/>
                </a:solidFill>
              </a:ln>
              <a:effectLst/>
            </c:spPr>
            <c:extLst>
              <c:ext xmlns:c16="http://schemas.microsoft.com/office/drawing/2014/chart" uri="{C3380CC4-5D6E-409C-BE32-E72D297353CC}">
                <c16:uniqueId val="{00000015-D853-4E81-8692-9601CEBA336C}"/>
              </c:ext>
            </c:extLst>
          </c:dPt>
          <c:dPt>
            <c:idx val="11"/>
            <c:bubble3D val="0"/>
            <c:spPr>
              <a:solidFill>
                <a:srgbClr val="00B0F0"/>
              </a:solidFill>
              <a:ln w="12700">
                <a:solidFill>
                  <a:schemeClr val="tx1"/>
                </a:solidFill>
              </a:ln>
              <a:effectLst/>
            </c:spPr>
            <c:extLst>
              <c:ext xmlns:c16="http://schemas.microsoft.com/office/drawing/2014/chart" uri="{C3380CC4-5D6E-409C-BE32-E72D297353CC}">
                <c16:uniqueId val="{00000017-D853-4E81-8692-9601CEBA336C}"/>
              </c:ext>
            </c:extLst>
          </c:dPt>
          <c:dPt>
            <c:idx val="12"/>
            <c:bubble3D val="0"/>
            <c:spPr>
              <a:solidFill>
                <a:srgbClr val="00B0F0"/>
              </a:solidFill>
              <a:ln w="12700">
                <a:solidFill>
                  <a:schemeClr val="tx1"/>
                </a:solidFill>
              </a:ln>
              <a:effectLst/>
            </c:spPr>
            <c:extLst>
              <c:ext xmlns:c16="http://schemas.microsoft.com/office/drawing/2014/chart" uri="{C3380CC4-5D6E-409C-BE32-E72D297353CC}">
                <c16:uniqueId val="{00000019-D853-4E81-8692-9601CEBA336C}"/>
              </c:ext>
            </c:extLst>
          </c:dPt>
          <c:dPt>
            <c:idx val="13"/>
            <c:bubble3D val="0"/>
            <c:spPr>
              <a:solidFill>
                <a:srgbClr val="00B0F0"/>
              </a:solidFill>
              <a:ln w="12700">
                <a:solidFill>
                  <a:schemeClr val="tx1"/>
                </a:solidFill>
              </a:ln>
              <a:effectLst/>
            </c:spPr>
            <c:extLst>
              <c:ext xmlns:c16="http://schemas.microsoft.com/office/drawing/2014/chart" uri="{C3380CC4-5D6E-409C-BE32-E72D297353CC}">
                <c16:uniqueId val="{0000001B-D853-4E81-8692-9601CEBA336C}"/>
              </c:ext>
            </c:extLst>
          </c:dPt>
          <c:dPt>
            <c:idx val="14"/>
            <c:bubble3D val="0"/>
            <c:spPr>
              <a:solidFill>
                <a:srgbClr val="00B0F0"/>
              </a:solidFill>
              <a:ln w="12700">
                <a:solidFill>
                  <a:schemeClr val="tx1"/>
                </a:solidFill>
              </a:ln>
              <a:effectLst/>
            </c:spPr>
            <c:extLst>
              <c:ext xmlns:c16="http://schemas.microsoft.com/office/drawing/2014/chart" uri="{C3380CC4-5D6E-409C-BE32-E72D297353CC}">
                <c16:uniqueId val="{0000001D-D853-4E81-8692-9601CEBA336C}"/>
              </c:ext>
            </c:extLst>
          </c:dPt>
          <c:dPt>
            <c:idx val="15"/>
            <c:bubble3D val="0"/>
            <c:spPr>
              <a:solidFill>
                <a:srgbClr val="00B0F0"/>
              </a:solidFill>
              <a:ln w="12700">
                <a:solidFill>
                  <a:schemeClr val="tx1"/>
                </a:solidFill>
              </a:ln>
              <a:effectLst/>
            </c:spPr>
            <c:extLst>
              <c:ext xmlns:c16="http://schemas.microsoft.com/office/drawing/2014/chart" uri="{C3380CC4-5D6E-409C-BE32-E72D297353CC}">
                <c16:uniqueId val="{0000001F-D853-4E81-8692-9601CEBA336C}"/>
              </c:ext>
            </c:extLst>
          </c:dPt>
          <c:dPt>
            <c:idx val="16"/>
            <c:bubble3D val="0"/>
            <c:spPr>
              <a:solidFill>
                <a:srgbClr val="00B0F0"/>
              </a:solidFill>
              <a:ln w="12700">
                <a:solidFill>
                  <a:schemeClr val="tx1"/>
                </a:solidFill>
              </a:ln>
              <a:effectLst/>
            </c:spPr>
            <c:extLst>
              <c:ext xmlns:c16="http://schemas.microsoft.com/office/drawing/2014/chart" uri="{C3380CC4-5D6E-409C-BE32-E72D297353CC}">
                <c16:uniqueId val="{00000021-D853-4E81-8692-9601CEBA336C}"/>
              </c:ext>
            </c:extLst>
          </c:dPt>
          <c:cat>
            <c:numRef>
              <c:f>Sheet1!$A$2:$A$18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Sheet1!$B$2:$B$18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22-D853-4E81-8692-9601CEBA33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00B0F0"/>
              </a:solidFill>
              <a:ln w="12700">
                <a:solidFill>
                  <a:schemeClr val="tx1"/>
                </a:solidFill>
              </a:ln>
              <a:effectLst/>
            </c:spPr>
            <c:extLst>
              <c:ext xmlns:c16="http://schemas.microsoft.com/office/drawing/2014/chart" uri="{C3380CC4-5D6E-409C-BE32-E72D297353CC}">
                <c16:uniqueId val="{00000001-6E71-4BC1-893B-B0953E55CD08}"/>
              </c:ext>
            </c:extLst>
          </c:dPt>
          <c:dPt>
            <c:idx val="1"/>
            <c:bubble3D val="0"/>
            <c:spPr>
              <a:solidFill>
                <a:srgbClr val="00B0F0"/>
              </a:solidFill>
              <a:ln w="12700">
                <a:solidFill>
                  <a:schemeClr val="tx1"/>
                </a:solidFill>
              </a:ln>
              <a:effectLst/>
            </c:spPr>
            <c:extLst>
              <c:ext xmlns:c16="http://schemas.microsoft.com/office/drawing/2014/chart" uri="{C3380CC4-5D6E-409C-BE32-E72D297353CC}">
                <c16:uniqueId val="{00000003-6E71-4BC1-893B-B0953E55CD08}"/>
              </c:ext>
            </c:extLst>
          </c:dPt>
          <c:dPt>
            <c:idx val="2"/>
            <c:bubble3D val="0"/>
            <c:spPr>
              <a:solidFill>
                <a:srgbClr val="00B0F0"/>
              </a:solidFill>
              <a:ln w="12700">
                <a:solidFill>
                  <a:schemeClr val="tx1"/>
                </a:solidFill>
              </a:ln>
              <a:effectLst/>
            </c:spPr>
            <c:extLst>
              <c:ext xmlns:c16="http://schemas.microsoft.com/office/drawing/2014/chart" uri="{C3380CC4-5D6E-409C-BE32-E72D297353CC}">
                <c16:uniqueId val="{00000005-6E71-4BC1-893B-B0953E55CD08}"/>
              </c:ext>
            </c:extLst>
          </c:dPt>
          <c:dPt>
            <c:idx val="3"/>
            <c:bubble3D val="0"/>
            <c:spPr>
              <a:solidFill>
                <a:srgbClr val="00B0F0"/>
              </a:solidFill>
              <a:ln w="12700">
                <a:solidFill>
                  <a:schemeClr val="tx1"/>
                </a:solidFill>
              </a:ln>
              <a:effectLst/>
            </c:spPr>
            <c:extLst>
              <c:ext xmlns:c16="http://schemas.microsoft.com/office/drawing/2014/chart" uri="{C3380CC4-5D6E-409C-BE32-E72D297353CC}">
                <c16:uniqueId val="{00000007-6E71-4BC1-893B-B0953E55CD08}"/>
              </c:ext>
            </c:extLst>
          </c:dPt>
          <c:dPt>
            <c:idx val="4"/>
            <c:bubble3D val="0"/>
            <c:spPr>
              <a:solidFill>
                <a:srgbClr val="00B0F0"/>
              </a:solidFill>
              <a:ln w="12700">
                <a:solidFill>
                  <a:schemeClr val="tx1"/>
                </a:solidFill>
              </a:ln>
              <a:effectLst/>
            </c:spPr>
            <c:extLst>
              <c:ext xmlns:c16="http://schemas.microsoft.com/office/drawing/2014/chart" uri="{C3380CC4-5D6E-409C-BE32-E72D297353CC}">
                <c16:uniqueId val="{00000009-6E71-4BC1-893B-B0953E55CD08}"/>
              </c:ext>
            </c:extLst>
          </c:dPt>
          <c:dPt>
            <c:idx val="5"/>
            <c:bubble3D val="0"/>
            <c:spPr>
              <a:solidFill>
                <a:srgbClr val="00B0F0"/>
              </a:solidFill>
              <a:ln w="12700">
                <a:solidFill>
                  <a:schemeClr val="tx1"/>
                </a:solidFill>
              </a:ln>
              <a:effectLst/>
            </c:spPr>
            <c:extLst>
              <c:ext xmlns:c16="http://schemas.microsoft.com/office/drawing/2014/chart" uri="{C3380CC4-5D6E-409C-BE32-E72D297353CC}">
                <c16:uniqueId val="{0000000B-6E71-4BC1-893B-B0953E55CD08}"/>
              </c:ext>
            </c:extLst>
          </c:dPt>
          <c:dPt>
            <c:idx val="6"/>
            <c:bubble3D val="0"/>
            <c:spPr>
              <a:solidFill>
                <a:srgbClr val="00B0F0"/>
              </a:solidFill>
              <a:ln w="12700">
                <a:solidFill>
                  <a:schemeClr val="tx1"/>
                </a:solidFill>
              </a:ln>
              <a:effectLst/>
            </c:spPr>
            <c:extLst>
              <c:ext xmlns:c16="http://schemas.microsoft.com/office/drawing/2014/chart" uri="{C3380CC4-5D6E-409C-BE32-E72D297353CC}">
                <c16:uniqueId val="{0000000D-6E71-4BC1-893B-B0953E55CD08}"/>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6E71-4BC1-893B-B0953E55CD08}"/>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6E71-4BC1-893B-B0953E55CD08}"/>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6E71-4BC1-893B-B0953E55CD08}"/>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6E71-4BC1-893B-B0953E55CD08}"/>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6E71-4BC1-893B-B0953E55CD08}"/>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6E71-4BC1-893B-B0953E55CD08}"/>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6E71-4BC1-893B-B0953E55CD08}"/>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6E71-4BC1-893B-B0953E55CD08}"/>
              </c:ext>
            </c:extLst>
          </c:dPt>
          <c:dPt>
            <c:idx val="15"/>
            <c:bubble3D val="0"/>
            <c:spPr>
              <a:solidFill>
                <a:schemeClr val="bg1"/>
              </a:solidFill>
              <a:ln w="12700">
                <a:solidFill>
                  <a:schemeClr val="tx1"/>
                </a:solidFill>
              </a:ln>
              <a:effectLst/>
            </c:spPr>
            <c:extLst>
              <c:ext xmlns:c16="http://schemas.microsoft.com/office/drawing/2014/chart" uri="{C3380CC4-5D6E-409C-BE32-E72D297353CC}">
                <c16:uniqueId val="{0000001F-6E71-4BC1-893B-B0953E55CD08}"/>
              </c:ext>
            </c:extLst>
          </c:dPt>
          <c:dPt>
            <c:idx val="16"/>
            <c:bubble3D val="0"/>
            <c:spPr>
              <a:solidFill>
                <a:schemeClr val="bg1"/>
              </a:solidFill>
              <a:ln w="12700">
                <a:solidFill>
                  <a:schemeClr val="tx1"/>
                </a:solidFill>
              </a:ln>
              <a:effectLst/>
            </c:spPr>
            <c:extLst>
              <c:ext xmlns:c16="http://schemas.microsoft.com/office/drawing/2014/chart" uri="{C3380CC4-5D6E-409C-BE32-E72D297353CC}">
                <c16:uniqueId val="{00000021-6E71-4BC1-893B-B0953E55CD08}"/>
              </c:ext>
            </c:extLst>
          </c:dPt>
          <c:cat>
            <c:numRef>
              <c:f>Sheet1!$A$2:$A$18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Sheet1!$B$2:$B$18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22-6E71-4BC1-893B-B0953E55CD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2E53-444A-B1BD-3F587DCB492E}"/>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2E53-444A-B1BD-3F587DCB492E}"/>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2E53-444A-B1BD-3F587DCB492E}"/>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2E53-444A-B1BD-3F587DCB492E}"/>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2E53-444A-B1BD-3F587DCB492E}"/>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2E53-444A-B1BD-3F587DCB492E}"/>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2E53-444A-B1BD-3F587DCB492E}"/>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2E53-444A-B1BD-3F587DCB492E}"/>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2E53-444A-B1BD-3F587DCB492E}"/>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2E53-444A-B1BD-3F587DCB492E}"/>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2E53-444A-B1BD-3F587DCB492E}"/>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2E53-444A-B1BD-3F587DCB492E}"/>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2E53-444A-B1BD-3F587DCB492E}"/>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2E53-444A-B1BD-3F587DCB492E}"/>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2E53-444A-B1BD-3F587DCB492E}"/>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2E53-444A-B1BD-3F587DCB49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655E-4FBC-9EE6-158970D900E8}"/>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655E-4FBC-9EE6-158970D900E8}"/>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655E-4FBC-9EE6-158970D900E8}"/>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655E-4FBC-9EE6-158970D900E8}"/>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655E-4FBC-9EE6-158970D900E8}"/>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655E-4FBC-9EE6-158970D900E8}"/>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655E-4FBC-9EE6-158970D900E8}"/>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655E-4FBC-9EE6-158970D900E8}"/>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655E-4FBC-9EE6-158970D900E8}"/>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655E-4FBC-9EE6-158970D900E8}"/>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655E-4FBC-9EE6-158970D900E8}"/>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655E-4FBC-9EE6-158970D900E8}"/>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655E-4FBC-9EE6-158970D900E8}"/>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655E-4FBC-9EE6-158970D900E8}"/>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655E-4FBC-9EE6-158970D900E8}"/>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655E-4FBC-9EE6-158970D900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E4D0-4000-AC2B-FA6DD8CA8D43}"/>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E4D0-4000-AC2B-FA6DD8CA8D43}"/>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E4D0-4000-AC2B-FA6DD8CA8D43}"/>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E4D0-4000-AC2B-FA6DD8CA8D43}"/>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E4D0-4000-AC2B-FA6DD8CA8D43}"/>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E4D0-4000-AC2B-FA6DD8CA8D43}"/>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E4D0-4000-AC2B-FA6DD8CA8D43}"/>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E4D0-4000-AC2B-FA6DD8CA8D43}"/>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E4D0-4000-AC2B-FA6DD8CA8D43}"/>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E4D0-4000-AC2B-FA6DD8CA8D43}"/>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E4D0-4000-AC2B-FA6DD8CA8D43}"/>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E4D0-4000-AC2B-FA6DD8CA8D43}"/>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E4D0-4000-AC2B-FA6DD8CA8D43}"/>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E4D0-4000-AC2B-FA6DD8CA8D43}"/>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E4D0-4000-AC2B-FA6DD8CA8D43}"/>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E4D0-4000-AC2B-FA6DD8CA8D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94DF-41D4-B85B-2175EB5E24AE}"/>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94DF-41D4-B85B-2175EB5E24AE}"/>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94DF-41D4-B85B-2175EB5E24AE}"/>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94DF-41D4-B85B-2175EB5E24AE}"/>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94DF-41D4-B85B-2175EB5E24AE}"/>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94DF-41D4-B85B-2175EB5E24AE}"/>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94DF-41D4-B85B-2175EB5E24AE}"/>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94DF-41D4-B85B-2175EB5E24AE}"/>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94DF-41D4-B85B-2175EB5E24AE}"/>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94DF-41D4-B85B-2175EB5E24AE}"/>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94DF-41D4-B85B-2175EB5E24AE}"/>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94DF-41D4-B85B-2175EB5E24AE}"/>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94DF-41D4-B85B-2175EB5E24AE}"/>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94DF-41D4-B85B-2175EB5E24AE}"/>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94DF-41D4-B85B-2175EB5E24AE}"/>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94DF-41D4-B85B-2175EB5E24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2E53-444A-B1BD-3F587DCB492E}"/>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2E53-444A-B1BD-3F587DCB492E}"/>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2E53-444A-B1BD-3F587DCB492E}"/>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2E53-444A-B1BD-3F587DCB492E}"/>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2E53-444A-B1BD-3F587DCB492E}"/>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2E53-444A-B1BD-3F587DCB492E}"/>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2E53-444A-B1BD-3F587DCB492E}"/>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2E53-444A-B1BD-3F587DCB492E}"/>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2E53-444A-B1BD-3F587DCB492E}"/>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2E53-444A-B1BD-3F587DCB492E}"/>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2E53-444A-B1BD-3F587DCB492E}"/>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2E53-444A-B1BD-3F587DCB492E}"/>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2E53-444A-B1BD-3F587DCB492E}"/>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2E53-444A-B1BD-3F587DCB492E}"/>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2E53-444A-B1BD-3F587DCB492E}"/>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2E53-444A-B1BD-3F587DCB49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9933"/>
              </a:solidFill>
              <a:ln w="12700">
                <a:solidFill>
                  <a:schemeClr val="tx1"/>
                </a:solidFill>
              </a:ln>
              <a:effectLst/>
            </c:spPr>
            <c:extLst>
              <c:ext xmlns:c16="http://schemas.microsoft.com/office/drawing/2014/chart" uri="{C3380CC4-5D6E-409C-BE32-E72D297353CC}">
                <c16:uniqueId val="{00000001-655E-4FBC-9EE6-158970D900E8}"/>
              </c:ext>
            </c:extLst>
          </c:dPt>
          <c:dPt>
            <c:idx val="1"/>
            <c:bubble3D val="0"/>
            <c:spPr>
              <a:solidFill>
                <a:srgbClr val="FF9933"/>
              </a:solidFill>
              <a:ln w="12700">
                <a:solidFill>
                  <a:schemeClr val="tx1"/>
                </a:solidFill>
              </a:ln>
              <a:effectLst/>
            </c:spPr>
            <c:extLst>
              <c:ext xmlns:c16="http://schemas.microsoft.com/office/drawing/2014/chart" uri="{C3380CC4-5D6E-409C-BE32-E72D297353CC}">
                <c16:uniqueId val="{00000003-655E-4FBC-9EE6-158970D900E8}"/>
              </c:ext>
            </c:extLst>
          </c:dPt>
          <c:dPt>
            <c:idx val="2"/>
            <c:bubble3D val="0"/>
            <c:spPr>
              <a:solidFill>
                <a:srgbClr val="FF9933"/>
              </a:solidFill>
              <a:ln w="12700">
                <a:solidFill>
                  <a:schemeClr val="tx1"/>
                </a:solidFill>
              </a:ln>
              <a:effectLst/>
            </c:spPr>
            <c:extLst>
              <c:ext xmlns:c16="http://schemas.microsoft.com/office/drawing/2014/chart" uri="{C3380CC4-5D6E-409C-BE32-E72D297353CC}">
                <c16:uniqueId val="{00000005-655E-4FBC-9EE6-158970D900E8}"/>
              </c:ext>
            </c:extLst>
          </c:dPt>
          <c:dPt>
            <c:idx val="3"/>
            <c:bubble3D val="0"/>
            <c:spPr>
              <a:solidFill>
                <a:schemeClr val="bg1"/>
              </a:solidFill>
              <a:ln w="12700">
                <a:solidFill>
                  <a:schemeClr val="tx1"/>
                </a:solidFill>
              </a:ln>
              <a:effectLst/>
            </c:spPr>
            <c:extLst>
              <c:ext xmlns:c16="http://schemas.microsoft.com/office/drawing/2014/chart" uri="{C3380CC4-5D6E-409C-BE32-E72D297353CC}">
                <c16:uniqueId val="{00000007-655E-4FBC-9EE6-158970D900E8}"/>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655E-4FBC-9EE6-158970D900E8}"/>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655E-4FBC-9EE6-158970D900E8}"/>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655E-4FBC-9EE6-158970D900E8}"/>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655E-4FBC-9EE6-158970D900E8}"/>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655E-4FBC-9EE6-158970D900E8}"/>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655E-4FBC-9EE6-158970D900E8}"/>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655E-4FBC-9EE6-158970D900E8}"/>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655E-4FBC-9EE6-158970D900E8}"/>
              </c:ext>
            </c:extLst>
          </c:dPt>
          <c:dPt>
            <c:idx val="12"/>
            <c:bubble3D val="0"/>
            <c:spPr>
              <a:solidFill>
                <a:schemeClr val="bg1"/>
              </a:solidFill>
              <a:ln w="12700">
                <a:solidFill>
                  <a:schemeClr val="tx1"/>
                </a:solidFill>
              </a:ln>
              <a:effectLst/>
            </c:spPr>
            <c:extLst>
              <c:ext xmlns:c16="http://schemas.microsoft.com/office/drawing/2014/chart" uri="{C3380CC4-5D6E-409C-BE32-E72D297353CC}">
                <c16:uniqueId val="{00000019-655E-4FBC-9EE6-158970D900E8}"/>
              </c:ext>
            </c:extLst>
          </c:dPt>
          <c:dPt>
            <c:idx val="13"/>
            <c:bubble3D val="0"/>
            <c:spPr>
              <a:solidFill>
                <a:schemeClr val="bg1"/>
              </a:solidFill>
              <a:ln w="12700">
                <a:solidFill>
                  <a:schemeClr val="tx1"/>
                </a:solidFill>
              </a:ln>
              <a:effectLst/>
            </c:spPr>
            <c:extLst>
              <c:ext xmlns:c16="http://schemas.microsoft.com/office/drawing/2014/chart" uri="{C3380CC4-5D6E-409C-BE32-E72D297353CC}">
                <c16:uniqueId val="{0000001B-655E-4FBC-9EE6-158970D900E8}"/>
              </c:ext>
            </c:extLst>
          </c:dPt>
          <c:dPt>
            <c:idx val="14"/>
            <c:bubble3D val="0"/>
            <c:spPr>
              <a:solidFill>
                <a:schemeClr val="bg1"/>
              </a:solidFill>
              <a:ln w="12700">
                <a:solidFill>
                  <a:schemeClr val="tx1"/>
                </a:solidFill>
              </a:ln>
              <a:effectLst/>
            </c:spPr>
            <c:extLst>
              <c:ext xmlns:c16="http://schemas.microsoft.com/office/drawing/2014/chart" uri="{C3380CC4-5D6E-409C-BE32-E72D297353CC}">
                <c16:uniqueId val="{0000001D-655E-4FBC-9EE6-158970D900E8}"/>
              </c:ext>
            </c:extLst>
          </c:dPt>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655E-4FBC-9EE6-158970D900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w="12700">
              <a:solidFill>
                <a:schemeClr val="tx1"/>
              </a:solidFill>
            </a:ln>
          </c:spPr>
          <c:dPt>
            <c:idx val="0"/>
            <c:bubble3D val="0"/>
            <c:spPr>
              <a:solidFill>
                <a:srgbClr val="FF66FF"/>
              </a:solidFill>
              <a:ln w="12700">
                <a:solidFill>
                  <a:schemeClr val="tx1"/>
                </a:solidFill>
              </a:ln>
              <a:effectLst/>
            </c:spPr>
            <c:extLst>
              <c:ext xmlns:c16="http://schemas.microsoft.com/office/drawing/2014/chart" uri="{C3380CC4-5D6E-409C-BE32-E72D297353CC}">
                <c16:uniqueId val="{00000001-FD13-4F83-AD5A-8D1D71B8DCD0}"/>
              </c:ext>
            </c:extLst>
          </c:dPt>
          <c:dPt>
            <c:idx val="1"/>
            <c:bubble3D val="0"/>
            <c:spPr>
              <a:solidFill>
                <a:srgbClr val="FF66FF"/>
              </a:solidFill>
              <a:ln w="12700">
                <a:solidFill>
                  <a:schemeClr val="tx1"/>
                </a:solidFill>
              </a:ln>
              <a:effectLst/>
            </c:spPr>
            <c:extLst>
              <c:ext xmlns:c16="http://schemas.microsoft.com/office/drawing/2014/chart" uri="{C3380CC4-5D6E-409C-BE32-E72D297353CC}">
                <c16:uniqueId val="{00000003-FD13-4F83-AD5A-8D1D71B8DCD0}"/>
              </c:ext>
            </c:extLst>
          </c:dPt>
          <c:dPt>
            <c:idx val="2"/>
            <c:bubble3D val="0"/>
            <c:spPr>
              <a:solidFill>
                <a:srgbClr val="FF66FF"/>
              </a:solidFill>
              <a:ln w="12700">
                <a:solidFill>
                  <a:schemeClr val="tx1"/>
                </a:solidFill>
              </a:ln>
              <a:effectLst/>
            </c:spPr>
            <c:extLst>
              <c:ext xmlns:c16="http://schemas.microsoft.com/office/drawing/2014/chart" uri="{C3380CC4-5D6E-409C-BE32-E72D297353CC}">
                <c16:uniqueId val="{00000005-FD13-4F83-AD5A-8D1D71B8DCD0}"/>
              </c:ext>
            </c:extLst>
          </c:dPt>
          <c:dPt>
            <c:idx val="3"/>
            <c:bubble3D val="0"/>
            <c:spPr>
              <a:solidFill>
                <a:srgbClr val="FF66FF"/>
              </a:solidFill>
              <a:ln w="12700">
                <a:solidFill>
                  <a:schemeClr val="tx1"/>
                </a:solidFill>
              </a:ln>
              <a:effectLst/>
            </c:spPr>
            <c:extLst>
              <c:ext xmlns:c16="http://schemas.microsoft.com/office/drawing/2014/chart" uri="{C3380CC4-5D6E-409C-BE32-E72D297353CC}">
                <c16:uniqueId val="{00000007-FD13-4F83-AD5A-8D1D71B8DCD0}"/>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9-FD13-4F83-AD5A-8D1D71B8DCD0}"/>
              </c:ext>
            </c:extLst>
          </c:dPt>
          <c:dPt>
            <c:idx val="5"/>
            <c:bubble3D val="0"/>
            <c:spPr>
              <a:solidFill>
                <a:schemeClr val="bg1"/>
              </a:solidFill>
              <a:ln w="12700">
                <a:solidFill>
                  <a:schemeClr val="tx1"/>
                </a:solidFill>
              </a:ln>
              <a:effectLst/>
            </c:spPr>
            <c:extLst>
              <c:ext xmlns:c16="http://schemas.microsoft.com/office/drawing/2014/chart" uri="{C3380CC4-5D6E-409C-BE32-E72D297353CC}">
                <c16:uniqueId val="{0000000B-FD13-4F83-AD5A-8D1D71B8DCD0}"/>
              </c:ext>
            </c:extLst>
          </c:dPt>
          <c:dPt>
            <c:idx val="6"/>
            <c:bubble3D val="0"/>
            <c:spPr>
              <a:solidFill>
                <a:schemeClr val="bg1"/>
              </a:solidFill>
              <a:ln w="12700">
                <a:solidFill>
                  <a:schemeClr val="tx1"/>
                </a:solidFill>
              </a:ln>
              <a:effectLst/>
            </c:spPr>
            <c:extLst>
              <c:ext xmlns:c16="http://schemas.microsoft.com/office/drawing/2014/chart" uri="{C3380CC4-5D6E-409C-BE32-E72D297353CC}">
                <c16:uniqueId val="{0000000D-FD13-4F83-AD5A-8D1D71B8DCD0}"/>
              </c:ext>
            </c:extLst>
          </c:dPt>
          <c:dPt>
            <c:idx val="7"/>
            <c:bubble3D val="0"/>
            <c:spPr>
              <a:solidFill>
                <a:schemeClr val="bg1"/>
              </a:solidFill>
              <a:ln w="12700">
                <a:solidFill>
                  <a:schemeClr val="tx1"/>
                </a:solidFill>
              </a:ln>
              <a:effectLst/>
            </c:spPr>
            <c:extLst>
              <c:ext xmlns:c16="http://schemas.microsoft.com/office/drawing/2014/chart" uri="{C3380CC4-5D6E-409C-BE32-E72D297353CC}">
                <c16:uniqueId val="{0000000F-FD13-4F83-AD5A-8D1D71B8DCD0}"/>
              </c:ext>
            </c:extLst>
          </c:dPt>
          <c:dPt>
            <c:idx val="8"/>
            <c:bubble3D val="0"/>
            <c:spPr>
              <a:solidFill>
                <a:schemeClr val="bg1"/>
              </a:solidFill>
              <a:ln w="12700">
                <a:solidFill>
                  <a:schemeClr val="tx1"/>
                </a:solidFill>
              </a:ln>
              <a:effectLst/>
            </c:spPr>
            <c:extLst>
              <c:ext xmlns:c16="http://schemas.microsoft.com/office/drawing/2014/chart" uri="{C3380CC4-5D6E-409C-BE32-E72D297353CC}">
                <c16:uniqueId val="{00000011-FD13-4F83-AD5A-8D1D71B8DCD0}"/>
              </c:ext>
            </c:extLst>
          </c:dPt>
          <c:dPt>
            <c:idx val="9"/>
            <c:bubble3D val="0"/>
            <c:spPr>
              <a:solidFill>
                <a:schemeClr val="bg1"/>
              </a:solidFill>
              <a:ln w="12700">
                <a:solidFill>
                  <a:schemeClr val="tx1"/>
                </a:solidFill>
              </a:ln>
              <a:effectLst/>
            </c:spPr>
            <c:extLst>
              <c:ext xmlns:c16="http://schemas.microsoft.com/office/drawing/2014/chart" uri="{C3380CC4-5D6E-409C-BE32-E72D297353CC}">
                <c16:uniqueId val="{00000013-FD13-4F83-AD5A-8D1D71B8DCD0}"/>
              </c:ext>
            </c:extLst>
          </c:dPt>
          <c:dPt>
            <c:idx val="10"/>
            <c:bubble3D val="0"/>
            <c:spPr>
              <a:solidFill>
                <a:schemeClr val="bg1"/>
              </a:solidFill>
              <a:ln w="12700">
                <a:solidFill>
                  <a:schemeClr val="tx1"/>
                </a:solidFill>
              </a:ln>
              <a:effectLst/>
            </c:spPr>
            <c:extLst>
              <c:ext xmlns:c16="http://schemas.microsoft.com/office/drawing/2014/chart" uri="{C3380CC4-5D6E-409C-BE32-E72D297353CC}">
                <c16:uniqueId val="{00000015-FD13-4F83-AD5A-8D1D71B8DCD0}"/>
              </c:ext>
            </c:extLst>
          </c:dPt>
          <c:dPt>
            <c:idx val="11"/>
            <c:bubble3D val="0"/>
            <c:spPr>
              <a:solidFill>
                <a:schemeClr val="bg1"/>
              </a:solidFill>
              <a:ln w="12700">
                <a:solidFill>
                  <a:schemeClr val="tx1"/>
                </a:solidFill>
              </a:ln>
              <a:effectLst/>
            </c:spPr>
            <c:extLst>
              <c:ext xmlns:c16="http://schemas.microsoft.com/office/drawing/2014/chart" uri="{C3380CC4-5D6E-409C-BE32-E72D297353CC}">
                <c16:uniqueId val="{00000017-FD13-4F83-AD5A-8D1D71B8DCD0}"/>
              </c:ext>
            </c:extLst>
          </c:dPt>
          <c:dPt>
            <c:idx val="12"/>
            <c:bubble3D val="0"/>
            <c:spPr>
              <a:solidFill>
                <a:srgbClr val="FF66FF"/>
              </a:solidFill>
              <a:ln w="12700">
                <a:solidFill>
                  <a:schemeClr val="tx1"/>
                </a:solidFill>
              </a:ln>
              <a:effectLst/>
            </c:spPr>
            <c:extLst>
              <c:ext xmlns:c16="http://schemas.microsoft.com/office/drawing/2014/chart" uri="{C3380CC4-5D6E-409C-BE32-E72D297353CC}">
                <c16:uniqueId val="{00000019-FD13-4F83-AD5A-8D1D71B8DCD0}"/>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FD13-4F83-AD5A-8D1D71B8DC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ontent-domain-filter/?fwp_contentdomain=6f2" TargetMode="External"/><Relationship Id="rId13" Type="http://schemas.openxmlformats.org/officeDocument/2006/relationships/hyperlink" Target="https://classroomsecrets.co.uk/mixed-age-year-5-and-6-fractions-step-17-resource-pack"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5f2b" TargetMode="External"/><Relationship Id="rId12" Type="http://schemas.openxmlformats.org/officeDocument/2006/relationships/hyperlink" Target="https://classroomsecrets.co.uk/category/mixed-age-maths/year-5-6/spring-block-1-fractions-year-5-6/"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5f2a" TargetMode="External"/><Relationship Id="rId11" Type="http://schemas.openxmlformats.org/officeDocument/2006/relationships/hyperlink" Target="https://classroomsecrets.co.uk/content-domain-filter/?fwp_contentdomain=6f5a" TargetMode="External"/><Relationship Id="rId5" Type="http://schemas.openxmlformats.org/officeDocument/2006/relationships/hyperlink" Target="https://classroomsecrets.co.uk/content-domain-filter/?fwp_contentdomain=5f3" TargetMode="External"/><Relationship Id="rId10" Type="http://schemas.openxmlformats.org/officeDocument/2006/relationships/hyperlink" Target="https://classroomsecrets.co.uk/content-domain-filter/?fwp_contentdomain=6f4" TargetMode="External"/><Relationship Id="rId4" Type="http://schemas.openxmlformats.org/officeDocument/2006/relationships/hyperlink" Target="https://classroomsecrets.co.uk/content-domain-filter/?fwp_contentdomain=5f5" TargetMode="External"/><Relationship Id="rId9" Type="http://schemas.openxmlformats.org/officeDocument/2006/relationships/hyperlink" Target="https://classroomsecrets.co.uk/content-domain-filter/?fwp_contentdomain=6f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2.png"/><Relationship Id="rId7"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2.png"/><Relationship Id="rId7"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Spring Block 1 – Fractions – Step 17</a:t>
            </a:r>
            <a:endParaRPr lang="en-GB" sz="1600" b="1" dirty="0">
              <a:solidFill>
                <a:prstClr val="black"/>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400" b="1" dirty="0">
                <a:solidFill>
                  <a:prstClr val="black"/>
                </a:solidFill>
                <a:latin typeface="Century Gothic" panose="020B0502020202020204" pitchFamily="34" charset="0"/>
              </a:rPr>
              <a:t>About This Resource:</a:t>
            </a:r>
          </a:p>
          <a:p>
            <a:pPr lvl="0" defTabSz="457200">
              <a:defRPr/>
            </a:pPr>
            <a:endParaRPr lang="en-GB" sz="1100" b="1" dirty="0">
              <a:solidFill>
                <a:prstClr val="black"/>
              </a:solidFill>
              <a:latin typeface="Century Gothic" panose="020B0502020202020204" pitchFamily="34" charset="0"/>
            </a:endParaRPr>
          </a:p>
          <a:p>
            <a:r>
              <a:rPr lang="en-GB" sz="11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r>
              <a:rPr lang="en-GB" sz="1400" b="1" dirty="0">
                <a:solidFill>
                  <a:prstClr val="black"/>
                </a:solidFill>
                <a:latin typeface="Century Gothic" panose="020B0502020202020204" pitchFamily="34" charset="0"/>
              </a:rPr>
              <a:t>National Curriculum Objectives:</a:t>
            </a:r>
          </a:p>
          <a:p>
            <a:pPr lvl="0" defTabSz="457200">
              <a:lnSpc>
                <a:spcPct val="100000"/>
              </a:lnSpc>
              <a:spcAft>
                <a:spcPts val="0"/>
              </a:spcAft>
              <a:buClrTx/>
              <a:buSzTx/>
              <a:tabLst/>
              <a:defRPr/>
            </a:pPr>
            <a:endParaRPr lang="en-GB" sz="1100" b="1" u="sng" dirty="0">
              <a:solidFill>
                <a:prstClr val="black"/>
              </a:solidFill>
              <a:latin typeface="Century Gothic" panose="020B0502020202020204" pitchFamily="34" charset="0"/>
            </a:endParaRPr>
          </a:p>
          <a:p>
            <a:pPr fontAlgn="base">
              <a:spcAft>
                <a:spcPts val="0"/>
              </a:spcAft>
            </a:pPr>
            <a:r>
              <a:rPr lang="en-GB" sz="1100" b="1" dirty="0">
                <a:solidFill>
                  <a:prstClr val="black"/>
                </a:solidFill>
                <a:latin typeface="Century Gothic" panose="020B0502020202020204" pitchFamily="34" charset="0"/>
              </a:rPr>
              <a:t>Mathematics Year 5: </a:t>
            </a:r>
            <a:r>
              <a:rPr lang="en-GB" sz="1100" b="1" dirty="0">
                <a:solidFill>
                  <a:schemeClr val="tx1"/>
                </a:solidFill>
                <a:latin typeface="Century Gothic" panose="020B0502020202020204" pitchFamily="34" charset="0"/>
              </a:rPr>
              <a:t>(5F5)</a:t>
            </a:r>
            <a:r>
              <a:rPr lang="en-GB" sz="1100" b="1" dirty="0">
                <a:latin typeface="Century Gothic" panose="020B0502020202020204" pitchFamily="34" charset="0"/>
              </a:rPr>
              <a:t> </a:t>
            </a:r>
            <a:r>
              <a:rPr lang="en-GB" sz="1100" b="1" u="sng" dirty="0">
                <a:latin typeface="Century Gothic" panose="020B0502020202020204" pitchFamily="34" charset="0"/>
                <a:hlinkClick r:id="rId4"/>
              </a:rPr>
              <a:t>Multiply proper fractions and mixed numbers by whole numbers, supported by materials and diagrams</a:t>
            </a:r>
            <a:endParaRPr lang="en-GB" sz="1100" b="1" dirty="0">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5</a:t>
            </a:r>
            <a:r>
              <a:rPr lang="en-GB" sz="1100" b="1" dirty="0">
                <a:solidFill>
                  <a:schemeClr val="tx1"/>
                </a:solidFill>
                <a:latin typeface="Century Gothic" panose="020B0502020202020204" pitchFamily="34" charset="0"/>
              </a:rPr>
              <a:t>: (5F3) </a:t>
            </a:r>
            <a:r>
              <a:rPr lang="en-GB" sz="1100" b="1" dirty="0">
                <a:latin typeface="Century Gothic" panose="020B0502020202020204" pitchFamily="34" charset="0"/>
                <a:hlinkClick r:id="rId5"/>
              </a:rPr>
              <a:t>Compare and order fractions whose denominators are all multiples of the same number</a:t>
            </a:r>
            <a:endParaRPr lang="en-GB" sz="1100" b="1" dirty="0">
              <a:solidFill>
                <a:schemeClr val="tx1"/>
              </a:solidFill>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5: </a:t>
            </a:r>
            <a:r>
              <a:rPr lang="en-GB" sz="1100" b="1" dirty="0">
                <a:solidFill>
                  <a:schemeClr val="tx1"/>
                </a:solidFill>
                <a:latin typeface="Century Gothic" panose="020B0502020202020204" pitchFamily="34" charset="0"/>
              </a:rPr>
              <a:t>(5F2a)</a:t>
            </a:r>
            <a:r>
              <a:rPr lang="en-GB" sz="1100" b="1" dirty="0">
                <a:latin typeface="Century Gothic" panose="020B0502020202020204" pitchFamily="34" charset="0"/>
              </a:rPr>
              <a:t> </a:t>
            </a:r>
            <a:r>
              <a:rPr lang="en-GB" sz="1100" b="1" dirty="0">
                <a:latin typeface="Century Gothic" panose="020B0502020202020204" pitchFamily="34" charset="0"/>
                <a:hlinkClick r:id="rId6"/>
              </a:rPr>
              <a:t>Recognise mixed numbers and improper fractions and convert from one form to the other and write mathematical statements &gt; 1 as a mixed number [for example, 2/5 + 4/5 = 6/5 = 1  1/5 ]</a:t>
            </a:r>
            <a:endParaRPr lang="en-GB" sz="1100" b="1" dirty="0">
              <a:latin typeface="Century Gothic" panose="020B0502020202020204" pitchFamily="34" charset="0"/>
            </a:endParaRPr>
          </a:p>
          <a:p>
            <a:pPr fontAlgn="base">
              <a:spcAft>
                <a:spcPts val="0"/>
              </a:spcAft>
            </a:pPr>
            <a:r>
              <a:rPr lang="en-GB" sz="1100" b="1" dirty="0">
                <a:solidFill>
                  <a:prstClr val="black"/>
                </a:solidFill>
                <a:latin typeface="Century Gothic" panose="020B0502020202020204" pitchFamily="34" charset="0"/>
              </a:rPr>
              <a:t>Mathematics Year 5</a:t>
            </a:r>
            <a:r>
              <a:rPr lang="en-GB" sz="1100" b="1" dirty="0">
                <a:solidFill>
                  <a:schemeClr val="tx1"/>
                </a:solidFill>
                <a:latin typeface="Century Gothic" panose="020B0502020202020204" pitchFamily="34" charset="0"/>
              </a:rPr>
              <a:t>: (5F2b)</a:t>
            </a:r>
            <a:r>
              <a:rPr lang="en-GB" sz="1100" b="1" dirty="0">
                <a:latin typeface="Century Gothic" panose="020B0502020202020204" pitchFamily="34" charset="0"/>
              </a:rPr>
              <a:t> </a:t>
            </a:r>
            <a:r>
              <a:rPr lang="en-GB" sz="1100" b="1" dirty="0">
                <a:latin typeface="Century Gothic" panose="020B0502020202020204" pitchFamily="34" charset="0"/>
                <a:hlinkClick r:id="rId7"/>
              </a:rPr>
              <a:t>Identify, name and write equivalent fractions of a given fraction, represented visually, including tenths and hundredths</a:t>
            </a:r>
            <a:endParaRPr lang="en-GB" sz="1100" b="1" dirty="0">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6: (6F2) </a:t>
            </a:r>
            <a:r>
              <a:rPr lang="en-GB" sz="1100" b="1" dirty="0">
                <a:solidFill>
                  <a:prstClr val="black"/>
                </a:solidFill>
                <a:latin typeface="Century Gothic" panose="020B0502020202020204" pitchFamily="34" charset="0"/>
                <a:hlinkClick r:id="rId8"/>
              </a:rPr>
              <a:t>Use common factors to simplify fractions; use common multiples to express fractions in the same denomination</a:t>
            </a:r>
            <a:endParaRPr lang="en-GB" sz="1100" b="1" u="sng" dirty="0">
              <a:solidFill>
                <a:srgbClr val="4BB6F5"/>
              </a:solidFill>
              <a:latin typeface="Century Gothic" panose="020B0502020202020204" pitchFamily="34" charset="0"/>
            </a:endParaRPr>
          </a:p>
          <a:p>
            <a:pPr fontAlgn="base">
              <a:lnSpc>
                <a:spcPct val="100000"/>
              </a:lnSpc>
              <a:spcAft>
                <a:spcPts val="0"/>
              </a:spcAft>
              <a:buClrTx/>
              <a:buSzTx/>
              <a:tabLst/>
              <a:defRPr/>
            </a:pPr>
            <a:r>
              <a:rPr lang="en-GB" sz="1100" b="1" dirty="0">
                <a:solidFill>
                  <a:schemeClr val="tx1"/>
                </a:solidFill>
                <a:latin typeface="Century Gothic" panose="020B0502020202020204" pitchFamily="34" charset="0"/>
              </a:rPr>
              <a:t>Mathematics Year 6: (6F3) </a:t>
            </a:r>
            <a:r>
              <a:rPr lang="en-GB" sz="1100" b="1" dirty="0">
                <a:solidFill>
                  <a:srgbClr val="4BB6F5"/>
                </a:solidFill>
                <a:latin typeface="Century Gothic" panose="020B0502020202020204" pitchFamily="34" charset="0"/>
                <a:hlinkClick r:id="rId9"/>
              </a:rPr>
              <a:t>Compare and order fractions, including fractions &gt; 1</a:t>
            </a:r>
            <a:endParaRPr lang="en-GB" sz="1100" b="1" dirty="0">
              <a:solidFill>
                <a:srgbClr val="4BB6F5"/>
              </a:solidFill>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6: (6F4) </a:t>
            </a:r>
            <a:r>
              <a:rPr lang="en-GB" sz="1100" b="1" dirty="0">
                <a:solidFill>
                  <a:prstClr val="black"/>
                </a:solidFill>
                <a:latin typeface="Century Gothic" panose="020B0502020202020204" pitchFamily="34" charset="0"/>
                <a:hlinkClick r:id="rId10"/>
              </a:rPr>
              <a:t>Add and subtract fractions with different denominators and mixed numbers, using the concept of equivalent fractions</a:t>
            </a:r>
            <a:endParaRPr lang="en-GB" sz="11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6: (6F5a) </a:t>
            </a:r>
            <a:r>
              <a:rPr lang="en-GB" sz="1100" b="1" dirty="0">
                <a:solidFill>
                  <a:prstClr val="black"/>
                </a:solidFill>
                <a:latin typeface="Century Gothic" panose="020B0502020202020204" pitchFamily="34" charset="0"/>
                <a:hlinkClick r:id="rId11"/>
              </a:rPr>
              <a:t>Multiply simple pairs of proper fractions, writing the answer in its simplest form [for example, 1/4 x 1/2 = 1/8</a:t>
            </a:r>
            <a:endParaRPr lang="en-GB" sz="11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1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100" b="1" u="sng" dirty="0">
              <a:solidFill>
                <a:prstClr val="black"/>
              </a:solidFill>
              <a:latin typeface="Century Gothic" panose="020B0502020202020204" pitchFamily="34" charset="0"/>
            </a:endParaRPr>
          </a:p>
          <a:p>
            <a:pPr>
              <a:spcAft>
                <a:spcPts val="0"/>
              </a:spcAft>
              <a:defRPr/>
            </a:pPr>
            <a:r>
              <a:rPr lang="en-GB" sz="1400" b="1" dirty="0">
                <a:solidFill>
                  <a:prstClr val="black"/>
                </a:solidFill>
                <a:latin typeface="Century Gothic" panose="020B0502020202020204" pitchFamily="34" charset="0"/>
              </a:rPr>
              <a:t>More </a:t>
            </a:r>
            <a:r>
              <a:rPr lang="en-GB" sz="1400" b="1" dirty="0">
                <a:solidFill>
                  <a:prstClr val="black"/>
                </a:solidFill>
                <a:latin typeface="Century Gothic" panose="020B0502020202020204" pitchFamily="34" charset="0"/>
                <a:hlinkClick r:id="rId12"/>
              </a:rPr>
              <a:t>Year 5 and Year 6 Fractions</a:t>
            </a:r>
            <a:r>
              <a:rPr lang="en-GB" sz="1400" b="1" dirty="0">
                <a:solidFill>
                  <a:prstClr val="black"/>
                </a:solidFill>
                <a:latin typeface="Century Gothic" panose="020B0502020202020204" pitchFamily="34" charset="0"/>
              </a:rPr>
              <a:t> resources.</a:t>
            </a:r>
            <a:endParaRPr lang="en-GB" sz="11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1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1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400" b="1" dirty="0">
                <a:solidFill>
                  <a:prstClr val="black"/>
                </a:solidFill>
                <a:latin typeface="Century Gothic" panose="020B0502020202020204" pitchFamily="34" charset="0"/>
              </a:rPr>
              <a:t>Did you like this resource? Don’t forget to </a:t>
            </a:r>
            <a:r>
              <a:rPr lang="en-GB" sz="1400" b="1" dirty="0">
                <a:solidFill>
                  <a:prstClr val="black"/>
                </a:solidFill>
                <a:latin typeface="Century Gothic" panose="020B0502020202020204" pitchFamily="34" charset="0"/>
                <a:hlinkClick r:id="rId13"/>
              </a:rPr>
              <a:t>review</a:t>
            </a:r>
            <a:r>
              <a:rPr lang="en-GB" sz="14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97839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Solve the calculation below and reduce </a:t>
            </a:r>
          </a:p>
          <a:p>
            <a:pPr lvl="0" algn="ctr" defTabSz="685800">
              <a:defRPr/>
            </a:pPr>
            <a:r>
              <a:rPr lang="en-GB" sz="2000" b="1" dirty="0">
                <a:solidFill>
                  <a:schemeClr val="tx1"/>
                </a:solidFill>
                <a:latin typeface="Century Gothic" panose="020B0502020202020204" pitchFamily="34" charset="0"/>
              </a:rPr>
              <a:t>the answer to its simplest form.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C0B502F7-6194-46F9-8875-B9192A211511}"/>
              </a:ext>
            </a:extLst>
          </p:cNvPr>
          <p:cNvGraphicFramePr>
            <a:graphicFrameLocks noGrp="1"/>
          </p:cNvGraphicFramePr>
          <p:nvPr>
            <p:extLst>
              <p:ext uri="{D42A27DB-BD31-4B8C-83A1-F6EECF244321}">
                <p14:modId xmlns:p14="http://schemas.microsoft.com/office/powerpoint/2010/main" val="1844335736"/>
              </p:ext>
            </p:extLst>
          </p:nvPr>
        </p:nvGraphicFramePr>
        <p:xfrm>
          <a:off x="1306138" y="308645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FF2EF90A-61F7-4E07-A357-DE4D35641674}"/>
              </a:ext>
            </a:extLst>
          </p:cNvPr>
          <p:cNvGraphicFramePr>
            <a:graphicFrameLocks noGrp="1"/>
          </p:cNvGraphicFramePr>
          <p:nvPr>
            <p:extLst>
              <p:ext uri="{D42A27DB-BD31-4B8C-83A1-F6EECF244321}">
                <p14:modId xmlns:p14="http://schemas.microsoft.com/office/powerpoint/2010/main" val="1851436973"/>
              </p:ext>
            </p:extLst>
          </p:nvPr>
        </p:nvGraphicFramePr>
        <p:xfrm>
          <a:off x="1646785" y="3173780"/>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0" name="Table 19">
            <a:extLst>
              <a:ext uri="{FF2B5EF4-FFF2-40B4-BE49-F238E27FC236}">
                <a16:creationId xmlns:a16="http://schemas.microsoft.com/office/drawing/2014/main" id="{5DB900DA-2C02-4D65-A451-050BC1293C01}"/>
              </a:ext>
            </a:extLst>
          </p:cNvPr>
          <p:cNvGraphicFramePr>
            <a:graphicFrameLocks noGrp="1"/>
          </p:cNvGraphicFramePr>
          <p:nvPr>
            <p:extLst>
              <p:ext uri="{D42A27DB-BD31-4B8C-83A1-F6EECF244321}">
                <p14:modId xmlns:p14="http://schemas.microsoft.com/office/powerpoint/2010/main" val="1750018698"/>
              </p:ext>
            </p:extLst>
          </p:nvPr>
        </p:nvGraphicFramePr>
        <p:xfrm>
          <a:off x="2448880"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1" name="Table 20">
            <a:extLst>
              <a:ext uri="{FF2B5EF4-FFF2-40B4-BE49-F238E27FC236}">
                <a16:creationId xmlns:a16="http://schemas.microsoft.com/office/drawing/2014/main" id="{520D2668-09AE-469D-B653-BF92C07ECAD0}"/>
              </a:ext>
            </a:extLst>
          </p:cNvPr>
          <p:cNvGraphicFramePr>
            <a:graphicFrameLocks noGrp="1"/>
          </p:cNvGraphicFramePr>
          <p:nvPr>
            <p:extLst>
              <p:ext uri="{D42A27DB-BD31-4B8C-83A1-F6EECF244321}">
                <p14:modId xmlns:p14="http://schemas.microsoft.com/office/powerpoint/2010/main" val="2684473795"/>
              </p:ext>
            </p:extLst>
          </p:nvPr>
        </p:nvGraphicFramePr>
        <p:xfrm>
          <a:off x="7374365" y="2862599"/>
          <a:ext cx="579784" cy="1054152"/>
        </p:xfrm>
        <a:graphic>
          <a:graphicData uri="http://schemas.openxmlformats.org/drawingml/2006/table">
            <a:tbl>
              <a:tblPr firstRow="1" bandRow="1">
                <a:tableStyleId>{5940675A-B579-460E-94D1-54222C63F5DA}</a:tableStyleId>
              </a:tblPr>
              <a:tblGrid>
                <a:gridCol w="579784">
                  <a:extLst>
                    <a:ext uri="{9D8B030D-6E8A-4147-A177-3AD203B41FA5}">
                      <a16:colId xmlns:a16="http://schemas.microsoft.com/office/drawing/2014/main" val="677135278"/>
                    </a:ext>
                  </a:extLst>
                </a:gridCol>
              </a:tblGrid>
              <a:tr h="479160">
                <a:tc>
                  <a:txBody>
                    <a:bodyPr/>
                    <a:lstStyle/>
                    <a:p>
                      <a:pPr algn="ctr"/>
                      <a:r>
                        <a:rPr lang="en-GB" sz="2000" b="1" dirty="0">
                          <a:solidFill>
                            <a:srgbClr val="FF0000"/>
                          </a:solidFill>
                          <a:latin typeface="Century Gothic" panose="020B0502020202020204" pitchFamily="34" charset="0"/>
                        </a:rPr>
                        <a:t>3</a:t>
                      </a: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09410"/>
                  </a:ext>
                </a:extLst>
              </a:tr>
              <a:tr h="47916">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859743"/>
                  </a:ext>
                </a:extLst>
              </a:tr>
              <a:tr h="47916">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639354"/>
                  </a:ext>
                </a:extLst>
              </a:tr>
              <a:tr h="479160">
                <a:tc>
                  <a:txBody>
                    <a:bodyPr/>
                    <a:lstStyle/>
                    <a:p>
                      <a:pPr algn="ctr"/>
                      <a:r>
                        <a:rPr lang="en-GB" sz="2000" b="1" dirty="0">
                          <a:solidFill>
                            <a:srgbClr val="FF0000"/>
                          </a:solidFill>
                          <a:latin typeface="Century Gothic" panose="020B0502020202020204" pitchFamily="34" charset="0"/>
                        </a:rPr>
                        <a:t>4</a:t>
                      </a: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96327"/>
                  </a:ext>
                </a:extLst>
              </a:tr>
            </a:tbl>
          </a:graphicData>
        </a:graphic>
      </p:graphicFrame>
      <p:graphicFrame>
        <p:nvGraphicFramePr>
          <p:cNvPr id="22" name="Table 21">
            <a:extLst>
              <a:ext uri="{FF2B5EF4-FFF2-40B4-BE49-F238E27FC236}">
                <a16:creationId xmlns:a16="http://schemas.microsoft.com/office/drawing/2014/main" id="{D3285026-6391-4F82-86B0-0F07B711D557}"/>
              </a:ext>
            </a:extLst>
          </p:cNvPr>
          <p:cNvGraphicFramePr>
            <a:graphicFrameLocks noGrp="1"/>
          </p:cNvGraphicFramePr>
          <p:nvPr>
            <p:extLst>
              <p:ext uri="{D42A27DB-BD31-4B8C-83A1-F6EECF244321}">
                <p14:modId xmlns:p14="http://schemas.microsoft.com/office/powerpoint/2010/main" val="3088688581"/>
              </p:ext>
            </p:extLst>
          </p:nvPr>
        </p:nvGraphicFramePr>
        <p:xfrm>
          <a:off x="3466250"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3" name="Table 22">
            <a:extLst>
              <a:ext uri="{FF2B5EF4-FFF2-40B4-BE49-F238E27FC236}">
                <a16:creationId xmlns:a16="http://schemas.microsoft.com/office/drawing/2014/main" id="{D62BC734-E281-4484-B91B-A558F9C2BFAD}"/>
              </a:ext>
            </a:extLst>
          </p:cNvPr>
          <p:cNvGraphicFramePr>
            <a:graphicFrameLocks noGrp="1"/>
          </p:cNvGraphicFramePr>
          <p:nvPr>
            <p:extLst>
              <p:ext uri="{D42A27DB-BD31-4B8C-83A1-F6EECF244321}">
                <p14:modId xmlns:p14="http://schemas.microsoft.com/office/powerpoint/2010/main" val="528599183"/>
              </p:ext>
            </p:extLst>
          </p:nvPr>
        </p:nvGraphicFramePr>
        <p:xfrm>
          <a:off x="4483619"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4" name="Table 23">
            <a:extLst>
              <a:ext uri="{FF2B5EF4-FFF2-40B4-BE49-F238E27FC236}">
                <a16:creationId xmlns:a16="http://schemas.microsoft.com/office/drawing/2014/main" id="{D73EDC88-93F5-43A1-ADD8-CF9BC473F411}"/>
              </a:ext>
            </a:extLst>
          </p:cNvPr>
          <p:cNvGraphicFramePr>
            <a:graphicFrameLocks noGrp="1"/>
          </p:cNvGraphicFramePr>
          <p:nvPr>
            <p:extLst>
              <p:ext uri="{D42A27DB-BD31-4B8C-83A1-F6EECF244321}">
                <p14:modId xmlns:p14="http://schemas.microsoft.com/office/powerpoint/2010/main" val="2765954241"/>
              </p:ext>
            </p:extLst>
          </p:nvPr>
        </p:nvGraphicFramePr>
        <p:xfrm>
          <a:off x="5928992"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5" name="Table 24">
            <a:extLst>
              <a:ext uri="{FF2B5EF4-FFF2-40B4-BE49-F238E27FC236}">
                <a16:creationId xmlns:a16="http://schemas.microsoft.com/office/drawing/2014/main" id="{4EEA585D-F041-4B53-BF4E-02916E22726E}"/>
              </a:ext>
            </a:extLst>
          </p:cNvPr>
          <p:cNvGraphicFramePr>
            <a:graphicFrameLocks noGrp="1"/>
          </p:cNvGraphicFramePr>
          <p:nvPr>
            <p:extLst>
              <p:ext uri="{D42A27DB-BD31-4B8C-83A1-F6EECF244321}">
                <p14:modId xmlns:p14="http://schemas.microsoft.com/office/powerpoint/2010/main" val="1069944793"/>
              </p:ext>
            </p:extLst>
          </p:nvPr>
        </p:nvGraphicFramePr>
        <p:xfrm>
          <a:off x="5488909" y="3193130"/>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graphicFrame>
        <p:nvGraphicFramePr>
          <p:cNvPr id="28" name="Table 27">
            <a:extLst>
              <a:ext uri="{FF2B5EF4-FFF2-40B4-BE49-F238E27FC236}">
                <a16:creationId xmlns:a16="http://schemas.microsoft.com/office/drawing/2014/main" id="{F77CE87E-CB7E-4D07-80BF-7F908AB25CA8}"/>
              </a:ext>
            </a:extLst>
          </p:cNvPr>
          <p:cNvGraphicFramePr>
            <a:graphicFrameLocks noGrp="1"/>
          </p:cNvGraphicFramePr>
          <p:nvPr>
            <p:extLst>
              <p:ext uri="{D42A27DB-BD31-4B8C-83A1-F6EECF244321}">
                <p14:modId xmlns:p14="http://schemas.microsoft.com/office/powerpoint/2010/main" val="2716654645"/>
              </p:ext>
            </p:extLst>
          </p:nvPr>
        </p:nvGraphicFramePr>
        <p:xfrm>
          <a:off x="6945393" y="3191555"/>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sp>
        <p:nvSpPr>
          <p:cNvPr id="15" name="TextBox 14">
            <a:extLst>
              <a:ext uri="{FF2B5EF4-FFF2-40B4-BE49-F238E27FC236}">
                <a16:creationId xmlns:a16="http://schemas.microsoft.com/office/drawing/2014/main" id="{3828C284-7499-47A4-A613-ACC76C598EB6}"/>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53601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3200" b="1" dirty="0">
                <a:solidFill>
                  <a:schemeClr val="tx1"/>
                </a:solidFill>
                <a:latin typeface="Century Gothic" panose="020B0502020202020204" pitchFamily="34" charset="0"/>
              </a:rPr>
              <a:t>=</a:t>
            </a:r>
          </a:p>
          <a:p>
            <a:pPr lvl="0" algn="ctr"/>
            <a:endParaRPr lang="en-GB" sz="3200" b="1" dirty="0">
              <a:solidFill>
                <a:schemeClr val="tx1"/>
              </a:solidFill>
              <a:latin typeface="Century Gothic" panose="020B0502020202020204" pitchFamily="34" charset="0"/>
            </a:endParaRPr>
          </a:p>
          <a:p>
            <a:pPr lvl="0" algn="ctr"/>
            <a:endParaRPr lang="en-GB" sz="3200" b="1" dirty="0">
              <a:solidFill>
                <a:schemeClr val="tx1"/>
              </a:solidFill>
              <a:latin typeface="Century Gothic" panose="020B0502020202020204" pitchFamily="34" charset="0"/>
            </a:endParaRPr>
          </a:p>
          <a:p>
            <a:pPr lvl="0" algn="ctr"/>
            <a:r>
              <a:rPr lang="en-GB" sz="3200" b="1" dirty="0">
                <a:solidFill>
                  <a:schemeClr val="tx1"/>
                </a:solidFill>
                <a:latin typeface="Century Gothic" panose="020B0502020202020204" pitchFamily="34" charset="0"/>
              </a:rPr>
              <a: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0" name="Table 19">
            <a:extLst>
              <a:ext uri="{FF2B5EF4-FFF2-40B4-BE49-F238E27FC236}">
                <a16:creationId xmlns:a16="http://schemas.microsoft.com/office/drawing/2014/main" id="{09B3C2DC-202B-45A1-8BA4-0DE8B9006CEB}"/>
              </a:ext>
            </a:extLst>
          </p:cNvPr>
          <p:cNvGraphicFramePr>
            <a:graphicFrameLocks noGrp="1"/>
          </p:cNvGraphicFramePr>
          <p:nvPr>
            <p:extLst>
              <p:ext uri="{D42A27DB-BD31-4B8C-83A1-F6EECF244321}">
                <p14:modId xmlns:p14="http://schemas.microsoft.com/office/powerpoint/2010/main" val="897735795"/>
              </p:ext>
            </p:extLst>
          </p:nvPr>
        </p:nvGraphicFramePr>
        <p:xfrm>
          <a:off x="5596885" y="1731090"/>
          <a:ext cx="2108304" cy="1026393"/>
        </p:xfrm>
        <a:graphic>
          <a:graphicData uri="http://schemas.openxmlformats.org/drawingml/2006/table">
            <a:tbl>
              <a:tblPr firstRow="1" bandRow="1">
                <a:tableStyleId>{5C22544A-7EE6-4342-B048-85BDC9FD1C3A}</a:tableStyleId>
              </a:tblPr>
              <a:tblGrid>
                <a:gridCol w="527076">
                  <a:extLst>
                    <a:ext uri="{9D8B030D-6E8A-4147-A177-3AD203B41FA5}">
                      <a16:colId xmlns:a16="http://schemas.microsoft.com/office/drawing/2014/main" val="1675188317"/>
                    </a:ext>
                  </a:extLst>
                </a:gridCol>
                <a:gridCol w="527076">
                  <a:extLst>
                    <a:ext uri="{9D8B030D-6E8A-4147-A177-3AD203B41FA5}">
                      <a16:colId xmlns:a16="http://schemas.microsoft.com/office/drawing/2014/main" val="3922431238"/>
                    </a:ext>
                  </a:extLst>
                </a:gridCol>
                <a:gridCol w="527076">
                  <a:extLst>
                    <a:ext uri="{9D8B030D-6E8A-4147-A177-3AD203B41FA5}">
                      <a16:colId xmlns:a16="http://schemas.microsoft.com/office/drawing/2014/main" val="1190597762"/>
                    </a:ext>
                  </a:extLst>
                </a:gridCol>
                <a:gridCol w="527076">
                  <a:extLst>
                    <a:ext uri="{9D8B030D-6E8A-4147-A177-3AD203B41FA5}">
                      <a16:colId xmlns:a16="http://schemas.microsoft.com/office/drawing/2014/main" val="3545637422"/>
                    </a:ext>
                  </a:extLst>
                </a:gridCol>
              </a:tblGrid>
              <a:tr h="446258">
                <a:tc>
                  <a:txBody>
                    <a:bodyPr/>
                    <a:lstStyle/>
                    <a:p>
                      <a:pPr algn="ctr"/>
                      <a:r>
                        <a:rPr lang="en-GB" sz="2900" b="1" dirty="0">
                          <a:solidFill>
                            <a:schemeClr val="tx1"/>
                          </a:solidFill>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 =</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1</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9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734742"/>
                  </a:ext>
                </a:extLst>
              </a:tr>
              <a:tr h="580135">
                <a:tc>
                  <a:txBody>
                    <a:bodyPr/>
                    <a:lstStyle/>
                    <a:p>
                      <a:pPr algn="ctr"/>
                      <a:r>
                        <a:rPr lang="en-GB" sz="2900" b="1" dirty="0">
                          <a:solidFill>
                            <a:schemeClr val="tx1"/>
                          </a:solidFill>
                          <a:latin typeface="Century Gothic" panose="020B0502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pPr algn="ctr"/>
                      <a:r>
                        <a:rPr lang="en-GB" sz="2900" b="1" dirty="0">
                          <a:solidFill>
                            <a:schemeClr val="tx1"/>
                          </a:solidFill>
                          <a:latin typeface="Century Gothic" panose="020B0502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08440159"/>
                  </a:ext>
                </a:extLst>
              </a:tr>
            </a:tbl>
          </a:graphicData>
        </a:graphic>
      </p:graphicFrame>
      <p:graphicFrame>
        <p:nvGraphicFramePr>
          <p:cNvPr id="21" name="Table 20">
            <a:extLst>
              <a:ext uri="{FF2B5EF4-FFF2-40B4-BE49-F238E27FC236}">
                <a16:creationId xmlns:a16="http://schemas.microsoft.com/office/drawing/2014/main" id="{4A89D9B7-B29C-41AB-B16C-104C8D080F05}"/>
              </a:ext>
            </a:extLst>
          </p:cNvPr>
          <p:cNvGraphicFramePr>
            <a:graphicFrameLocks noGrp="1"/>
          </p:cNvGraphicFramePr>
          <p:nvPr>
            <p:extLst>
              <p:ext uri="{D42A27DB-BD31-4B8C-83A1-F6EECF244321}">
                <p14:modId xmlns:p14="http://schemas.microsoft.com/office/powerpoint/2010/main" val="2437908900"/>
              </p:ext>
            </p:extLst>
          </p:nvPr>
        </p:nvGraphicFramePr>
        <p:xfrm>
          <a:off x="1702348" y="1731090"/>
          <a:ext cx="1581228" cy="1026393"/>
        </p:xfrm>
        <a:graphic>
          <a:graphicData uri="http://schemas.openxmlformats.org/drawingml/2006/table">
            <a:tbl>
              <a:tblPr firstRow="1" bandRow="1">
                <a:tableStyleId>{5C22544A-7EE6-4342-B048-85BDC9FD1C3A}</a:tableStyleId>
              </a:tblPr>
              <a:tblGrid>
                <a:gridCol w="527076">
                  <a:extLst>
                    <a:ext uri="{9D8B030D-6E8A-4147-A177-3AD203B41FA5}">
                      <a16:colId xmlns:a16="http://schemas.microsoft.com/office/drawing/2014/main" val="1675188317"/>
                    </a:ext>
                  </a:extLst>
                </a:gridCol>
                <a:gridCol w="527076">
                  <a:extLst>
                    <a:ext uri="{9D8B030D-6E8A-4147-A177-3AD203B41FA5}">
                      <a16:colId xmlns:a16="http://schemas.microsoft.com/office/drawing/2014/main" val="3922431238"/>
                    </a:ext>
                  </a:extLst>
                </a:gridCol>
                <a:gridCol w="527076">
                  <a:extLst>
                    <a:ext uri="{9D8B030D-6E8A-4147-A177-3AD203B41FA5}">
                      <a16:colId xmlns:a16="http://schemas.microsoft.com/office/drawing/2014/main" val="1190597762"/>
                    </a:ext>
                  </a:extLst>
                </a:gridCol>
              </a:tblGrid>
              <a:tr h="446258">
                <a:tc>
                  <a:txBody>
                    <a:bodyPr/>
                    <a:lstStyle/>
                    <a:p>
                      <a:pPr algn="ctr"/>
                      <a:r>
                        <a:rPr lang="en-GB" sz="29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 x</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3</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06734742"/>
                  </a:ext>
                </a:extLst>
              </a:tr>
              <a:tr h="580135">
                <a:tc>
                  <a:txBody>
                    <a:bodyPr/>
                    <a:lstStyle/>
                    <a:p>
                      <a:pPr algn="ctr"/>
                      <a:r>
                        <a:rPr lang="en-GB" sz="2900" b="1" dirty="0">
                          <a:solidFill>
                            <a:schemeClr val="tx1"/>
                          </a:solidFill>
                          <a:latin typeface="Century Gothic" panose="020B0502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08440159"/>
                  </a:ext>
                </a:extLst>
              </a:tr>
            </a:tbl>
          </a:graphicData>
        </a:graphic>
      </p:graphicFrame>
      <p:grpSp>
        <p:nvGrpSpPr>
          <p:cNvPr id="32" name="Group 31">
            <a:extLst>
              <a:ext uri="{FF2B5EF4-FFF2-40B4-BE49-F238E27FC236}">
                <a16:creationId xmlns:a16="http://schemas.microsoft.com/office/drawing/2014/main" id="{484CE89C-BC81-4F3F-969D-53EF0E42A31B}"/>
              </a:ext>
            </a:extLst>
          </p:cNvPr>
          <p:cNvGrpSpPr/>
          <p:nvPr/>
        </p:nvGrpSpPr>
        <p:grpSpPr>
          <a:xfrm>
            <a:off x="325264" y="3129185"/>
            <a:ext cx="4335397" cy="1324105"/>
            <a:chOff x="863396" y="5216887"/>
            <a:chExt cx="2691940" cy="822165"/>
          </a:xfrm>
        </p:grpSpPr>
        <p:graphicFrame>
          <p:nvGraphicFramePr>
            <p:cNvPr id="33" name="Chart 32">
              <a:extLst>
                <a:ext uri="{FF2B5EF4-FFF2-40B4-BE49-F238E27FC236}">
                  <a16:creationId xmlns:a16="http://schemas.microsoft.com/office/drawing/2014/main" id="{674E06D3-09AF-4145-B319-F786B781054D}"/>
                </a:ext>
              </a:extLst>
            </p:cNvPr>
            <p:cNvGraphicFramePr/>
            <p:nvPr>
              <p:extLst/>
            </p:nvPr>
          </p:nvGraphicFramePr>
          <p:xfrm>
            <a:off x="863396" y="5220014"/>
            <a:ext cx="1218312" cy="81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0509616A-D4C4-40A0-9E8F-1DDBF05D675F}"/>
                </a:ext>
              </a:extLst>
            </p:cNvPr>
            <p:cNvGraphicFramePr/>
            <p:nvPr>
              <p:extLst/>
            </p:nvPr>
          </p:nvGraphicFramePr>
          <p:xfrm>
            <a:off x="1600210" y="5216887"/>
            <a:ext cx="1218312" cy="819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a:extLst>
                <a:ext uri="{FF2B5EF4-FFF2-40B4-BE49-F238E27FC236}">
                  <a16:creationId xmlns:a16="http://schemas.microsoft.com/office/drawing/2014/main" id="{E8237800-457E-42DA-8DC8-B040E7C000BF}"/>
                </a:ext>
              </a:extLst>
            </p:cNvPr>
            <p:cNvGraphicFramePr/>
            <p:nvPr>
              <p:extLst/>
            </p:nvPr>
          </p:nvGraphicFramePr>
          <p:xfrm>
            <a:off x="2337024" y="5216887"/>
            <a:ext cx="1218312" cy="81903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7" name="Group 36">
            <a:extLst>
              <a:ext uri="{FF2B5EF4-FFF2-40B4-BE49-F238E27FC236}">
                <a16:creationId xmlns:a16="http://schemas.microsoft.com/office/drawing/2014/main" id="{4C6C61B3-33C2-42B1-8407-BE23E7DF190E}"/>
              </a:ext>
            </a:extLst>
          </p:cNvPr>
          <p:cNvGrpSpPr/>
          <p:nvPr/>
        </p:nvGrpSpPr>
        <p:grpSpPr>
          <a:xfrm>
            <a:off x="4483818" y="3129185"/>
            <a:ext cx="3149096" cy="1324106"/>
            <a:chOff x="119161" y="5984461"/>
            <a:chExt cx="1955341" cy="822165"/>
          </a:xfrm>
        </p:grpSpPr>
        <p:graphicFrame>
          <p:nvGraphicFramePr>
            <p:cNvPr id="38" name="Chart 37">
              <a:extLst>
                <a:ext uri="{FF2B5EF4-FFF2-40B4-BE49-F238E27FC236}">
                  <a16:creationId xmlns:a16="http://schemas.microsoft.com/office/drawing/2014/main" id="{411FCB13-8218-4AEB-A416-D644E39C1007}"/>
                </a:ext>
              </a:extLst>
            </p:cNvPr>
            <p:cNvGraphicFramePr/>
            <p:nvPr>
              <p:extLst/>
            </p:nvPr>
          </p:nvGraphicFramePr>
          <p:xfrm>
            <a:off x="119161" y="5987588"/>
            <a:ext cx="1218312" cy="8190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Chart 38">
              <a:extLst>
                <a:ext uri="{FF2B5EF4-FFF2-40B4-BE49-F238E27FC236}">
                  <a16:creationId xmlns:a16="http://schemas.microsoft.com/office/drawing/2014/main" id="{18E64573-2E4F-4B2C-91CA-DCACF359A42F}"/>
                </a:ext>
              </a:extLst>
            </p:cNvPr>
            <p:cNvGraphicFramePr/>
            <p:nvPr>
              <p:extLst/>
            </p:nvPr>
          </p:nvGraphicFramePr>
          <p:xfrm>
            <a:off x="856190" y="5984461"/>
            <a:ext cx="1218312" cy="819038"/>
          </p:xfrm>
          <a:graphic>
            <a:graphicData uri="http://schemas.openxmlformats.org/drawingml/2006/chart">
              <c:chart xmlns:c="http://schemas.openxmlformats.org/drawingml/2006/chart" xmlns:r="http://schemas.openxmlformats.org/officeDocument/2006/relationships" r:id="rId8"/>
            </a:graphicData>
          </a:graphic>
        </p:graphicFrame>
      </p:grpSp>
      <p:sp>
        <p:nvSpPr>
          <p:cNvPr id="15" name="TextBox 14">
            <a:extLst>
              <a:ext uri="{FF2B5EF4-FFF2-40B4-BE49-F238E27FC236}">
                <a16:creationId xmlns:a16="http://schemas.microsoft.com/office/drawing/2014/main" id="{7E52AD37-DA74-4332-AEDE-E946A396C79F}"/>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6436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3200" b="1" dirty="0">
                <a:solidFill>
                  <a:schemeClr val="tx1"/>
                </a:solidFill>
                <a:latin typeface="Century Gothic" panose="020B0502020202020204" pitchFamily="34" charset="0"/>
              </a:rPr>
              <a:t>=</a:t>
            </a:r>
          </a:p>
          <a:p>
            <a:pPr lvl="0" algn="ctr"/>
            <a:endParaRPr lang="en-GB" sz="3200" b="1" dirty="0">
              <a:solidFill>
                <a:schemeClr val="tx1"/>
              </a:solidFill>
              <a:latin typeface="Century Gothic" panose="020B0502020202020204" pitchFamily="34" charset="0"/>
            </a:endParaRPr>
          </a:p>
          <a:p>
            <a:pPr lvl="0" algn="ctr"/>
            <a:endParaRPr lang="en-GB" sz="3200" b="1" dirty="0">
              <a:solidFill>
                <a:schemeClr val="tx1"/>
              </a:solidFill>
              <a:latin typeface="Century Gothic" panose="020B0502020202020204" pitchFamily="34" charset="0"/>
            </a:endParaRPr>
          </a:p>
          <a:p>
            <a:pPr lvl="0" algn="ctr"/>
            <a:r>
              <a:rPr lang="en-GB" sz="3200" b="1" dirty="0">
                <a:solidFill>
                  <a:schemeClr val="tx1"/>
                </a:solidFill>
                <a:latin typeface="Century Gothic" panose="020B0502020202020204" pitchFamily="34" charset="0"/>
              </a:rPr>
              <a:t>=</a:t>
            </a:r>
          </a:p>
          <a:p>
            <a:pPr lvl="0" algn="ctr"/>
            <a:endParaRPr lang="en-GB" sz="32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16" name="Group 15">
            <a:extLst>
              <a:ext uri="{FF2B5EF4-FFF2-40B4-BE49-F238E27FC236}">
                <a16:creationId xmlns:a16="http://schemas.microsoft.com/office/drawing/2014/main" id="{049F9591-B523-43ED-96C5-A21C166E7A92}"/>
              </a:ext>
            </a:extLst>
          </p:cNvPr>
          <p:cNvGrpSpPr/>
          <p:nvPr/>
        </p:nvGrpSpPr>
        <p:grpSpPr>
          <a:xfrm>
            <a:off x="325264" y="3129185"/>
            <a:ext cx="4335397" cy="1324105"/>
            <a:chOff x="863396" y="5216887"/>
            <a:chExt cx="2691940" cy="822165"/>
          </a:xfrm>
        </p:grpSpPr>
        <p:graphicFrame>
          <p:nvGraphicFramePr>
            <p:cNvPr id="17" name="Chart 16">
              <a:extLst>
                <a:ext uri="{FF2B5EF4-FFF2-40B4-BE49-F238E27FC236}">
                  <a16:creationId xmlns:a16="http://schemas.microsoft.com/office/drawing/2014/main" id="{BB1ACC8B-B629-44AC-ABEF-93EBAF943345}"/>
                </a:ext>
              </a:extLst>
            </p:cNvPr>
            <p:cNvGraphicFramePr/>
            <p:nvPr>
              <p:extLst/>
            </p:nvPr>
          </p:nvGraphicFramePr>
          <p:xfrm>
            <a:off x="863396" y="5220014"/>
            <a:ext cx="1218312" cy="81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D42A909B-6304-43BB-9C3A-546CA0944165}"/>
                </a:ext>
              </a:extLst>
            </p:cNvPr>
            <p:cNvGraphicFramePr/>
            <p:nvPr>
              <p:extLst/>
            </p:nvPr>
          </p:nvGraphicFramePr>
          <p:xfrm>
            <a:off x="1600210" y="5216887"/>
            <a:ext cx="1218312" cy="819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19E6E39A-9168-4D16-8475-8292DF3BB309}"/>
                </a:ext>
              </a:extLst>
            </p:cNvPr>
            <p:cNvGraphicFramePr/>
            <p:nvPr>
              <p:extLst/>
            </p:nvPr>
          </p:nvGraphicFramePr>
          <p:xfrm>
            <a:off x="2337024" y="5216887"/>
            <a:ext cx="1218312" cy="81903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9" name="Group 28">
            <a:extLst>
              <a:ext uri="{FF2B5EF4-FFF2-40B4-BE49-F238E27FC236}">
                <a16:creationId xmlns:a16="http://schemas.microsoft.com/office/drawing/2014/main" id="{1E5959EF-27A2-433A-9CCC-982A4E4E5781}"/>
              </a:ext>
            </a:extLst>
          </p:cNvPr>
          <p:cNvGrpSpPr/>
          <p:nvPr/>
        </p:nvGrpSpPr>
        <p:grpSpPr>
          <a:xfrm>
            <a:off x="4483818" y="3129185"/>
            <a:ext cx="3149096" cy="1324106"/>
            <a:chOff x="119161" y="5984461"/>
            <a:chExt cx="1955341" cy="822165"/>
          </a:xfrm>
        </p:grpSpPr>
        <p:graphicFrame>
          <p:nvGraphicFramePr>
            <p:cNvPr id="30" name="Chart 29">
              <a:extLst>
                <a:ext uri="{FF2B5EF4-FFF2-40B4-BE49-F238E27FC236}">
                  <a16:creationId xmlns:a16="http://schemas.microsoft.com/office/drawing/2014/main" id="{2F611375-33A1-4697-85B5-E6C693BA47B0}"/>
                </a:ext>
              </a:extLst>
            </p:cNvPr>
            <p:cNvGraphicFramePr/>
            <p:nvPr>
              <p:extLst/>
            </p:nvPr>
          </p:nvGraphicFramePr>
          <p:xfrm>
            <a:off x="119161" y="5987588"/>
            <a:ext cx="1218312" cy="8190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a:extLst>
                <a:ext uri="{FF2B5EF4-FFF2-40B4-BE49-F238E27FC236}">
                  <a16:creationId xmlns:a16="http://schemas.microsoft.com/office/drawing/2014/main" id="{C3446A35-3041-4239-B58C-5BA56D39D5E6}"/>
                </a:ext>
              </a:extLst>
            </p:cNvPr>
            <p:cNvGraphicFramePr/>
            <p:nvPr>
              <p:extLst/>
            </p:nvPr>
          </p:nvGraphicFramePr>
          <p:xfrm>
            <a:off x="856190" y="5984461"/>
            <a:ext cx="1218312" cy="819038"/>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20" name="Table 19">
            <a:extLst>
              <a:ext uri="{FF2B5EF4-FFF2-40B4-BE49-F238E27FC236}">
                <a16:creationId xmlns:a16="http://schemas.microsoft.com/office/drawing/2014/main" id="{09B3C2DC-202B-45A1-8BA4-0DE8B9006CEB}"/>
              </a:ext>
            </a:extLst>
          </p:cNvPr>
          <p:cNvGraphicFramePr>
            <a:graphicFrameLocks noGrp="1"/>
          </p:cNvGraphicFramePr>
          <p:nvPr/>
        </p:nvGraphicFramePr>
        <p:xfrm>
          <a:off x="5596885" y="1731090"/>
          <a:ext cx="2108304" cy="1026393"/>
        </p:xfrm>
        <a:graphic>
          <a:graphicData uri="http://schemas.openxmlformats.org/drawingml/2006/table">
            <a:tbl>
              <a:tblPr firstRow="1" bandRow="1">
                <a:tableStyleId>{5C22544A-7EE6-4342-B048-85BDC9FD1C3A}</a:tableStyleId>
              </a:tblPr>
              <a:tblGrid>
                <a:gridCol w="527076">
                  <a:extLst>
                    <a:ext uri="{9D8B030D-6E8A-4147-A177-3AD203B41FA5}">
                      <a16:colId xmlns:a16="http://schemas.microsoft.com/office/drawing/2014/main" val="1675188317"/>
                    </a:ext>
                  </a:extLst>
                </a:gridCol>
                <a:gridCol w="527076">
                  <a:extLst>
                    <a:ext uri="{9D8B030D-6E8A-4147-A177-3AD203B41FA5}">
                      <a16:colId xmlns:a16="http://schemas.microsoft.com/office/drawing/2014/main" val="3922431238"/>
                    </a:ext>
                  </a:extLst>
                </a:gridCol>
                <a:gridCol w="527076">
                  <a:extLst>
                    <a:ext uri="{9D8B030D-6E8A-4147-A177-3AD203B41FA5}">
                      <a16:colId xmlns:a16="http://schemas.microsoft.com/office/drawing/2014/main" val="1190597762"/>
                    </a:ext>
                  </a:extLst>
                </a:gridCol>
                <a:gridCol w="527076">
                  <a:extLst>
                    <a:ext uri="{9D8B030D-6E8A-4147-A177-3AD203B41FA5}">
                      <a16:colId xmlns:a16="http://schemas.microsoft.com/office/drawing/2014/main" val="3545637422"/>
                    </a:ext>
                  </a:extLst>
                </a:gridCol>
              </a:tblGrid>
              <a:tr h="446258">
                <a:tc>
                  <a:txBody>
                    <a:bodyPr/>
                    <a:lstStyle/>
                    <a:p>
                      <a:pPr algn="ctr"/>
                      <a:r>
                        <a:rPr lang="en-GB" sz="2900" b="1" dirty="0">
                          <a:solidFill>
                            <a:schemeClr val="tx1"/>
                          </a:solidFill>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 =</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1</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9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734742"/>
                  </a:ext>
                </a:extLst>
              </a:tr>
              <a:tr h="580135">
                <a:tc>
                  <a:txBody>
                    <a:bodyPr/>
                    <a:lstStyle/>
                    <a:p>
                      <a:pPr algn="ctr"/>
                      <a:r>
                        <a:rPr lang="en-GB" sz="2900" b="1" dirty="0">
                          <a:solidFill>
                            <a:schemeClr val="tx1"/>
                          </a:solidFill>
                          <a:latin typeface="Century Gothic" panose="020B0502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pPr algn="ctr"/>
                      <a:r>
                        <a:rPr lang="en-GB" sz="2900" b="1" dirty="0">
                          <a:solidFill>
                            <a:schemeClr val="tx1"/>
                          </a:solidFill>
                          <a:latin typeface="Century Gothic" panose="020B0502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08440159"/>
                  </a:ext>
                </a:extLst>
              </a:tr>
            </a:tbl>
          </a:graphicData>
        </a:graphic>
      </p:graphicFrame>
      <p:graphicFrame>
        <p:nvGraphicFramePr>
          <p:cNvPr id="21" name="Table 20">
            <a:extLst>
              <a:ext uri="{FF2B5EF4-FFF2-40B4-BE49-F238E27FC236}">
                <a16:creationId xmlns:a16="http://schemas.microsoft.com/office/drawing/2014/main" id="{4A89D9B7-B29C-41AB-B16C-104C8D080F05}"/>
              </a:ext>
            </a:extLst>
          </p:cNvPr>
          <p:cNvGraphicFramePr>
            <a:graphicFrameLocks noGrp="1"/>
          </p:cNvGraphicFramePr>
          <p:nvPr/>
        </p:nvGraphicFramePr>
        <p:xfrm>
          <a:off x="1702348" y="1731090"/>
          <a:ext cx="1581228" cy="1026393"/>
        </p:xfrm>
        <a:graphic>
          <a:graphicData uri="http://schemas.openxmlformats.org/drawingml/2006/table">
            <a:tbl>
              <a:tblPr firstRow="1" bandRow="1">
                <a:tableStyleId>{5C22544A-7EE6-4342-B048-85BDC9FD1C3A}</a:tableStyleId>
              </a:tblPr>
              <a:tblGrid>
                <a:gridCol w="527076">
                  <a:extLst>
                    <a:ext uri="{9D8B030D-6E8A-4147-A177-3AD203B41FA5}">
                      <a16:colId xmlns:a16="http://schemas.microsoft.com/office/drawing/2014/main" val="1675188317"/>
                    </a:ext>
                  </a:extLst>
                </a:gridCol>
                <a:gridCol w="527076">
                  <a:extLst>
                    <a:ext uri="{9D8B030D-6E8A-4147-A177-3AD203B41FA5}">
                      <a16:colId xmlns:a16="http://schemas.microsoft.com/office/drawing/2014/main" val="3922431238"/>
                    </a:ext>
                  </a:extLst>
                </a:gridCol>
                <a:gridCol w="527076">
                  <a:extLst>
                    <a:ext uri="{9D8B030D-6E8A-4147-A177-3AD203B41FA5}">
                      <a16:colId xmlns:a16="http://schemas.microsoft.com/office/drawing/2014/main" val="1190597762"/>
                    </a:ext>
                  </a:extLst>
                </a:gridCol>
              </a:tblGrid>
              <a:tr h="446258">
                <a:tc>
                  <a:txBody>
                    <a:bodyPr/>
                    <a:lstStyle/>
                    <a:p>
                      <a:pPr algn="ctr"/>
                      <a:r>
                        <a:rPr lang="en-GB" sz="29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 x</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900" b="1" dirty="0">
                          <a:solidFill>
                            <a:schemeClr val="tx1"/>
                          </a:solidFill>
                          <a:latin typeface="Century Gothic" panose="020B0502020202020204" pitchFamily="34" charset="0"/>
                        </a:rPr>
                        <a:t>3</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06734742"/>
                  </a:ext>
                </a:extLst>
              </a:tr>
              <a:tr h="580135">
                <a:tc>
                  <a:txBody>
                    <a:bodyPr/>
                    <a:lstStyle/>
                    <a:p>
                      <a:pPr algn="ctr"/>
                      <a:r>
                        <a:rPr lang="en-GB" sz="2900" b="1" dirty="0">
                          <a:solidFill>
                            <a:schemeClr val="tx1"/>
                          </a:solidFill>
                          <a:latin typeface="Century Gothic" panose="020B0502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08440159"/>
                  </a:ext>
                </a:extLst>
              </a:tr>
            </a:tbl>
          </a:graphicData>
        </a:graphic>
      </p:graphicFrame>
      <p:sp>
        <p:nvSpPr>
          <p:cNvPr id="15" name="TextBox 14">
            <a:extLst>
              <a:ext uri="{FF2B5EF4-FFF2-40B4-BE49-F238E27FC236}">
                <a16:creationId xmlns:a16="http://schemas.microsoft.com/office/drawing/2014/main" id="{3E7838BB-D170-44F8-B9AF-F97C6899BDFF}"/>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4460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calculations.</a:t>
            </a:r>
          </a:p>
          <a:p>
            <a:pPr lvl="0" algn="ctr" defTabSz="685800">
              <a:defRPr/>
            </a:pPr>
            <a:r>
              <a:rPr lang="en-GB" sz="2000" b="1" dirty="0">
                <a:solidFill>
                  <a:schemeClr val="tx1"/>
                </a:solidFill>
                <a:latin typeface="Century Gothic" panose="020B0502020202020204" pitchFamily="34" charset="0"/>
              </a:rPr>
              <a:t>Give your answer as a mixed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C0B502F7-6194-46F9-8875-B9192A211511}"/>
              </a:ext>
            </a:extLst>
          </p:cNvPr>
          <p:cNvGraphicFramePr>
            <a:graphicFrameLocks noGrp="1"/>
          </p:cNvGraphicFramePr>
          <p:nvPr>
            <p:extLst>
              <p:ext uri="{D42A27DB-BD31-4B8C-83A1-F6EECF244321}">
                <p14:modId xmlns:p14="http://schemas.microsoft.com/office/powerpoint/2010/main" val="3173831464"/>
              </p:ext>
            </p:extLst>
          </p:nvPr>
        </p:nvGraphicFramePr>
        <p:xfrm>
          <a:off x="2260943" y="211413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FF2EF90A-61F7-4E07-A357-DE4D35641674}"/>
              </a:ext>
            </a:extLst>
          </p:cNvPr>
          <p:cNvGraphicFramePr>
            <a:graphicFrameLocks noGrp="1"/>
          </p:cNvGraphicFramePr>
          <p:nvPr>
            <p:extLst>
              <p:ext uri="{D42A27DB-BD31-4B8C-83A1-F6EECF244321}">
                <p14:modId xmlns:p14="http://schemas.microsoft.com/office/powerpoint/2010/main" val="123263117"/>
              </p:ext>
            </p:extLst>
          </p:nvPr>
        </p:nvGraphicFramePr>
        <p:xfrm>
          <a:off x="2601590" y="2201460"/>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8" name="Table 27">
            <a:extLst>
              <a:ext uri="{FF2B5EF4-FFF2-40B4-BE49-F238E27FC236}">
                <a16:creationId xmlns:a16="http://schemas.microsoft.com/office/drawing/2014/main" id="{F77CE87E-CB7E-4D07-80BF-7F908AB25CA8}"/>
              </a:ext>
            </a:extLst>
          </p:cNvPr>
          <p:cNvGraphicFramePr>
            <a:graphicFrameLocks noGrp="1"/>
          </p:cNvGraphicFramePr>
          <p:nvPr>
            <p:extLst>
              <p:ext uri="{D42A27DB-BD31-4B8C-83A1-F6EECF244321}">
                <p14:modId xmlns:p14="http://schemas.microsoft.com/office/powerpoint/2010/main" val="2013940578"/>
              </p:ext>
            </p:extLst>
          </p:nvPr>
        </p:nvGraphicFramePr>
        <p:xfrm>
          <a:off x="5623767" y="2223133"/>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grpSp>
        <p:nvGrpSpPr>
          <p:cNvPr id="2" name="Group 1">
            <a:extLst>
              <a:ext uri="{FF2B5EF4-FFF2-40B4-BE49-F238E27FC236}">
                <a16:creationId xmlns:a16="http://schemas.microsoft.com/office/drawing/2014/main" id="{3A1D9F53-B461-4083-B16B-307208CE9393}"/>
              </a:ext>
            </a:extLst>
          </p:cNvPr>
          <p:cNvGrpSpPr/>
          <p:nvPr/>
        </p:nvGrpSpPr>
        <p:grpSpPr>
          <a:xfrm>
            <a:off x="2929312" y="1756941"/>
            <a:ext cx="3097561" cy="1319070"/>
            <a:chOff x="2929312" y="1756941"/>
            <a:chExt cx="3097561" cy="1319070"/>
          </a:xfrm>
        </p:grpSpPr>
        <p:graphicFrame>
          <p:nvGraphicFramePr>
            <p:cNvPr id="22" name="Chart 21">
              <a:extLst>
                <a:ext uri="{FF2B5EF4-FFF2-40B4-BE49-F238E27FC236}">
                  <a16:creationId xmlns:a16="http://schemas.microsoft.com/office/drawing/2014/main" id="{DDF40D89-17E3-45D6-9193-F0B5E999A238}"/>
                </a:ext>
              </a:extLst>
            </p:cNvPr>
            <p:cNvGraphicFramePr/>
            <p:nvPr>
              <p:extLst>
                <p:ext uri="{D42A27DB-BD31-4B8C-83A1-F6EECF244321}">
                  <p14:modId xmlns:p14="http://schemas.microsoft.com/office/powerpoint/2010/main" val="4108061286"/>
                </p:ext>
              </p:extLst>
            </p:nvPr>
          </p:nvGraphicFramePr>
          <p:xfrm>
            <a:off x="2929312" y="1756942"/>
            <a:ext cx="1962103" cy="1319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D27295A3-3259-4E66-9F17-E1182F82901E}"/>
                </a:ext>
              </a:extLst>
            </p:cNvPr>
            <p:cNvGraphicFramePr/>
            <p:nvPr>
              <p:extLst>
                <p:ext uri="{D42A27DB-BD31-4B8C-83A1-F6EECF244321}">
                  <p14:modId xmlns:p14="http://schemas.microsoft.com/office/powerpoint/2010/main" val="1686742382"/>
                </p:ext>
              </p:extLst>
            </p:nvPr>
          </p:nvGraphicFramePr>
          <p:xfrm>
            <a:off x="4064770" y="1756941"/>
            <a:ext cx="1962103" cy="1319069"/>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a:extLst>
              <a:ext uri="{FF2B5EF4-FFF2-40B4-BE49-F238E27FC236}">
                <a16:creationId xmlns:a16="http://schemas.microsoft.com/office/drawing/2014/main" id="{D4E8A941-55D2-485B-9A4A-395D3DF6F275}"/>
              </a:ext>
            </a:extLst>
          </p:cNvPr>
          <p:cNvGrpSpPr/>
          <p:nvPr/>
        </p:nvGrpSpPr>
        <p:grpSpPr>
          <a:xfrm>
            <a:off x="2929312" y="3435451"/>
            <a:ext cx="3097561" cy="1324864"/>
            <a:chOff x="2929312" y="3435451"/>
            <a:chExt cx="3097561" cy="1324864"/>
          </a:xfrm>
        </p:grpSpPr>
        <p:graphicFrame>
          <p:nvGraphicFramePr>
            <p:cNvPr id="32" name="Chart 31">
              <a:extLst>
                <a:ext uri="{FF2B5EF4-FFF2-40B4-BE49-F238E27FC236}">
                  <a16:creationId xmlns:a16="http://schemas.microsoft.com/office/drawing/2014/main" id="{9A0079A4-05AF-4E68-9BF2-6913F2087A1C}"/>
                </a:ext>
              </a:extLst>
            </p:cNvPr>
            <p:cNvGraphicFramePr/>
            <p:nvPr>
              <p:extLst>
                <p:ext uri="{D42A27DB-BD31-4B8C-83A1-F6EECF244321}">
                  <p14:modId xmlns:p14="http://schemas.microsoft.com/office/powerpoint/2010/main" val="1531954113"/>
                </p:ext>
              </p:extLst>
            </p:nvPr>
          </p:nvGraphicFramePr>
          <p:xfrm>
            <a:off x="2929312" y="3435451"/>
            <a:ext cx="1962103" cy="13190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a:extLst>
                <a:ext uri="{FF2B5EF4-FFF2-40B4-BE49-F238E27FC236}">
                  <a16:creationId xmlns:a16="http://schemas.microsoft.com/office/drawing/2014/main" id="{09D4DE80-AF39-4E51-A996-B9827373EA52}"/>
                </a:ext>
              </a:extLst>
            </p:cNvPr>
            <p:cNvGraphicFramePr/>
            <p:nvPr>
              <p:extLst>
                <p:ext uri="{D42A27DB-BD31-4B8C-83A1-F6EECF244321}">
                  <p14:modId xmlns:p14="http://schemas.microsoft.com/office/powerpoint/2010/main" val="3604286809"/>
                </p:ext>
              </p:extLst>
            </p:nvPr>
          </p:nvGraphicFramePr>
          <p:xfrm>
            <a:off x="4064770" y="3441246"/>
            <a:ext cx="1962103" cy="1319069"/>
          </p:xfrm>
          <a:graphic>
            <a:graphicData uri="http://schemas.openxmlformats.org/drawingml/2006/chart">
              <c:chart xmlns:c="http://schemas.openxmlformats.org/drawingml/2006/chart" xmlns:r="http://schemas.openxmlformats.org/officeDocument/2006/relationships" r:id="rId7"/>
            </a:graphicData>
          </a:graphic>
        </p:graphicFrame>
      </p:grpSp>
      <p:graphicFrame>
        <p:nvGraphicFramePr>
          <p:cNvPr id="37" name="Table 36">
            <a:extLst>
              <a:ext uri="{FF2B5EF4-FFF2-40B4-BE49-F238E27FC236}">
                <a16:creationId xmlns:a16="http://schemas.microsoft.com/office/drawing/2014/main" id="{0D52FB87-9E25-4D2D-A1EF-697BDFE32E5A}"/>
              </a:ext>
            </a:extLst>
          </p:cNvPr>
          <p:cNvGraphicFramePr>
            <a:graphicFrameLocks noGrp="1"/>
          </p:cNvGraphicFramePr>
          <p:nvPr>
            <p:extLst>
              <p:ext uri="{D42A27DB-BD31-4B8C-83A1-F6EECF244321}">
                <p14:modId xmlns:p14="http://schemas.microsoft.com/office/powerpoint/2010/main" val="1890477994"/>
              </p:ext>
            </p:extLst>
          </p:nvPr>
        </p:nvGraphicFramePr>
        <p:xfrm>
          <a:off x="5927329" y="1889307"/>
          <a:ext cx="1116000" cy="1020546"/>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966364071"/>
                    </a:ext>
                  </a:extLst>
                </a:gridCol>
                <a:gridCol w="108000">
                  <a:extLst>
                    <a:ext uri="{9D8B030D-6E8A-4147-A177-3AD203B41FA5}">
                      <a16:colId xmlns:a16="http://schemas.microsoft.com/office/drawing/2014/main" val="2758957652"/>
                    </a:ext>
                  </a:extLst>
                </a:gridCol>
                <a:gridCol w="540000">
                  <a:extLst>
                    <a:ext uri="{9D8B030D-6E8A-4147-A177-3AD203B41FA5}">
                      <a16:colId xmlns:a16="http://schemas.microsoft.com/office/drawing/2014/main" val="677135278"/>
                    </a:ext>
                  </a:extLst>
                </a:gridCol>
              </a:tblGrid>
              <a:tr h="468000">
                <a:tc rowSpan="4">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09410"/>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859743"/>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639354"/>
                  </a:ext>
                </a:extLst>
              </a:tr>
              <a:tr h="468000">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96327"/>
                  </a:ext>
                </a:extLst>
              </a:tr>
            </a:tbl>
          </a:graphicData>
        </a:graphic>
      </p:graphicFrame>
      <p:graphicFrame>
        <p:nvGraphicFramePr>
          <p:cNvPr id="38" name="Table 37">
            <a:extLst>
              <a:ext uri="{FF2B5EF4-FFF2-40B4-BE49-F238E27FC236}">
                <a16:creationId xmlns:a16="http://schemas.microsoft.com/office/drawing/2014/main" id="{E42290FE-5B98-46C2-8199-0F9502771E1E}"/>
              </a:ext>
            </a:extLst>
          </p:cNvPr>
          <p:cNvGraphicFramePr>
            <a:graphicFrameLocks noGrp="1"/>
          </p:cNvGraphicFramePr>
          <p:nvPr>
            <p:extLst>
              <p:ext uri="{D42A27DB-BD31-4B8C-83A1-F6EECF244321}">
                <p14:modId xmlns:p14="http://schemas.microsoft.com/office/powerpoint/2010/main" val="2322518502"/>
              </p:ext>
            </p:extLst>
          </p:nvPr>
        </p:nvGraphicFramePr>
        <p:xfrm>
          <a:off x="2260943" y="3779174"/>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39" name="Table 38">
            <a:extLst>
              <a:ext uri="{FF2B5EF4-FFF2-40B4-BE49-F238E27FC236}">
                <a16:creationId xmlns:a16="http://schemas.microsoft.com/office/drawing/2014/main" id="{DB04E96B-AAFB-4AC3-AE5B-568E269EE753}"/>
              </a:ext>
            </a:extLst>
          </p:cNvPr>
          <p:cNvGraphicFramePr>
            <a:graphicFrameLocks noGrp="1"/>
          </p:cNvGraphicFramePr>
          <p:nvPr>
            <p:extLst>
              <p:ext uri="{D42A27DB-BD31-4B8C-83A1-F6EECF244321}">
                <p14:modId xmlns:p14="http://schemas.microsoft.com/office/powerpoint/2010/main" val="2369432015"/>
              </p:ext>
            </p:extLst>
          </p:nvPr>
        </p:nvGraphicFramePr>
        <p:xfrm>
          <a:off x="2601590" y="3866504"/>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40" name="Table 39">
            <a:extLst>
              <a:ext uri="{FF2B5EF4-FFF2-40B4-BE49-F238E27FC236}">
                <a16:creationId xmlns:a16="http://schemas.microsoft.com/office/drawing/2014/main" id="{515EC91E-325B-4F66-AA81-02D99E2D027D}"/>
              </a:ext>
            </a:extLst>
          </p:cNvPr>
          <p:cNvGraphicFramePr>
            <a:graphicFrameLocks noGrp="1"/>
          </p:cNvGraphicFramePr>
          <p:nvPr>
            <p:extLst>
              <p:ext uri="{D42A27DB-BD31-4B8C-83A1-F6EECF244321}">
                <p14:modId xmlns:p14="http://schemas.microsoft.com/office/powerpoint/2010/main" val="1051583145"/>
              </p:ext>
            </p:extLst>
          </p:nvPr>
        </p:nvGraphicFramePr>
        <p:xfrm>
          <a:off x="5623767" y="3888177"/>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graphicFrame>
        <p:nvGraphicFramePr>
          <p:cNvPr id="41" name="Table 40">
            <a:extLst>
              <a:ext uri="{FF2B5EF4-FFF2-40B4-BE49-F238E27FC236}">
                <a16:creationId xmlns:a16="http://schemas.microsoft.com/office/drawing/2014/main" id="{15233BCF-8CD5-463F-AD03-CDAC2D9C7157}"/>
              </a:ext>
            </a:extLst>
          </p:cNvPr>
          <p:cNvGraphicFramePr>
            <a:graphicFrameLocks noGrp="1"/>
          </p:cNvGraphicFramePr>
          <p:nvPr>
            <p:extLst>
              <p:ext uri="{D42A27DB-BD31-4B8C-83A1-F6EECF244321}">
                <p14:modId xmlns:p14="http://schemas.microsoft.com/office/powerpoint/2010/main" val="3482836789"/>
              </p:ext>
            </p:extLst>
          </p:nvPr>
        </p:nvGraphicFramePr>
        <p:xfrm>
          <a:off x="5927329" y="3554351"/>
          <a:ext cx="1116000" cy="1020546"/>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966364071"/>
                    </a:ext>
                  </a:extLst>
                </a:gridCol>
                <a:gridCol w="108000">
                  <a:extLst>
                    <a:ext uri="{9D8B030D-6E8A-4147-A177-3AD203B41FA5}">
                      <a16:colId xmlns:a16="http://schemas.microsoft.com/office/drawing/2014/main" val="2758957652"/>
                    </a:ext>
                  </a:extLst>
                </a:gridCol>
                <a:gridCol w="540000">
                  <a:extLst>
                    <a:ext uri="{9D8B030D-6E8A-4147-A177-3AD203B41FA5}">
                      <a16:colId xmlns:a16="http://schemas.microsoft.com/office/drawing/2014/main" val="677135278"/>
                    </a:ext>
                  </a:extLst>
                </a:gridCol>
              </a:tblGrid>
              <a:tr h="468000">
                <a:tc rowSpan="4">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09410"/>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859743"/>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639354"/>
                  </a:ext>
                </a:extLst>
              </a:tr>
              <a:tr h="468000">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96327"/>
                  </a:ext>
                </a:extLst>
              </a:tr>
            </a:tbl>
          </a:graphicData>
        </a:graphic>
      </p:graphicFrame>
      <p:sp>
        <p:nvSpPr>
          <p:cNvPr id="20" name="TextBox 19">
            <a:extLst>
              <a:ext uri="{FF2B5EF4-FFF2-40B4-BE49-F238E27FC236}">
                <a16:creationId xmlns:a16="http://schemas.microsoft.com/office/drawing/2014/main" id="{7A6144AC-FF0B-4444-AE4A-E5320839CD5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00773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calculations. </a:t>
            </a:r>
          </a:p>
          <a:p>
            <a:pPr lvl="0" algn="ctr" defTabSz="685800">
              <a:defRPr/>
            </a:pPr>
            <a:r>
              <a:rPr lang="en-GB" sz="2000" b="1" dirty="0">
                <a:solidFill>
                  <a:schemeClr val="tx1"/>
                </a:solidFill>
                <a:latin typeface="Century Gothic" panose="020B0502020202020204" pitchFamily="34" charset="0"/>
              </a:rPr>
              <a:t>Give your answer as a mixed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C0B502F7-6194-46F9-8875-B9192A211511}"/>
              </a:ext>
            </a:extLst>
          </p:cNvPr>
          <p:cNvGraphicFramePr>
            <a:graphicFrameLocks noGrp="1"/>
          </p:cNvGraphicFramePr>
          <p:nvPr>
            <p:extLst/>
          </p:nvPr>
        </p:nvGraphicFramePr>
        <p:xfrm>
          <a:off x="2260943" y="211413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FF2EF90A-61F7-4E07-A357-DE4D35641674}"/>
              </a:ext>
            </a:extLst>
          </p:cNvPr>
          <p:cNvGraphicFramePr>
            <a:graphicFrameLocks noGrp="1"/>
          </p:cNvGraphicFramePr>
          <p:nvPr>
            <p:extLst/>
          </p:nvPr>
        </p:nvGraphicFramePr>
        <p:xfrm>
          <a:off x="2601590" y="2201460"/>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8" name="Table 27">
            <a:extLst>
              <a:ext uri="{FF2B5EF4-FFF2-40B4-BE49-F238E27FC236}">
                <a16:creationId xmlns:a16="http://schemas.microsoft.com/office/drawing/2014/main" id="{F77CE87E-CB7E-4D07-80BF-7F908AB25CA8}"/>
              </a:ext>
            </a:extLst>
          </p:cNvPr>
          <p:cNvGraphicFramePr>
            <a:graphicFrameLocks noGrp="1"/>
          </p:cNvGraphicFramePr>
          <p:nvPr>
            <p:extLst/>
          </p:nvPr>
        </p:nvGraphicFramePr>
        <p:xfrm>
          <a:off x="5623767" y="2223133"/>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grpSp>
        <p:nvGrpSpPr>
          <p:cNvPr id="2" name="Group 1">
            <a:extLst>
              <a:ext uri="{FF2B5EF4-FFF2-40B4-BE49-F238E27FC236}">
                <a16:creationId xmlns:a16="http://schemas.microsoft.com/office/drawing/2014/main" id="{3A1D9F53-B461-4083-B16B-307208CE9393}"/>
              </a:ext>
            </a:extLst>
          </p:cNvPr>
          <p:cNvGrpSpPr/>
          <p:nvPr/>
        </p:nvGrpSpPr>
        <p:grpSpPr>
          <a:xfrm>
            <a:off x="2929312" y="1756941"/>
            <a:ext cx="3097561" cy="1319070"/>
            <a:chOff x="2929312" y="1756941"/>
            <a:chExt cx="3097561" cy="1319070"/>
          </a:xfrm>
        </p:grpSpPr>
        <p:graphicFrame>
          <p:nvGraphicFramePr>
            <p:cNvPr id="22" name="Chart 21">
              <a:extLst>
                <a:ext uri="{FF2B5EF4-FFF2-40B4-BE49-F238E27FC236}">
                  <a16:creationId xmlns:a16="http://schemas.microsoft.com/office/drawing/2014/main" id="{DDF40D89-17E3-45D6-9193-F0B5E999A238}"/>
                </a:ext>
              </a:extLst>
            </p:cNvPr>
            <p:cNvGraphicFramePr/>
            <p:nvPr>
              <p:extLst/>
            </p:nvPr>
          </p:nvGraphicFramePr>
          <p:xfrm>
            <a:off x="2929312" y="1756942"/>
            <a:ext cx="1962103" cy="1319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D27295A3-3259-4E66-9F17-E1182F82901E}"/>
                </a:ext>
              </a:extLst>
            </p:cNvPr>
            <p:cNvGraphicFramePr/>
            <p:nvPr>
              <p:extLst/>
            </p:nvPr>
          </p:nvGraphicFramePr>
          <p:xfrm>
            <a:off x="4064770" y="1756941"/>
            <a:ext cx="1962103" cy="1319069"/>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a:extLst>
              <a:ext uri="{FF2B5EF4-FFF2-40B4-BE49-F238E27FC236}">
                <a16:creationId xmlns:a16="http://schemas.microsoft.com/office/drawing/2014/main" id="{D4E8A941-55D2-485B-9A4A-395D3DF6F275}"/>
              </a:ext>
            </a:extLst>
          </p:cNvPr>
          <p:cNvGrpSpPr/>
          <p:nvPr/>
        </p:nvGrpSpPr>
        <p:grpSpPr>
          <a:xfrm>
            <a:off x="2929312" y="3435451"/>
            <a:ext cx="3097561" cy="1324864"/>
            <a:chOff x="2929312" y="3435451"/>
            <a:chExt cx="3097561" cy="1324864"/>
          </a:xfrm>
        </p:grpSpPr>
        <p:graphicFrame>
          <p:nvGraphicFramePr>
            <p:cNvPr id="32" name="Chart 31">
              <a:extLst>
                <a:ext uri="{FF2B5EF4-FFF2-40B4-BE49-F238E27FC236}">
                  <a16:creationId xmlns:a16="http://schemas.microsoft.com/office/drawing/2014/main" id="{9A0079A4-05AF-4E68-9BF2-6913F2087A1C}"/>
                </a:ext>
              </a:extLst>
            </p:cNvPr>
            <p:cNvGraphicFramePr/>
            <p:nvPr>
              <p:extLst/>
            </p:nvPr>
          </p:nvGraphicFramePr>
          <p:xfrm>
            <a:off x="2929312" y="3435451"/>
            <a:ext cx="1962103" cy="13190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a:extLst>
                <a:ext uri="{FF2B5EF4-FFF2-40B4-BE49-F238E27FC236}">
                  <a16:creationId xmlns:a16="http://schemas.microsoft.com/office/drawing/2014/main" id="{09D4DE80-AF39-4E51-A996-B9827373EA52}"/>
                </a:ext>
              </a:extLst>
            </p:cNvPr>
            <p:cNvGraphicFramePr/>
            <p:nvPr>
              <p:extLst/>
            </p:nvPr>
          </p:nvGraphicFramePr>
          <p:xfrm>
            <a:off x="4064770" y="3441246"/>
            <a:ext cx="1962103" cy="1319069"/>
          </p:xfrm>
          <a:graphic>
            <a:graphicData uri="http://schemas.openxmlformats.org/drawingml/2006/chart">
              <c:chart xmlns:c="http://schemas.openxmlformats.org/drawingml/2006/chart" xmlns:r="http://schemas.openxmlformats.org/officeDocument/2006/relationships" r:id="rId7"/>
            </a:graphicData>
          </a:graphic>
        </p:graphicFrame>
      </p:grpSp>
      <p:graphicFrame>
        <p:nvGraphicFramePr>
          <p:cNvPr id="37" name="Table 36">
            <a:extLst>
              <a:ext uri="{FF2B5EF4-FFF2-40B4-BE49-F238E27FC236}">
                <a16:creationId xmlns:a16="http://schemas.microsoft.com/office/drawing/2014/main" id="{0D52FB87-9E25-4D2D-A1EF-697BDFE32E5A}"/>
              </a:ext>
            </a:extLst>
          </p:cNvPr>
          <p:cNvGraphicFramePr>
            <a:graphicFrameLocks noGrp="1"/>
          </p:cNvGraphicFramePr>
          <p:nvPr>
            <p:extLst>
              <p:ext uri="{D42A27DB-BD31-4B8C-83A1-F6EECF244321}">
                <p14:modId xmlns:p14="http://schemas.microsoft.com/office/powerpoint/2010/main" val="2878687734"/>
              </p:ext>
            </p:extLst>
          </p:nvPr>
        </p:nvGraphicFramePr>
        <p:xfrm>
          <a:off x="5927329" y="1889307"/>
          <a:ext cx="1116000" cy="1020546"/>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966364071"/>
                    </a:ext>
                  </a:extLst>
                </a:gridCol>
                <a:gridCol w="108000">
                  <a:extLst>
                    <a:ext uri="{9D8B030D-6E8A-4147-A177-3AD203B41FA5}">
                      <a16:colId xmlns:a16="http://schemas.microsoft.com/office/drawing/2014/main" val="2758957652"/>
                    </a:ext>
                  </a:extLst>
                </a:gridCol>
                <a:gridCol w="540000">
                  <a:extLst>
                    <a:ext uri="{9D8B030D-6E8A-4147-A177-3AD203B41FA5}">
                      <a16:colId xmlns:a16="http://schemas.microsoft.com/office/drawing/2014/main" val="677135278"/>
                    </a:ext>
                  </a:extLst>
                </a:gridCol>
              </a:tblGrid>
              <a:tr h="468000">
                <a:tc rowSpan="4">
                  <a:txBody>
                    <a:bodyPr/>
                    <a:lstStyle/>
                    <a:p>
                      <a:pPr algn="ctr"/>
                      <a:r>
                        <a:rPr lang="en-GB" sz="2000" b="1" dirty="0">
                          <a:solidFill>
                            <a:srgbClr val="FF0000"/>
                          </a:solidFill>
                          <a:latin typeface="Century Gothic" panose="020B0502020202020204" pitchFamily="34" charset="0"/>
                        </a:rPr>
                        <a:t>1</a:t>
                      </a: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09410"/>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859743"/>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639354"/>
                  </a:ext>
                </a:extLst>
              </a:tr>
              <a:tr h="468000">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96327"/>
                  </a:ext>
                </a:extLst>
              </a:tr>
            </a:tbl>
          </a:graphicData>
        </a:graphic>
      </p:graphicFrame>
      <p:graphicFrame>
        <p:nvGraphicFramePr>
          <p:cNvPr id="38" name="Table 37">
            <a:extLst>
              <a:ext uri="{FF2B5EF4-FFF2-40B4-BE49-F238E27FC236}">
                <a16:creationId xmlns:a16="http://schemas.microsoft.com/office/drawing/2014/main" id="{E42290FE-5B98-46C2-8199-0F9502771E1E}"/>
              </a:ext>
            </a:extLst>
          </p:cNvPr>
          <p:cNvGraphicFramePr>
            <a:graphicFrameLocks noGrp="1"/>
          </p:cNvGraphicFramePr>
          <p:nvPr>
            <p:extLst/>
          </p:nvPr>
        </p:nvGraphicFramePr>
        <p:xfrm>
          <a:off x="2260943" y="3779174"/>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39" name="Table 38">
            <a:extLst>
              <a:ext uri="{FF2B5EF4-FFF2-40B4-BE49-F238E27FC236}">
                <a16:creationId xmlns:a16="http://schemas.microsoft.com/office/drawing/2014/main" id="{DB04E96B-AAFB-4AC3-AE5B-568E269EE753}"/>
              </a:ext>
            </a:extLst>
          </p:cNvPr>
          <p:cNvGraphicFramePr>
            <a:graphicFrameLocks noGrp="1"/>
          </p:cNvGraphicFramePr>
          <p:nvPr>
            <p:extLst/>
          </p:nvPr>
        </p:nvGraphicFramePr>
        <p:xfrm>
          <a:off x="2601590" y="3866504"/>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40" name="Table 39">
            <a:extLst>
              <a:ext uri="{FF2B5EF4-FFF2-40B4-BE49-F238E27FC236}">
                <a16:creationId xmlns:a16="http://schemas.microsoft.com/office/drawing/2014/main" id="{515EC91E-325B-4F66-AA81-02D99E2D027D}"/>
              </a:ext>
            </a:extLst>
          </p:cNvPr>
          <p:cNvGraphicFramePr>
            <a:graphicFrameLocks noGrp="1"/>
          </p:cNvGraphicFramePr>
          <p:nvPr>
            <p:extLst/>
          </p:nvPr>
        </p:nvGraphicFramePr>
        <p:xfrm>
          <a:off x="5623767" y="3888177"/>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graphicFrame>
        <p:nvGraphicFramePr>
          <p:cNvPr id="41" name="Table 40">
            <a:extLst>
              <a:ext uri="{FF2B5EF4-FFF2-40B4-BE49-F238E27FC236}">
                <a16:creationId xmlns:a16="http://schemas.microsoft.com/office/drawing/2014/main" id="{15233BCF-8CD5-463F-AD03-CDAC2D9C7157}"/>
              </a:ext>
            </a:extLst>
          </p:cNvPr>
          <p:cNvGraphicFramePr>
            <a:graphicFrameLocks noGrp="1"/>
          </p:cNvGraphicFramePr>
          <p:nvPr>
            <p:extLst>
              <p:ext uri="{D42A27DB-BD31-4B8C-83A1-F6EECF244321}">
                <p14:modId xmlns:p14="http://schemas.microsoft.com/office/powerpoint/2010/main" val="2612578814"/>
              </p:ext>
            </p:extLst>
          </p:nvPr>
        </p:nvGraphicFramePr>
        <p:xfrm>
          <a:off x="5927329" y="3554351"/>
          <a:ext cx="1116000" cy="1020546"/>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966364071"/>
                    </a:ext>
                  </a:extLst>
                </a:gridCol>
                <a:gridCol w="108000">
                  <a:extLst>
                    <a:ext uri="{9D8B030D-6E8A-4147-A177-3AD203B41FA5}">
                      <a16:colId xmlns:a16="http://schemas.microsoft.com/office/drawing/2014/main" val="2758957652"/>
                    </a:ext>
                  </a:extLst>
                </a:gridCol>
                <a:gridCol w="540000">
                  <a:extLst>
                    <a:ext uri="{9D8B030D-6E8A-4147-A177-3AD203B41FA5}">
                      <a16:colId xmlns:a16="http://schemas.microsoft.com/office/drawing/2014/main" val="677135278"/>
                    </a:ext>
                  </a:extLst>
                </a:gridCol>
              </a:tblGrid>
              <a:tr h="468000">
                <a:tc rowSpan="4">
                  <a:txBody>
                    <a:bodyPr/>
                    <a:lstStyle/>
                    <a:p>
                      <a:pPr algn="ctr"/>
                      <a:r>
                        <a:rPr lang="en-GB" sz="2000" b="1" dirty="0">
                          <a:solidFill>
                            <a:srgbClr val="FF0000"/>
                          </a:solidFill>
                          <a:latin typeface="Century Gothic" panose="020B0502020202020204" pitchFamily="34" charset="0"/>
                        </a:rPr>
                        <a:t>1</a:t>
                      </a: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09410"/>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859743"/>
                  </a:ext>
                </a:extLst>
              </a:tr>
              <a:tr h="42273">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639354"/>
                  </a:ext>
                </a:extLst>
              </a:tr>
              <a:tr h="468000">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96327"/>
                  </a:ext>
                </a:extLst>
              </a:tr>
            </a:tbl>
          </a:graphicData>
        </a:graphic>
      </p:graphicFrame>
      <p:sp>
        <p:nvSpPr>
          <p:cNvPr id="20" name="TextBox 19">
            <a:extLst>
              <a:ext uri="{FF2B5EF4-FFF2-40B4-BE49-F238E27FC236}">
                <a16:creationId xmlns:a16="http://schemas.microsoft.com/office/drawing/2014/main" id="{96BB4EA2-B198-493D-9E0F-4ECC59A7AA1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01716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answer shown by the diagram?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33EDBF8-6538-124A-87EF-132B4A13AEF8}"/>
              </a:ext>
            </a:extLst>
          </p:cNvPr>
          <p:cNvGraphicFramePr>
            <a:graphicFrameLocks noGrp="1"/>
          </p:cNvGraphicFramePr>
          <p:nvPr>
            <p:extLst/>
          </p:nvPr>
        </p:nvGraphicFramePr>
        <p:xfrm>
          <a:off x="4288924" y="1631563"/>
          <a:ext cx="3318279" cy="3016620"/>
        </p:xfrm>
        <a:graphic>
          <a:graphicData uri="http://schemas.openxmlformats.org/drawingml/2006/table">
            <a:tbl>
              <a:tblPr firstRow="1" bandRow="1">
                <a:tableStyleId>{5940675A-B579-460E-94D1-54222C63F5DA}</a:tableStyleId>
              </a:tblPr>
              <a:tblGrid>
                <a:gridCol w="1106093">
                  <a:extLst>
                    <a:ext uri="{9D8B030D-6E8A-4147-A177-3AD203B41FA5}">
                      <a16:colId xmlns:a16="http://schemas.microsoft.com/office/drawing/2014/main" val="3825959007"/>
                    </a:ext>
                  </a:extLst>
                </a:gridCol>
                <a:gridCol w="1106093">
                  <a:extLst>
                    <a:ext uri="{9D8B030D-6E8A-4147-A177-3AD203B41FA5}">
                      <a16:colId xmlns:a16="http://schemas.microsoft.com/office/drawing/2014/main" val="2772723005"/>
                    </a:ext>
                  </a:extLst>
                </a:gridCol>
                <a:gridCol w="1106093">
                  <a:extLst>
                    <a:ext uri="{9D8B030D-6E8A-4147-A177-3AD203B41FA5}">
                      <a16:colId xmlns:a16="http://schemas.microsoft.com/office/drawing/2014/main" val="1183984444"/>
                    </a:ext>
                  </a:extLst>
                </a:gridCol>
              </a:tblGrid>
              <a:tr h="335180">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extLst>
                  <a:ext uri="{0D108BD9-81ED-4DB2-BD59-A6C34878D82A}">
                    <a16:rowId xmlns:a16="http://schemas.microsoft.com/office/drawing/2014/main" val="3611149996"/>
                  </a:ext>
                </a:extLst>
              </a:tr>
              <a:tr h="335180">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extLst>
                  <a:ext uri="{0D108BD9-81ED-4DB2-BD59-A6C34878D82A}">
                    <a16:rowId xmlns:a16="http://schemas.microsoft.com/office/drawing/2014/main" val="1092401413"/>
                  </a:ext>
                </a:extLst>
              </a:tr>
              <a:tr h="335180">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tc>
                  <a:txBody>
                    <a:bodyPr/>
                    <a:lstStyle/>
                    <a:p>
                      <a:pPr algn="ctr"/>
                      <a:endParaRPr lang="en-GB" sz="100" dirty="0">
                        <a:latin typeface="SassoonCRInfantMedium" panose="02000603020000020003" pitchFamily="2" charset="0"/>
                      </a:endParaRPr>
                    </a:p>
                  </a:txBody>
                  <a:tcPr marL="0" marR="0" marT="0" marB="0" anchor="ctr">
                    <a:solidFill>
                      <a:srgbClr val="6699FF"/>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37753892"/>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434099070"/>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836423589"/>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3019228850"/>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3970364050"/>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852791748"/>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3192188156"/>
                  </a:ext>
                </a:extLst>
              </a:tr>
            </a:tbl>
          </a:graphicData>
        </a:graphic>
      </p:graphicFrame>
      <p:graphicFrame>
        <p:nvGraphicFramePr>
          <p:cNvPr id="10" name="Table 9">
            <a:extLst>
              <a:ext uri="{FF2B5EF4-FFF2-40B4-BE49-F238E27FC236}">
                <a16:creationId xmlns:a16="http://schemas.microsoft.com/office/drawing/2014/main" id="{5CFA4E2E-D30A-CE4C-90EE-24A2FE5EB4C1}"/>
              </a:ext>
            </a:extLst>
          </p:cNvPr>
          <p:cNvGraphicFramePr>
            <a:graphicFrameLocks noGrp="1"/>
          </p:cNvGraphicFramePr>
          <p:nvPr>
            <p:extLst/>
          </p:nvPr>
        </p:nvGraphicFramePr>
        <p:xfrm>
          <a:off x="1665172" y="2430446"/>
          <a:ext cx="2623752" cy="1122462"/>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825959007"/>
                    </a:ext>
                  </a:extLst>
                </a:gridCol>
                <a:gridCol w="771692">
                  <a:extLst>
                    <a:ext uri="{9D8B030D-6E8A-4147-A177-3AD203B41FA5}">
                      <a16:colId xmlns:a16="http://schemas.microsoft.com/office/drawing/2014/main" val="3349574953"/>
                    </a:ext>
                  </a:extLst>
                </a:gridCol>
                <a:gridCol w="540184">
                  <a:extLst>
                    <a:ext uri="{9D8B030D-6E8A-4147-A177-3AD203B41FA5}">
                      <a16:colId xmlns:a16="http://schemas.microsoft.com/office/drawing/2014/main" val="3699380163"/>
                    </a:ext>
                  </a:extLst>
                </a:gridCol>
                <a:gridCol w="771692">
                  <a:extLst>
                    <a:ext uri="{9D8B030D-6E8A-4147-A177-3AD203B41FA5}">
                      <a16:colId xmlns:a16="http://schemas.microsoft.com/office/drawing/2014/main" val="3057464821"/>
                    </a:ext>
                  </a:extLst>
                </a:gridCol>
              </a:tblGrid>
              <a:tr h="561231">
                <a:tc>
                  <a:txBody>
                    <a:bodyPr/>
                    <a:lstStyle/>
                    <a:p>
                      <a:pPr algn="ctr"/>
                      <a:r>
                        <a:rPr lang="en-GB" sz="2800" b="1" dirty="0">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1149996"/>
                  </a:ext>
                </a:extLst>
              </a:tr>
              <a:tr h="561231">
                <a:tc>
                  <a:txBody>
                    <a:bodyPr/>
                    <a:lstStyle/>
                    <a:p>
                      <a:pPr algn="ctr"/>
                      <a:r>
                        <a:rPr lang="en-GB" sz="2800" b="1" dirty="0">
                          <a:latin typeface="Century Gothic" panose="020B0502020202020204" pitchFamily="34" charset="0"/>
                        </a:rPr>
                        <a:t>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tc>
                <a:tc>
                  <a:txBody>
                    <a:bodyPr/>
                    <a:lstStyle/>
                    <a:p>
                      <a:pPr algn="ctr"/>
                      <a:r>
                        <a:rPr lang="en-GB" sz="2800" b="1" dirty="0">
                          <a:latin typeface="Century Gothic" panose="020B0502020202020204" pitchFamily="34" charset="0"/>
                        </a:rPr>
                        <a:t>3</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tc>
                <a:extLst>
                  <a:ext uri="{0D108BD9-81ED-4DB2-BD59-A6C34878D82A}">
                    <a16:rowId xmlns:a16="http://schemas.microsoft.com/office/drawing/2014/main" val="179032809"/>
                  </a:ext>
                </a:extLst>
              </a:tr>
            </a:tbl>
          </a:graphicData>
        </a:graphic>
      </p:graphicFrame>
      <p:sp>
        <p:nvSpPr>
          <p:cNvPr id="9" name="TextBox 8">
            <a:extLst>
              <a:ext uri="{FF2B5EF4-FFF2-40B4-BE49-F238E27FC236}">
                <a16:creationId xmlns:a16="http://schemas.microsoft.com/office/drawing/2014/main" id="{28E541A9-740B-4AE1-8BA8-8FC00147281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2148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answer shown by the diagram?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33EDBF8-6538-124A-87EF-132B4A13AEF8}"/>
              </a:ext>
            </a:extLst>
          </p:cNvPr>
          <p:cNvGraphicFramePr>
            <a:graphicFrameLocks noGrp="1"/>
          </p:cNvGraphicFramePr>
          <p:nvPr>
            <p:extLst/>
          </p:nvPr>
        </p:nvGraphicFramePr>
        <p:xfrm>
          <a:off x="4288924" y="1631563"/>
          <a:ext cx="3318279" cy="3016620"/>
        </p:xfrm>
        <a:graphic>
          <a:graphicData uri="http://schemas.openxmlformats.org/drawingml/2006/table">
            <a:tbl>
              <a:tblPr firstRow="1" bandRow="1">
                <a:tableStyleId>{5940675A-B579-460E-94D1-54222C63F5DA}</a:tableStyleId>
              </a:tblPr>
              <a:tblGrid>
                <a:gridCol w="1106093">
                  <a:extLst>
                    <a:ext uri="{9D8B030D-6E8A-4147-A177-3AD203B41FA5}">
                      <a16:colId xmlns:a16="http://schemas.microsoft.com/office/drawing/2014/main" val="3825959007"/>
                    </a:ext>
                  </a:extLst>
                </a:gridCol>
                <a:gridCol w="1106093">
                  <a:extLst>
                    <a:ext uri="{9D8B030D-6E8A-4147-A177-3AD203B41FA5}">
                      <a16:colId xmlns:a16="http://schemas.microsoft.com/office/drawing/2014/main" val="2772723005"/>
                    </a:ext>
                  </a:extLst>
                </a:gridCol>
                <a:gridCol w="1106093">
                  <a:extLst>
                    <a:ext uri="{9D8B030D-6E8A-4147-A177-3AD203B41FA5}">
                      <a16:colId xmlns:a16="http://schemas.microsoft.com/office/drawing/2014/main" val="1183984444"/>
                    </a:ext>
                  </a:extLst>
                </a:gridCol>
              </a:tblGrid>
              <a:tr h="335180">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extLst>
                  <a:ext uri="{0D108BD9-81ED-4DB2-BD59-A6C34878D82A}">
                    <a16:rowId xmlns:a16="http://schemas.microsoft.com/office/drawing/2014/main" val="3611149996"/>
                  </a:ext>
                </a:extLst>
              </a:tr>
              <a:tr h="335180">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extLst>
                  <a:ext uri="{0D108BD9-81ED-4DB2-BD59-A6C34878D82A}">
                    <a16:rowId xmlns:a16="http://schemas.microsoft.com/office/drawing/2014/main" val="1092401413"/>
                  </a:ext>
                </a:extLst>
              </a:tr>
              <a:tr h="335180">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tc>
                  <a:txBody>
                    <a:bodyPr/>
                    <a:lstStyle/>
                    <a:p>
                      <a:pPr algn="ctr"/>
                      <a:endParaRPr lang="en-GB" sz="100" dirty="0">
                        <a:latin typeface="SassoonCRInfantMedium" panose="02000603020000020003" pitchFamily="2" charset="0"/>
                      </a:endParaRPr>
                    </a:p>
                  </a:txBody>
                  <a:tcPr marL="0" marR="0" marT="0" marB="0" anchor="ctr">
                    <a:solidFill>
                      <a:srgbClr val="FF0000"/>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37753892"/>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434099070"/>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836423589"/>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3019228850"/>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3970364050"/>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1852791748"/>
                  </a:ext>
                </a:extLst>
              </a:tr>
              <a:tr h="335180">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tc>
                  <a:txBody>
                    <a:bodyPr/>
                    <a:lstStyle/>
                    <a:p>
                      <a:pPr algn="ctr"/>
                      <a:endParaRPr lang="en-GB" sz="100" dirty="0">
                        <a:latin typeface="SassoonCRInfantMedium" panose="02000603020000020003" pitchFamily="2" charset="0"/>
                      </a:endParaRPr>
                    </a:p>
                  </a:txBody>
                  <a:tcPr marL="0" marR="0" marT="0" marB="0" anchor="ctr">
                    <a:solidFill>
                      <a:schemeClr val="bg1"/>
                    </a:solidFill>
                  </a:tcPr>
                </a:tc>
                <a:extLst>
                  <a:ext uri="{0D108BD9-81ED-4DB2-BD59-A6C34878D82A}">
                    <a16:rowId xmlns:a16="http://schemas.microsoft.com/office/drawing/2014/main" val="3192188156"/>
                  </a:ext>
                </a:extLst>
              </a:tr>
            </a:tbl>
          </a:graphicData>
        </a:graphic>
      </p:graphicFrame>
      <p:graphicFrame>
        <p:nvGraphicFramePr>
          <p:cNvPr id="10" name="Table 9">
            <a:extLst>
              <a:ext uri="{FF2B5EF4-FFF2-40B4-BE49-F238E27FC236}">
                <a16:creationId xmlns:a16="http://schemas.microsoft.com/office/drawing/2014/main" id="{5CFA4E2E-D30A-CE4C-90EE-24A2FE5EB4C1}"/>
              </a:ext>
            </a:extLst>
          </p:cNvPr>
          <p:cNvGraphicFramePr>
            <a:graphicFrameLocks noGrp="1"/>
          </p:cNvGraphicFramePr>
          <p:nvPr>
            <p:extLst/>
          </p:nvPr>
        </p:nvGraphicFramePr>
        <p:xfrm>
          <a:off x="1665172" y="2430446"/>
          <a:ext cx="2623752" cy="1122462"/>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825959007"/>
                    </a:ext>
                  </a:extLst>
                </a:gridCol>
                <a:gridCol w="771692">
                  <a:extLst>
                    <a:ext uri="{9D8B030D-6E8A-4147-A177-3AD203B41FA5}">
                      <a16:colId xmlns:a16="http://schemas.microsoft.com/office/drawing/2014/main" val="3349574953"/>
                    </a:ext>
                  </a:extLst>
                </a:gridCol>
                <a:gridCol w="540184">
                  <a:extLst>
                    <a:ext uri="{9D8B030D-6E8A-4147-A177-3AD203B41FA5}">
                      <a16:colId xmlns:a16="http://schemas.microsoft.com/office/drawing/2014/main" val="3699380163"/>
                    </a:ext>
                  </a:extLst>
                </a:gridCol>
                <a:gridCol w="771692">
                  <a:extLst>
                    <a:ext uri="{9D8B030D-6E8A-4147-A177-3AD203B41FA5}">
                      <a16:colId xmlns:a16="http://schemas.microsoft.com/office/drawing/2014/main" val="3057464821"/>
                    </a:ext>
                  </a:extLst>
                </a:gridCol>
              </a:tblGrid>
              <a:tr h="561231">
                <a:tc>
                  <a:txBody>
                    <a:bodyPr/>
                    <a:lstStyle/>
                    <a:p>
                      <a:pPr algn="ctr"/>
                      <a:r>
                        <a:rPr lang="en-GB" sz="2800" b="1" dirty="0">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1149996"/>
                  </a:ext>
                </a:extLst>
              </a:tr>
              <a:tr h="561231">
                <a:tc>
                  <a:txBody>
                    <a:bodyPr/>
                    <a:lstStyle/>
                    <a:p>
                      <a:pPr algn="ctr"/>
                      <a:r>
                        <a:rPr lang="en-GB" sz="2800" b="1" dirty="0">
                          <a:latin typeface="Century Gothic" panose="020B0502020202020204" pitchFamily="34" charset="0"/>
                        </a:rPr>
                        <a:t>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tc>
                <a:tc>
                  <a:txBody>
                    <a:bodyPr/>
                    <a:lstStyle/>
                    <a:p>
                      <a:pPr algn="ctr"/>
                      <a:r>
                        <a:rPr lang="en-GB" sz="2800" b="1" dirty="0">
                          <a:latin typeface="Century Gothic" panose="020B0502020202020204" pitchFamily="34" charset="0"/>
                        </a:rPr>
                        <a:t>3</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tc>
                <a:extLst>
                  <a:ext uri="{0D108BD9-81ED-4DB2-BD59-A6C34878D82A}">
                    <a16:rowId xmlns:a16="http://schemas.microsoft.com/office/drawing/2014/main" val="179032809"/>
                  </a:ext>
                </a:extLst>
              </a:tr>
            </a:tbl>
          </a:graphicData>
        </a:graphic>
      </p:graphicFrame>
      <p:graphicFrame>
        <p:nvGraphicFramePr>
          <p:cNvPr id="9" name="Table 8">
            <a:extLst>
              <a:ext uri="{FF2B5EF4-FFF2-40B4-BE49-F238E27FC236}">
                <a16:creationId xmlns:a16="http://schemas.microsoft.com/office/drawing/2014/main" id="{42848AE8-F3D3-479B-88DD-A5AD485FC918}"/>
              </a:ext>
            </a:extLst>
          </p:cNvPr>
          <p:cNvGraphicFramePr>
            <a:graphicFrameLocks noGrp="1"/>
          </p:cNvGraphicFramePr>
          <p:nvPr>
            <p:extLst/>
          </p:nvPr>
        </p:nvGraphicFramePr>
        <p:xfrm>
          <a:off x="5677971" y="4555421"/>
          <a:ext cx="540184" cy="1122462"/>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660610293"/>
                    </a:ext>
                  </a:extLst>
                </a:gridCol>
              </a:tblGrid>
              <a:tr h="561231">
                <a:tc>
                  <a:txBody>
                    <a:bodyPr/>
                    <a:lstStyle/>
                    <a:p>
                      <a:pPr algn="ctr"/>
                      <a:r>
                        <a:rPr lang="en-GB" sz="2800" b="1" dirty="0">
                          <a:solidFill>
                            <a:srgbClr val="FF0000"/>
                          </a:solidFill>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5207429"/>
                  </a:ext>
                </a:extLst>
              </a:tr>
              <a:tr h="561231">
                <a:tc>
                  <a:txBody>
                    <a:bodyPr/>
                    <a:lstStyle/>
                    <a:p>
                      <a:pPr algn="ctr"/>
                      <a:r>
                        <a:rPr lang="en-GB" sz="2800" b="1" dirty="0">
                          <a:solidFill>
                            <a:srgbClr val="FF0000"/>
                          </a:solidFill>
                          <a:latin typeface="Century Gothic" panose="020B0502020202020204" pitchFamily="34" charset="0"/>
                        </a:rPr>
                        <a:t>27</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0558776"/>
                  </a:ext>
                </a:extLst>
              </a:tr>
            </a:tbl>
          </a:graphicData>
        </a:graphic>
      </p:graphicFrame>
      <p:sp>
        <p:nvSpPr>
          <p:cNvPr id="11" name="TextBox 10">
            <a:extLst>
              <a:ext uri="{FF2B5EF4-FFF2-40B4-BE49-F238E27FC236}">
                <a16:creationId xmlns:a16="http://schemas.microsoft.com/office/drawing/2014/main" id="{1C97AD1C-EE43-4488-8AB0-236232DD81E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81213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diagram correctly represents the answer to the calculation below?</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10">
            <a:extLst>
              <a:ext uri="{FF2B5EF4-FFF2-40B4-BE49-F238E27FC236}">
                <a16:creationId xmlns:a16="http://schemas.microsoft.com/office/drawing/2014/main" id="{CEE781AD-8A9B-574A-8BA4-8DB395CBD8A1}"/>
              </a:ext>
            </a:extLst>
          </p:cNvPr>
          <p:cNvGraphicFramePr>
            <a:graphicFrameLocks noGrp="1"/>
          </p:cNvGraphicFramePr>
          <p:nvPr>
            <p:extLst/>
          </p:nvPr>
        </p:nvGraphicFramePr>
        <p:xfrm>
          <a:off x="1305329" y="3178818"/>
          <a:ext cx="2855260" cy="2319136"/>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825959007"/>
                    </a:ext>
                  </a:extLst>
                </a:gridCol>
                <a:gridCol w="771692">
                  <a:extLst>
                    <a:ext uri="{9D8B030D-6E8A-4147-A177-3AD203B41FA5}">
                      <a16:colId xmlns:a16="http://schemas.microsoft.com/office/drawing/2014/main" val="3431463345"/>
                    </a:ext>
                  </a:extLst>
                </a:gridCol>
                <a:gridCol w="771692">
                  <a:extLst>
                    <a:ext uri="{9D8B030D-6E8A-4147-A177-3AD203B41FA5}">
                      <a16:colId xmlns:a16="http://schemas.microsoft.com/office/drawing/2014/main" val="3041425250"/>
                    </a:ext>
                  </a:extLst>
                </a:gridCol>
                <a:gridCol w="771692">
                  <a:extLst>
                    <a:ext uri="{9D8B030D-6E8A-4147-A177-3AD203B41FA5}">
                      <a16:colId xmlns:a16="http://schemas.microsoft.com/office/drawing/2014/main" val="2999634869"/>
                    </a:ext>
                  </a:extLst>
                </a:gridCol>
              </a:tblGrid>
              <a:tr h="289892">
                <a:tc rowSpan="8">
                  <a:txBody>
                    <a:bodyPr/>
                    <a:lstStyle/>
                    <a:p>
                      <a:pPr algn="ctr"/>
                      <a:r>
                        <a:rPr lang="en-GB" sz="2900" b="1" dirty="0">
                          <a:solidFill>
                            <a:schemeClr val="tx1"/>
                          </a:solidFill>
                          <a:latin typeface="Century Gothic" panose="020B0502020202020204" pitchFamily="34" charset="0"/>
                        </a:rPr>
                        <a:t>A</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149996"/>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887463"/>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9920659"/>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6165023"/>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684868"/>
                  </a:ext>
                </a:extLst>
              </a:tr>
              <a:tr h="289892">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644293"/>
                  </a:ext>
                </a:extLst>
              </a:tr>
              <a:tr h="289892">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18576040"/>
                  </a:ext>
                </a:extLst>
              </a:tr>
              <a:tr h="289892">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53724574"/>
                  </a:ext>
                </a:extLst>
              </a:tr>
            </a:tbl>
          </a:graphicData>
        </a:graphic>
      </p:graphicFrame>
      <p:graphicFrame>
        <p:nvGraphicFramePr>
          <p:cNvPr id="12" name="Table 11">
            <a:extLst>
              <a:ext uri="{FF2B5EF4-FFF2-40B4-BE49-F238E27FC236}">
                <a16:creationId xmlns:a16="http://schemas.microsoft.com/office/drawing/2014/main" id="{23C2C3C5-D2DF-2A4A-B123-BC6E9050E954}"/>
              </a:ext>
            </a:extLst>
          </p:cNvPr>
          <p:cNvGraphicFramePr>
            <a:graphicFrameLocks noGrp="1"/>
          </p:cNvGraphicFramePr>
          <p:nvPr>
            <p:extLst/>
          </p:nvPr>
        </p:nvGraphicFramePr>
        <p:xfrm>
          <a:off x="4653517" y="3178818"/>
          <a:ext cx="2855260" cy="2319136"/>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825959007"/>
                    </a:ext>
                  </a:extLst>
                </a:gridCol>
                <a:gridCol w="771692">
                  <a:extLst>
                    <a:ext uri="{9D8B030D-6E8A-4147-A177-3AD203B41FA5}">
                      <a16:colId xmlns:a16="http://schemas.microsoft.com/office/drawing/2014/main" val="3431463345"/>
                    </a:ext>
                  </a:extLst>
                </a:gridCol>
                <a:gridCol w="771692">
                  <a:extLst>
                    <a:ext uri="{9D8B030D-6E8A-4147-A177-3AD203B41FA5}">
                      <a16:colId xmlns:a16="http://schemas.microsoft.com/office/drawing/2014/main" val="1837128890"/>
                    </a:ext>
                  </a:extLst>
                </a:gridCol>
                <a:gridCol w="771692">
                  <a:extLst>
                    <a:ext uri="{9D8B030D-6E8A-4147-A177-3AD203B41FA5}">
                      <a16:colId xmlns:a16="http://schemas.microsoft.com/office/drawing/2014/main" val="3319242747"/>
                    </a:ext>
                  </a:extLst>
                </a:gridCol>
              </a:tblGrid>
              <a:tr h="289892">
                <a:tc rowSpan="8">
                  <a:txBody>
                    <a:bodyPr/>
                    <a:lstStyle/>
                    <a:p>
                      <a:pPr algn="ctr"/>
                      <a:r>
                        <a:rPr lang="en-GB" sz="2900" b="1" dirty="0">
                          <a:solidFill>
                            <a:schemeClr val="tx1"/>
                          </a:solidFill>
                          <a:latin typeface="Century Gothic" panose="020B0502020202020204" pitchFamily="34" charset="0"/>
                        </a:rPr>
                        <a:t>B</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149996"/>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67882"/>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350953"/>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3468771"/>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653592"/>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391892"/>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52168616"/>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20568929"/>
                  </a:ext>
                </a:extLst>
              </a:tr>
            </a:tbl>
          </a:graphicData>
        </a:graphic>
      </p:graphicFrame>
      <p:sp>
        <p:nvSpPr>
          <p:cNvPr id="2" name="Rectangle: Rounded Corners 1">
            <a:extLst>
              <a:ext uri="{FF2B5EF4-FFF2-40B4-BE49-F238E27FC236}">
                <a16:creationId xmlns:a16="http://schemas.microsoft.com/office/drawing/2014/main" id="{C36DE38B-2072-4DF4-BF7E-8BFDAFEAAFD6}"/>
              </a:ext>
            </a:extLst>
          </p:cNvPr>
          <p:cNvSpPr/>
          <p:nvPr/>
        </p:nvSpPr>
        <p:spPr>
          <a:xfrm>
            <a:off x="1910687" y="1762116"/>
            <a:ext cx="5322627" cy="1116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What is     multiplied by    ?</a:t>
            </a:r>
          </a:p>
        </p:txBody>
      </p:sp>
      <p:graphicFrame>
        <p:nvGraphicFramePr>
          <p:cNvPr id="13" name="Table 12">
            <a:extLst>
              <a:ext uri="{FF2B5EF4-FFF2-40B4-BE49-F238E27FC236}">
                <a16:creationId xmlns:a16="http://schemas.microsoft.com/office/drawing/2014/main" id="{6CBC1731-6643-484C-A4A8-CA85B9DBAE8B}"/>
              </a:ext>
            </a:extLst>
          </p:cNvPr>
          <p:cNvGraphicFramePr>
            <a:graphicFrameLocks noGrp="1"/>
          </p:cNvGraphicFramePr>
          <p:nvPr>
            <p:extLst/>
          </p:nvPr>
        </p:nvGraphicFramePr>
        <p:xfrm>
          <a:off x="6254214"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91751691"/>
                    </a:ext>
                  </a:extLst>
                </a:gridCol>
              </a:tblGrid>
              <a:tr h="472670">
                <a:tc>
                  <a:txBody>
                    <a:bodyPr/>
                    <a:lstStyle/>
                    <a:p>
                      <a:pPr algn="ctr"/>
                      <a:r>
                        <a:rPr lang="en-GB" sz="2300" b="1" i="0"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0" name="Table 9">
            <a:extLst>
              <a:ext uri="{FF2B5EF4-FFF2-40B4-BE49-F238E27FC236}">
                <a16:creationId xmlns:a16="http://schemas.microsoft.com/office/drawing/2014/main" id="{83A2E649-C3BB-4C4E-917D-C3CB899EEB9F}"/>
              </a:ext>
            </a:extLst>
          </p:cNvPr>
          <p:cNvGraphicFramePr>
            <a:graphicFrameLocks noGrp="1"/>
          </p:cNvGraphicFramePr>
          <p:nvPr>
            <p:extLst/>
          </p:nvPr>
        </p:nvGraphicFramePr>
        <p:xfrm>
          <a:off x="3569955"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18650805"/>
                    </a:ext>
                  </a:extLst>
                </a:gridCol>
              </a:tblGrid>
              <a:tr h="472670">
                <a:tc>
                  <a:txBody>
                    <a:bodyPr/>
                    <a:lstStyle/>
                    <a:p>
                      <a:pPr algn="ctr"/>
                      <a:r>
                        <a:rPr lang="en-GB" sz="2300" b="1" i="0" dirty="0">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14" name="TextBox 13">
            <a:extLst>
              <a:ext uri="{FF2B5EF4-FFF2-40B4-BE49-F238E27FC236}">
                <a16:creationId xmlns:a16="http://schemas.microsoft.com/office/drawing/2014/main" id="{21A0788E-1F06-479B-B9B3-04F3B2675604}"/>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02093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diagram correctly represents the answer to the calculation below?</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10">
            <a:extLst>
              <a:ext uri="{FF2B5EF4-FFF2-40B4-BE49-F238E27FC236}">
                <a16:creationId xmlns:a16="http://schemas.microsoft.com/office/drawing/2014/main" id="{CEE781AD-8A9B-574A-8BA4-8DB395CBD8A1}"/>
              </a:ext>
            </a:extLst>
          </p:cNvPr>
          <p:cNvGraphicFramePr>
            <a:graphicFrameLocks noGrp="1"/>
          </p:cNvGraphicFramePr>
          <p:nvPr>
            <p:extLst/>
          </p:nvPr>
        </p:nvGraphicFramePr>
        <p:xfrm>
          <a:off x="1305329" y="3178818"/>
          <a:ext cx="2855260" cy="2319136"/>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825959007"/>
                    </a:ext>
                  </a:extLst>
                </a:gridCol>
                <a:gridCol w="771692">
                  <a:extLst>
                    <a:ext uri="{9D8B030D-6E8A-4147-A177-3AD203B41FA5}">
                      <a16:colId xmlns:a16="http://schemas.microsoft.com/office/drawing/2014/main" val="3431463345"/>
                    </a:ext>
                  </a:extLst>
                </a:gridCol>
                <a:gridCol w="771692">
                  <a:extLst>
                    <a:ext uri="{9D8B030D-6E8A-4147-A177-3AD203B41FA5}">
                      <a16:colId xmlns:a16="http://schemas.microsoft.com/office/drawing/2014/main" val="3041425250"/>
                    </a:ext>
                  </a:extLst>
                </a:gridCol>
                <a:gridCol w="771692">
                  <a:extLst>
                    <a:ext uri="{9D8B030D-6E8A-4147-A177-3AD203B41FA5}">
                      <a16:colId xmlns:a16="http://schemas.microsoft.com/office/drawing/2014/main" val="2999634869"/>
                    </a:ext>
                  </a:extLst>
                </a:gridCol>
              </a:tblGrid>
              <a:tr h="289892">
                <a:tc rowSpan="8">
                  <a:txBody>
                    <a:bodyPr/>
                    <a:lstStyle/>
                    <a:p>
                      <a:pPr algn="ctr"/>
                      <a:r>
                        <a:rPr lang="en-GB" sz="2900" b="1" dirty="0">
                          <a:solidFill>
                            <a:srgbClr val="FF0000"/>
                          </a:solidFill>
                          <a:latin typeface="Century Gothic" panose="020B0502020202020204" pitchFamily="34" charset="0"/>
                        </a:rPr>
                        <a:t>A</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149996"/>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887463"/>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9920659"/>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6165023"/>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684868"/>
                  </a:ext>
                </a:extLst>
              </a:tr>
              <a:tr h="289892">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644293"/>
                  </a:ext>
                </a:extLst>
              </a:tr>
              <a:tr h="289892">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18576040"/>
                  </a:ext>
                </a:extLst>
              </a:tr>
              <a:tr h="289892">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53724574"/>
                  </a:ext>
                </a:extLst>
              </a:tr>
            </a:tbl>
          </a:graphicData>
        </a:graphic>
      </p:graphicFrame>
      <p:graphicFrame>
        <p:nvGraphicFramePr>
          <p:cNvPr id="12" name="Table 11">
            <a:extLst>
              <a:ext uri="{FF2B5EF4-FFF2-40B4-BE49-F238E27FC236}">
                <a16:creationId xmlns:a16="http://schemas.microsoft.com/office/drawing/2014/main" id="{23C2C3C5-D2DF-2A4A-B123-BC6E9050E954}"/>
              </a:ext>
            </a:extLst>
          </p:cNvPr>
          <p:cNvGraphicFramePr>
            <a:graphicFrameLocks noGrp="1"/>
          </p:cNvGraphicFramePr>
          <p:nvPr>
            <p:extLst/>
          </p:nvPr>
        </p:nvGraphicFramePr>
        <p:xfrm>
          <a:off x="4653517" y="3178818"/>
          <a:ext cx="2855260" cy="2319136"/>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825959007"/>
                    </a:ext>
                  </a:extLst>
                </a:gridCol>
                <a:gridCol w="771692">
                  <a:extLst>
                    <a:ext uri="{9D8B030D-6E8A-4147-A177-3AD203B41FA5}">
                      <a16:colId xmlns:a16="http://schemas.microsoft.com/office/drawing/2014/main" val="3431463345"/>
                    </a:ext>
                  </a:extLst>
                </a:gridCol>
                <a:gridCol w="771692">
                  <a:extLst>
                    <a:ext uri="{9D8B030D-6E8A-4147-A177-3AD203B41FA5}">
                      <a16:colId xmlns:a16="http://schemas.microsoft.com/office/drawing/2014/main" val="1837128890"/>
                    </a:ext>
                  </a:extLst>
                </a:gridCol>
                <a:gridCol w="771692">
                  <a:extLst>
                    <a:ext uri="{9D8B030D-6E8A-4147-A177-3AD203B41FA5}">
                      <a16:colId xmlns:a16="http://schemas.microsoft.com/office/drawing/2014/main" val="3319242747"/>
                    </a:ext>
                  </a:extLst>
                </a:gridCol>
              </a:tblGrid>
              <a:tr h="289892">
                <a:tc rowSpan="8">
                  <a:txBody>
                    <a:bodyPr/>
                    <a:lstStyle/>
                    <a:p>
                      <a:pPr algn="ctr"/>
                      <a:r>
                        <a:rPr lang="en-GB" sz="2900" b="1" dirty="0">
                          <a:solidFill>
                            <a:schemeClr val="bg2">
                              <a:lumMod val="50000"/>
                            </a:schemeClr>
                          </a:solidFill>
                          <a:latin typeface="Century Gothic" panose="020B0502020202020204" pitchFamily="34" charset="0"/>
                        </a:rPr>
                        <a:t>B</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149996"/>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67882"/>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350953"/>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3468771"/>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653592"/>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391892"/>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52168616"/>
                  </a:ext>
                </a:extLst>
              </a:tr>
              <a:tr h="289892">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220568929"/>
                  </a:ext>
                </a:extLst>
              </a:tr>
            </a:tbl>
          </a:graphicData>
        </a:graphic>
      </p:graphicFrame>
      <p:sp>
        <p:nvSpPr>
          <p:cNvPr id="2" name="Rectangle: Rounded Corners 1">
            <a:extLst>
              <a:ext uri="{FF2B5EF4-FFF2-40B4-BE49-F238E27FC236}">
                <a16:creationId xmlns:a16="http://schemas.microsoft.com/office/drawing/2014/main" id="{C36DE38B-2072-4DF4-BF7E-8BFDAFEAAFD6}"/>
              </a:ext>
            </a:extLst>
          </p:cNvPr>
          <p:cNvSpPr/>
          <p:nvPr/>
        </p:nvSpPr>
        <p:spPr>
          <a:xfrm>
            <a:off x="1910687" y="1762116"/>
            <a:ext cx="5322627" cy="1116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What is     multiplied by    ?</a:t>
            </a:r>
          </a:p>
        </p:txBody>
      </p:sp>
      <p:graphicFrame>
        <p:nvGraphicFramePr>
          <p:cNvPr id="13" name="Table 12">
            <a:extLst>
              <a:ext uri="{FF2B5EF4-FFF2-40B4-BE49-F238E27FC236}">
                <a16:creationId xmlns:a16="http://schemas.microsoft.com/office/drawing/2014/main" id="{6CBC1731-6643-484C-A4A8-CA85B9DBAE8B}"/>
              </a:ext>
            </a:extLst>
          </p:cNvPr>
          <p:cNvGraphicFramePr>
            <a:graphicFrameLocks noGrp="1"/>
          </p:cNvGraphicFramePr>
          <p:nvPr>
            <p:extLst/>
          </p:nvPr>
        </p:nvGraphicFramePr>
        <p:xfrm>
          <a:off x="6254214"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91751691"/>
                    </a:ext>
                  </a:extLst>
                </a:gridCol>
              </a:tblGrid>
              <a:tr h="472670">
                <a:tc>
                  <a:txBody>
                    <a:bodyPr/>
                    <a:lstStyle/>
                    <a:p>
                      <a:pPr algn="ctr"/>
                      <a:r>
                        <a:rPr lang="en-GB" sz="2300" b="1" i="0"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0" name="Table 9">
            <a:extLst>
              <a:ext uri="{FF2B5EF4-FFF2-40B4-BE49-F238E27FC236}">
                <a16:creationId xmlns:a16="http://schemas.microsoft.com/office/drawing/2014/main" id="{83A2E649-C3BB-4C4E-917D-C3CB899EEB9F}"/>
              </a:ext>
            </a:extLst>
          </p:cNvPr>
          <p:cNvGraphicFramePr>
            <a:graphicFrameLocks noGrp="1"/>
          </p:cNvGraphicFramePr>
          <p:nvPr>
            <p:extLst/>
          </p:nvPr>
        </p:nvGraphicFramePr>
        <p:xfrm>
          <a:off x="3569955"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18650805"/>
                    </a:ext>
                  </a:extLst>
                </a:gridCol>
              </a:tblGrid>
              <a:tr h="472670">
                <a:tc>
                  <a:txBody>
                    <a:bodyPr/>
                    <a:lstStyle/>
                    <a:p>
                      <a:pPr algn="ctr"/>
                      <a:r>
                        <a:rPr lang="en-GB" sz="2300" b="1" i="0" dirty="0">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4" name="Table 13">
            <a:extLst>
              <a:ext uri="{FF2B5EF4-FFF2-40B4-BE49-F238E27FC236}">
                <a16:creationId xmlns:a16="http://schemas.microsoft.com/office/drawing/2014/main" id="{2E75334F-8D6D-45C0-832A-B000B51AB407}"/>
              </a:ext>
            </a:extLst>
          </p:cNvPr>
          <p:cNvGraphicFramePr>
            <a:graphicFrameLocks noGrp="1"/>
          </p:cNvGraphicFramePr>
          <p:nvPr>
            <p:extLst/>
          </p:nvPr>
        </p:nvGraphicFramePr>
        <p:xfrm>
          <a:off x="2582432" y="5337874"/>
          <a:ext cx="712094" cy="1239495"/>
        </p:xfrm>
        <a:graphic>
          <a:graphicData uri="http://schemas.openxmlformats.org/drawingml/2006/table">
            <a:tbl>
              <a:tblPr firstRow="1" bandRow="1">
                <a:tableStyleId>{5940675A-B579-460E-94D1-54222C63F5DA}</a:tableStyleId>
              </a:tblPr>
              <a:tblGrid>
                <a:gridCol w="712094">
                  <a:extLst>
                    <a:ext uri="{9D8B030D-6E8A-4147-A177-3AD203B41FA5}">
                      <a16:colId xmlns:a16="http://schemas.microsoft.com/office/drawing/2014/main" val="2612883410"/>
                    </a:ext>
                  </a:extLst>
                </a:gridCol>
              </a:tblGrid>
              <a:tr h="581072">
                <a:tc>
                  <a:txBody>
                    <a:bodyPr/>
                    <a:lstStyle/>
                    <a:p>
                      <a:pPr algn="ctr"/>
                      <a:r>
                        <a:rPr lang="en-GB" sz="2400" b="1" i="0" dirty="0">
                          <a:solidFill>
                            <a:srgbClr val="FF0000"/>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265952"/>
                  </a:ext>
                </a:extLst>
              </a:tr>
              <a:tr h="658423">
                <a:tc>
                  <a:txBody>
                    <a:bodyPr/>
                    <a:lstStyle/>
                    <a:p>
                      <a:pPr algn="ctr"/>
                      <a:r>
                        <a:rPr lang="en-GB" sz="2400" b="1" i="0" dirty="0">
                          <a:solidFill>
                            <a:srgbClr val="FF0000"/>
                          </a:solidFill>
                          <a:latin typeface="Century Gothic" panose="020B0502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9883692"/>
                  </a:ext>
                </a:extLst>
              </a:tr>
            </a:tbl>
          </a:graphicData>
        </a:graphic>
      </p:graphicFrame>
      <p:graphicFrame>
        <p:nvGraphicFramePr>
          <p:cNvPr id="15" name="Table 14">
            <a:extLst>
              <a:ext uri="{FF2B5EF4-FFF2-40B4-BE49-F238E27FC236}">
                <a16:creationId xmlns:a16="http://schemas.microsoft.com/office/drawing/2014/main" id="{C60BEB2B-DE83-4464-A968-433172C4F909}"/>
              </a:ext>
            </a:extLst>
          </p:cNvPr>
          <p:cNvGraphicFramePr>
            <a:graphicFrameLocks noGrp="1"/>
          </p:cNvGraphicFramePr>
          <p:nvPr>
            <p:extLst/>
          </p:nvPr>
        </p:nvGraphicFramePr>
        <p:xfrm>
          <a:off x="6081147" y="5337874"/>
          <a:ext cx="712094" cy="1239495"/>
        </p:xfrm>
        <a:graphic>
          <a:graphicData uri="http://schemas.openxmlformats.org/drawingml/2006/table">
            <a:tbl>
              <a:tblPr firstRow="1" bandRow="1">
                <a:tableStyleId>{5940675A-B579-460E-94D1-54222C63F5DA}</a:tableStyleId>
              </a:tblPr>
              <a:tblGrid>
                <a:gridCol w="712094">
                  <a:extLst>
                    <a:ext uri="{9D8B030D-6E8A-4147-A177-3AD203B41FA5}">
                      <a16:colId xmlns:a16="http://schemas.microsoft.com/office/drawing/2014/main" val="2612883410"/>
                    </a:ext>
                  </a:extLst>
                </a:gridCol>
              </a:tblGrid>
              <a:tr h="581072">
                <a:tc>
                  <a:txBody>
                    <a:bodyPr/>
                    <a:lstStyle/>
                    <a:p>
                      <a:pPr algn="ctr"/>
                      <a:r>
                        <a:rPr lang="en-GB" sz="2400" b="1" i="0" dirty="0">
                          <a:solidFill>
                            <a:schemeClr val="bg2">
                              <a:lumMod val="50000"/>
                            </a:schemeClr>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265952"/>
                  </a:ext>
                </a:extLst>
              </a:tr>
              <a:tr h="658423">
                <a:tc>
                  <a:txBody>
                    <a:bodyPr/>
                    <a:lstStyle/>
                    <a:p>
                      <a:pPr algn="ctr"/>
                      <a:r>
                        <a:rPr lang="en-GB" sz="2400" b="1" i="0" dirty="0">
                          <a:solidFill>
                            <a:schemeClr val="bg2">
                              <a:lumMod val="50000"/>
                            </a:schemeClr>
                          </a:solidFill>
                          <a:latin typeface="Century Gothic" panose="020B0502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9883692"/>
                  </a:ext>
                </a:extLst>
              </a:tr>
            </a:tbl>
          </a:graphicData>
        </a:graphic>
      </p:graphicFrame>
      <p:sp>
        <p:nvSpPr>
          <p:cNvPr id="16" name="TextBox 15">
            <a:extLst>
              <a:ext uri="{FF2B5EF4-FFF2-40B4-BE49-F238E27FC236}">
                <a16:creationId xmlns:a16="http://schemas.microsoft.com/office/drawing/2014/main" id="{C5673A48-04B5-4C76-A84A-411B1C940A5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28076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Work out the calculation below. Give the answer in its simplest form.</a:t>
            </a:r>
            <a:endParaRPr lang="en-GB" sz="24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0" name="Rectangle: Rounded Corners 9">
            <a:extLst>
              <a:ext uri="{FF2B5EF4-FFF2-40B4-BE49-F238E27FC236}">
                <a16:creationId xmlns:a16="http://schemas.microsoft.com/office/drawing/2014/main" id="{22EFA7DE-4179-48D4-9186-89A208F0F8BA}"/>
              </a:ext>
            </a:extLst>
          </p:cNvPr>
          <p:cNvSpPr/>
          <p:nvPr/>
        </p:nvSpPr>
        <p:spPr>
          <a:xfrm>
            <a:off x="1910687" y="1762116"/>
            <a:ext cx="5322627" cy="1116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What is     multiplied by    ?</a:t>
            </a:r>
          </a:p>
        </p:txBody>
      </p:sp>
      <p:graphicFrame>
        <p:nvGraphicFramePr>
          <p:cNvPr id="11" name="Table 10">
            <a:extLst>
              <a:ext uri="{FF2B5EF4-FFF2-40B4-BE49-F238E27FC236}">
                <a16:creationId xmlns:a16="http://schemas.microsoft.com/office/drawing/2014/main" id="{E62ABA3C-44D9-4A4F-BAD9-7DEF95A7BD2B}"/>
              </a:ext>
            </a:extLst>
          </p:cNvPr>
          <p:cNvGraphicFramePr>
            <a:graphicFrameLocks noGrp="1"/>
          </p:cNvGraphicFramePr>
          <p:nvPr>
            <p:extLst/>
          </p:nvPr>
        </p:nvGraphicFramePr>
        <p:xfrm>
          <a:off x="6254214"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91751691"/>
                    </a:ext>
                  </a:extLst>
                </a:gridCol>
              </a:tblGrid>
              <a:tr h="472670">
                <a:tc>
                  <a:txBody>
                    <a:bodyPr/>
                    <a:lstStyle/>
                    <a:p>
                      <a:pPr algn="ctr"/>
                      <a:r>
                        <a:rPr lang="en-GB" sz="2300" b="1" i="0"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2" name="Table 11">
            <a:extLst>
              <a:ext uri="{FF2B5EF4-FFF2-40B4-BE49-F238E27FC236}">
                <a16:creationId xmlns:a16="http://schemas.microsoft.com/office/drawing/2014/main" id="{A3F0BFD4-EF36-44DB-B6DB-B1FA1C35664C}"/>
              </a:ext>
            </a:extLst>
          </p:cNvPr>
          <p:cNvGraphicFramePr>
            <a:graphicFrameLocks noGrp="1"/>
          </p:cNvGraphicFramePr>
          <p:nvPr>
            <p:extLst/>
          </p:nvPr>
        </p:nvGraphicFramePr>
        <p:xfrm>
          <a:off x="3569955"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18650805"/>
                    </a:ext>
                  </a:extLst>
                </a:gridCol>
              </a:tblGrid>
              <a:tr h="472670">
                <a:tc>
                  <a:txBody>
                    <a:bodyPr/>
                    <a:lstStyle/>
                    <a:p>
                      <a:pPr algn="ctr"/>
                      <a:r>
                        <a:rPr lang="en-GB" sz="2300" b="1" i="0" dirty="0">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9" name="TextBox 8">
            <a:extLst>
              <a:ext uri="{FF2B5EF4-FFF2-40B4-BE49-F238E27FC236}">
                <a16:creationId xmlns:a16="http://schemas.microsoft.com/office/drawing/2014/main" id="{C19DE43F-7AD3-4523-87E3-6C7EAB802D2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66113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5/6 – Spring Block 1 – Fractions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17</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Multiply Non-Unit Fractions by an Integer</a:t>
            </a:r>
            <a:endParaRPr lang="en-GB" sz="40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6: </a:t>
            </a:r>
            <a:r>
              <a:rPr lang="en-GB" sz="4800" b="1" dirty="0">
                <a:solidFill>
                  <a:srgbClr val="E7E6E6">
                    <a:lumMod val="25000"/>
                  </a:srgbClr>
                </a:solidFill>
                <a:latin typeface="Century Gothic" panose="020B0502020202020204" pitchFamily="34" charset="0"/>
              </a:rPr>
              <a:t>Multiply Fractions by Fractions</a:t>
            </a: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87223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Work out the calculation below. Give the answer in its simplest form.</a:t>
            </a:r>
            <a:endParaRPr lang="en-GB" sz="24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0" name="Rectangle: Rounded Corners 9">
            <a:extLst>
              <a:ext uri="{FF2B5EF4-FFF2-40B4-BE49-F238E27FC236}">
                <a16:creationId xmlns:a16="http://schemas.microsoft.com/office/drawing/2014/main" id="{22EFA7DE-4179-48D4-9186-89A208F0F8BA}"/>
              </a:ext>
            </a:extLst>
          </p:cNvPr>
          <p:cNvSpPr/>
          <p:nvPr/>
        </p:nvSpPr>
        <p:spPr>
          <a:xfrm>
            <a:off x="1910687" y="1762116"/>
            <a:ext cx="5322627" cy="1116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What is     multiplied by    ?</a:t>
            </a:r>
          </a:p>
        </p:txBody>
      </p:sp>
      <p:graphicFrame>
        <p:nvGraphicFramePr>
          <p:cNvPr id="11" name="Table 10">
            <a:extLst>
              <a:ext uri="{FF2B5EF4-FFF2-40B4-BE49-F238E27FC236}">
                <a16:creationId xmlns:a16="http://schemas.microsoft.com/office/drawing/2014/main" id="{E62ABA3C-44D9-4A4F-BAD9-7DEF95A7BD2B}"/>
              </a:ext>
            </a:extLst>
          </p:cNvPr>
          <p:cNvGraphicFramePr>
            <a:graphicFrameLocks noGrp="1"/>
          </p:cNvGraphicFramePr>
          <p:nvPr>
            <p:extLst/>
          </p:nvPr>
        </p:nvGraphicFramePr>
        <p:xfrm>
          <a:off x="6254214"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91751691"/>
                    </a:ext>
                  </a:extLst>
                </a:gridCol>
              </a:tblGrid>
              <a:tr h="472670">
                <a:tc>
                  <a:txBody>
                    <a:bodyPr/>
                    <a:lstStyle/>
                    <a:p>
                      <a:pPr algn="ctr"/>
                      <a:r>
                        <a:rPr lang="en-GB" sz="2300" b="1" i="0"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2" name="Table 11">
            <a:extLst>
              <a:ext uri="{FF2B5EF4-FFF2-40B4-BE49-F238E27FC236}">
                <a16:creationId xmlns:a16="http://schemas.microsoft.com/office/drawing/2014/main" id="{A3F0BFD4-EF36-44DB-B6DB-B1FA1C35664C}"/>
              </a:ext>
            </a:extLst>
          </p:cNvPr>
          <p:cNvGraphicFramePr>
            <a:graphicFrameLocks noGrp="1"/>
          </p:cNvGraphicFramePr>
          <p:nvPr>
            <p:extLst/>
          </p:nvPr>
        </p:nvGraphicFramePr>
        <p:xfrm>
          <a:off x="3569955" y="1887724"/>
          <a:ext cx="396000" cy="94534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18650805"/>
                    </a:ext>
                  </a:extLst>
                </a:gridCol>
              </a:tblGrid>
              <a:tr h="472670">
                <a:tc>
                  <a:txBody>
                    <a:bodyPr/>
                    <a:lstStyle/>
                    <a:p>
                      <a:pPr algn="ctr"/>
                      <a:r>
                        <a:rPr lang="en-GB" sz="2300" b="1" i="0" dirty="0">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72670">
                <a:tc>
                  <a:txBody>
                    <a:bodyPr/>
                    <a:lstStyle/>
                    <a:p>
                      <a:pPr algn="ctr"/>
                      <a:r>
                        <a:rPr lang="en-GB" sz="2300" b="1" i="0"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4" name="Table 13">
            <a:extLst>
              <a:ext uri="{FF2B5EF4-FFF2-40B4-BE49-F238E27FC236}">
                <a16:creationId xmlns:a16="http://schemas.microsoft.com/office/drawing/2014/main" id="{CA1CBBDD-0606-4D8A-BA50-EC9480467D59}"/>
              </a:ext>
            </a:extLst>
          </p:cNvPr>
          <p:cNvGraphicFramePr>
            <a:graphicFrameLocks noGrp="1"/>
          </p:cNvGraphicFramePr>
          <p:nvPr>
            <p:extLst/>
          </p:nvPr>
        </p:nvGraphicFramePr>
        <p:xfrm>
          <a:off x="2701397" y="3150503"/>
          <a:ext cx="3741207" cy="12262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418650805"/>
                    </a:ext>
                  </a:extLst>
                </a:gridCol>
                <a:gridCol w="662346">
                  <a:extLst>
                    <a:ext uri="{9D8B030D-6E8A-4147-A177-3AD203B41FA5}">
                      <a16:colId xmlns:a16="http://schemas.microsoft.com/office/drawing/2014/main" val="2476472453"/>
                    </a:ext>
                  </a:extLst>
                </a:gridCol>
                <a:gridCol w="576000">
                  <a:extLst>
                    <a:ext uri="{9D8B030D-6E8A-4147-A177-3AD203B41FA5}">
                      <a16:colId xmlns:a16="http://schemas.microsoft.com/office/drawing/2014/main" val="491751691"/>
                    </a:ext>
                  </a:extLst>
                </a:gridCol>
                <a:gridCol w="374673">
                  <a:extLst>
                    <a:ext uri="{9D8B030D-6E8A-4147-A177-3AD203B41FA5}">
                      <a16:colId xmlns:a16="http://schemas.microsoft.com/office/drawing/2014/main" val="2921033058"/>
                    </a:ext>
                  </a:extLst>
                </a:gridCol>
                <a:gridCol w="576000">
                  <a:extLst>
                    <a:ext uri="{9D8B030D-6E8A-4147-A177-3AD203B41FA5}">
                      <a16:colId xmlns:a16="http://schemas.microsoft.com/office/drawing/2014/main" val="3395188824"/>
                    </a:ext>
                  </a:extLst>
                </a:gridCol>
                <a:gridCol w="400188">
                  <a:extLst>
                    <a:ext uri="{9D8B030D-6E8A-4147-A177-3AD203B41FA5}">
                      <a16:colId xmlns:a16="http://schemas.microsoft.com/office/drawing/2014/main" val="200020870"/>
                    </a:ext>
                  </a:extLst>
                </a:gridCol>
                <a:gridCol w="576000">
                  <a:extLst>
                    <a:ext uri="{9D8B030D-6E8A-4147-A177-3AD203B41FA5}">
                      <a16:colId xmlns:a16="http://schemas.microsoft.com/office/drawing/2014/main" val="850771251"/>
                    </a:ext>
                  </a:extLst>
                </a:gridCol>
              </a:tblGrid>
              <a:tr h="581072">
                <a:tc>
                  <a:txBody>
                    <a:bodyPr/>
                    <a:lstStyle/>
                    <a:p>
                      <a:pPr algn="ctr"/>
                      <a:r>
                        <a:rPr lang="en-GB" sz="3200" b="1" i="0" dirty="0">
                          <a:solidFill>
                            <a:srgbClr val="FF0000"/>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b="1" i="0" dirty="0">
                          <a:solidFill>
                            <a:srgbClr val="FF0000"/>
                          </a:solidFill>
                          <a:latin typeface="Century Gothic" panose="020B0502020202020204" pitchFamily="34" charset="0"/>
                        </a:rPr>
                        <a:t>x</a:t>
                      </a:r>
                    </a:p>
                  </a:txBody>
                  <a:tcPr marL="80256" marR="80256" marT="40128" marB="401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i="0" dirty="0">
                          <a:solidFill>
                            <a:srgbClr val="FF0000"/>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200" b="1" i="0" dirty="0">
                          <a:solidFill>
                            <a:srgbClr val="FF0000"/>
                          </a:solidFill>
                          <a:latin typeface="Century Gothic" panose="020B0502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2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200" b="1" i="0" dirty="0">
                          <a:solidFill>
                            <a:srgbClr val="FF0000"/>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0">
                <a:tc rowSpan="2">
                  <a:txBody>
                    <a:bodyPr/>
                    <a:lstStyle/>
                    <a:p>
                      <a:pPr algn="ctr"/>
                      <a:r>
                        <a:rPr lang="en-GB" sz="3200" b="1" i="0"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rowSpan="2">
                  <a:txBody>
                    <a:bodyPr/>
                    <a:lstStyle/>
                    <a:p>
                      <a:pPr algn="ctr"/>
                      <a:r>
                        <a:rPr lang="en-GB" sz="3200" b="1" i="0" dirty="0">
                          <a:solidFill>
                            <a:srgbClr val="FF0000"/>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84439067"/>
                  </a:ext>
                </a:extLst>
              </a:tr>
              <a:tr h="6197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200" b="1" i="0" dirty="0">
                          <a:solidFill>
                            <a:srgbClr val="FF0000"/>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3200" b="1" i="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i="0" dirty="0">
                          <a:solidFill>
                            <a:srgbClr val="FF0000"/>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663196"/>
                  </a:ext>
                </a:extLst>
              </a:tr>
            </a:tbl>
          </a:graphicData>
        </a:graphic>
      </p:graphicFrame>
      <p:sp>
        <p:nvSpPr>
          <p:cNvPr id="13" name="TextBox 12">
            <a:extLst>
              <a:ext uri="{FF2B5EF4-FFF2-40B4-BE49-F238E27FC236}">
                <a16:creationId xmlns:a16="http://schemas.microsoft.com/office/drawing/2014/main" id="{E761EB79-BE2B-41ED-B434-11FB77B4BB55}"/>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80306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numbers so that the calculation below makes sense.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1">
            <a:extLst>
              <a:ext uri="{FF2B5EF4-FFF2-40B4-BE49-F238E27FC236}">
                <a16:creationId xmlns:a16="http://schemas.microsoft.com/office/drawing/2014/main" id="{47C2ACD1-93A8-4953-9457-326DA4BCE3D4}"/>
              </a:ext>
            </a:extLst>
          </p:cNvPr>
          <p:cNvGraphicFramePr>
            <a:graphicFrameLocks noGrp="1"/>
          </p:cNvGraphicFramePr>
          <p:nvPr>
            <p:extLst/>
          </p:nvPr>
        </p:nvGraphicFramePr>
        <p:xfrm>
          <a:off x="2784425" y="2606716"/>
          <a:ext cx="3575150" cy="1644568"/>
        </p:xfrm>
        <a:graphic>
          <a:graphicData uri="http://schemas.openxmlformats.org/drawingml/2006/table">
            <a:tbl>
              <a:tblPr firstRow="1" bandRow="1">
                <a:tableStyleId>{5940675A-B579-460E-94D1-54222C63F5DA}</a:tableStyleId>
              </a:tblPr>
              <a:tblGrid>
                <a:gridCol w="715030">
                  <a:extLst>
                    <a:ext uri="{9D8B030D-6E8A-4147-A177-3AD203B41FA5}">
                      <a16:colId xmlns:a16="http://schemas.microsoft.com/office/drawing/2014/main" val="491751691"/>
                    </a:ext>
                  </a:extLst>
                </a:gridCol>
                <a:gridCol w="715030">
                  <a:extLst>
                    <a:ext uri="{9D8B030D-6E8A-4147-A177-3AD203B41FA5}">
                      <a16:colId xmlns:a16="http://schemas.microsoft.com/office/drawing/2014/main" val="2330284202"/>
                    </a:ext>
                  </a:extLst>
                </a:gridCol>
                <a:gridCol w="715030">
                  <a:extLst>
                    <a:ext uri="{9D8B030D-6E8A-4147-A177-3AD203B41FA5}">
                      <a16:colId xmlns:a16="http://schemas.microsoft.com/office/drawing/2014/main" val="1080114810"/>
                    </a:ext>
                  </a:extLst>
                </a:gridCol>
                <a:gridCol w="715030">
                  <a:extLst>
                    <a:ext uri="{9D8B030D-6E8A-4147-A177-3AD203B41FA5}">
                      <a16:colId xmlns:a16="http://schemas.microsoft.com/office/drawing/2014/main" val="1829068903"/>
                    </a:ext>
                  </a:extLst>
                </a:gridCol>
                <a:gridCol w="715030">
                  <a:extLst>
                    <a:ext uri="{9D8B030D-6E8A-4147-A177-3AD203B41FA5}">
                      <a16:colId xmlns:a16="http://schemas.microsoft.com/office/drawing/2014/main" val="360405894"/>
                    </a:ext>
                  </a:extLst>
                </a:gridCol>
              </a:tblGrid>
              <a:tr h="715030">
                <a:tc>
                  <a:txBody>
                    <a:bodyPr/>
                    <a:lstStyle/>
                    <a:p>
                      <a:pPr algn="ctr"/>
                      <a:endParaRPr lang="en-GB" sz="3600" b="1"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3600" b="1" dirty="0">
                          <a:latin typeface="Century Gothic" panose="020B0502020202020204" pitchFamily="34" charset="0"/>
                        </a:rPr>
                        <a:t>x</a:t>
                      </a:r>
                    </a:p>
                  </a:txBody>
                  <a:tcPr marL="125525" marR="125525" marT="62763" marB="62763"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36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27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107254">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107254">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715030">
                <a:tc>
                  <a:txBody>
                    <a:bodyPr/>
                    <a:lstStyle/>
                    <a:p>
                      <a:pPr algn="ctr"/>
                      <a:r>
                        <a:rPr lang="en-GB" sz="36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36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48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sp>
        <p:nvSpPr>
          <p:cNvPr id="9" name="TextBox 8">
            <a:extLst>
              <a:ext uri="{FF2B5EF4-FFF2-40B4-BE49-F238E27FC236}">
                <a16:creationId xmlns:a16="http://schemas.microsoft.com/office/drawing/2014/main" id="{8418F0B7-6034-422B-AC57-F56145E816F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8595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numbers so that the calculation below makes sense.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1CBD4DA7-7DD8-47CB-9191-5D8374196B60}"/>
              </a:ext>
            </a:extLst>
          </p:cNvPr>
          <p:cNvGraphicFramePr>
            <a:graphicFrameLocks noGrp="1"/>
          </p:cNvGraphicFramePr>
          <p:nvPr>
            <p:extLst/>
          </p:nvPr>
        </p:nvGraphicFramePr>
        <p:xfrm>
          <a:off x="2784425" y="2606716"/>
          <a:ext cx="3575150" cy="1644568"/>
        </p:xfrm>
        <a:graphic>
          <a:graphicData uri="http://schemas.openxmlformats.org/drawingml/2006/table">
            <a:tbl>
              <a:tblPr firstRow="1" bandRow="1">
                <a:tableStyleId>{5940675A-B579-460E-94D1-54222C63F5DA}</a:tableStyleId>
              </a:tblPr>
              <a:tblGrid>
                <a:gridCol w="715030">
                  <a:extLst>
                    <a:ext uri="{9D8B030D-6E8A-4147-A177-3AD203B41FA5}">
                      <a16:colId xmlns:a16="http://schemas.microsoft.com/office/drawing/2014/main" val="491751691"/>
                    </a:ext>
                  </a:extLst>
                </a:gridCol>
                <a:gridCol w="715030">
                  <a:extLst>
                    <a:ext uri="{9D8B030D-6E8A-4147-A177-3AD203B41FA5}">
                      <a16:colId xmlns:a16="http://schemas.microsoft.com/office/drawing/2014/main" val="2330284202"/>
                    </a:ext>
                  </a:extLst>
                </a:gridCol>
                <a:gridCol w="715030">
                  <a:extLst>
                    <a:ext uri="{9D8B030D-6E8A-4147-A177-3AD203B41FA5}">
                      <a16:colId xmlns:a16="http://schemas.microsoft.com/office/drawing/2014/main" val="1080114810"/>
                    </a:ext>
                  </a:extLst>
                </a:gridCol>
                <a:gridCol w="715030">
                  <a:extLst>
                    <a:ext uri="{9D8B030D-6E8A-4147-A177-3AD203B41FA5}">
                      <a16:colId xmlns:a16="http://schemas.microsoft.com/office/drawing/2014/main" val="1829068903"/>
                    </a:ext>
                  </a:extLst>
                </a:gridCol>
                <a:gridCol w="715030">
                  <a:extLst>
                    <a:ext uri="{9D8B030D-6E8A-4147-A177-3AD203B41FA5}">
                      <a16:colId xmlns:a16="http://schemas.microsoft.com/office/drawing/2014/main" val="360405894"/>
                    </a:ext>
                  </a:extLst>
                </a:gridCol>
              </a:tblGrid>
              <a:tr h="715030">
                <a:tc>
                  <a:txBody>
                    <a:bodyPr/>
                    <a:lstStyle/>
                    <a:p>
                      <a:pPr algn="ctr"/>
                      <a:r>
                        <a:rPr lang="en-GB" sz="3600" b="1" dirty="0">
                          <a:solidFill>
                            <a:srgbClr val="FF0000"/>
                          </a:solidFill>
                          <a:latin typeface="Century Gothic" panose="020B050202020202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3600" b="1" dirty="0">
                          <a:latin typeface="Century Gothic" panose="020B0502020202020204" pitchFamily="34" charset="0"/>
                        </a:rPr>
                        <a:t>x</a:t>
                      </a:r>
                    </a:p>
                  </a:txBody>
                  <a:tcPr marL="125525" marR="125525" marT="62763" marB="62763"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36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27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107254">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107254">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715030">
                <a:tc>
                  <a:txBody>
                    <a:bodyPr/>
                    <a:lstStyle/>
                    <a:p>
                      <a:pPr algn="ctr"/>
                      <a:r>
                        <a:rPr lang="en-GB" sz="36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600" b="1" dirty="0">
                          <a:solidFill>
                            <a:srgbClr val="FF0000"/>
                          </a:solidFill>
                          <a:latin typeface="Century Gothic" panose="020B0502020202020204" pitchFamily="34" charset="0"/>
                        </a:rPr>
                        <a:t>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48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sp>
        <p:nvSpPr>
          <p:cNvPr id="10" name="TextBox 9">
            <a:extLst>
              <a:ext uri="{FF2B5EF4-FFF2-40B4-BE49-F238E27FC236}">
                <a16:creationId xmlns:a16="http://schemas.microsoft.com/office/drawing/2014/main" id="{77B5E575-A779-4CE6-8369-45CDE074D6E5}"/>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92347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Spot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                                        B.</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C.                                        D.</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A3C84CF-F220-48F4-9B53-6F5EEC0256EA}"/>
              </a:ext>
            </a:extLst>
          </p:cNvPr>
          <p:cNvGraphicFramePr>
            <a:graphicFrameLocks noGrp="1"/>
          </p:cNvGraphicFramePr>
          <p:nvPr>
            <p:extLst>
              <p:ext uri="{D42A27DB-BD31-4B8C-83A1-F6EECF244321}">
                <p14:modId xmlns:p14="http://schemas.microsoft.com/office/powerpoint/2010/main" val="3049569504"/>
              </p:ext>
            </p:extLst>
          </p:nvPr>
        </p:nvGraphicFramePr>
        <p:xfrm>
          <a:off x="2685067" y="1634439"/>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6D16414D-0D00-4F98-BC67-BDEF0821974F}"/>
              </a:ext>
            </a:extLst>
          </p:cNvPr>
          <p:cNvGraphicFramePr>
            <a:graphicFrameLocks noGrp="1"/>
          </p:cNvGraphicFramePr>
          <p:nvPr>
            <p:extLst>
              <p:ext uri="{D42A27DB-BD31-4B8C-83A1-F6EECF244321}">
                <p14:modId xmlns:p14="http://schemas.microsoft.com/office/powerpoint/2010/main" val="3545206060"/>
              </p:ext>
            </p:extLst>
          </p:nvPr>
        </p:nvGraphicFramePr>
        <p:xfrm>
          <a:off x="3010751" y="1741119"/>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6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16" name="Table 15">
            <a:extLst>
              <a:ext uri="{FF2B5EF4-FFF2-40B4-BE49-F238E27FC236}">
                <a16:creationId xmlns:a16="http://schemas.microsoft.com/office/drawing/2014/main" id="{356160DD-F592-4BFC-B8F0-451C7709BF2A}"/>
              </a:ext>
            </a:extLst>
          </p:cNvPr>
          <p:cNvGraphicFramePr>
            <a:graphicFrameLocks noGrp="1"/>
          </p:cNvGraphicFramePr>
          <p:nvPr>
            <p:extLst>
              <p:ext uri="{D42A27DB-BD31-4B8C-83A1-F6EECF244321}">
                <p14:modId xmlns:p14="http://schemas.microsoft.com/office/powerpoint/2010/main" val="4055682017"/>
              </p:ext>
            </p:extLst>
          </p:nvPr>
        </p:nvGraphicFramePr>
        <p:xfrm>
          <a:off x="5771634" y="1634439"/>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7" name="Table 16">
            <a:extLst>
              <a:ext uri="{FF2B5EF4-FFF2-40B4-BE49-F238E27FC236}">
                <a16:creationId xmlns:a16="http://schemas.microsoft.com/office/drawing/2014/main" id="{EEC2DA96-3920-4A41-91FB-0859DBF3294C}"/>
              </a:ext>
            </a:extLst>
          </p:cNvPr>
          <p:cNvGraphicFramePr>
            <a:graphicFrameLocks noGrp="1"/>
          </p:cNvGraphicFramePr>
          <p:nvPr>
            <p:extLst>
              <p:ext uri="{D42A27DB-BD31-4B8C-83A1-F6EECF244321}">
                <p14:modId xmlns:p14="http://schemas.microsoft.com/office/powerpoint/2010/main" val="1396590810"/>
              </p:ext>
            </p:extLst>
          </p:nvPr>
        </p:nvGraphicFramePr>
        <p:xfrm>
          <a:off x="6097318" y="1741119"/>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0" name="Table 19">
            <a:extLst>
              <a:ext uri="{FF2B5EF4-FFF2-40B4-BE49-F238E27FC236}">
                <a16:creationId xmlns:a16="http://schemas.microsoft.com/office/drawing/2014/main" id="{B34FA45F-E80E-45F2-B591-A8ED411C590D}"/>
              </a:ext>
            </a:extLst>
          </p:cNvPr>
          <p:cNvGraphicFramePr>
            <a:graphicFrameLocks noGrp="1"/>
          </p:cNvGraphicFramePr>
          <p:nvPr>
            <p:extLst>
              <p:ext uri="{D42A27DB-BD31-4B8C-83A1-F6EECF244321}">
                <p14:modId xmlns:p14="http://schemas.microsoft.com/office/powerpoint/2010/main" val="3688820842"/>
              </p:ext>
            </p:extLst>
          </p:nvPr>
        </p:nvGraphicFramePr>
        <p:xfrm>
          <a:off x="2685067" y="3163262"/>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1" name="Table 20">
            <a:extLst>
              <a:ext uri="{FF2B5EF4-FFF2-40B4-BE49-F238E27FC236}">
                <a16:creationId xmlns:a16="http://schemas.microsoft.com/office/drawing/2014/main" id="{EF11A7AB-8F15-4171-86DC-48E50D70B9FC}"/>
              </a:ext>
            </a:extLst>
          </p:cNvPr>
          <p:cNvGraphicFramePr>
            <a:graphicFrameLocks noGrp="1"/>
          </p:cNvGraphicFramePr>
          <p:nvPr>
            <p:extLst>
              <p:ext uri="{D42A27DB-BD31-4B8C-83A1-F6EECF244321}">
                <p14:modId xmlns:p14="http://schemas.microsoft.com/office/powerpoint/2010/main" val="3566652278"/>
              </p:ext>
            </p:extLst>
          </p:nvPr>
        </p:nvGraphicFramePr>
        <p:xfrm>
          <a:off x="3010751" y="3269942"/>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2" name="Table 21">
            <a:extLst>
              <a:ext uri="{FF2B5EF4-FFF2-40B4-BE49-F238E27FC236}">
                <a16:creationId xmlns:a16="http://schemas.microsoft.com/office/drawing/2014/main" id="{CB1D38B2-C8AF-4473-BCB8-53FCE32006CE}"/>
              </a:ext>
            </a:extLst>
          </p:cNvPr>
          <p:cNvGraphicFramePr>
            <a:graphicFrameLocks noGrp="1"/>
          </p:cNvGraphicFramePr>
          <p:nvPr>
            <p:extLst>
              <p:ext uri="{D42A27DB-BD31-4B8C-83A1-F6EECF244321}">
                <p14:modId xmlns:p14="http://schemas.microsoft.com/office/powerpoint/2010/main" val="2543139650"/>
              </p:ext>
            </p:extLst>
          </p:nvPr>
        </p:nvGraphicFramePr>
        <p:xfrm>
          <a:off x="5771634" y="3163262"/>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3" name="Table 22">
            <a:extLst>
              <a:ext uri="{FF2B5EF4-FFF2-40B4-BE49-F238E27FC236}">
                <a16:creationId xmlns:a16="http://schemas.microsoft.com/office/drawing/2014/main" id="{F6E022BD-5490-42C8-9C8D-FAA64A4133A6}"/>
              </a:ext>
            </a:extLst>
          </p:cNvPr>
          <p:cNvGraphicFramePr>
            <a:graphicFrameLocks noGrp="1"/>
          </p:cNvGraphicFramePr>
          <p:nvPr>
            <p:extLst>
              <p:ext uri="{D42A27DB-BD31-4B8C-83A1-F6EECF244321}">
                <p14:modId xmlns:p14="http://schemas.microsoft.com/office/powerpoint/2010/main" val="1150734965"/>
              </p:ext>
            </p:extLst>
          </p:nvPr>
        </p:nvGraphicFramePr>
        <p:xfrm>
          <a:off x="6097318" y="3269942"/>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sp>
        <p:nvSpPr>
          <p:cNvPr id="14" name="TextBox 13">
            <a:extLst>
              <a:ext uri="{FF2B5EF4-FFF2-40B4-BE49-F238E27FC236}">
                <a16:creationId xmlns:a16="http://schemas.microsoft.com/office/drawing/2014/main" id="{3ABE0709-41F1-4E84-B761-85A2297C630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1001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Spot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                                        B.</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C.                                        D.</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why.</a:t>
            </a:r>
          </a:p>
          <a:p>
            <a:pPr lvl="0"/>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 is the odd one out as it...    </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A3C84CF-F220-48F4-9B53-6F5EEC0256EA}"/>
              </a:ext>
            </a:extLst>
          </p:cNvPr>
          <p:cNvGraphicFramePr>
            <a:graphicFrameLocks noGrp="1"/>
          </p:cNvGraphicFramePr>
          <p:nvPr>
            <p:extLst/>
          </p:nvPr>
        </p:nvGraphicFramePr>
        <p:xfrm>
          <a:off x="2685067" y="1634439"/>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6D16414D-0D00-4F98-BC67-BDEF0821974F}"/>
              </a:ext>
            </a:extLst>
          </p:cNvPr>
          <p:cNvGraphicFramePr>
            <a:graphicFrameLocks noGrp="1"/>
          </p:cNvGraphicFramePr>
          <p:nvPr>
            <p:extLst/>
          </p:nvPr>
        </p:nvGraphicFramePr>
        <p:xfrm>
          <a:off x="3010751" y="1741119"/>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6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16" name="Table 15">
            <a:extLst>
              <a:ext uri="{FF2B5EF4-FFF2-40B4-BE49-F238E27FC236}">
                <a16:creationId xmlns:a16="http://schemas.microsoft.com/office/drawing/2014/main" id="{356160DD-F592-4BFC-B8F0-451C7709BF2A}"/>
              </a:ext>
            </a:extLst>
          </p:cNvPr>
          <p:cNvGraphicFramePr>
            <a:graphicFrameLocks noGrp="1"/>
          </p:cNvGraphicFramePr>
          <p:nvPr>
            <p:extLst/>
          </p:nvPr>
        </p:nvGraphicFramePr>
        <p:xfrm>
          <a:off x="5771634" y="1634439"/>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7" name="Table 16">
            <a:extLst>
              <a:ext uri="{FF2B5EF4-FFF2-40B4-BE49-F238E27FC236}">
                <a16:creationId xmlns:a16="http://schemas.microsoft.com/office/drawing/2014/main" id="{EEC2DA96-3920-4A41-91FB-0859DBF3294C}"/>
              </a:ext>
            </a:extLst>
          </p:cNvPr>
          <p:cNvGraphicFramePr>
            <a:graphicFrameLocks noGrp="1"/>
          </p:cNvGraphicFramePr>
          <p:nvPr>
            <p:extLst/>
          </p:nvPr>
        </p:nvGraphicFramePr>
        <p:xfrm>
          <a:off x="6097318" y="1741119"/>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0" name="Table 19">
            <a:extLst>
              <a:ext uri="{FF2B5EF4-FFF2-40B4-BE49-F238E27FC236}">
                <a16:creationId xmlns:a16="http://schemas.microsoft.com/office/drawing/2014/main" id="{B34FA45F-E80E-45F2-B591-A8ED411C590D}"/>
              </a:ext>
            </a:extLst>
          </p:cNvPr>
          <p:cNvGraphicFramePr>
            <a:graphicFrameLocks noGrp="1"/>
          </p:cNvGraphicFramePr>
          <p:nvPr>
            <p:extLst/>
          </p:nvPr>
        </p:nvGraphicFramePr>
        <p:xfrm>
          <a:off x="2685067" y="3163262"/>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1" name="Table 20">
            <a:extLst>
              <a:ext uri="{FF2B5EF4-FFF2-40B4-BE49-F238E27FC236}">
                <a16:creationId xmlns:a16="http://schemas.microsoft.com/office/drawing/2014/main" id="{EF11A7AB-8F15-4171-86DC-48E50D70B9FC}"/>
              </a:ext>
            </a:extLst>
          </p:cNvPr>
          <p:cNvGraphicFramePr>
            <a:graphicFrameLocks noGrp="1"/>
          </p:cNvGraphicFramePr>
          <p:nvPr>
            <p:extLst/>
          </p:nvPr>
        </p:nvGraphicFramePr>
        <p:xfrm>
          <a:off x="3010751" y="3269942"/>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2" name="Table 21">
            <a:extLst>
              <a:ext uri="{FF2B5EF4-FFF2-40B4-BE49-F238E27FC236}">
                <a16:creationId xmlns:a16="http://schemas.microsoft.com/office/drawing/2014/main" id="{CB1D38B2-C8AF-4473-BCB8-53FCE32006CE}"/>
              </a:ext>
            </a:extLst>
          </p:cNvPr>
          <p:cNvGraphicFramePr>
            <a:graphicFrameLocks noGrp="1"/>
          </p:cNvGraphicFramePr>
          <p:nvPr>
            <p:extLst/>
          </p:nvPr>
        </p:nvGraphicFramePr>
        <p:xfrm>
          <a:off x="5771634" y="3163262"/>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3" name="Table 22">
            <a:extLst>
              <a:ext uri="{FF2B5EF4-FFF2-40B4-BE49-F238E27FC236}">
                <a16:creationId xmlns:a16="http://schemas.microsoft.com/office/drawing/2014/main" id="{F6E022BD-5490-42C8-9C8D-FAA64A4133A6}"/>
              </a:ext>
            </a:extLst>
          </p:cNvPr>
          <p:cNvGraphicFramePr>
            <a:graphicFrameLocks noGrp="1"/>
          </p:cNvGraphicFramePr>
          <p:nvPr>
            <p:extLst/>
          </p:nvPr>
        </p:nvGraphicFramePr>
        <p:xfrm>
          <a:off x="6097318" y="3269942"/>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sp>
        <p:nvSpPr>
          <p:cNvPr id="14" name="TextBox 13">
            <a:extLst>
              <a:ext uri="{FF2B5EF4-FFF2-40B4-BE49-F238E27FC236}">
                <a16:creationId xmlns:a16="http://schemas.microsoft.com/office/drawing/2014/main" id="{9674854D-FA9C-4183-85F1-A325E05CFED0}"/>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798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Spot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                                        B.</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C.                                        D.</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C is the odd one out as it equals        . The rest equal         .  </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A3C84CF-F220-48F4-9B53-6F5EEC0256EA}"/>
              </a:ext>
            </a:extLst>
          </p:cNvPr>
          <p:cNvGraphicFramePr>
            <a:graphicFrameLocks noGrp="1"/>
          </p:cNvGraphicFramePr>
          <p:nvPr>
            <p:extLst/>
          </p:nvPr>
        </p:nvGraphicFramePr>
        <p:xfrm>
          <a:off x="2685067" y="1634439"/>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6D16414D-0D00-4F98-BC67-BDEF0821974F}"/>
              </a:ext>
            </a:extLst>
          </p:cNvPr>
          <p:cNvGraphicFramePr>
            <a:graphicFrameLocks noGrp="1"/>
          </p:cNvGraphicFramePr>
          <p:nvPr>
            <p:extLst/>
          </p:nvPr>
        </p:nvGraphicFramePr>
        <p:xfrm>
          <a:off x="3010751" y="1741119"/>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6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16" name="Table 15">
            <a:extLst>
              <a:ext uri="{FF2B5EF4-FFF2-40B4-BE49-F238E27FC236}">
                <a16:creationId xmlns:a16="http://schemas.microsoft.com/office/drawing/2014/main" id="{356160DD-F592-4BFC-B8F0-451C7709BF2A}"/>
              </a:ext>
            </a:extLst>
          </p:cNvPr>
          <p:cNvGraphicFramePr>
            <a:graphicFrameLocks noGrp="1"/>
          </p:cNvGraphicFramePr>
          <p:nvPr>
            <p:extLst/>
          </p:nvPr>
        </p:nvGraphicFramePr>
        <p:xfrm>
          <a:off x="5771634" y="1634439"/>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7" name="Table 16">
            <a:extLst>
              <a:ext uri="{FF2B5EF4-FFF2-40B4-BE49-F238E27FC236}">
                <a16:creationId xmlns:a16="http://schemas.microsoft.com/office/drawing/2014/main" id="{EEC2DA96-3920-4A41-91FB-0859DBF3294C}"/>
              </a:ext>
            </a:extLst>
          </p:cNvPr>
          <p:cNvGraphicFramePr>
            <a:graphicFrameLocks noGrp="1"/>
          </p:cNvGraphicFramePr>
          <p:nvPr>
            <p:extLst/>
          </p:nvPr>
        </p:nvGraphicFramePr>
        <p:xfrm>
          <a:off x="6097318" y="1741119"/>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0" name="Table 19">
            <a:extLst>
              <a:ext uri="{FF2B5EF4-FFF2-40B4-BE49-F238E27FC236}">
                <a16:creationId xmlns:a16="http://schemas.microsoft.com/office/drawing/2014/main" id="{B34FA45F-E80E-45F2-B591-A8ED411C590D}"/>
              </a:ext>
            </a:extLst>
          </p:cNvPr>
          <p:cNvGraphicFramePr>
            <a:graphicFrameLocks noGrp="1"/>
          </p:cNvGraphicFramePr>
          <p:nvPr>
            <p:extLst/>
          </p:nvPr>
        </p:nvGraphicFramePr>
        <p:xfrm>
          <a:off x="2685067" y="3163262"/>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1" name="Table 20">
            <a:extLst>
              <a:ext uri="{FF2B5EF4-FFF2-40B4-BE49-F238E27FC236}">
                <a16:creationId xmlns:a16="http://schemas.microsoft.com/office/drawing/2014/main" id="{EF11A7AB-8F15-4171-86DC-48E50D70B9FC}"/>
              </a:ext>
            </a:extLst>
          </p:cNvPr>
          <p:cNvGraphicFramePr>
            <a:graphicFrameLocks noGrp="1"/>
          </p:cNvGraphicFramePr>
          <p:nvPr>
            <p:extLst/>
          </p:nvPr>
        </p:nvGraphicFramePr>
        <p:xfrm>
          <a:off x="3010751" y="3269942"/>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2" name="Table 21">
            <a:extLst>
              <a:ext uri="{FF2B5EF4-FFF2-40B4-BE49-F238E27FC236}">
                <a16:creationId xmlns:a16="http://schemas.microsoft.com/office/drawing/2014/main" id="{CB1D38B2-C8AF-4473-BCB8-53FCE32006CE}"/>
              </a:ext>
            </a:extLst>
          </p:cNvPr>
          <p:cNvGraphicFramePr>
            <a:graphicFrameLocks noGrp="1"/>
          </p:cNvGraphicFramePr>
          <p:nvPr>
            <p:extLst/>
          </p:nvPr>
        </p:nvGraphicFramePr>
        <p:xfrm>
          <a:off x="5771634" y="3163262"/>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3" name="Table 22">
            <a:extLst>
              <a:ext uri="{FF2B5EF4-FFF2-40B4-BE49-F238E27FC236}">
                <a16:creationId xmlns:a16="http://schemas.microsoft.com/office/drawing/2014/main" id="{F6E022BD-5490-42C8-9C8D-FAA64A4133A6}"/>
              </a:ext>
            </a:extLst>
          </p:cNvPr>
          <p:cNvGraphicFramePr>
            <a:graphicFrameLocks noGrp="1"/>
          </p:cNvGraphicFramePr>
          <p:nvPr>
            <p:extLst/>
          </p:nvPr>
        </p:nvGraphicFramePr>
        <p:xfrm>
          <a:off x="6097318" y="3269942"/>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14" name="Table 13">
            <a:extLst>
              <a:ext uri="{FF2B5EF4-FFF2-40B4-BE49-F238E27FC236}">
                <a16:creationId xmlns:a16="http://schemas.microsoft.com/office/drawing/2014/main" id="{902C3FB9-F8A4-47C1-A61D-30B62D0F8E8E}"/>
              </a:ext>
            </a:extLst>
          </p:cNvPr>
          <p:cNvGraphicFramePr>
            <a:graphicFrameLocks noGrp="1"/>
          </p:cNvGraphicFramePr>
          <p:nvPr>
            <p:extLst>
              <p:ext uri="{D42A27DB-BD31-4B8C-83A1-F6EECF244321}">
                <p14:modId xmlns:p14="http://schemas.microsoft.com/office/powerpoint/2010/main" val="3102451779"/>
              </p:ext>
            </p:extLst>
          </p:nvPr>
        </p:nvGraphicFramePr>
        <p:xfrm>
          <a:off x="4319839" y="4968438"/>
          <a:ext cx="504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rgbClr val="FF0000"/>
                          </a:solidFill>
                          <a:latin typeface="Century Gothic" panose="020B0502020202020204" pitchFamily="34" charset="0"/>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15</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17</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4" name="Table 23">
            <a:extLst>
              <a:ext uri="{FF2B5EF4-FFF2-40B4-BE49-F238E27FC236}">
                <a16:creationId xmlns:a16="http://schemas.microsoft.com/office/drawing/2014/main" id="{751BA051-9E93-4474-9956-C95F200DF395}"/>
              </a:ext>
            </a:extLst>
          </p:cNvPr>
          <p:cNvGraphicFramePr>
            <a:graphicFrameLocks noGrp="1"/>
          </p:cNvGraphicFramePr>
          <p:nvPr>
            <p:extLst>
              <p:ext uri="{D42A27DB-BD31-4B8C-83A1-F6EECF244321}">
                <p14:modId xmlns:p14="http://schemas.microsoft.com/office/powerpoint/2010/main" val="3280451236"/>
              </p:ext>
            </p:extLst>
          </p:nvPr>
        </p:nvGraphicFramePr>
        <p:xfrm>
          <a:off x="6766535" y="4968438"/>
          <a:ext cx="540000" cy="6096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rgbClr val="FF0000"/>
                          </a:solidFill>
                          <a:latin typeface="Century Gothic" panose="020B0502020202020204" pitchFamily="34" charset="0"/>
                        </a:rPr>
                        <a:t>2</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17</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25" name="TextBox 24">
            <a:extLst>
              <a:ext uri="{FF2B5EF4-FFF2-40B4-BE49-F238E27FC236}">
                <a16:creationId xmlns:a16="http://schemas.microsoft.com/office/drawing/2014/main" id="{C762C7F5-389A-4A5E-8400-D0C8D81A5192}"/>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7964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28DB73F9-2330-424F-B247-151BF0CBC72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D6A7BF0C-C6CC-43E4-A885-A10E61EF2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Class 5E have been solving the calculation below.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Claire says:</a:t>
            </a:r>
          </a:p>
          <a:p>
            <a:pPr algn="ctr"/>
            <a:endParaRPr lang="en-GB" sz="2000" b="1" dirty="0">
              <a:solidFill>
                <a:schemeClr val="tx1"/>
              </a:solidFill>
              <a:latin typeface="Century Gothic" panose="020B0502020202020204" pitchFamily="34" charset="0"/>
            </a:endParaRPr>
          </a:p>
          <a:p>
            <a:pPr algn="r">
              <a:lnSpc>
                <a:spcPct val="100000"/>
              </a:lnSpc>
            </a:pPr>
            <a:endParaRPr lang="en-GB" sz="2000" b="1" dirty="0">
              <a:solidFill>
                <a:schemeClr val="tx1"/>
              </a:solidFill>
              <a:latin typeface="Century Gothic" panose="020B0502020202020204" pitchFamily="34" charset="0"/>
            </a:endParaRPr>
          </a:p>
          <a:p>
            <a:pPr algn="r">
              <a:lnSpc>
                <a:spcPct val="100000"/>
              </a:lnSpc>
            </a:pPr>
            <a:endParaRPr lang="en-GB" sz="2000" b="1" dirty="0">
              <a:solidFill>
                <a:schemeClr val="tx1"/>
              </a:solidFill>
              <a:latin typeface="Century Gothic" panose="020B0502020202020204" pitchFamily="34" charset="0"/>
            </a:endParaRPr>
          </a:p>
          <a:p>
            <a:pPr>
              <a:lnSpc>
                <a:spcPct val="100000"/>
              </a:lnSpc>
            </a:pPr>
            <a:r>
              <a:rPr lang="en-GB" sz="2000" b="1" dirty="0">
                <a:solidFill>
                  <a:schemeClr val="tx1"/>
                </a:solidFill>
                <a:latin typeface="Century Gothic" panose="020B0502020202020204" pitchFamily="34" charset="0"/>
              </a:rPr>
              <a:t>                                                                                         Ed says:    </a:t>
            </a:r>
          </a:p>
          <a:p>
            <a:pPr algn="ctr">
              <a:lnSpc>
                <a:spcPct val="100000"/>
              </a:lnSpc>
            </a:pPr>
            <a:endParaRPr lang="en-GB" sz="2000" b="1" dirty="0">
              <a:solidFill>
                <a:schemeClr val="tx1"/>
              </a:solidFill>
              <a:latin typeface="Century Gothic" panose="020B0502020202020204" pitchFamily="34" charset="0"/>
            </a:endParaRPr>
          </a:p>
          <a:p>
            <a:pPr algn="ctr">
              <a:lnSpc>
                <a:spcPct val="100000"/>
              </a:lnSpc>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Who is correct? Prove it.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B3481827-70A2-4355-9A2B-FB36B6F53C03}"/>
              </a:ext>
            </a:extLst>
          </p:cNvPr>
          <p:cNvGraphicFramePr>
            <a:graphicFrameLocks noGrp="1"/>
          </p:cNvGraphicFramePr>
          <p:nvPr>
            <p:extLst/>
          </p:nvPr>
        </p:nvGraphicFramePr>
        <p:xfrm>
          <a:off x="4222252" y="139517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1" name="Table 20">
            <a:extLst>
              <a:ext uri="{FF2B5EF4-FFF2-40B4-BE49-F238E27FC236}">
                <a16:creationId xmlns:a16="http://schemas.microsoft.com/office/drawing/2014/main" id="{9D16555D-51B3-47FE-BAAD-038CFDEA870C}"/>
              </a:ext>
            </a:extLst>
          </p:cNvPr>
          <p:cNvGraphicFramePr>
            <a:graphicFrameLocks noGrp="1"/>
          </p:cNvGraphicFramePr>
          <p:nvPr>
            <p:extLst/>
          </p:nvPr>
        </p:nvGraphicFramePr>
        <p:xfrm>
          <a:off x="4547936" y="1501850"/>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sp>
        <p:nvSpPr>
          <p:cNvPr id="22" name="Speech Bubble: Rectangle with Corners Rounded 21">
            <a:extLst>
              <a:ext uri="{FF2B5EF4-FFF2-40B4-BE49-F238E27FC236}">
                <a16:creationId xmlns:a16="http://schemas.microsoft.com/office/drawing/2014/main" id="{1AA5736C-3ECF-443E-BF1A-70D9611FF94B}"/>
              </a:ext>
            </a:extLst>
          </p:cNvPr>
          <p:cNvSpPr/>
          <p:nvPr/>
        </p:nvSpPr>
        <p:spPr>
          <a:xfrm>
            <a:off x="2988166" y="2473890"/>
            <a:ext cx="3700889" cy="625612"/>
          </a:xfrm>
          <a:prstGeom prst="wedgeRoundRectCallout">
            <a:avLst>
              <a:gd name="adj1" fmla="val -55663"/>
              <a:gd name="adj2" fmla="val 237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answer is        .</a:t>
            </a:r>
          </a:p>
        </p:txBody>
      </p:sp>
      <p:graphicFrame>
        <p:nvGraphicFramePr>
          <p:cNvPr id="23" name="Table 22">
            <a:extLst>
              <a:ext uri="{FF2B5EF4-FFF2-40B4-BE49-F238E27FC236}">
                <a16:creationId xmlns:a16="http://schemas.microsoft.com/office/drawing/2014/main" id="{0DCC054D-16D4-4216-9984-38874B77383C}"/>
              </a:ext>
            </a:extLst>
          </p:cNvPr>
          <p:cNvGraphicFramePr>
            <a:graphicFrameLocks noGrp="1"/>
          </p:cNvGraphicFramePr>
          <p:nvPr>
            <p:extLst/>
          </p:nvPr>
        </p:nvGraphicFramePr>
        <p:xfrm>
          <a:off x="5783996" y="2497954"/>
          <a:ext cx="432000" cy="609600"/>
        </p:xfrm>
        <a:graphic>
          <a:graphicData uri="http://schemas.openxmlformats.org/drawingml/2006/table">
            <a:tbl>
              <a:tblPr firstRow="1" bandRow="1">
                <a:tableStyleId>{5940675A-B579-460E-94D1-54222C63F5DA}</a:tableStyleId>
              </a:tblPr>
              <a:tblGrid>
                <a:gridCol w="144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chemeClr val="tx1"/>
                          </a:solidFill>
                          <a:latin typeface="Century Gothic" panose="020B0502020202020204" pitchFamily="34" charset="0"/>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25" name="Speech Bubble: Rectangle with Corners Rounded 24">
            <a:extLst>
              <a:ext uri="{FF2B5EF4-FFF2-40B4-BE49-F238E27FC236}">
                <a16:creationId xmlns:a16="http://schemas.microsoft.com/office/drawing/2014/main" id="{9AAFDDAB-3381-4F5B-BCD5-388D64C325C8}"/>
              </a:ext>
            </a:extLst>
          </p:cNvPr>
          <p:cNvSpPr/>
          <p:nvPr/>
        </p:nvSpPr>
        <p:spPr>
          <a:xfrm>
            <a:off x="2967536" y="3675302"/>
            <a:ext cx="3700800" cy="626400"/>
          </a:xfrm>
          <a:prstGeom prst="wedgeRoundRectCallout">
            <a:avLst>
              <a:gd name="adj1" fmla="val 56219"/>
              <a:gd name="adj2" fmla="val 239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answer is      .</a:t>
            </a:r>
          </a:p>
        </p:txBody>
      </p:sp>
      <p:graphicFrame>
        <p:nvGraphicFramePr>
          <p:cNvPr id="29" name="Table 28">
            <a:extLst>
              <a:ext uri="{FF2B5EF4-FFF2-40B4-BE49-F238E27FC236}">
                <a16:creationId xmlns:a16="http://schemas.microsoft.com/office/drawing/2014/main" id="{610B7BC6-BE99-4FEC-A94E-C3F36593E178}"/>
              </a:ext>
            </a:extLst>
          </p:cNvPr>
          <p:cNvGraphicFramePr>
            <a:graphicFrameLocks noGrp="1"/>
          </p:cNvGraphicFramePr>
          <p:nvPr>
            <p:extLst/>
          </p:nvPr>
        </p:nvGraphicFramePr>
        <p:xfrm>
          <a:off x="5687679" y="3675302"/>
          <a:ext cx="432000" cy="609600"/>
        </p:xfrm>
        <a:graphic>
          <a:graphicData uri="http://schemas.openxmlformats.org/drawingml/2006/table">
            <a:tbl>
              <a:tblPr firstRow="1" bandRow="1">
                <a:tableStyleId>{5940675A-B579-460E-94D1-54222C63F5DA}</a:tableStyleId>
              </a:tblPr>
              <a:tblGrid>
                <a:gridCol w="144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endParaRPr lang="en-GB" sz="2000" b="1" dirty="0">
                        <a:solidFill>
                          <a:schemeClr val="tx1"/>
                        </a:solidFill>
                        <a:latin typeface="Century Gothic" panose="020B0502020202020204" pitchFamily="34"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32" name="TextBox 31">
            <a:extLst>
              <a:ext uri="{FF2B5EF4-FFF2-40B4-BE49-F238E27FC236}">
                <a16:creationId xmlns:a16="http://schemas.microsoft.com/office/drawing/2014/main" id="{B8CB0A5C-C8B3-45BF-8B82-DD36663F0812}"/>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36892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28DB73F9-2330-424F-B247-151BF0CBC72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D6A7BF0C-C6CC-43E4-A885-A10E61EF2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Class 5E have been solving the calculation below.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Claire says:</a:t>
            </a:r>
          </a:p>
          <a:p>
            <a:pPr algn="ctr"/>
            <a:endParaRPr lang="en-GB" sz="2000" b="1" dirty="0">
              <a:solidFill>
                <a:schemeClr val="tx1"/>
              </a:solidFill>
              <a:latin typeface="Century Gothic" panose="020B0502020202020204" pitchFamily="34" charset="0"/>
            </a:endParaRPr>
          </a:p>
          <a:p>
            <a:pPr algn="r">
              <a:lnSpc>
                <a:spcPct val="100000"/>
              </a:lnSpc>
            </a:pPr>
            <a:endParaRPr lang="en-GB" sz="2000" b="1" dirty="0">
              <a:solidFill>
                <a:schemeClr val="tx1"/>
              </a:solidFill>
              <a:latin typeface="Century Gothic" panose="020B0502020202020204" pitchFamily="34" charset="0"/>
            </a:endParaRPr>
          </a:p>
          <a:p>
            <a:pPr algn="r">
              <a:lnSpc>
                <a:spcPct val="100000"/>
              </a:lnSpc>
            </a:pPr>
            <a:endParaRPr lang="en-GB" sz="2000" b="1" dirty="0">
              <a:solidFill>
                <a:schemeClr val="tx1"/>
              </a:solidFill>
              <a:latin typeface="Century Gothic" panose="020B0502020202020204" pitchFamily="34" charset="0"/>
            </a:endParaRPr>
          </a:p>
          <a:p>
            <a:pPr>
              <a:lnSpc>
                <a:spcPct val="100000"/>
              </a:lnSpc>
            </a:pPr>
            <a:r>
              <a:rPr lang="en-GB" sz="2000" b="1" dirty="0">
                <a:solidFill>
                  <a:schemeClr val="tx1"/>
                </a:solidFill>
                <a:latin typeface="Century Gothic" panose="020B0502020202020204" pitchFamily="34" charset="0"/>
              </a:rPr>
              <a:t>                                                                                         Ed says:    </a:t>
            </a:r>
          </a:p>
          <a:p>
            <a:pPr algn="ctr">
              <a:lnSpc>
                <a:spcPct val="100000"/>
              </a:lnSpc>
            </a:pPr>
            <a:endParaRPr lang="en-GB" sz="2000" b="1" dirty="0">
              <a:solidFill>
                <a:schemeClr val="tx1"/>
              </a:solidFill>
              <a:latin typeface="Century Gothic" panose="020B0502020202020204" pitchFamily="34" charset="0"/>
            </a:endParaRPr>
          </a:p>
          <a:p>
            <a:pPr algn="ctr">
              <a:lnSpc>
                <a:spcPct val="100000"/>
              </a:lnSpc>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Who is correct? Prove it.</a:t>
            </a:r>
          </a:p>
          <a:p>
            <a:pPr>
              <a:lnSpc>
                <a:spcPct val="150000"/>
              </a:lnSpc>
            </a:pPr>
            <a:r>
              <a:rPr lang="en-GB" sz="2000" b="1" dirty="0">
                <a:solidFill>
                  <a:schemeClr val="tx1"/>
                </a:solidFill>
                <a:latin typeface="Century Gothic" panose="020B0502020202020204" pitchFamily="34" charset="0"/>
              </a:rPr>
              <a:t>Claire is correct as...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B3481827-70A2-4355-9A2B-FB36B6F53C03}"/>
              </a:ext>
            </a:extLst>
          </p:cNvPr>
          <p:cNvGraphicFramePr>
            <a:graphicFrameLocks noGrp="1"/>
          </p:cNvGraphicFramePr>
          <p:nvPr>
            <p:extLst/>
          </p:nvPr>
        </p:nvGraphicFramePr>
        <p:xfrm>
          <a:off x="4222252" y="139517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1" name="Table 20">
            <a:extLst>
              <a:ext uri="{FF2B5EF4-FFF2-40B4-BE49-F238E27FC236}">
                <a16:creationId xmlns:a16="http://schemas.microsoft.com/office/drawing/2014/main" id="{9D16555D-51B3-47FE-BAAD-038CFDEA870C}"/>
              </a:ext>
            </a:extLst>
          </p:cNvPr>
          <p:cNvGraphicFramePr>
            <a:graphicFrameLocks noGrp="1"/>
          </p:cNvGraphicFramePr>
          <p:nvPr>
            <p:extLst/>
          </p:nvPr>
        </p:nvGraphicFramePr>
        <p:xfrm>
          <a:off x="4547936" y="1501850"/>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sp>
        <p:nvSpPr>
          <p:cNvPr id="22" name="Speech Bubble: Rectangle with Corners Rounded 21">
            <a:extLst>
              <a:ext uri="{FF2B5EF4-FFF2-40B4-BE49-F238E27FC236}">
                <a16:creationId xmlns:a16="http://schemas.microsoft.com/office/drawing/2014/main" id="{1AA5736C-3ECF-443E-BF1A-70D9611FF94B}"/>
              </a:ext>
            </a:extLst>
          </p:cNvPr>
          <p:cNvSpPr/>
          <p:nvPr/>
        </p:nvSpPr>
        <p:spPr>
          <a:xfrm>
            <a:off x="2988166" y="2473890"/>
            <a:ext cx="3700889" cy="625612"/>
          </a:xfrm>
          <a:prstGeom prst="wedgeRoundRectCallout">
            <a:avLst>
              <a:gd name="adj1" fmla="val -55663"/>
              <a:gd name="adj2" fmla="val 237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answer is        .</a:t>
            </a:r>
          </a:p>
        </p:txBody>
      </p:sp>
      <p:graphicFrame>
        <p:nvGraphicFramePr>
          <p:cNvPr id="23" name="Table 22">
            <a:extLst>
              <a:ext uri="{FF2B5EF4-FFF2-40B4-BE49-F238E27FC236}">
                <a16:creationId xmlns:a16="http://schemas.microsoft.com/office/drawing/2014/main" id="{0DCC054D-16D4-4216-9984-38874B77383C}"/>
              </a:ext>
            </a:extLst>
          </p:cNvPr>
          <p:cNvGraphicFramePr>
            <a:graphicFrameLocks noGrp="1"/>
          </p:cNvGraphicFramePr>
          <p:nvPr>
            <p:extLst/>
          </p:nvPr>
        </p:nvGraphicFramePr>
        <p:xfrm>
          <a:off x="5783996" y="2497954"/>
          <a:ext cx="432000" cy="609600"/>
        </p:xfrm>
        <a:graphic>
          <a:graphicData uri="http://schemas.openxmlformats.org/drawingml/2006/table">
            <a:tbl>
              <a:tblPr firstRow="1" bandRow="1">
                <a:tableStyleId>{5940675A-B579-460E-94D1-54222C63F5DA}</a:tableStyleId>
              </a:tblPr>
              <a:tblGrid>
                <a:gridCol w="144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chemeClr val="tx1"/>
                          </a:solidFill>
                          <a:latin typeface="Century Gothic" panose="020B0502020202020204" pitchFamily="34" charset="0"/>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25" name="Speech Bubble: Rectangle with Corners Rounded 24">
            <a:extLst>
              <a:ext uri="{FF2B5EF4-FFF2-40B4-BE49-F238E27FC236}">
                <a16:creationId xmlns:a16="http://schemas.microsoft.com/office/drawing/2014/main" id="{9AAFDDAB-3381-4F5B-BCD5-388D64C325C8}"/>
              </a:ext>
            </a:extLst>
          </p:cNvPr>
          <p:cNvSpPr/>
          <p:nvPr/>
        </p:nvSpPr>
        <p:spPr>
          <a:xfrm>
            <a:off x="2967536" y="3675302"/>
            <a:ext cx="3700800" cy="626400"/>
          </a:xfrm>
          <a:prstGeom prst="wedgeRoundRectCallout">
            <a:avLst>
              <a:gd name="adj1" fmla="val 56219"/>
              <a:gd name="adj2" fmla="val 239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answer is      .</a:t>
            </a:r>
          </a:p>
        </p:txBody>
      </p:sp>
      <p:graphicFrame>
        <p:nvGraphicFramePr>
          <p:cNvPr id="29" name="Table 28">
            <a:extLst>
              <a:ext uri="{FF2B5EF4-FFF2-40B4-BE49-F238E27FC236}">
                <a16:creationId xmlns:a16="http://schemas.microsoft.com/office/drawing/2014/main" id="{610B7BC6-BE99-4FEC-A94E-C3F36593E178}"/>
              </a:ext>
            </a:extLst>
          </p:cNvPr>
          <p:cNvGraphicFramePr>
            <a:graphicFrameLocks noGrp="1"/>
          </p:cNvGraphicFramePr>
          <p:nvPr>
            <p:extLst/>
          </p:nvPr>
        </p:nvGraphicFramePr>
        <p:xfrm>
          <a:off x="5687679" y="3675302"/>
          <a:ext cx="432000" cy="609600"/>
        </p:xfrm>
        <a:graphic>
          <a:graphicData uri="http://schemas.openxmlformats.org/drawingml/2006/table">
            <a:tbl>
              <a:tblPr firstRow="1" bandRow="1">
                <a:tableStyleId>{5940675A-B579-460E-94D1-54222C63F5DA}</a:tableStyleId>
              </a:tblPr>
              <a:tblGrid>
                <a:gridCol w="144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endParaRPr lang="en-GB" sz="2000" b="1" dirty="0">
                        <a:solidFill>
                          <a:schemeClr val="tx1"/>
                        </a:solidFill>
                        <a:latin typeface="Century Gothic" panose="020B0502020202020204" pitchFamily="34"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32" name="TextBox 31">
            <a:extLst>
              <a:ext uri="{FF2B5EF4-FFF2-40B4-BE49-F238E27FC236}">
                <a16:creationId xmlns:a16="http://schemas.microsoft.com/office/drawing/2014/main" id="{B8CB0A5C-C8B3-45BF-8B82-DD36663F0812}"/>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2378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28DB73F9-2330-424F-B247-151BF0CBC72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D6A7BF0C-C6CC-43E4-A885-A10E61EF23F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Class 5E have been solving the calculation below.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Claire says:</a:t>
            </a:r>
          </a:p>
          <a:p>
            <a:pPr algn="ctr"/>
            <a:endParaRPr lang="en-GB" sz="2000" b="1" dirty="0">
              <a:solidFill>
                <a:schemeClr val="tx1"/>
              </a:solidFill>
              <a:latin typeface="Century Gothic" panose="020B0502020202020204" pitchFamily="34" charset="0"/>
            </a:endParaRPr>
          </a:p>
          <a:p>
            <a:pPr algn="r">
              <a:lnSpc>
                <a:spcPct val="100000"/>
              </a:lnSpc>
            </a:pPr>
            <a:endParaRPr lang="en-GB" sz="2000" b="1" dirty="0">
              <a:solidFill>
                <a:schemeClr val="tx1"/>
              </a:solidFill>
              <a:latin typeface="Century Gothic" panose="020B0502020202020204" pitchFamily="34" charset="0"/>
            </a:endParaRPr>
          </a:p>
          <a:p>
            <a:pPr algn="r">
              <a:lnSpc>
                <a:spcPct val="100000"/>
              </a:lnSpc>
            </a:pPr>
            <a:endParaRPr lang="en-GB" sz="2000" b="1" dirty="0">
              <a:solidFill>
                <a:schemeClr val="tx1"/>
              </a:solidFill>
              <a:latin typeface="Century Gothic" panose="020B0502020202020204" pitchFamily="34" charset="0"/>
            </a:endParaRPr>
          </a:p>
          <a:p>
            <a:pPr>
              <a:lnSpc>
                <a:spcPct val="100000"/>
              </a:lnSpc>
            </a:pPr>
            <a:r>
              <a:rPr lang="en-GB" sz="2000" b="1" dirty="0">
                <a:solidFill>
                  <a:schemeClr val="tx1"/>
                </a:solidFill>
                <a:latin typeface="Century Gothic" panose="020B0502020202020204" pitchFamily="34" charset="0"/>
              </a:rPr>
              <a:t>                                                                                         Ed says:    </a:t>
            </a:r>
          </a:p>
          <a:p>
            <a:pPr algn="ctr">
              <a:lnSpc>
                <a:spcPct val="100000"/>
              </a:lnSpc>
            </a:pPr>
            <a:endParaRPr lang="en-GB" sz="2000" b="1" dirty="0">
              <a:solidFill>
                <a:schemeClr val="tx1"/>
              </a:solidFill>
              <a:latin typeface="Century Gothic" panose="020B0502020202020204" pitchFamily="34" charset="0"/>
            </a:endParaRPr>
          </a:p>
          <a:p>
            <a:pPr algn="ctr">
              <a:lnSpc>
                <a:spcPct val="100000"/>
              </a:lnSpc>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Who is correct? Prove it.</a:t>
            </a:r>
          </a:p>
          <a:p>
            <a:pPr>
              <a:lnSpc>
                <a:spcPct val="150000"/>
              </a:lnSpc>
            </a:pPr>
            <a:r>
              <a:rPr lang="en-GB" sz="2000" b="1" dirty="0">
                <a:solidFill>
                  <a:srgbClr val="FF0000"/>
                </a:solidFill>
                <a:latin typeface="Century Gothic" panose="020B0502020202020204" pitchFamily="34" charset="0"/>
              </a:rPr>
              <a:t>Claire is correct as       converts to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B3481827-70A2-4355-9A2B-FB36B6F53C03}"/>
              </a:ext>
            </a:extLst>
          </p:cNvPr>
          <p:cNvGraphicFramePr>
            <a:graphicFrameLocks noGrp="1"/>
          </p:cNvGraphicFramePr>
          <p:nvPr>
            <p:extLst/>
          </p:nvPr>
        </p:nvGraphicFramePr>
        <p:xfrm>
          <a:off x="4222252" y="139517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21" name="Table 20">
            <a:extLst>
              <a:ext uri="{FF2B5EF4-FFF2-40B4-BE49-F238E27FC236}">
                <a16:creationId xmlns:a16="http://schemas.microsoft.com/office/drawing/2014/main" id="{9D16555D-51B3-47FE-BAAD-038CFDEA870C}"/>
              </a:ext>
            </a:extLst>
          </p:cNvPr>
          <p:cNvGraphicFramePr>
            <a:graphicFrameLocks noGrp="1"/>
          </p:cNvGraphicFramePr>
          <p:nvPr>
            <p:extLst/>
          </p:nvPr>
        </p:nvGraphicFramePr>
        <p:xfrm>
          <a:off x="4547936" y="1501850"/>
          <a:ext cx="540000" cy="39624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43740929"/>
                    </a:ext>
                  </a:extLst>
                </a:gridCol>
              </a:tblGrid>
              <a:tr h="360000">
                <a:tc>
                  <a:txBody>
                    <a:bodyPr/>
                    <a:lstStyle/>
                    <a:p>
                      <a:pPr algn="l"/>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sp>
        <p:nvSpPr>
          <p:cNvPr id="22" name="Speech Bubble: Rectangle with Corners Rounded 21">
            <a:extLst>
              <a:ext uri="{FF2B5EF4-FFF2-40B4-BE49-F238E27FC236}">
                <a16:creationId xmlns:a16="http://schemas.microsoft.com/office/drawing/2014/main" id="{1AA5736C-3ECF-443E-BF1A-70D9611FF94B}"/>
              </a:ext>
            </a:extLst>
          </p:cNvPr>
          <p:cNvSpPr/>
          <p:nvPr/>
        </p:nvSpPr>
        <p:spPr>
          <a:xfrm>
            <a:off x="2988166" y="2473890"/>
            <a:ext cx="3700889" cy="625612"/>
          </a:xfrm>
          <a:prstGeom prst="wedgeRoundRectCallout">
            <a:avLst>
              <a:gd name="adj1" fmla="val -55663"/>
              <a:gd name="adj2" fmla="val 237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answer is        .</a:t>
            </a:r>
          </a:p>
        </p:txBody>
      </p:sp>
      <p:graphicFrame>
        <p:nvGraphicFramePr>
          <p:cNvPr id="23" name="Table 22">
            <a:extLst>
              <a:ext uri="{FF2B5EF4-FFF2-40B4-BE49-F238E27FC236}">
                <a16:creationId xmlns:a16="http://schemas.microsoft.com/office/drawing/2014/main" id="{0DCC054D-16D4-4216-9984-38874B77383C}"/>
              </a:ext>
            </a:extLst>
          </p:cNvPr>
          <p:cNvGraphicFramePr>
            <a:graphicFrameLocks noGrp="1"/>
          </p:cNvGraphicFramePr>
          <p:nvPr>
            <p:extLst/>
          </p:nvPr>
        </p:nvGraphicFramePr>
        <p:xfrm>
          <a:off x="5783996" y="2497954"/>
          <a:ext cx="432000" cy="609600"/>
        </p:xfrm>
        <a:graphic>
          <a:graphicData uri="http://schemas.openxmlformats.org/drawingml/2006/table">
            <a:tbl>
              <a:tblPr firstRow="1" bandRow="1">
                <a:tableStyleId>{5940675A-B579-460E-94D1-54222C63F5DA}</a:tableStyleId>
              </a:tblPr>
              <a:tblGrid>
                <a:gridCol w="144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chemeClr val="tx1"/>
                          </a:solidFill>
                          <a:latin typeface="Century Gothic" panose="020B0502020202020204" pitchFamily="34" charset="0"/>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25" name="Speech Bubble: Rectangle with Corners Rounded 24">
            <a:extLst>
              <a:ext uri="{FF2B5EF4-FFF2-40B4-BE49-F238E27FC236}">
                <a16:creationId xmlns:a16="http://schemas.microsoft.com/office/drawing/2014/main" id="{9AAFDDAB-3381-4F5B-BCD5-388D64C325C8}"/>
              </a:ext>
            </a:extLst>
          </p:cNvPr>
          <p:cNvSpPr/>
          <p:nvPr/>
        </p:nvSpPr>
        <p:spPr>
          <a:xfrm>
            <a:off x="2967536" y="3675302"/>
            <a:ext cx="3700800" cy="626400"/>
          </a:xfrm>
          <a:prstGeom prst="wedgeRoundRectCallout">
            <a:avLst>
              <a:gd name="adj1" fmla="val 56219"/>
              <a:gd name="adj2" fmla="val 239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answer is      .</a:t>
            </a:r>
          </a:p>
        </p:txBody>
      </p:sp>
      <p:graphicFrame>
        <p:nvGraphicFramePr>
          <p:cNvPr id="29" name="Table 28">
            <a:extLst>
              <a:ext uri="{FF2B5EF4-FFF2-40B4-BE49-F238E27FC236}">
                <a16:creationId xmlns:a16="http://schemas.microsoft.com/office/drawing/2014/main" id="{610B7BC6-BE99-4FEC-A94E-C3F36593E178}"/>
              </a:ext>
            </a:extLst>
          </p:cNvPr>
          <p:cNvGraphicFramePr>
            <a:graphicFrameLocks noGrp="1"/>
          </p:cNvGraphicFramePr>
          <p:nvPr>
            <p:extLst/>
          </p:nvPr>
        </p:nvGraphicFramePr>
        <p:xfrm>
          <a:off x="5687679" y="3675302"/>
          <a:ext cx="432000" cy="609600"/>
        </p:xfrm>
        <a:graphic>
          <a:graphicData uri="http://schemas.openxmlformats.org/drawingml/2006/table">
            <a:tbl>
              <a:tblPr firstRow="1" bandRow="1">
                <a:tableStyleId>{5940675A-B579-460E-94D1-54222C63F5DA}</a:tableStyleId>
              </a:tblPr>
              <a:tblGrid>
                <a:gridCol w="144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endParaRPr lang="en-GB" sz="2000" b="1" dirty="0">
                        <a:solidFill>
                          <a:schemeClr val="tx1"/>
                        </a:solidFill>
                        <a:latin typeface="Century Gothic" panose="020B0502020202020204" pitchFamily="34"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
        <p:nvSpPr>
          <p:cNvPr id="32" name="TextBox 31">
            <a:extLst>
              <a:ext uri="{FF2B5EF4-FFF2-40B4-BE49-F238E27FC236}">
                <a16:creationId xmlns:a16="http://schemas.microsoft.com/office/drawing/2014/main" id="{B8CB0A5C-C8B3-45BF-8B82-DD36663F0812}"/>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graphicFrame>
        <p:nvGraphicFramePr>
          <p:cNvPr id="14" name="Table 13">
            <a:extLst>
              <a:ext uri="{FF2B5EF4-FFF2-40B4-BE49-F238E27FC236}">
                <a16:creationId xmlns:a16="http://schemas.microsoft.com/office/drawing/2014/main" id="{199DF7D7-A17D-46CE-BDFD-866098284315}"/>
              </a:ext>
            </a:extLst>
          </p:cNvPr>
          <p:cNvGraphicFramePr>
            <a:graphicFrameLocks noGrp="1"/>
          </p:cNvGraphicFramePr>
          <p:nvPr>
            <p:extLst>
              <p:ext uri="{D42A27DB-BD31-4B8C-83A1-F6EECF244321}">
                <p14:modId xmlns:p14="http://schemas.microsoft.com/office/powerpoint/2010/main" val="1910483306"/>
              </p:ext>
            </p:extLst>
          </p:nvPr>
        </p:nvGraphicFramePr>
        <p:xfrm>
          <a:off x="4542023" y="5217737"/>
          <a:ext cx="504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718915723"/>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rgbClr val="FF0000"/>
                          </a:solidFill>
                          <a:latin typeface="Century Gothic" panose="020B0502020202020204" pitchFamily="34" charset="0"/>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17</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5" name="Table 14">
            <a:extLst>
              <a:ext uri="{FF2B5EF4-FFF2-40B4-BE49-F238E27FC236}">
                <a16:creationId xmlns:a16="http://schemas.microsoft.com/office/drawing/2014/main" id="{565629EB-0E72-4744-B508-954DE23F74AD}"/>
              </a:ext>
            </a:extLst>
          </p:cNvPr>
          <p:cNvGraphicFramePr>
            <a:graphicFrameLocks noGrp="1"/>
          </p:cNvGraphicFramePr>
          <p:nvPr>
            <p:extLst>
              <p:ext uri="{D42A27DB-BD31-4B8C-83A1-F6EECF244321}">
                <p14:modId xmlns:p14="http://schemas.microsoft.com/office/powerpoint/2010/main" val="2434024995"/>
              </p:ext>
            </p:extLst>
          </p:nvPr>
        </p:nvGraphicFramePr>
        <p:xfrm>
          <a:off x="2754873" y="5220047"/>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52000">
                <a:tc>
                  <a:txBody>
                    <a:bodyPr/>
                    <a:lstStyle/>
                    <a:p>
                      <a:pPr algn="ctr"/>
                      <a:r>
                        <a:rPr lang="en-GB" sz="2000" b="1" dirty="0">
                          <a:solidFill>
                            <a:srgbClr val="FF0000"/>
                          </a:solidFill>
                          <a:latin typeface="Century Gothic" panose="020B0502020202020204" pitchFamily="34" charset="0"/>
                        </a:rPr>
                        <a:t>24</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a:txBody>
                    <a:bodyPr/>
                    <a:lstStyle/>
                    <a:p>
                      <a:pPr algn="ctr"/>
                      <a:r>
                        <a:rPr lang="en-GB" sz="2000" b="1" dirty="0">
                          <a:solidFill>
                            <a:srgbClr val="FF0000"/>
                          </a:solidFill>
                          <a:latin typeface="Century Gothic" panose="020B0502020202020204" pitchFamily="34" charset="0"/>
                        </a:rPr>
                        <a:t>17</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spTree>
    <p:extLst>
      <p:ext uri="{BB962C8B-B14F-4D97-AF65-F5344CB8AC3E}">
        <p14:creationId xmlns:p14="http://schemas.microsoft.com/office/powerpoint/2010/main" val="289141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missing numbers to make the comparison statements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                                    </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B.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there more than one solution?</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3036881-24C7-4CE6-8B9E-2342C17CED36}"/>
              </a:ext>
            </a:extLst>
          </p:cNvPr>
          <p:cNvGraphicFramePr>
            <a:graphicFrameLocks noGrp="1"/>
          </p:cNvGraphicFramePr>
          <p:nvPr>
            <p:extLst/>
          </p:nvPr>
        </p:nvGraphicFramePr>
        <p:xfrm>
          <a:off x="3230906" y="1926569"/>
          <a:ext cx="684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tblGrid>
              <a:tr h="288000">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9" name="Table 8">
            <a:extLst>
              <a:ext uri="{FF2B5EF4-FFF2-40B4-BE49-F238E27FC236}">
                <a16:creationId xmlns:a16="http://schemas.microsoft.com/office/drawing/2014/main" id="{9C2F6D5B-1591-4D48-ABD5-3B3D867A3C20}"/>
              </a:ext>
            </a:extLst>
          </p:cNvPr>
          <p:cNvGraphicFramePr>
            <a:graphicFrameLocks noGrp="1"/>
          </p:cNvGraphicFramePr>
          <p:nvPr>
            <p:extLst/>
          </p:nvPr>
        </p:nvGraphicFramePr>
        <p:xfrm>
          <a:off x="4975027" y="1926569"/>
          <a:ext cx="972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gridCol w="288000">
                  <a:extLst>
                    <a:ext uri="{9D8B030D-6E8A-4147-A177-3AD203B41FA5}">
                      <a16:colId xmlns:a16="http://schemas.microsoft.com/office/drawing/2014/main" val="2511040906"/>
                    </a:ext>
                  </a:extLst>
                </a:gridCol>
              </a:tblGrid>
              <a:tr h="288000">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10" name="Table 9">
            <a:extLst>
              <a:ext uri="{FF2B5EF4-FFF2-40B4-BE49-F238E27FC236}">
                <a16:creationId xmlns:a16="http://schemas.microsoft.com/office/drawing/2014/main" id="{CE0F73DE-948E-470F-B64E-88ABB09EF587}"/>
              </a:ext>
            </a:extLst>
          </p:cNvPr>
          <p:cNvGraphicFramePr>
            <a:graphicFrameLocks noGrp="1"/>
          </p:cNvGraphicFramePr>
          <p:nvPr>
            <p:extLst/>
          </p:nvPr>
        </p:nvGraphicFramePr>
        <p:xfrm>
          <a:off x="4532227" y="2032176"/>
          <a:ext cx="360000" cy="396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5468100"/>
                    </a:ext>
                  </a:extLst>
                </a:gridCol>
              </a:tblGrid>
              <a:tr h="360000">
                <a:tc>
                  <a:txBody>
                    <a:bodyPr/>
                    <a:lstStyle/>
                    <a:p>
                      <a:pPr algn="ctr"/>
                      <a:r>
                        <a:rPr lang="en-GB" sz="2000" dirty="0">
                          <a:solidFill>
                            <a:schemeClr val="tx1"/>
                          </a:solidFill>
                          <a:latin typeface="Century Gothic" panose="020B0502020202020204" pitchFamily="34" charset="0"/>
                        </a:rPr>
                        <a:t>&lt;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552900"/>
                  </a:ext>
                </a:extLst>
              </a:tr>
            </a:tbl>
          </a:graphicData>
        </a:graphic>
      </p:graphicFrame>
      <p:graphicFrame>
        <p:nvGraphicFramePr>
          <p:cNvPr id="11" name="Table 10">
            <a:extLst>
              <a:ext uri="{FF2B5EF4-FFF2-40B4-BE49-F238E27FC236}">
                <a16:creationId xmlns:a16="http://schemas.microsoft.com/office/drawing/2014/main" id="{2F6E5F40-AC1E-47E6-ACE3-7F17B484E4DA}"/>
              </a:ext>
            </a:extLst>
          </p:cNvPr>
          <p:cNvGraphicFramePr>
            <a:graphicFrameLocks noGrp="1"/>
          </p:cNvGraphicFramePr>
          <p:nvPr>
            <p:extLst/>
          </p:nvPr>
        </p:nvGraphicFramePr>
        <p:xfrm>
          <a:off x="3920210" y="1961369"/>
          <a:ext cx="54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5468100"/>
                    </a:ext>
                  </a:extLst>
                </a:gridCol>
              </a:tblGrid>
              <a:tr h="540000">
                <a:tc>
                  <a:txBody>
                    <a:bodyPr/>
                    <a:lstStyle/>
                    <a:p>
                      <a:pPr algn="ctr"/>
                      <a:endParaRPr lang="en-GB" sz="200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552900"/>
                  </a:ext>
                </a:extLst>
              </a:tr>
            </a:tbl>
          </a:graphicData>
        </a:graphic>
      </p:graphicFrame>
      <p:graphicFrame>
        <p:nvGraphicFramePr>
          <p:cNvPr id="16" name="Table 15">
            <a:extLst>
              <a:ext uri="{FF2B5EF4-FFF2-40B4-BE49-F238E27FC236}">
                <a16:creationId xmlns:a16="http://schemas.microsoft.com/office/drawing/2014/main" id="{92F49425-BDDE-4E9A-BF9E-80A94FAB640B}"/>
              </a:ext>
            </a:extLst>
          </p:cNvPr>
          <p:cNvGraphicFramePr>
            <a:graphicFrameLocks noGrp="1"/>
          </p:cNvGraphicFramePr>
          <p:nvPr>
            <p:extLst/>
          </p:nvPr>
        </p:nvGraphicFramePr>
        <p:xfrm>
          <a:off x="3228538" y="3459032"/>
          <a:ext cx="972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gridCol w="288000">
                  <a:extLst>
                    <a:ext uri="{9D8B030D-6E8A-4147-A177-3AD203B41FA5}">
                      <a16:colId xmlns:a16="http://schemas.microsoft.com/office/drawing/2014/main" val="2511040906"/>
                    </a:ext>
                  </a:extLst>
                </a:gridCol>
              </a:tblGrid>
              <a:tr h="288000">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9</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20" name="Table 19">
            <a:extLst>
              <a:ext uri="{FF2B5EF4-FFF2-40B4-BE49-F238E27FC236}">
                <a16:creationId xmlns:a16="http://schemas.microsoft.com/office/drawing/2014/main" id="{898EEBE2-37A5-4F78-BA23-3840E401737E}"/>
              </a:ext>
            </a:extLst>
          </p:cNvPr>
          <p:cNvGraphicFramePr>
            <a:graphicFrameLocks noGrp="1"/>
          </p:cNvGraphicFramePr>
          <p:nvPr>
            <p:extLst/>
          </p:nvPr>
        </p:nvGraphicFramePr>
        <p:xfrm>
          <a:off x="4975027" y="3428340"/>
          <a:ext cx="684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tblGrid>
              <a:tr h="288000">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21" name="Table 20">
            <a:extLst>
              <a:ext uri="{FF2B5EF4-FFF2-40B4-BE49-F238E27FC236}">
                <a16:creationId xmlns:a16="http://schemas.microsoft.com/office/drawing/2014/main" id="{C4357CBB-FB64-4DC9-BA7C-2EC62BA5B7C1}"/>
              </a:ext>
            </a:extLst>
          </p:cNvPr>
          <p:cNvGraphicFramePr>
            <a:graphicFrameLocks noGrp="1"/>
          </p:cNvGraphicFramePr>
          <p:nvPr>
            <p:extLst/>
          </p:nvPr>
        </p:nvGraphicFramePr>
        <p:xfrm>
          <a:off x="5659027" y="3510255"/>
          <a:ext cx="54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5468100"/>
                    </a:ext>
                  </a:extLst>
                </a:gridCol>
              </a:tblGrid>
              <a:tr h="540000">
                <a:tc>
                  <a:txBody>
                    <a:bodyPr/>
                    <a:lstStyle/>
                    <a:p>
                      <a:pPr algn="ctr"/>
                      <a:endParaRPr lang="en-GB"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552900"/>
                  </a:ext>
                </a:extLst>
              </a:tr>
            </a:tbl>
          </a:graphicData>
        </a:graphic>
      </p:graphicFrame>
      <p:graphicFrame>
        <p:nvGraphicFramePr>
          <p:cNvPr id="14" name="Table 13">
            <a:extLst>
              <a:ext uri="{FF2B5EF4-FFF2-40B4-BE49-F238E27FC236}">
                <a16:creationId xmlns:a16="http://schemas.microsoft.com/office/drawing/2014/main" id="{0C74F81A-A990-4571-B805-774B8831121B}"/>
              </a:ext>
            </a:extLst>
          </p:cNvPr>
          <p:cNvGraphicFramePr>
            <a:graphicFrameLocks noGrp="1"/>
          </p:cNvGraphicFramePr>
          <p:nvPr>
            <p:extLst>
              <p:ext uri="{D42A27DB-BD31-4B8C-83A1-F6EECF244321}">
                <p14:modId xmlns:p14="http://schemas.microsoft.com/office/powerpoint/2010/main" val="4206182686"/>
              </p:ext>
            </p:extLst>
          </p:nvPr>
        </p:nvGraphicFramePr>
        <p:xfrm>
          <a:off x="4381307" y="3582135"/>
          <a:ext cx="360000" cy="396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5468100"/>
                    </a:ext>
                  </a:extLst>
                </a:gridCol>
              </a:tblGrid>
              <a:tr h="360000">
                <a:tc>
                  <a:txBody>
                    <a:bodyPr/>
                    <a:lstStyle/>
                    <a:p>
                      <a:pPr algn="ctr"/>
                      <a:r>
                        <a:rPr lang="en-GB" sz="2000" dirty="0">
                          <a:solidFill>
                            <a:schemeClr val="tx1"/>
                          </a:solidFill>
                          <a:latin typeface="Century Gothic" panose="020B0502020202020204" pitchFamily="34" charset="0"/>
                        </a:rPr>
                        <a:t>&gt;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552900"/>
                  </a:ext>
                </a:extLst>
              </a:tr>
            </a:tbl>
          </a:graphicData>
        </a:graphic>
      </p:graphicFrame>
      <p:sp>
        <p:nvSpPr>
          <p:cNvPr id="15" name="TextBox 14">
            <a:extLst>
              <a:ext uri="{FF2B5EF4-FFF2-40B4-BE49-F238E27FC236}">
                <a16:creationId xmlns:a16="http://schemas.microsoft.com/office/drawing/2014/main" id="{751F2756-A611-4F3C-88C8-5E1FFE204B40}"/>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0443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1F481E1C-FF4E-48EA-83E8-936CC664EA78}"/>
              </a:ext>
            </a:extLst>
          </p:cNvPr>
          <p:cNvGraphicFramePr>
            <a:graphicFrameLocks noGrp="1"/>
          </p:cNvGraphicFramePr>
          <p:nvPr>
            <p:extLst>
              <p:ext uri="{D42A27DB-BD31-4B8C-83A1-F6EECF244321}">
                <p14:modId xmlns:p14="http://schemas.microsoft.com/office/powerpoint/2010/main" val="1396060570"/>
              </p:ext>
            </p:extLst>
          </p:nvPr>
        </p:nvGraphicFramePr>
        <p:xfrm>
          <a:off x="1972699" y="1753567"/>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endParaRPr lang="en-GB" sz="2000" b="1" dirty="0">
                        <a:solidFill>
                          <a:srgbClr val="FF0000"/>
                        </a:solidFill>
                        <a:latin typeface="Century Gothic" panose="020B0502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graphicFrame>
        <p:nvGraphicFramePr>
          <p:cNvPr id="9" name="Table 8">
            <a:extLst>
              <a:ext uri="{FF2B5EF4-FFF2-40B4-BE49-F238E27FC236}">
                <a16:creationId xmlns:a16="http://schemas.microsoft.com/office/drawing/2014/main" id="{9F493D03-BE9B-411C-BA87-7634FF5AA07E}"/>
              </a:ext>
            </a:extLst>
          </p:cNvPr>
          <p:cNvGraphicFramePr>
            <a:graphicFrameLocks noGrp="1"/>
          </p:cNvGraphicFramePr>
          <p:nvPr>
            <p:extLst>
              <p:ext uri="{D42A27DB-BD31-4B8C-83A1-F6EECF244321}">
                <p14:modId xmlns:p14="http://schemas.microsoft.com/office/powerpoint/2010/main" val="2512044974"/>
              </p:ext>
            </p:extLst>
          </p:nvPr>
        </p:nvGraphicFramePr>
        <p:xfrm>
          <a:off x="5525299" y="1753567"/>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endParaRPr lang="en-GB" sz="2000" b="1" dirty="0">
                        <a:solidFill>
                          <a:srgbClr val="FF0000"/>
                        </a:solidFill>
                        <a:latin typeface="Century Gothic" panose="020B0502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graphicFrame>
        <p:nvGraphicFramePr>
          <p:cNvPr id="10" name="Table 9">
            <a:extLst>
              <a:ext uri="{FF2B5EF4-FFF2-40B4-BE49-F238E27FC236}">
                <a16:creationId xmlns:a16="http://schemas.microsoft.com/office/drawing/2014/main" id="{DE599D02-7197-43E4-A0B6-03FAA8C96DD4}"/>
              </a:ext>
            </a:extLst>
          </p:cNvPr>
          <p:cNvGraphicFramePr>
            <a:graphicFrameLocks noGrp="1"/>
          </p:cNvGraphicFramePr>
          <p:nvPr>
            <p:extLst>
              <p:ext uri="{D42A27DB-BD31-4B8C-83A1-F6EECF244321}">
                <p14:modId xmlns:p14="http://schemas.microsoft.com/office/powerpoint/2010/main" val="2251722570"/>
              </p:ext>
            </p:extLst>
          </p:nvPr>
        </p:nvGraphicFramePr>
        <p:xfrm>
          <a:off x="1972699" y="3638550"/>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endParaRPr lang="en-GB" sz="2000" b="1" dirty="0">
                        <a:solidFill>
                          <a:srgbClr val="FF0000"/>
                        </a:solidFill>
                        <a:latin typeface="Century Gothic" panose="020B0502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graphicFrame>
        <p:nvGraphicFramePr>
          <p:cNvPr id="11" name="Table 10">
            <a:extLst>
              <a:ext uri="{FF2B5EF4-FFF2-40B4-BE49-F238E27FC236}">
                <a16:creationId xmlns:a16="http://schemas.microsoft.com/office/drawing/2014/main" id="{3F99605A-6419-4B76-8AFB-5F89D269BA52}"/>
              </a:ext>
            </a:extLst>
          </p:cNvPr>
          <p:cNvGraphicFramePr>
            <a:graphicFrameLocks noGrp="1"/>
          </p:cNvGraphicFramePr>
          <p:nvPr>
            <p:extLst>
              <p:ext uri="{D42A27DB-BD31-4B8C-83A1-F6EECF244321}">
                <p14:modId xmlns:p14="http://schemas.microsoft.com/office/powerpoint/2010/main" val="2431372569"/>
              </p:ext>
            </p:extLst>
          </p:nvPr>
        </p:nvGraphicFramePr>
        <p:xfrm>
          <a:off x="5525299" y="3638550"/>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endParaRPr lang="en-GB" sz="2000" b="1" dirty="0">
                        <a:solidFill>
                          <a:srgbClr val="FF0000"/>
                        </a:solidFill>
                        <a:latin typeface="Century Gothic" panose="020B0502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sp>
        <p:nvSpPr>
          <p:cNvPr id="12" name="TextBox 11">
            <a:extLst>
              <a:ext uri="{FF2B5EF4-FFF2-40B4-BE49-F238E27FC236}">
                <a16:creationId xmlns:a16="http://schemas.microsoft.com/office/drawing/2014/main" id="{49111DD1-17C1-469E-BD8A-847B5803A7D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043664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missing numbers to make the comparison statements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                                    </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B.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there more than one solution?</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1, 2 or 3</a:t>
            </a:r>
          </a:p>
          <a:p>
            <a:pPr algn="ctr"/>
            <a:r>
              <a:rPr lang="en-GB" sz="2000" b="1" dirty="0">
                <a:solidFill>
                  <a:srgbClr val="FF0000"/>
                </a:solidFill>
                <a:latin typeface="Century Gothic" panose="020B0502020202020204" pitchFamily="34" charset="0"/>
              </a:rPr>
              <a:t>B. 1, 2, 3, 4 or 5</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3036881-24C7-4CE6-8B9E-2342C17CED36}"/>
              </a:ext>
            </a:extLst>
          </p:cNvPr>
          <p:cNvGraphicFramePr>
            <a:graphicFrameLocks noGrp="1"/>
          </p:cNvGraphicFramePr>
          <p:nvPr>
            <p:extLst>
              <p:ext uri="{D42A27DB-BD31-4B8C-83A1-F6EECF244321}">
                <p14:modId xmlns:p14="http://schemas.microsoft.com/office/powerpoint/2010/main" val="3738466233"/>
              </p:ext>
            </p:extLst>
          </p:nvPr>
        </p:nvGraphicFramePr>
        <p:xfrm>
          <a:off x="3230906" y="1926569"/>
          <a:ext cx="684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tblGrid>
              <a:tr h="288000">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9" name="Table 8">
            <a:extLst>
              <a:ext uri="{FF2B5EF4-FFF2-40B4-BE49-F238E27FC236}">
                <a16:creationId xmlns:a16="http://schemas.microsoft.com/office/drawing/2014/main" id="{9C2F6D5B-1591-4D48-ABD5-3B3D867A3C20}"/>
              </a:ext>
            </a:extLst>
          </p:cNvPr>
          <p:cNvGraphicFramePr>
            <a:graphicFrameLocks noGrp="1"/>
          </p:cNvGraphicFramePr>
          <p:nvPr>
            <p:extLst>
              <p:ext uri="{D42A27DB-BD31-4B8C-83A1-F6EECF244321}">
                <p14:modId xmlns:p14="http://schemas.microsoft.com/office/powerpoint/2010/main" val="273522232"/>
              </p:ext>
            </p:extLst>
          </p:nvPr>
        </p:nvGraphicFramePr>
        <p:xfrm>
          <a:off x="4975027" y="1926569"/>
          <a:ext cx="972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gridCol w="288000">
                  <a:extLst>
                    <a:ext uri="{9D8B030D-6E8A-4147-A177-3AD203B41FA5}">
                      <a16:colId xmlns:a16="http://schemas.microsoft.com/office/drawing/2014/main" val="2511040906"/>
                    </a:ext>
                  </a:extLst>
                </a:gridCol>
              </a:tblGrid>
              <a:tr h="288000">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10" name="Table 9">
            <a:extLst>
              <a:ext uri="{FF2B5EF4-FFF2-40B4-BE49-F238E27FC236}">
                <a16:creationId xmlns:a16="http://schemas.microsoft.com/office/drawing/2014/main" id="{CE0F73DE-948E-470F-B64E-88ABB09EF587}"/>
              </a:ext>
            </a:extLst>
          </p:cNvPr>
          <p:cNvGraphicFramePr>
            <a:graphicFrameLocks noGrp="1"/>
          </p:cNvGraphicFramePr>
          <p:nvPr>
            <p:extLst>
              <p:ext uri="{D42A27DB-BD31-4B8C-83A1-F6EECF244321}">
                <p14:modId xmlns:p14="http://schemas.microsoft.com/office/powerpoint/2010/main" val="2610546340"/>
              </p:ext>
            </p:extLst>
          </p:nvPr>
        </p:nvGraphicFramePr>
        <p:xfrm>
          <a:off x="4532227" y="2032176"/>
          <a:ext cx="360000" cy="396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5468100"/>
                    </a:ext>
                  </a:extLst>
                </a:gridCol>
              </a:tblGrid>
              <a:tr h="360000">
                <a:tc>
                  <a:txBody>
                    <a:bodyPr/>
                    <a:lstStyle/>
                    <a:p>
                      <a:pPr algn="ctr"/>
                      <a:r>
                        <a:rPr lang="en-GB" sz="2000" dirty="0">
                          <a:solidFill>
                            <a:schemeClr val="tx1"/>
                          </a:solidFill>
                          <a:latin typeface="Century Gothic" panose="020B0502020202020204" pitchFamily="34" charset="0"/>
                        </a:rPr>
                        <a:t>&lt;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552900"/>
                  </a:ext>
                </a:extLst>
              </a:tr>
            </a:tbl>
          </a:graphicData>
        </a:graphic>
      </p:graphicFrame>
      <p:graphicFrame>
        <p:nvGraphicFramePr>
          <p:cNvPr id="11" name="Table 10">
            <a:extLst>
              <a:ext uri="{FF2B5EF4-FFF2-40B4-BE49-F238E27FC236}">
                <a16:creationId xmlns:a16="http://schemas.microsoft.com/office/drawing/2014/main" id="{2F6E5F40-AC1E-47E6-ACE3-7F17B484E4DA}"/>
              </a:ext>
            </a:extLst>
          </p:cNvPr>
          <p:cNvGraphicFramePr>
            <a:graphicFrameLocks noGrp="1"/>
          </p:cNvGraphicFramePr>
          <p:nvPr>
            <p:extLst>
              <p:ext uri="{D42A27DB-BD31-4B8C-83A1-F6EECF244321}">
                <p14:modId xmlns:p14="http://schemas.microsoft.com/office/powerpoint/2010/main" val="959045279"/>
              </p:ext>
            </p:extLst>
          </p:nvPr>
        </p:nvGraphicFramePr>
        <p:xfrm>
          <a:off x="3920210" y="1961369"/>
          <a:ext cx="54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5468100"/>
                    </a:ext>
                  </a:extLst>
                </a:gridCol>
              </a:tblGrid>
              <a:tr h="540000">
                <a:tc>
                  <a:txBody>
                    <a:bodyPr/>
                    <a:lstStyle/>
                    <a:p>
                      <a:pPr algn="ctr"/>
                      <a:endParaRPr lang="en-GB" sz="200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552900"/>
                  </a:ext>
                </a:extLst>
              </a:tr>
            </a:tbl>
          </a:graphicData>
        </a:graphic>
      </p:graphicFrame>
      <p:graphicFrame>
        <p:nvGraphicFramePr>
          <p:cNvPr id="16" name="Table 15">
            <a:extLst>
              <a:ext uri="{FF2B5EF4-FFF2-40B4-BE49-F238E27FC236}">
                <a16:creationId xmlns:a16="http://schemas.microsoft.com/office/drawing/2014/main" id="{92F49425-BDDE-4E9A-BF9E-80A94FAB640B}"/>
              </a:ext>
            </a:extLst>
          </p:cNvPr>
          <p:cNvGraphicFramePr>
            <a:graphicFrameLocks noGrp="1"/>
          </p:cNvGraphicFramePr>
          <p:nvPr>
            <p:extLst>
              <p:ext uri="{D42A27DB-BD31-4B8C-83A1-F6EECF244321}">
                <p14:modId xmlns:p14="http://schemas.microsoft.com/office/powerpoint/2010/main" val="1084643683"/>
              </p:ext>
            </p:extLst>
          </p:nvPr>
        </p:nvGraphicFramePr>
        <p:xfrm>
          <a:off x="3228538" y="3459032"/>
          <a:ext cx="972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gridCol w="288000">
                  <a:extLst>
                    <a:ext uri="{9D8B030D-6E8A-4147-A177-3AD203B41FA5}">
                      <a16:colId xmlns:a16="http://schemas.microsoft.com/office/drawing/2014/main" val="2511040906"/>
                    </a:ext>
                  </a:extLst>
                </a:gridCol>
              </a:tblGrid>
              <a:tr h="288000">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9</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17" name="Table 16">
            <a:extLst>
              <a:ext uri="{FF2B5EF4-FFF2-40B4-BE49-F238E27FC236}">
                <a16:creationId xmlns:a16="http://schemas.microsoft.com/office/drawing/2014/main" id="{E56297CE-2D75-4D7C-ABB8-126E7BC6D5C3}"/>
              </a:ext>
            </a:extLst>
          </p:cNvPr>
          <p:cNvGraphicFramePr>
            <a:graphicFrameLocks noGrp="1"/>
          </p:cNvGraphicFramePr>
          <p:nvPr>
            <p:extLst>
              <p:ext uri="{D42A27DB-BD31-4B8C-83A1-F6EECF244321}">
                <p14:modId xmlns:p14="http://schemas.microsoft.com/office/powerpoint/2010/main" val="1116783348"/>
              </p:ext>
            </p:extLst>
          </p:nvPr>
        </p:nvGraphicFramePr>
        <p:xfrm>
          <a:off x="4381307" y="3582135"/>
          <a:ext cx="360000" cy="396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5468100"/>
                    </a:ext>
                  </a:extLst>
                </a:gridCol>
              </a:tblGrid>
              <a:tr h="360000">
                <a:tc>
                  <a:txBody>
                    <a:bodyPr/>
                    <a:lstStyle/>
                    <a:p>
                      <a:pPr algn="ctr"/>
                      <a:r>
                        <a:rPr lang="en-GB" sz="2000" dirty="0">
                          <a:solidFill>
                            <a:schemeClr val="tx1"/>
                          </a:solidFill>
                          <a:latin typeface="Century Gothic" panose="020B0502020202020204" pitchFamily="34" charset="0"/>
                        </a:rPr>
                        <a:t>&gt;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552900"/>
                  </a:ext>
                </a:extLst>
              </a:tr>
            </a:tbl>
          </a:graphicData>
        </a:graphic>
      </p:graphicFrame>
      <p:graphicFrame>
        <p:nvGraphicFramePr>
          <p:cNvPr id="20" name="Table 19">
            <a:extLst>
              <a:ext uri="{FF2B5EF4-FFF2-40B4-BE49-F238E27FC236}">
                <a16:creationId xmlns:a16="http://schemas.microsoft.com/office/drawing/2014/main" id="{898EEBE2-37A5-4F78-BA23-3840E401737E}"/>
              </a:ext>
            </a:extLst>
          </p:cNvPr>
          <p:cNvGraphicFramePr>
            <a:graphicFrameLocks noGrp="1"/>
          </p:cNvGraphicFramePr>
          <p:nvPr>
            <p:extLst>
              <p:ext uri="{D42A27DB-BD31-4B8C-83A1-F6EECF244321}">
                <p14:modId xmlns:p14="http://schemas.microsoft.com/office/powerpoint/2010/main" val="2898565231"/>
              </p:ext>
            </p:extLst>
          </p:nvPr>
        </p:nvGraphicFramePr>
        <p:xfrm>
          <a:off x="4975027" y="3428340"/>
          <a:ext cx="684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792435961"/>
                    </a:ext>
                  </a:extLst>
                </a:gridCol>
                <a:gridCol w="396000">
                  <a:extLst>
                    <a:ext uri="{9D8B030D-6E8A-4147-A177-3AD203B41FA5}">
                      <a16:colId xmlns:a16="http://schemas.microsoft.com/office/drawing/2014/main" val="3716109839"/>
                    </a:ext>
                  </a:extLst>
                </a:gridCol>
              </a:tblGrid>
              <a:tr h="288000">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569338"/>
                  </a:ext>
                </a:extLst>
              </a:tr>
              <a:tr h="288000">
                <a:tc>
                  <a:txBody>
                    <a:bodyPr/>
                    <a:lstStyle/>
                    <a:p>
                      <a:pPr algn="ctr"/>
                      <a:r>
                        <a:rPr lang="en-GB" sz="2000" b="1" dirty="0">
                          <a:latin typeface="Century Gothic" panose="020B0502020202020204" pitchFamily="34" charset="0"/>
                        </a:rPr>
                        <a:t>21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extLst>
                  <a:ext uri="{0D108BD9-81ED-4DB2-BD59-A6C34878D82A}">
                    <a16:rowId xmlns:a16="http://schemas.microsoft.com/office/drawing/2014/main" val="1326692992"/>
                  </a:ext>
                </a:extLst>
              </a:tr>
            </a:tbl>
          </a:graphicData>
        </a:graphic>
      </p:graphicFrame>
      <p:graphicFrame>
        <p:nvGraphicFramePr>
          <p:cNvPr id="21" name="Table 20">
            <a:extLst>
              <a:ext uri="{FF2B5EF4-FFF2-40B4-BE49-F238E27FC236}">
                <a16:creationId xmlns:a16="http://schemas.microsoft.com/office/drawing/2014/main" id="{C4357CBB-FB64-4DC9-BA7C-2EC62BA5B7C1}"/>
              </a:ext>
            </a:extLst>
          </p:cNvPr>
          <p:cNvGraphicFramePr>
            <a:graphicFrameLocks noGrp="1"/>
          </p:cNvGraphicFramePr>
          <p:nvPr>
            <p:extLst>
              <p:ext uri="{D42A27DB-BD31-4B8C-83A1-F6EECF244321}">
                <p14:modId xmlns:p14="http://schemas.microsoft.com/office/powerpoint/2010/main" val="2108576914"/>
              </p:ext>
            </p:extLst>
          </p:nvPr>
        </p:nvGraphicFramePr>
        <p:xfrm>
          <a:off x="5659027" y="3510255"/>
          <a:ext cx="54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5468100"/>
                    </a:ext>
                  </a:extLst>
                </a:gridCol>
              </a:tblGrid>
              <a:tr h="540000">
                <a:tc>
                  <a:txBody>
                    <a:bodyPr/>
                    <a:lstStyle/>
                    <a:p>
                      <a:pPr algn="ctr"/>
                      <a:endParaRPr lang="en-GB"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552900"/>
                  </a:ext>
                </a:extLst>
              </a:tr>
            </a:tbl>
          </a:graphicData>
        </a:graphic>
      </p:graphicFrame>
      <p:sp>
        <p:nvSpPr>
          <p:cNvPr id="14" name="TextBox 13">
            <a:extLst>
              <a:ext uri="{FF2B5EF4-FFF2-40B4-BE49-F238E27FC236}">
                <a16:creationId xmlns:a16="http://schemas.microsoft.com/office/drawing/2014/main" id="{718ECCC1-4E38-4E87-AB49-E3C2D9303E4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06265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87D0BD23-04D1-4FA0-9520-D7472590A2F3}"/>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CABBAAC0-CCBA-4224-990E-CBD9075B34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a:t>
            </a:r>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correct? Explain how you know.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0" name="Speech Bubble: Rectangle with Corners Rounded 16">
            <a:extLst>
              <a:ext uri="{FF2B5EF4-FFF2-40B4-BE49-F238E27FC236}">
                <a16:creationId xmlns:a16="http://schemas.microsoft.com/office/drawing/2014/main" id="{2EEF89E4-2791-4FF5-8251-3ED867AD0B22}"/>
              </a:ext>
            </a:extLst>
          </p:cNvPr>
          <p:cNvSpPr/>
          <p:nvPr/>
        </p:nvSpPr>
        <p:spPr>
          <a:xfrm>
            <a:off x="3653259" y="1701133"/>
            <a:ext cx="4130684" cy="2227612"/>
          </a:xfrm>
          <a:prstGeom prst="wedgeRoundRectCallout">
            <a:avLst>
              <a:gd name="adj1" fmla="val -68124"/>
              <a:gd name="adj2" fmla="val 221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GB" b="1" dirty="0">
                <a:solidFill>
                  <a:sysClr val="windowText" lastClr="000000"/>
                </a:solidFill>
                <a:latin typeface="Century Gothic" panose="020B0502020202020204" pitchFamily="34" charset="0"/>
              </a:rPr>
              <a:t>If the answer to a fraction multiplication is       , one of the fractions which was multiplied could have been     . The answer has not been simplified.</a:t>
            </a:r>
          </a:p>
        </p:txBody>
      </p:sp>
      <p:graphicFrame>
        <p:nvGraphicFramePr>
          <p:cNvPr id="21" name="Table 20">
            <a:extLst>
              <a:ext uri="{FF2B5EF4-FFF2-40B4-BE49-F238E27FC236}">
                <a16:creationId xmlns:a16="http://schemas.microsoft.com/office/drawing/2014/main" id="{9991305C-2105-4B26-A8DD-8394EC11B921}"/>
              </a:ext>
            </a:extLst>
          </p:cNvPr>
          <p:cNvGraphicFramePr>
            <a:graphicFrameLocks noGrp="1"/>
          </p:cNvGraphicFramePr>
          <p:nvPr>
            <p:extLst/>
          </p:nvPr>
        </p:nvGraphicFramePr>
        <p:xfrm>
          <a:off x="5811217" y="2212384"/>
          <a:ext cx="324000" cy="48768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491751691"/>
                    </a:ext>
                  </a:extLst>
                </a:gridCol>
              </a:tblGrid>
              <a:tr h="216000">
                <a:tc>
                  <a:txBody>
                    <a:bodyPr/>
                    <a:lstStyle/>
                    <a:p>
                      <a:pPr algn="ctr"/>
                      <a:r>
                        <a:rPr lang="en-GB" sz="1600" b="1" i="0"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16000">
                <a:tc>
                  <a:txBody>
                    <a:bodyPr/>
                    <a:lstStyle/>
                    <a:p>
                      <a:pPr algn="ctr"/>
                      <a:r>
                        <a:rPr lang="en-GB" sz="1600" b="1" i="0" dirty="0">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22" name="Table 21">
            <a:extLst>
              <a:ext uri="{FF2B5EF4-FFF2-40B4-BE49-F238E27FC236}">
                <a16:creationId xmlns:a16="http://schemas.microsoft.com/office/drawing/2014/main" id="{BCBF979D-6004-4FBB-B30C-E594DC5D1850}"/>
              </a:ext>
            </a:extLst>
          </p:cNvPr>
          <p:cNvGraphicFramePr>
            <a:graphicFrameLocks noGrp="1"/>
          </p:cNvGraphicFramePr>
          <p:nvPr>
            <p:extLst/>
          </p:nvPr>
        </p:nvGraphicFramePr>
        <p:xfrm>
          <a:off x="1492491" y="3198398"/>
          <a:ext cx="1666691" cy="820199"/>
        </p:xfrm>
        <a:graphic>
          <a:graphicData uri="http://schemas.openxmlformats.org/drawingml/2006/table">
            <a:tbl>
              <a:tblPr firstRow="1" bandRow="1">
                <a:tableStyleId>{5940675A-B579-460E-94D1-54222C63F5DA}</a:tableStyleId>
              </a:tblPr>
              <a:tblGrid>
                <a:gridCol w="1666691">
                  <a:extLst>
                    <a:ext uri="{9D8B030D-6E8A-4147-A177-3AD203B41FA5}">
                      <a16:colId xmlns:a16="http://schemas.microsoft.com/office/drawing/2014/main" val="1338341078"/>
                    </a:ext>
                  </a:extLst>
                </a:gridCol>
              </a:tblGrid>
              <a:tr h="820199">
                <a:tc>
                  <a:txBody>
                    <a:bodyPr/>
                    <a:lstStyle/>
                    <a:p>
                      <a:pPr algn="ctr"/>
                      <a:r>
                        <a:rPr lang="en-GB" sz="1800" b="1" dirty="0" err="1">
                          <a:latin typeface="Century Gothic" panose="020B0502020202020204" pitchFamily="34" charset="0"/>
                        </a:rPr>
                        <a:t>Iliyah</a:t>
                      </a:r>
                      <a:endParaRPr lang="en-GB" sz="1800" b="1" dirty="0">
                        <a:latin typeface="Century Gothic" panose="020B0502020202020204" pitchFamily="34" charset="0"/>
                      </a:endParaRPr>
                    </a:p>
                  </a:txBody>
                  <a:tcPr marL="183856" marR="183856" marT="101121" marB="1011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3789"/>
                  </a:ext>
                </a:extLst>
              </a:tr>
            </a:tbl>
          </a:graphicData>
        </a:graphic>
      </p:graphicFrame>
      <p:graphicFrame>
        <p:nvGraphicFramePr>
          <p:cNvPr id="23" name="Table 22">
            <a:extLst>
              <a:ext uri="{FF2B5EF4-FFF2-40B4-BE49-F238E27FC236}">
                <a16:creationId xmlns:a16="http://schemas.microsoft.com/office/drawing/2014/main" id="{159BCD58-909C-4110-A507-A069BAEC63BF}"/>
              </a:ext>
            </a:extLst>
          </p:cNvPr>
          <p:cNvGraphicFramePr>
            <a:graphicFrameLocks noGrp="1"/>
          </p:cNvGraphicFramePr>
          <p:nvPr>
            <p:extLst/>
          </p:nvPr>
        </p:nvGraphicFramePr>
        <p:xfrm>
          <a:off x="5880724" y="3041970"/>
          <a:ext cx="252000" cy="48768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491751691"/>
                    </a:ext>
                  </a:extLst>
                </a:gridCol>
              </a:tblGrid>
              <a:tr h="216000">
                <a:tc>
                  <a:txBody>
                    <a:bodyPr/>
                    <a:lstStyle/>
                    <a:p>
                      <a:pPr algn="ctr"/>
                      <a:r>
                        <a:rPr lang="en-GB" sz="1600" b="1" i="0"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16000">
                <a:tc>
                  <a:txBody>
                    <a:bodyPr/>
                    <a:lstStyle/>
                    <a:p>
                      <a:pPr algn="ctr"/>
                      <a:r>
                        <a:rPr lang="en-GB" sz="1600" b="1" i="0"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11" name="TextBox 10">
            <a:extLst>
              <a:ext uri="{FF2B5EF4-FFF2-40B4-BE49-F238E27FC236}">
                <a16:creationId xmlns:a16="http://schemas.microsoft.com/office/drawing/2014/main" id="{D64A5345-7D08-464A-B115-A92CBF125FE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46108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87D0BD23-04D1-4FA0-9520-D7472590A2F3}"/>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CABBAAC0-CCBA-4224-990E-CBD9075B34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a:t>
            </a:r>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correct? Explain how you know.</a:t>
            </a:r>
          </a:p>
          <a:p>
            <a:endParaRPr lang="en-GB" sz="2000" b="1"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is not correct because…</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0" name="Speech Bubble: Rectangle with Corners Rounded 16">
            <a:extLst>
              <a:ext uri="{FF2B5EF4-FFF2-40B4-BE49-F238E27FC236}">
                <a16:creationId xmlns:a16="http://schemas.microsoft.com/office/drawing/2014/main" id="{2EEF89E4-2791-4FF5-8251-3ED867AD0B22}"/>
              </a:ext>
            </a:extLst>
          </p:cNvPr>
          <p:cNvSpPr/>
          <p:nvPr/>
        </p:nvSpPr>
        <p:spPr>
          <a:xfrm>
            <a:off x="3653259" y="1701133"/>
            <a:ext cx="4130684" cy="2227612"/>
          </a:xfrm>
          <a:prstGeom prst="wedgeRoundRectCallout">
            <a:avLst>
              <a:gd name="adj1" fmla="val -68124"/>
              <a:gd name="adj2" fmla="val 221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GB" b="1" dirty="0">
                <a:solidFill>
                  <a:sysClr val="windowText" lastClr="000000"/>
                </a:solidFill>
                <a:latin typeface="Century Gothic" panose="020B0502020202020204" pitchFamily="34" charset="0"/>
              </a:rPr>
              <a:t>If the answer to a fraction multiplication is       , one of the fractions which was multiplied could have been     . The answer has not been simplified.</a:t>
            </a:r>
          </a:p>
        </p:txBody>
      </p:sp>
      <p:graphicFrame>
        <p:nvGraphicFramePr>
          <p:cNvPr id="21" name="Table 20">
            <a:extLst>
              <a:ext uri="{FF2B5EF4-FFF2-40B4-BE49-F238E27FC236}">
                <a16:creationId xmlns:a16="http://schemas.microsoft.com/office/drawing/2014/main" id="{9991305C-2105-4B26-A8DD-8394EC11B921}"/>
              </a:ext>
            </a:extLst>
          </p:cNvPr>
          <p:cNvGraphicFramePr>
            <a:graphicFrameLocks noGrp="1"/>
          </p:cNvGraphicFramePr>
          <p:nvPr>
            <p:extLst/>
          </p:nvPr>
        </p:nvGraphicFramePr>
        <p:xfrm>
          <a:off x="5811217" y="2212384"/>
          <a:ext cx="324000" cy="48768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491751691"/>
                    </a:ext>
                  </a:extLst>
                </a:gridCol>
              </a:tblGrid>
              <a:tr h="216000">
                <a:tc>
                  <a:txBody>
                    <a:bodyPr/>
                    <a:lstStyle/>
                    <a:p>
                      <a:pPr algn="ctr"/>
                      <a:r>
                        <a:rPr lang="en-GB" sz="1600" b="1" i="0"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16000">
                <a:tc>
                  <a:txBody>
                    <a:bodyPr/>
                    <a:lstStyle/>
                    <a:p>
                      <a:pPr algn="ctr"/>
                      <a:r>
                        <a:rPr lang="en-GB" sz="1600" b="1" i="0" dirty="0">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22" name="Table 21">
            <a:extLst>
              <a:ext uri="{FF2B5EF4-FFF2-40B4-BE49-F238E27FC236}">
                <a16:creationId xmlns:a16="http://schemas.microsoft.com/office/drawing/2014/main" id="{BCBF979D-6004-4FBB-B30C-E594DC5D1850}"/>
              </a:ext>
            </a:extLst>
          </p:cNvPr>
          <p:cNvGraphicFramePr>
            <a:graphicFrameLocks noGrp="1"/>
          </p:cNvGraphicFramePr>
          <p:nvPr>
            <p:extLst/>
          </p:nvPr>
        </p:nvGraphicFramePr>
        <p:xfrm>
          <a:off x="1492491" y="3198398"/>
          <a:ext cx="1666691" cy="820199"/>
        </p:xfrm>
        <a:graphic>
          <a:graphicData uri="http://schemas.openxmlformats.org/drawingml/2006/table">
            <a:tbl>
              <a:tblPr firstRow="1" bandRow="1">
                <a:tableStyleId>{5940675A-B579-460E-94D1-54222C63F5DA}</a:tableStyleId>
              </a:tblPr>
              <a:tblGrid>
                <a:gridCol w="1666691">
                  <a:extLst>
                    <a:ext uri="{9D8B030D-6E8A-4147-A177-3AD203B41FA5}">
                      <a16:colId xmlns:a16="http://schemas.microsoft.com/office/drawing/2014/main" val="1338341078"/>
                    </a:ext>
                  </a:extLst>
                </a:gridCol>
              </a:tblGrid>
              <a:tr h="820199">
                <a:tc>
                  <a:txBody>
                    <a:bodyPr/>
                    <a:lstStyle/>
                    <a:p>
                      <a:pPr algn="ctr"/>
                      <a:r>
                        <a:rPr lang="en-GB" sz="1800" b="1" dirty="0" err="1">
                          <a:latin typeface="Century Gothic" panose="020B0502020202020204" pitchFamily="34" charset="0"/>
                        </a:rPr>
                        <a:t>Iliyah</a:t>
                      </a:r>
                      <a:endParaRPr lang="en-GB" sz="1800" b="1" dirty="0">
                        <a:latin typeface="Century Gothic" panose="020B0502020202020204" pitchFamily="34" charset="0"/>
                      </a:endParaRPr>
                    </a:p>
                  </a:txBody>
                  <a:tcPr marL="183856" marR="183856" marT="101121" marB="1011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3789"/>
                  </a:ext>
                </a:extLst>
              </a:tr>
            </a:tbl>
          </a:graphicData>
        </a:graphic>
      </p:graphicFrame>
      <p:graphicFrame>
        <p:nvGraphicFramePr>
          <p:cNvPr id="23" name="Table 22">
            <a:extLst>
              <a:ext uri="{FF2B5EF4-FFF2-40B4-BE49-F238E27FC236}">
                <a16:creationId xmlns:a16="http://schemas.microsoft.com/office/drawing/2014/main" id="{159BCD58-909C-4110-A507-A069BAEC63BF}"/>
              </a:ext>
            </a:extLst>
          </p:cNvPr>
          <p:cNvGraphicFramePr>
            <a:graphicFrameLocks noGrp="1"/>
          </p:cNvGraphicFramePr>
          <p:nvPr>
            <p:extLst/>
          </p:nvPr>
        </p:nvGraphicFramePr>
        <p:xfrm>
          <a:off x="5880724" y="3041970"/>
          <a:ext cx="252000" cy="48768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491751691"/>
                    </a:ext>
                  </a:extLst>
                </a:gridCol>
              </a:tblGrid>
              <a:tr h="216000">
                <a:tc>
                  <a:txBody>
                    <a:bodyPr/>
                    <a:lstStyle/>
                    <a:p>
                      <a:pPr algn="ctr"/>
                      <a:r>
                        <a:rPr lang="en-GB" sz="1600" b="1" i="0"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16000">
                <a:tc>
                  <a:txBody>
                    <a:bodyPr/>
                    <a:lstStyle/>
                    <a:p>
                      <a:pPr algn="ctr"/>
                      <a:r>
                        <a:rPr lang="en-GB" sz="1600" b="1" i="0"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11" name="TextBox 10">
            <a:extLst>
              <a:ext uri="{FF2B5EF4-FFF2-40B4-BE49-F238E27FC236}">
                <a16:creationId xmlns:a16="http://schemas.microsoft.com/office/drawing/2014/main" id="{1D1AB0E9-38F7-494F-A7EB-2161D63B901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7381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87D0BD23-04D1-4FA0-9520-D7472590A2F3}"/>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CABBAAC0-CCBA-4224-990E-CBD9075B34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a:t>
            </a:r>
            <a:r>
              <a:rPr lang="en-GB" sz="2000" b="1" dirty="0" err="1">
                <a:solidFill>
                  <a:schemeClr val="tx1"/>
                </a:solidFill>
                <a:latin typeface="Century Gothic" panose="020B0502020202020204" pitchFamily="34" charset="0"/>
              </a:rPr>
              <a:t>Iliyah</a:t>
            </a:r>
            <a:r>
              <a:rPr lang="en-GB" sz="2000" b="1" dirty="0">
                <a:solidFill>
                  <a:schemeClr val="tx1"/>
                </a:solidFill>
                <a:latin typeface="Century Gothic" panose="020B0502020202020204" pitchFamily="34" charset="0"/>
              </a:rPr>
              <a:t> correct? Explain how you know.</a:t>
            </a:r>
          </a:p>
          <a:p>
            <a:endParaRPr lang="en-GB" sz="2000" b="1" dirty="0">
              <a:solidFill>
                <a:schemeClr val="tx1"/>
              </a:solidFill>
              <a:latin typeface="Century Gothic" panose="020B0502020202020204" pitchFamily="34" charset="0"/>
            </a:endParaRPr>
          </a:p>
          <a:p>
            <a:r>
              <a:rPr lang="en-GB" sz="2000" b="1" dirty="0" err="1">
                <a:solidFill>
                  <a:srgbClr val="FF0000"/>
                </a:solidFill>
                <a:latin typeface="Century Gothic" panose="020B0502020202020204" pitchFamily="34" charset="0"/>
              </a:rPr>
              <a:t>Iliyah</a:t>
            </a:r>
            <a:r>
              <a:rPr lang="en-GB" sz="2000" b="1" dirty="0">
                <a:solidFill>
                  <a:srgbClr val="FF0000"/>
                </a:solidFill>
                <a:latin typeface="Century Gothic" panose="020B0502020202020204" pitchFamily="34" charset="0"/>
              </a:rPr>
              <a:t> is not correct because 14 is not a multiple of 6.  </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0" name="Speech Bubble: Rectangle with Corners Rounded 16">
            <a:extLst>
              <a:ext uri="{FF2B5EF4-FFF2-40B4-BE49-F238E27FC236}">
                <a16:creationId xmlns:a16="http://schemas.microsoft.com/office/drawing/2014/main" id="{2EEF89E4-2791-4FF5-8251-3ED867AD0B22}"/>
              </a:ext>
            </a:extLst>
          </p:cNvPr>
          <p:cNvSpPr/>
          <p:nvPr/>
        </p:nvSpPr>
        <p:spPr>
          <a:xfrm>
            <a:off x="3653259" y="1701133"/>
            <a:ext cx="4130684" cy="2227612"/>
          </a:xfrm>
          <a:prstGeom prst="wedgeRoundRectCallout">
            <a:avLst>
              <a:gd name="adj1" fmla="val -68124"/>
              <a:gd name="adj2" fmla="val 221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GB" b="1" dirty="0">
                <a:solidFill>
                  <a:sysClr val="windowText" lastClr="000000"/>
                </a:solidFill>
                <a:latin typeface="Century Gothic" panose="020B0502020202020204" pitchFamily="34" charset="0"/>
              </a:rPr>
              <a:t>If the answer to a fraction multiplication is       , one of the fractions which was multiplied could have been     . The answer has not been simplified.</a:t>
            </a:r>
          </a:p>
        </p:txBody>
      </p:sp>
      <p:graphicFrame>
        <p:nvGraphicFramePr>
          <p:cNvPr id="21" name="Table 20">
            <a:extLst>
              <a:ext uri="{FF2B5EF4-FFF2-40B4-BE49-F238E27FC236}">
                <a16:creationId xmlns:a16="http://schemas.microsoft.com/office/drawing/2014/main" id="{9991305C-2105-4B26-A8DD-8394EC11B921}"/>
              </a:ext>
            </a:extLst>
          </p:cNvPr>
          <p:cNvGraphicFramePr>
            <a:graphicFrameLocks noGrp="1"/>
          </p:cNvGraphicFramePr>
          <p:nvPr>
            <p:extLst/>
          </p:nvPr>
        </p:nvGraphicFramePr>
        <p:xfrm>
          <a:off x="5811217" y="2212384"/>
          <a:ext cx="324000" cy="48768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491751691"/>
                    </a:ext>
                  </a:extLst>
                </a:gridCol>
              </a:tblGrid>
              <a:tr h="216000">
                <a:tc>
                  <a:txBody>
                    <a:bodyPr/>
                    <a:lstStyle/>
                    <a:p>
                      <a:pPr algn="ctr"/>
                      <a:r>
                        <a:rPr lang="en-GB" sz="1600" b="1" i="0"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16000">
                <a:tc>
                  <a:txBody>
                    <a:bodyPr/>
                    <a:lstStyle/>
                    <a:p>
                      <a:pPr algn="ctr"/>
                      <a:r>
                        <a:rPr lang="en-GB" sz="1600" b="1" i="0" dirty="0">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22" name="Table 21">
            <a:extLst>
              <a:ext uri="{FF2B5EF4-FFF2-40B4-BE49-F238E27FC236}">
                <a16:creationId xmlns:a16="http://schemas.microsoft.com/office/drawing/2014/main" id="{BCBF979D-6004-4FBB-B30C-E594DC5D1850}"/>
              </a:ext>
            </a:extLst>
          </p:cNvPr>
          <p:cNvGraphicFramePr>
            <a:graphicFrameLocks noGrp="1"/>
          </p:cNvGraphicFramePr>
          <p:nvPr>
            <p:extLst/>
          </p:nvPr>
        </p:nvGraphicFramePr>
        <p:xfrm>
          <a:off x="1492491" y="3198398"/>
          <a:ext cx="1666691" cy="820199"/>
        </p:xfrm>
        <a:graphic>
          <a:graphicData uri="http://schemas.openxmlformats.org/drawingml/2006/table">
            <a:tbl>
              <a:tblPr firstRow="1" bandRow="1">
                <a:tableStyleId>{5940675A-B579-460E-94D1-54222C63F5DA}</a:tableStyleId>
              </a:tblPr>
              <a:tblGrid>
                <a:gridCol w="1666691">
                  <a:extLst>
                    <a:ext uri="{9D8B030D-6E8A-4147-A177-3AD203B41FA5}">
                      <a16:colId xmlns:a16="http://schemas.microsoft.com/office/drawing/2014/main" val="1338341078"/>
                    </a:ext>
                  </a:extLst>
                </a:gridCol>
              </a:tblGrid>
              <a:tr h="820199">
                <a:tc>
                  <a:txBody>
                    <a:bodyPr/>
                    <a:lstStyle/>
                    <a:p>
                      <a:pPr algn="ctr"/>
                      <a:r>
                        <a:rPr lang="en-GB" sz="1800" b="1" dirty="0" err="1">
                          <a:latin typeface="Century Gothic" panose="020B0502020202020204" pitchFamily="34" charset="0"/>
                        </a:rPr>
                        <a:t>Iliyah</a:t>
                      </a:r>
                      <a:endParaRPr lang="en-GB" sz="1800" b="1" dirty="0">
                        <a:latin typeface="Century Gothic" panose="020B0502020202020204" pitchFamily="34" charset="0"/>
                      </a:endParaRPr>
                    </a:p>
                  </a:txBody>
                  <a:tcPr marL="183856" marR="183856" marT="101121" marB="1011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3789"/>
                  </a:ext>
                </a:extLst>
              </a:tr>
            </a:tbl>
          </a:graphicData>
        </a:graphic>
      </p:graphicFrame>
      <p:graphicFrame>
        <p:nvGraphicFramePr>
          <p:cNvPr id="23" name="Table 22">
            <a:extLst>
              <a:ext uri="{FF2B5EF4-FFF2-40B4-BE49-F238E27FC236}">
                <a16:creationId xmlns:a16="http://schemas.microsoft.com/office/drawing/2014/main" id="{159BCD58-909C-4110-A507-A069BAEC63BF}"/>
              </a:ext>
            </a:extLst>
          </p:cNvPr>
          <p:cNvGraphicFramePr>
            <a:graphicFrameLocks noGrp="1"/>
          </p:cNvGraphicFramePr>
          <p:nvPr>
            <p:extLst/>
          </p:nvPr>
        </p:nvGraphicFramePr>
        <p:xfrm>
          <a:off x="5880724" y="3041970"/>
          <a:ext cx="252000" cy="48768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491751691"/>
                    </a:ext>
                  </a:extLst>
                </a:gridCol>
              </a:tblGrid>
              <a:tr h="216000">
                <a:tc>
                  <a:txBody>
                    <a:bodyPr/>
                    <a:lstStyle/>
                    <a:p>
                      <a:pPr algn="ctr"/>
                      <a:r>
                        <a:rPr lang="en-GB" sz="1600" b="1" i="0"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16000">
                <a:tc>
                  <a:txBody>
                    <a:bodyPr/>
                    <a:lstStyle/>
                    <a:p>
                      <a:pPr algn="ctr"/>
                      <a:r>
                        <a:rPr lang="en-GB" sz="1600" b="1" i="0"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11" name="TextBox 10">
            <a:extLst>
              <a:ext uri="{FF2B5EF4-FFF2-40B4-BE49-F238E27FC236}">
                <a16:creationId xmlns:a16="http://schemas.microsoft.com/office/drawing/2014/main" id="{7E6E82F7-FEE4-4CBD-9604-8AB4CAAB1C5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9058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Josiah has been trying to find all the pairs of proper fractions which multiply together to make the answer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has found 5 pairs.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could his pairs be?</a:t>
            </a:r>
          </a:p>
          <a:p>
            <a:endParaRPr lang="en-GB" sz="2000" b="1" dirty="0">
              <a:solidFill>
                <a:schemeClr val="tx1"/>
              </a:solidFill>
              <a:latin typeface="Century Gothic" panose="020B0502020202020204" pitchFamily="34" charset="0"/>
            </a:endParaRPr>
          </a:p>
          <a:p>
            <a:pPr lvl="0"/>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 name="Rectangle: Rounded Corners 1">
            <a:extLst>
              <a:ext uri="{FF2B5EF4-FFF2-40B4-BE49-F238E27FC236}">
                <a16:creationId xmlns:a16="http://schemas.microsoft.com/office/drawing/2014/main" id="{869FF15A-A4C7-4052-9FCE-B17DC051A704}"/>
              </a:ext>
            </a:extLst>
          </p:cNvPr>
          <p:cNvSpPr/>
          <p:nvPr/>
        </p:nvSpPr>
        <p:spPr>
          <a:xfrm>
            <a:off x="2470245" y="1788902"/>
            <a:ext cx="4203511" cy="178563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A3132CEB-C7E7-1646-B83E-B8A0A3B2BD58}"/>
              </a:ext>
            </a:extLst>
          </p:cNvPr>
          <p:cNvGraphicFramePr>
            <a:graphicFrameLocks noGrp="1"/>
          </p:cNvGraphicFramePr>
          <p:nvPr>
            <p:extLst/>
          </p:nvPr>
        </p:nvGraphicFramePr>
        <p:xfrm>
          <a:off x="2996352" y="1817033"/>
          <a:ext cx="3151297" cy="1647268"/>
        </p:xfrm>
        <a:graphic>
          <a:graphicData uri="http://schemas.openxmlformats.org/drawingml/2006/table">
            <a:tbl>
              <a:tblPr firstRow="1" bandRow="1">
                <a:tableStyleId>{5940675A-B579-460E-94D1-54222C63F5DA}</a:tableStyleId>
              </a:tblPr>
              <a:tblGrid>
                <a:gridCol w="572963">
                  <a:extLst>
                    <a:ext uri="{9D8B030D-6E8A-4147-A177-3AD203B41FA5}">
                      <a16:colId xmlns:a16="http://schemas.microsoft.com/office/drawing/2014/main" val="491751691"/>
                    </a:ext>
                  </a:extLst>
                </a:gridCol>
                <a:gridCol w="716204">
                  <a:extLst>
                    <a:ext uri="{9D8B030D-6E8A-4147-A177-3AD203B41FA5}">
                      <a16:colId xmlns:a16="http://schemas.microsoft.com/office/drawing/2014/main" val="2330284202"/>
                    </a:ext>
                  </a:extLst>
                </a:gridCol>
                <a:gridCol w="572963">
                  <a:extLst>
                    <a:ext uri="{9D8B030D-6E8A-4147-A177-3AD203B41FA5}">
                      <a16:colId xmlns:a16="http://schemas.microsoft.com/office/drawing/2014/main" val="1080114810"/>
                    </a:ext>
                  </a:extLst>
                </a:gridCol>
                <a:gridCol w="716204">
                  <a:extLst>
                    <a:ext uri="{9D8B030D-6E8A-4147-A177-3AD203B41FA5}">
                      <a16:colId xmlns:a16="http://schemas.microsoft.com/office/drawing/2014/main" val="1829068903"/>
                    </a:ext>
                  </a:extLst>
                </a:gridCol>
                <a:gridCol w="572963">
                  <a:extLst>
                    <a:ext uri="{9D8B030D-6E8A-4147-A177-3AD203B41FA5}">
                      <a16:colId xmlns:a16="http://schemas.microsoft.com/office/drawing/2014/main" val="360405894"/>
                    </a:ext>
                  </a:extLst>
                </a:gridCol>
              </a:tblGrid>
              <a:tr h="823634">
                <a:tc>
                  <a:txBody>
                    <a:bodyPr/>
                    <a:lstStyle/>
                    <a:p>
                      <a:pPr algn="ctr"/>
                      <a:r>
                        <a:rPr lang="en-GB" sz="3600" b="1" dirty="0">
                          <a:latin typeface="Century Gothic" panose="020B0502020202020204" pitchFamily="34"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x</a:t>
                      </a:r>
                    </a:p>
                  </a:txBody>
                  <a:tcPr marL="181916" marR="181916" marT="90958" marB="90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a:t>
                      </a:r>
                    </a:p>
                  </a:txBody>
                  <a:tcPr marL="181916" marR="181916" marT="90958" marB="90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823634">
                <a:tc>
                  <a:txBody>
                    <a:bodyPr/>
                    <a:lstStyle/>
                    <a:p>
                      <a:pPr algn="ctr"/>
                      <a:r>
                        <a:rPr lang="en-GB" sz="36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6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600" b="1" dirty="0">
                          <a:latin typeface="Century Gothic" panose="020B0502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938936"/>
                  </a:ext>
                </a:extLst>
              </a:tr>
            </a:tbl>
          </a:graphicData>
        </a:graphic>
      </p:graphicFrame>
      <p:sp>
        <p:nvSpPr>
          <p:cNvPr id="9" name="TextBox 8">
            <a:extLst>
              <a:ext uri="{FF2B5EF4-FFF2-40B4-BE49-F238E27FC236}">
                <a16:creationId xmlns:a16="http://schemas.microsoft.com/office/drawing/2014/main" id="{D91B08FD-95F5-413C-ACB4-B38A998E57C5}"/>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97368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Josiah has been trying to find all the pairs of proper fractions which multiply together to make the answer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has found 5 pairs.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could his pairs be?</a:t>
            </a:r>
          </a:p>
          <a:p>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Possible answers:</a:t>
            </a:r>
          </a:p>
          <a:p>
            <a:pPr lvl="0"/>
            <a:endParaRPr lang="en-GB" sz="800" b="1" dirty="0">
              <a:solidFill>
                <a:srgbClr val="FF0000"/>
              </a:solidFill>
              <a:latin typeface="Century Gothic" panose="020B0502020202020204" pitchFamily="34" charset="0"/>
            </a:endParaRPr>
          </a:p>
          <a:p>
            <a:pPr lvl="0"/>
            <a:r>
              <a:rPr lang="en-GB" sz="2400" b="1" dirty="0">
                <a:solidFill>
                  <a:srgbClr val="FF0000"/>
                </a:solidFill>
                <a:latin typeface="Century Gothic" panose="020B0502020202020204" pitchFamily="34" charset="0"/>
              </a:rPr>
              <a:t>                    ,               ,              ,               ,</a:t>
            </a:r>
          </a:p>
          <a:p>
            <a:pPr lvl="0"/>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 name="Rectangle: Rounded Corners 1">
            <a:extLst>
              <a:ext uri="{FF2B5EF4-FFF2-40B4-BE49-F238E27FC236}">
                <a16:creationId xmlns:a16="http://schemas.microsoft.com/office/drawing/2014/main" id="{869FF15A-A4C7-4052-9FCE-B17DC051A704}"/>
              </a:ext>
            </a:extLst>
          </p:cNvPr>
          <p:cNvSpPr/>
          <p:nvPr/>
        </p:nvSpPr>
        <p:spPr>
          <a:xfrm>
            <a:off x="2470245" y="1788902"/>
            <a:ext cx="4203511" cy="178563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A3132CEB-C7E7-1646-B83E-B8A0A3B2BD58}"/>
              </a:ext>
            </a:extLst>
          </p:cNvPr>
          <p:cNvGraphicFramePr>
            <a:graphicFrameLocks noGrp="1"/>
          </p:cNvGraphicFramePr>
          <p:nvPr>
            <p:extLst/>
          </p:nvPr>
        </p:nvGraphicFramePr>
        <p:xfrm>
          <a:off x="2996352" y="1817033"/>
          <a:ext cx="3151297" cy="1647268"/>
        </p:xfrm>
        <a:graphic>
          <a:graphicData uri="http://schemas.openxmlformats.org/drawingml/2006/table">
            <a:tbl>
              <a:tblPr firstRow="1" bandRow="1">
                <a:tableStyleId>{5940675A-B579-460E-94D1-54222C63F5DA}</a:tableStyleId>
              </a:tblPr>
              <a:tblGrid>
                <a:gridCol w="572963">
                  <a:extLst>
                    <a:ext uri="{9D8B030D-6E8A-4147-A177-3AD203B41FA5}">
                      <a16:colId xmlns:a16="http://schemas.microsoft.com/office/drawing/2014/main" val="491751691"/>
                    </a:ext>
                  </a:extLst>
                </a:gridCol>
                <a:gridCol w="716204">
                  <a:extLst>
                    <a:ext uri="{9D8B030D-6E8A-4147-A177-3AD203B41FA5}">
                      <a16:colId xmlns:a16="http://schemas.microsoft.com/office/drawing/2014/main" val="2330284202"/>
                    </a:ext>
                  </a:extLst>
                </a:gridCol>
                <a:gridCol w="572963">
                  <a:extLst>
                    <a:ext uri="{9D8B030D-6E8A-4147-A177-3AD203B41FA5}">
                      <a16:colId xmlns:a16="http://schemas.microsoft.com/office/drawing/2014/main" val="1080114810"/>
                    </a:ext>
                  </a:extLst>
                </a:gridCol>
                <a:gridCol w="716204">
                  <a:extLst>
                    <a:ext uri="{9D8B030D-6E8A-4147-A177-3AD203B41FA5}">
                      <a16:colId xmlns:a16="http://schemas.microsoft.com/office/drawing/2014/main" val="1829068903"/>
                    </a:ext>
                  </a:extLst>
                </a:gridCol>
                <a:gridCol w="572963">
                  <a:extLst>
                    <a:ext uri="{9D8B030D-6E8A-4147-A177-3AD203B41FA5}">
                      <a16:colId xmlns:a16="http://schemas.microsoft.com/office/drawing/2014/main" val="360405894"/>
                    </a:ext>
                  </a:extLst>
                </a:gridCol>
              </a:tblGrid>
              <a:tr h="823634">
                <a:tc>
                  <a:txBody>
                    <a:bodyPr/>
                    <a:lstStyle/>
                    <a:p>
                      <a:pPr algn="ctr"/>
                      <a:r>
                        <a:rPr lang="en-GB" sz="3600" b="1" dirty="0">
                          <a:latin typeface="Century Gothic" panose="020B0502020202020204" pitchFamily="34"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x</a:t>
                      </a:r>
                    </a:p>
                  </a:txBody>
                  <a:tcPr marL="181916" marR="181916" marT="90958" marB="90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a:t>
                      </a:r>
                    </a:p>
                  </a:txBody>
                  <a:tcPr marL="181916" marR="181916" marT="90958" marB="90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823634">
                <a:tc>
                  <a:txBody>
                    <a:bodyPr/>
                    <a:lstStyle/>
                    <a:p>
                      <a:pPr algn="ctr"/>
                      <a:r>
                        <a:rPr lang="en-GB" sz="36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600" b="1" dirty="0">
                          <a:latin typeface="Century Gothic" panose="020B0502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600" b="1" dirty="0">
                          <a:latin typeface="Century Gothic" panose="020B0502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938936"/>
                  </a:ext>
                </a:extLst>
              </a:tr>
            </a:tbl>
          </a:graphicData>
        </a:graphic>
      </p:graphicFrame>
      <p:graphicFrame>
        <p:nvGraphicFramePr>
          <p:cNvPr id="14" name="Table 13">
            <a:extLst>
              <a:ext uri="{FF2B5EF4-FFF2-40B4-BE49-F238E27FC236}">
                <a16:creationId xmlns:a16="http://schemas.microsoft.com/office/drawing/2014/main" id="{B3F560FC-4E26-42D2-8A0A-14AB2796A5B7}"/>
              </a:ext>
            </a:extLst>
          </p:cNvPr>
          <p:cNvGraphicFramePr>
            <a:graphicFrameLocks noGrp="1"/>
          </p:cNvGraphicFramePr>
          <p:nvPr>
            <p:extLst/>
          </p:nvPr>
        </p:nvGraphicFramePr>
        <p:xfrm>
          <a:off x="2259191" y="5415352"/>
          <a:ext cx="1042383" cy="858432"/>
        </p:xfrm>
        <a:graphic>
          <a:graphicData uri="http://schemas.openxmlformats.org/drawingml/2006/table">
            <a:tbl>
              <a:tblPr firstRow="1" bandRow="1">
                <a:tableStyleId>{5940675A-B579-460E-94D1-54222C63F5DA}</a:tableStyleId>
              </a:tblPr>
              <a:tblGrid>
                <a:gridCol w="367900">
                  <a:extLst>
                    <a:ext uri="{9D8B030D-6E8A-4147-A177-3AD203B41FA5}">
                      <a16:colId xmlns:a16="http://schemas.microsoft.com/office/drawing/2014/main" val="1301412530"/>
                    </a:ext>
                  </a:extLst>
                </a:gridCol>
                <a:gridCol w="306583">
                  <a:extLst>
                    <a:ext uri="{9D8B030D-6E8A-4147-A177-3AD203B41FA5}">
                      <a16:colId xmlns:a16="http://schemas.microsoft.com/office/drawing/2014/main" val="2049743286"/>
                    </a:ext>
                  </a:extLst>
                </a:gridCol>
                <a:gridCol w="367900">
                  <a:extLst>
                    <a:ext uri="{9D8B030D-6E8A-4147-A177-3AD203B41FA5}">
                      <a16:colId xmlns:a16="http://schemas.microsoft.com/office/drawing/2014/main" val="3767921996"/>
                    </a:ext>
                  </a:extLst>
                </a:gridCol>
              </a:tblGrid>
              <a:tr h="429216">
                <a:tc>
                  <a:txBody>
                    <a:bodyPr/>
                    <a:lstStyle/>
                    <a:p>
                      <a:pPr algn="ctr"/>
                      <a:r>
                        <a:rPr lang="en-GB" sz="21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1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29216">
                <a:tc>
                  <a:txBody>
                    <a:bodyPr/>
                    <a:lstStyle/>
                    <a:p>
                      <a:pPr algn="ctr"/>
                      <a:r>
                        <a:rPr lang="en-GB" sz="2100" b="1" dirty="0">
                          <a:solidFill>
                            <a:srgbClr val="FF0000"/>
                          </a:solidFill>
                          <a:latin typeface="Century Gothic" panose="020B0502020202020204" pitchFamily="34" charset="0"/>
                        </a:rPr>
                        <a:t>4</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5" name="Table 14">
            <a:extLst>
              <a:ext uri="{FF2B5EF4-FFF2-40B4-BE49-F238E27FC236}">
                <a16:creationId xmlns:a16="http://schemas.microsoft.com/office/drawing/2014/main" id="{2050861A-744C-4554-B928-96E29C9BB38E}"/>
              </a:ext>
            </a:extLst>
          </p:cNvPr>
          <p:cNvGraphicFramePr>
            <a:graphicFrameLocks noGrp="1"/>
          </p:cNvGraphicFramePr>
          <p:nvPr>
            <p:extLst/>
          </p:nvPr>
        </p:nvGraphicFramePr>
        <p:xfrm>
          <a:off x="919474" y="5415352"/>
          <a:ext cx="1042383" cy="858432"/>
        </p:xfrm>
        <a:graphic>
          <a:graphicData uri="http://schemas.openxmlformats.org/drawingml/2006/table">
            <a:tbl>
              <a:tblPr firstRow="1" bandRow="1">
                <a:tableStyleId>{5940675A-B579-460E-94D1-54222C63F5DA}</a:tableStyleId>
              </a:tblPr>
              <a:tblGrid>
                <a:gridCol w="367900">
                  <a:extLst>
                    <a:ext uri="{9D8B030D-6E8A-4147-A177-3AD203B41FA5}">
                      <a16:colId xmlns:a16="http://schemas.microsoft.com/office/drawing/2014/main" val="1301412530"/>
                    </a:ext>
                  </a:extLst>
                </a:gridCol>
                <a:gridCol w="306583">
                  <a:extLst>
                    <a:ext uri="{9D8B030D-6E8A-4147-A177-3AD203B41FA5}">
                      <a16:colId xmlns:a16="http://schemas.microsoft.com/office/drawing/2014/main" val="2049743286"/>
                    </a:ext>
                  </a:extLst>
                </a:gridCol>
                <a:gridCol w="367900">
                  <a:extLst>
                    <a:ext uri="{9D8B030D-6E8A-4147-A177-3AD203B41FA5}">
                      <a16:colId xmlns:a16="http://schemas.microsoft.com/office/drawing/2014/main" val="3767921996"/>
                    </a:ext>
                  </a:extLst>
                </a:gridCol>
              </a:tblGrid>
              <a:tr h="429216">
                <a:tc>
                  <a:txBody>
                    <a:bodyPr/>
                    <a:lstStyle/>
                    <a:p>
                      <a:pPr algn="ctr"/>
                      <a:r>
                        <a:rPr lang="en-GB" sz="2100" b="1" dirty="0">
                          <a:solidFill>
                            <a:srgbClr val="FF0000"/>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1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29216">
                <a:tc>
                  <a:txBody>
                    <a:bodyPr/>
                    <a:lstStyle/>
                    <a:p>
                      <a:pPr algn="ctr"/>
                      <a:r>
                        <a:rPr lang="en-GB" sz="2100" b="1" dirty="0">
                          <a:solidFill>
                            <a:srgbClr val="FF0000"/>
                          </a:solidFill>
                          <a:latin typeface="Century Gothic" panose="020B0502020202020204" pitchFamily="34" charset="0"/>
                        </a:rPr>
                        <a:t>2</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12</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6" name="Table 15">
            <a:extLst>
              <a:ext uri="{FF2B5EF4-FFF2-40B4-BE49-F238E27FC236}">
                <a16:creationId xmlns:a16="http://schemas.microsoft.com/office/drawing/2014/main" id="{6049A579-18F1-4C3C-862F-311A830A2C4E}"/>
              </a:ext>
            </a:extLst>
          </p:cNvPr>
          <p:cNvGraphicFramePr>
            <a:graphicFrameLocks noGrp="1"/>
          </p:cNvGraphicFramePr>
          <p:nvPr>
            <p:extLst/>
          </p:nvPr>
        </p:nvGraphicFramePr>
        <p:xfrm>
          <a:off x="4938627" y="5415352"/>
          <a:ext cx="1042383" cy="858432"/>
        </p:xfrm>
        <a:graphic>
          <a:graphicData uri="http://schemas.openxmlformats.org/drawingml/2006/table">
            <a:tbl>
              <a:tblPr firstRow="1" bandRow="1">
                <a:tableStyleId>{5940675A-B579-460E-94D1-54222C63F5DA}</a:tableStyleId>
              </a:tblPr>
              <a:tblGrid>
                <a:gridCol w="367900">
                  <a:extLst>
                    <a:ext uri="{9D8B030D-6E8A-4147-A177-3AD203B41FA5}">
                      <a16:colId xmlns:a16="http://schemas.microsoft.com/office/drawing/2014/main" val="128658679"/>
                    </a:ext>
                  </a:extLst>
                </a:gridCol>
                <a:gridCol w="306583">
                  <a:extLst>
                    <a:ext uri="{9D8B030D-6E8A-4147-A177-3AD203B41FA5}">
                      <a16:colId xmlns:a16="http://schemas.microsoft.com/office/drawing/2014/main" val="7514198"/>
                    </a:ext>
                  </a:extLst>
                </a:gridCol>
                <a:gridCol w="367900">
                  <a:extLst>
                    <a:ext uri="{9D8B030D-6E8A-4147-A177-3AD203B41FA5}">
                      <a16:colId xmlns:a16="http://schemas.microsoft.com/office/drawing/2014/main" val="2256425024"/>
                    </a:ext>
                  </a:extLst>
                </a:gridCol>
              </a:tblGrid>
              <a:tr h="429216">
                <a:tc>
                  <a:txBody>
                    <a:bodyPr/>
                    <a:lstStyle/>
                    <a:p>
                      <a:pPr algn="ctr"/>
                      <a:r>
                        <a:rPr lang="en-GB" sz="2100" b="1" dirty="0">
                          <a:solidFill>
                            <a:srgbClr val="FF0000"/>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1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561071"/>
                  </a:ext>
                </a:extLst>
              </a:tr>
              <a:tr h="429216">
                <a:tc>
                  <a:txBody>
                    <a:bodyPr/>
                    <a:lstStyle/>
                    <a:p>
                      <a:pPr algn="ctr"/>
                      <a:r>
                        <a:rPr lang="en-GB" sz="2100" b="1" dirty="0">
                          <a:solidFill>
                            <a:srgbClr val="FF0000"/>
                          </a:solidFill>
                          <a:latin typeface="Century Gothic" panose="020B0502020202020204" pitchFamily="34" charset="0"/>
                        </a:rPr>
                        <a:t>3</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8</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8624234"/>
                  </a:ext>
                </a:extLst>
              </a:tr>
            </a:tbl>
          </a:graphicData>
        </a:graphic>
      </p:graphicFrame>
      <p:graphicFrame>
        <p:nvGraphicFramePr>
          <p:cNvPr id="17" name="Table 16">
            <a:extLst>
              <a:ext uri="{FF2B5EF4-FFF2-40B4-BE49-F238E27FC236}">
                <a16:creationId xmlns:a16="http://schemas.microsoft.com/office/drawing/2014/main" id="{26B067B1-0886-4F85-99D0-A27A1C6023FD}"/>
              </a:ext>
            </a:extLst>
          </p:cNvPr>
          <p:cNvGraphicFramePr>
            <a:graphicFrameLocks noGrp="1"/>
          </p:cNvGraphicFramePr>
          <p:nvPr>
            <p:extLst/>
          </p:nvPr>
        </p:nvGraphicFramePr>
        <p:xfrm>
          <a:off x="6278344" y="5415352"/>
          <a:ext cx="1042383" cy="858432"/>
        </p:xfrm>
        <a:graphic>
          <a:graphicData uri="http://schemas.openxmlformats.org/drawingml/2006/table">
            <a:tbl>
              <a:tblPr firstRow="1" bandRow="1">
                <a:tableStyleId>{5940675A-B579-460E-94D1-54222C63F5DA}</a:tableStyleId>
              </a:tblPr>
              <a:tblGrid>
                <a:gridCol w="367900">
                  <a:extLst>
                    <a:ext uri="{9D8B030D-6E8A-4147-A177-3AD203B41FA5}">
                      <a16:colId xmlns:a16="http://schemas.microsoft.com/office/drawing/2014/main" val="84340187"/>
                    </a:ext>
                  </a:extLst>
                </a:gridCol>
                <a:gridCol w="306583">
                  <a:extLst>
                    <a:ext uri="{9D8B030D-6E8A-4147-A177-3AD203B41FA5}">
                      <a16:colId xmlns:a16="http://schemas.microsoft.com/office/drawing/2014/main" val="3185919485"/>
                    </a:ext>
                  </a:extLst>
                </a:gridCol>
                <a:gridCol w="367900">
                  <a:extLst>
                    <a:ext uri="{9D8B030D-6E8A-4147-A177-3AD203B41FA5}">
                      <a16:colId xmlns:a16="http://schemas.microsoft.com/office/drawing/2014/main" val="2505039461"/>
                    </a:ext>
                  </a:extLst>
                </a:gridCol>
              </a:tblGrid>
              <a:tr h="429216">
                <a:tc>
                  <a:txBody>
                    <a:bodyPr/>
                    <a:lstStyle/>
                    <a:p>
                      <a:pPr algn="ctr"/>
                      <a:r>
                        <a:rPr lang="en-GB" sz="21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1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7101105"/>
                  </a:ext>
                </a:extLst>
              </a:tr>
              <a:tr h="429216">
                <a:tc>
                  <a:txBody>
                    <a:bodyPr/>
                    <a:lstStyle/>
                    <a:p>
                      <a:pPr algn="ctr"/>
                      <a:r>
                        <a:rPr lang="en-GB" sz="2100" b="1" dirty="0">
                          <a:solidFill>
                            <a:srgbClr val="FF0000"/>
                          </a:solidFill>
                          <a:latin typeface="Century Gothic" panose="020B0502020202020204" pitchFamily="34" charset="0"/>
                        </a:rPr>
                        <a:t>3</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8</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015212"/>
                  </a:ext>
                </a:extLst>
              </a:tr>
            </a:tbl>
          </a:graphicData>
        </a:graphic>
      </p:graphicFrame>
      <p:graphicFrame>
        <p:nvGraphicFramePr>
          <p:cNvPr id="20" name="Table 19">
            <a:extLst>
              <a:ext uri="{FF2B5EF4-FFF2-40B4-BE49-F238E27FC236}">
                <a16:creationId xmlns:a16="http://schemas.microsoft.com/office/drawing/2014/main" id="{447E993C-C3E2-4EFB-9F4E-4F23F1C8D2B4}"/>
              </a:ext>
            </a:extLst>
          </p:cNvPr>
          <p:cNvGraphicFramePr>
            <a:graphicFrameLocks noGrp="1"/>
          </p:cNvGraphicFramePr>
          <p:nvPr>
            <p:extLst/>
          </p:nvPr>
        </p:nvGraphicFramePr>
        <p:xfrm>
          <a:off x="3598909" y="5415352"/>
          <a:ext cx="1042383" cy="858432"/>
        </p:xfrm>
        <a:graphic>
          <a:graphicData uri="http://schemas.openxmlformats.org/drawingml/2006/table">
            <a:tbl>
              <a:tblPr firstRow="1" bandRow="1">
                <a:tableStyleId>{5940675A-B579-460E-94D1-54222C63F5DA}</a:tableStyleId>
              </a:tblPr>
              <a:tblGrid>
                <a:gridCol w="367900">
                  <a:extLst>
                    <a:ext uri="{9D8B030D-6E8A-4147-A177-3AD203B41FA5}">
                      <a16:colId xmlns:a16="http://schemas.microsoft.com/office/drawing/2014/main" val="3694388423"/>
                    </a:ext>
                  </a:extLst>
                </a:gridCol>
                <a:gridCol w="306583">
                  <a:extLst>
                    <a:ext uri="{9D8B030D-6E8A-4147-A177-3AD203B41FA5}">
                      <a16:colId xmlns:a16="http://schemas.microsoft.com/office/drawing/2014/main" val="3384158405"/>
                    </a:ext>
                  </a:extLst>
                </a:gridCol>
                <a:gridCol w="367900">
                  <a:extLst>
                    <a:ext uri="{9D8B030D-6E8A-4147-A177-3AD203B41FA5}">
                      <a16:colId xmlns:a16="http://schemas.microsoft.com/office/drawing/2014/main" val="1047958916"/>
                    </a:ext>
                  </a:extLst>
                </a:gridCol>
              </a:tblGrid>
              <a:tr h="429216">
                <a:tc>
                  <a:txBody>
                    <a:bodyPr/>
                    <a:lstStyle/>
                    <a:p>
                      <a:pPr algn="ctr"/>
                      <a:r>
                        <a:rPr lang="en-GB" sz="21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1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424683"/>
                  </a:ext>
                </a:extLst>
              </a:tr>
              <a:tr h="429216">
                <a:tc>
                  <a:txBody>
                    <a:bodyPr/>
                    <a:lstStyle/>
                    <a:p>
                      <a:pPr algn="ctr"/>
                      <a:r>
                        <a:rPr lang="en-GB" sz="2100" b="1" dirty="0">
                          <a:solidFill>
                            <a:srgbClr val="FF0000"/>
                          </a:solidFill>
                          <a:latin typeface="Century Gothic" panose="020B0502020202020204" pitchFamily="34" charset="0"/>
                        </a:rPr>
                        <a:t>4</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100" b="1" dirty="0">
                          <a:solidFill>
                            <a:srgbClr val="FF0000"/>
                          </a:solidFill>
                          <a:latin typeface="Century Gothic" panose="020B0502020202020204" pitchFamily="34" charset="0"/>
                        </a:rPr>
                        <a:t>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098523"/>
                  </a:ext>
                </a:extLst>
              </a:tr>
            </a:tbl>
          </a:graphicData>
        </a:graphic>
      </p:graphicFrame>
      <p:sp>
        <p:nvSpPr>
          <p:cNvPr id="13" name="TextBox 12">
            <a:extLst>
              <a:ext uri="{FF2B5EF4-FFF2-40B4-BE49-F238E27FC236}">
                <a16:creationId xmlns:a16="http://schemas.microsoft.com/office/drawing/2014/main" id="{A13CAADA-7C50-431E-8656-2BAD6520090F}"/>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29034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Amelia has been multiplying fractions, but she has found the wrong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Amelia made a mistake?</a:t>
            </a:r>
          </a:p>
          <a:p>
            <a:r>
              <a:rPr lang="en-GB" sz="2000" b="1" dirty="0">
                <a:solidFill>
                  <a:srgbClr val="FF0000"/>
                </a:solidFill>
                <a:latin typeface="Century Gothic" panose="020B0502020202020204" pitchFamily="34" charset="0"/>
              </a:rPr>
              <a:t> </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Rounded Corners 8">
            <a:extLst>
              <a:ext uri="{FF2B5EF4-FFF2-40B4-BE49-F238E27FC236}">
                <a16:creationId xmlns:a16="http://schemas.microsoft.com/office/drawing/2014/main" id="{54252730-7F4E-42C1-BCB9-DDC6F3829029}"/>
              </a:ext>
            </a:extLst>
          </p:cNvPr>
          <p:cNvSpPr/>
          <p:nvPr/>
        </p:nvSpPr>
        <p:spPr>
          <a:xfrm>
            <a:off x="2470245" y="1788902"/>
            <a:ext cx="4203511" cy="178563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7A66F4D3-ECCC-1D41-94E1-115BB7EC4543}"/>
              </a:ext>
            </a:extLst>
          </p:cNvPr>
          <p:cNvGraphicFramePr>
            <a:graphicFrameLocks noGrp="1"/>
          </p:cNvGraphicFramePr>
          <p:nvPr>
            <p:extLst/>
          </p:nvPr>
        </p:nvGraphicFramePr>
        <p:xfrm>
          <a:off x="3049515" y="1878454"/>
          <a:ext cx="3044971" cy="1591690"/>
        </p:xfrm>
        <a:graphic>
          <a:graphicData uri="http://schemas.openxmlformats.org/drawingml/2006/table">
            <a:tbl>
              <a:tblPr firstRow="1" bandRow="1">
                <a:tableStyleId>{5940675A-B579-460E-94D1-54222C63F5DA}</a:tableStyleId>
              </a:tblPr>
              <a:tblGrid>
                <a:gridCol w="553631">
                  <a:extLst>
                    <a:ext uri="{9D8B030D-6E8A-4147-A177-3AD203B41FA5}">
                      <a16:colId xmlns:a16="http://schemas.microsoft.com/office/drawing/2014/main" val="491751691"/>
                    </a:ext>
                  </a:extLst>
                </a:gridCol>
                <a:gridCol w="692039">
                  <a:extLst>
                    <a:ext uri="{9D8B030D-6E8A-4147-A177-3AD203B41FA5}">
                      <a16:colId xmlns:a16="http://schemas.microsoft.com/office/drawing/2014/main" val="2330284202"/>
                    </a:ext>
                  </a:extLst>
                </a:gridCol>
                <a:gridCol w="553631">
                  <a:extLst>
                    <a:ext uri="{9D8B030D-6E8A-4147-A177-3AD203B41FA5}">
                      <a16:colId xmlns:a16="http://schemas.microsoft.com/office/drawing/2014/main" val="1080114810"/>
                    </a:ext>
                  </a:extLst>
                </a:gridCol>
                <a:gridCol w="692039">
                  <a:extLst>
                    <a:ext uri="{9D8B030D-6E8A-4147-A177-3AD203B41FA5}">
                      <a16:colId xmlns:a16="http://schemas.microsoft.com/office/drawing/2014/main" val="1829068903"/>
                    </a:ext>
                  </a:extLst>
                </a:gridCol>
                <a:gridCol w="553631">
                  <a:extLst>
                    <a:ext uri="{9D8B030D-6E8A-4147-A177-3AD203B41FA5}">
                      <a16:colId xmlns:a16="http://schemas.microsoft.com/office/drawing/2014/main" val="360405894"/>
                    </a:ext>
                  </a:extLst>
                </a:gridCol>
              </a:tblGrid>
              <a:tr h="795845">
                <a:tc>
                  <a:txBody>
                    <a:bodyPr/>
                    <a:lstStyle/>
                    <a:p>
                      <a:pPr algn="ctr"/>
                      <a:r>
                        <a:rPr lang="en-GB" sz="3500" b="1"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500" b="1" dirty="0">
                          <a:latin typeface="Century Gothic" panose="020B0502020202020204" pitchFamily="34" charset="0"/>
                        </a:rPr>
                        <a:t>x</a:t>
                      </a:r>
                    </a:p>
                  </a:txBody>
                  <a:tcPr marL="175778" marR="175778" marT="87889" marB="878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500" b="1" dirty="0">
                          <a:latin typeface="Century Gothic" panose="020B0502020202020204" pitchFamily="34" charset="0"/>
                        </a:rPr>
                        <a:t>=</a:t>
                      </a:r>
                    </a:p>
                  </a:txBody>
                  <a:tcPr marL="175778" marR="175778" marT="87889" marB="878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95845">
                <a:tc>
                  <a:txBody>
                    <a:bodyPr/>
                    <a:lstStyle/>
                    <a:p>
                      <a:pPr algn="ctr"/>
                      <a:r>
                        <a:rPr lang="en-GB" sz="35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500" b="1" dirty="0">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500" b="1" dirty="0">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938936"/>
                  </a:ext>
                </a:extLst>
              </a:tr>
            </a:tbl>
          </a:graphicData>
        </a:graphic>
      </p:graphicFrame>
      <p:sp>
        <p:nvSpPr>
          <p:cNvPr id="10" name="TextBox 9">
            <a:extLst>
              <a:ext uri="{FF2B5EF4-FFF2-40B4-BE49-F238E27FC236}">
                <a16:creationId xmlns:a16="http://schemas.microsoft.com/office/drawing/2014/main" id="{82A707DA-00BA-40A9-B3F9-AE48DEE2266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41812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Amelia has been multiplying fractions, but she has found the wrong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Amelia made a mistake? </a:t>
            </a:r>
          </a:p>
          <a:p>
            <a:endParaRPr lang="en-GB" sz="2000" b="1" dirty="0">
              <a:solidFill>
                <a:srgbClr val="FF0000"/>
              </a:solidFill>
              <a:latin typeface="Century Gothic" panose="020B0502020202020204" pitchFamily="34" charset="0"/>
            </a:endParaRPr>
          </a:p>
          <a:p>
            <a:r>
              <a:rPr lang="en-GB" sz="2000" b="1" dirty="0">
                <a:solidFill>
                  <a:schemeClr val="tx1"/>
                </a:solidFill>
                <a:latin typeface="Century Gothic" panose="020B0502020202020204" pitchFamily="34" charset="0"/>
              </a:rPr>
              <a:t>Yes. Amelia has made a mistake because...</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Rounded Corners 8">
            <a:extLst>
              <a:ext uri="{FF2B5EF4-FFF2-40B4-BE49-F238E27FC236}">
                <a16:creationId xmlns:a16="http://schemas.microsoft.com/office/drawing/2014/main" id="{54252730-7F4E-42C1-BCB9-DDC6F3829029}"/>
              </a:ext>
            </a:extLst>
          </p:cNvPr>
          <p:cNvSpPr/>
          <p:nvPr/>
        </p:nvSpPr>
        <p:spPr>
          <a:xfrm>
            <a:off x="2470245" y="1788902"/>
            <a:ext cx="4203511" cy="178563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7A66F4D3-ECCC-1D41-94E1-115BB7EC4543}"/>
              </a:ext>
            </a:extLst>
          </p:cNvPr>
          <p:cNvGraphicFramePr>
            <a:graphicFrameLocks noGrp="1"/>
          </p:cNvGraphicFramePr>
          <p:nvPr>
            <p:extLst/>
          </p:nvPr>
        </p:nvGraphicFramePr>
        <p:xfrm>
          <a:off x="3049515" y="1878454"/>
          <a:ext cx="3044971" cy="1591690"/>
        </p:xfrm>
        <a:graphic>
          <a:graphicData uri="http://schemas.openxmlformats.org/drawingml/2006/table">
            <a:tbl>
              <a:tblPr firstRow="1" bandRow="1">
                <a:tableStyleId>{5940675A-B579-460E-94D1-54222C63F5DA}</a:tableStyleId>
              </a:tblPr>
              <a:tblGrid>
                <a:gridCol w="553631">
                  <a:extLst>
                    <a:ext uri="{9D8B030D-6E8A-4147-A177-3AD203B41FA5}">
                      <a16:colId xmlns:a16="http://schemas.microsoft.com/office/drawing/2014/main" val="491751691"/>
                    </a:ext>
                  </a:extLst>
                </a:gridCol>
                <a:gridCol w="692039">
                  <a:extLst>
                    <a:ext uri="{9D8B030D-6E8A-4147-A177-3AD203B41FA5}">
                      <a16:colId xmlns:a16="http://schemas.microsoft.com/office/drawing/2014/main" val="2330284202"/>
                    </a:ext>
                  </a:extLst>
                </a:gridCol>
                <a:gridCol w="553631">
                  <a:extLst>
                    <a:ext uri="{9D8B030D-6E8A-4147-A177-3AD203B41FA5}">
                      <a16:colId xmlns:a16="http://schemas.microsoft.com/office/drawing/2014/main" val="1080114810"/>
                    </a:ext>
                  </a:extLst>
                </a:gridCol>
                <a:gridCol w="692039">
                  <a:extLst>
                    <a:ext uri="{9D8B030D-6E8A-4147-A177-3AD203B41FA5}">
                      <a16:colId xmlns:a16="http://schemas.microsoft.com/office/drawing/2014/main" val="1829068903"/>
                    </a:ext>
                  </a:extLst>
                </a:gridCol>
                <a:gridCol w="553631">
                  <a:extLst>
                    <a:ext uri="{9D8B030D-6E8A-4147-A177-3AD203B41FA5}">
                      <a16:colId xmlns:a16="http://schemas.microsoft.com/office/drawing/2014/main" val="360405894"/>
                    </a:ext>
                  </a:extLst>
                </a:gridCol>
              </a:tblGrid>
              <a:tr h="795845">
                <a:tc>
                  <a:txBody>
                    <a:bodyPr/>
                    <a:lstStyle/>
                    <a:p>
                      <a:pPr algn="ctr"/>
                      <a:r>
                        <a:rPr lang="en-GB" sz="3500" b="1"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500" b="1" dirty="0">
                          <a:latin typeface="Century Gothic" panose="020B0502020202020204" pitchFamily="34" charset="0"/>
                        </a:rPr>
                        <a:t>x</a:t>
                      </a:r>
                    </a:p>
                  </a:txBody>
                  <a:tcPr marL="175778" marR="175778" marT="87889" marB="878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500" b="1" dirty="0">
                          <a:latin typeface="Century Gothic" panose="020B0502020202020204" pitchFamily="34" charset="0"/>
                        </a:rPr>
                        <a:t>=</a:t>
                      </a:r>
                    </a:p>
                  </a:txBody>
                  <a:tcPr marL="175778" marR="175778" marT="87889" marB="878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95845">
                <a:tc>
                  <a:txBody>
                    <a:bodyPr/>
                    <a:lstStyle/>
                    <a:p>
                      <a:pPr algn="ctr"/>
                      <a:r>
                        <a:rPr lang="en-GB" sz="35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500" b="1" dirty="0">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500" b="1" dirty="0">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938936"/>
                  </a:ext>
                </a:extLst>
              </a:tr>
            </a:tbl>
          </a:graphicData>
        </a:graphic>
      </p:graphicFrame>
      <p:sp>
        <p:nvSpPr>
          <p:cNvPr id="10" name="TextBox 9">
            <a:extLst>
              <a:ext uri="{FF2B5EF4-FFF2-40B4-BE49-F238E27FC236}">
                <a16:creationId xmlns:a16="http://schemas.microsoft.com/office/drawing/2014/main" id="{37B0840C-E881-400C-BE25-E06F5B0A9A7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79974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Amelia has been multiplying fractions, but she has found the wrong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Amelia made a mistake?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Yes. Amelia has made a mistake because she has added the numerators instead of multiplying them. </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The answer is                  . </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Rounded Corners 8">
            <a:extLst>
              <a:ext uri="{FF2B5EF4-FFF2-40B4-BE49-F238E27FC236}">
                <a16:creationId xmlns:a16="http://schemas.microsoft.com/office/drawing/2014/main" id="{54252730-7F4E-42C1-BCB9-DDC6F3829029}"/>
              </a:ext>
            </a:extLst>
          </p:cNvPr>
          <p:cNvSpPr/>
          <p:nvPr/>
        </p:nvSpPr>
        <p:spPr>
          <a:xfrm>
            <a:off x="2470245" y="1788902"/>
            <a:ext cx="4203511" cy="178563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7A66F4D3-ECCC-1D41-94E1-115BB7EC4543}"/>
              </a:ext>
            </a:extLst>
          </p:cNvPr>
          <p:cNvGraphicFramePr>
            <a:graphicFrameLocks noGrp="1"/>
          </p:cNvGraphicFramePr>
          <p:nvPr>
            <p:extLst/>
          </p:nvPr>
        </p:nvGraphicFramePr>
        <p:xfrm>
          <a:off x="3049515" y="1878454"/>
          <a:ext cx="3044971" cy="1591690"/>
        </p:xfrm>
        <a:graphic>
          <a:graphicData uri="http://schemas.openxmlformats.org/drawingml/2006/table">
            <a:tbl>
              <a:tblPr firstRow="1" bandRow="1">
                <a:tableStyleId>{5940675A-B579-460E-94D1-54222C63F5DA}</a:tableStyleId>
              </a:tblPr>
              <a:tblGrid>
                <a:gridCol w="553631">
                  <a:extLst>
                    <a:ext uri="{9D8B030D-6E8A-4147-A177-3AD203B41FA5}">
                      <a16:colId xmlns:a16="http://schemas.microsoft.com/office/drawing/2014/main" val="491751691"/>
                    </a:ext>
                  </a:extLst>
                </a:gridCol>
                <a:gridCol w="692039">
                  <a:extLst>
                    <a:ext uri="{9D8B030D-6E8A-4147-A177-3AD203B41FA5}">
                      <a16:colId xmlns:a16="http://schemas.microsoft.com/office/drawing/2014/main" val="2330284202"/>
                    </a:ext>
                  </a:extLst>
                </a:gridCol>
                <a:gridCol w="553631">
                  <a:extLst>
                    <a:ext uri="{9D8B030D-6E8A-4147-A177-3AD203B41FA5}">
                      <a16:colId xmlns:a16="http://schemas.microsoft.com/office/drawing/2014/main" val="1080114810"/>
                    </a:ext>
                  </a:extLst>
                </a:gridCol>
                <a:gridCol w="692039">
                  <a:extLst>
                    <a:ext uri="{9D8B030D-6E8A-4147-A177-3AD203B41FA5}">
                      <a16:colId xmlns:a16="http://schemas.microsoft.com/office/drawing/2014/main" val="1829068903"/>
                    </a:ext>
                  </a:extLst>
                </a:gridCol>
                <a:gridCol w="553631">
                  <a:extLst>
                    <a:ext uri="{9D8B030D-6E8A-4147-A177-3AD203B41FA5}">
                      <a16:colId xmlns:a16="http://schemas.microsoft.com/office/drawing/2014/main" val="360405894"/>
                    </a:ext>
                  </a:extLst>
                </a:gridCol>
              </a:tblGrid>
              <a:tr h="795845">
                <a:tc>
                  <a:txBody>
                    <a:bodyPr/>
                    <a:lstStyle/>
                    <a:p>
                      <a:pPr algn="ctr"/>
                      <a:r>
                        <a:rPr lang="en-GB" sz="3500" b="1"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500" b="1" dirty="0">
                          <a:latin typeface="Century Gothic" panose="020B0502020202020204" pitchFamily="34" charset="0"/>
                        </a:rPr>
                        <a:t>x</a:t>
                      </a:r>
                    </a:p>
                  </a:txBody>
                  <a:tcPr marL="175778" marR="175778" marT="87889" marB="878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500" b="1" dirty="0">
                          <a:latin typeface="Century Gothic" panose="020B0502020202020204" pitchFamily="34" charset="0"/>
                        </a:rPr>
                        <a:t>=</a:t>
                      </a:r>
                    </a:p>
                  </a:txBody>
                  <a:tcPr marL="175778" marR="175778" marT="87889" marB="878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95845">
                <a:tc>
                  <a:txBody>
                    <a:bodyPr/>
                    <a:lstStyle/>
                    <a:p>
                      <a:pPr algn="ctr"/>
                      <a:r>
                        <a:rPr lang="en-GB" sz="35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500" b="1" dirty="0">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500" b="1" dirty="0">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938936"/>
                  </a:ext>
                </a:extLst>
              </a:tr>
            </a:tbl>
          </a:graphicData>
        </a:graphic>
      </p:graphicFrame>
      <p:graphicFrame>
        <p:nvGraphicFramePr>
          <p:cNvPr id="10" name="Table 9">
            <a:extLst>
              <a:ext uri="{FF2B5EF4-FFF2-40B4-BE49-F238E27FC236}">
                <a16:creationId xmlns:a16="http://schemas.microsoft.com/office/drawing/2014/main" id="{E6616FDD-6325-41B9-A888-1943582B9760}"/>
              </a:ext>
            </a:extLst>
          </p:cNvPr>
          <p:cNvGraphicFramePr>
            <a:graphicFrameLocks noGrp="1"/>
          </p:cNvGraphicFramePr>
          <p:nvPr>
            <p:extLst/>
          </p:nvPr>
        </p:nvGraphicFramePr>
        <p:xfrm>
          <a:off x="2043720" y="5495568"/>
          <a:ext cx="1160980" cy="812686"/>
        </p:xfrm>
        <a:graphic>
          <a:graphicData uri="http://schemas.openxmlformats.org/drawingml/2006/table">
            <a:tbl>
              <a:tblPr firstRow="1" bandRow="1">
                <a:tableStyleId>{5940675A-B579-460E-94D1-54222C63F5DA}</a:tableStyleId>
              </a:tblPr>
              <a:tblGrid>
                <a:gridCol w="348294">
                  <a:extLst>
                    <a:ext uri="{9D8B030D-6E8A-4147-A177-3AD203B41FA5}">
                      <a16:colId xmlns:a16="http://schemas.microsoft.com/office/drawing/2014/main" val="1301412530"/>
                    </a:ext>
                  </a:extLst>
                </a:gridCol>
                <a:gridCol w="464392">
                  <a:extLst>
                    <a:ext uri="{9D8B030D-6E8A-4147-A177-3AD203B41FA5}">
                      <a16:colId xmlns:a16="http://schemas.microsoft.com/office/drawing/2014/main" val="2049743286"/>
                    </a:ext>
                  </a:extLst>
                </a:gridCol>
                <a:gridCol w="348294">
                  <a:extLst>
                    <a:ext uri="{9D8B030D-6E8A-4147-A177-3AD203B41FA5}">
                      <a16:colId xmlns:a16="http://schemas.microsoft.com/office/drawing/2014/main" val="3767921996"/>
                    </a:ext>
                  </a:extLst>
                </a:gridCol>
              </a:tblGrid>
              <a:tr h="406343">
                <a:tc>
                  <a:txBody>
                    <a:bodyPr/>
                    <a:lstStyle/>
                    <a:p>
                      <a:pPr algn="ctr"/>
                      <a:r>
                        <a:rPr lang="en-GB" sz="1900" b="1" dirty="0">
                          <a:solidFill>
                            <a:srgbClr val="FF0000"/>
                          </a:solidFill>
                          <a:latin typeface="Century Gothic" panose="020B0502020202020204" pitchFamily="34" charset="0"/>
                        </a:rPr>
                        <a:t>20</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900" b="1" dirty="0">
                          <a:solidFill>
                            <a:srgbClr val="FF0000"/>
                          </a:solidFill>
                          <a:latin typeface="Century Gothic" panose="020B0502020202020204" pitchFamily="34" charset="0"/>
                        </a:rPr>
                        <a:t>or</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406343">
                <a:tc>
                  <a:txBody>
                    <a:bodyPr/>
                    <a:lstStyle/>
                    <a:p>
                      <a:pPr algn="ctr"/>
                      <a:r>
                        <a:rPr lang="en-GB" sz="1900" b="1" dirty="0">
                          <a:solidFill>
                            <a:srgbClr val="FF0000"/>
                          </a:solidFill>
                          <a:latin typeface="Century Gothic" panose="020B0502020202020204" pitchFamily="34" charset="0"/>
                        </a:rPr>
                        <a:t>66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900" b="1" dirty="0">
                          <a:solidFill>
                            <a:srgbClr val="FF0000"/>
                          </a:solidFill>
                          <a:latin typeface="Century Gothic" panose="020B0502020202020204" pitchFamily="34" charset="0"/>
                        </a:rPr>
                        <a:t>33</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12" name="TextBox 11">
            <a:extLst>
              <a:ext uri="{FF2B5EF4-FFF2-40B4-BE49-F238E27FC236}">
                <a16:creationId xmlns:a16="http://schemas.microsoft.com/office/drawing/2014/main" id="{E123A61D-CDAB-4AE5-A9AA-E349354C1866}"/>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51016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1F481E1C-FF4E-48EA-83E8-936CC664EA78}"/>
              </a:ext>
            </a:extLst>
          </p:cNvPr>
          <p:cNvGraphicFramePr>
            <a:graphicFrameLocks noGrp="1"/>
          </p:cNvGraphicFramePr>
          <p:nvPr>
            <p:extLst>
              <p:ext uri="{D42A27DB-BD31-4B8C-83A1-F6EECF244321}">
                <p14:modId xmlns:p14="http://schemas.microsoft.com/office/powerpoint/2010/main" val="3512200707"/>
              </p:ext>
            </p:extLst>
          </p:nvPr>
        </p:nvGraphicFramePr>
        <p:xfrm>
          <a:off x="1972699" y="1753567"/>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4</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rgbClr val="FF0000"/>
                          </a:solidFill>
                          <a:latin typeface="Century Gothic" panose="020B0502020202020204" pitchFamily="34" charset="0"/>
                        </a:rPr>
                        <a:t>8</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graphicFrame>
        <p:nvGraphicFramePr>
          <p:cNvPr id="9" name="Table 8">
            <a:extLst>
              <a:ext uri="{FF2B5EF4-FFF2-40B4-BE49-F238E27FC236}">
                <a16:creationId xmlns:a16="http://schemas.microsoft.com/office/drawing/2014/main" id="{9F493D03-BE9B-411C-BA87-7634FF5AA07E}"/>
              </a:ext>
            </a:extLst>
          </p:cNvPr>
          <p:cNvGraphicFramePr>
            <a:graphicFrameLocks noGrp="1"/>
          </p:cNvGraphicFramePr>
          <p:nvPr>
            <p:extLst>
              <p:ext uri="{D42A27DB-BD31-4B8C-83A1-F6EECF244321}">
                <p14:modId xmlns:p14="http://schemas.microsoft.com/office/powerpoint/2010/main" val="841867582"/>
              </p:ext>
            </p:extLst>
          </p:nvPr>
        </p:nvGraphicFramePr>
        <p:xfrm>
          <a:off x="5525299" y="1753567"/>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rgbClr val="FF0000"/>
                          </a:solidFill>
                          <a:latin typeface="Century Gothic" panose="020B0502020202020204" pitchFamily="34" charset="0"/>
                        </a:rPr>
                        <a:t>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graphicFrame>
        <p:nvGraphicFramePr>
          <p:cNvPr id="10" name="Table 9">
            <a:extLst>
              <a:ext uri="{FF2B5EF4-FFF2-40B4-BE49-F238E27FC236}">
                <a16:creationId xmlns:a16="http://schemas.microsoft.com/office/drawing/2014/main" id="{DE599D02-7197-43E4-A0B6-03FAA8C96DD4}"/>
              </a:ext>
            </a:extLst>
          </p:cNvPr>
          <p:cNvGraphicFramePr>
            <a:graphicFrameLocks noGrp="1"/>
          </p:cNvGraphicFramePr>
          <p:nvPr>
            <p:extLst>
              <p:ext uri="{D42A27DB-BD31-4B8C-83A1-F6EECF244321}">
                <p14:modId xmlns:p14="http://schemas.microsoft.com/office/powerpoint/2010/main" val="375916063"/>
              </p:ext>
            </p:extLst>
          </p:nvPr>
        </p:nvGraphicFramePr>
        <p:xfrm>
          <a:off x="1972699" y="3638550"/>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8</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rgbClr val="FF0000"/>
                          </a:solidFill>
                          <a:latin typeface="Century Gothic" panose="020B0502020202020204" pitchFamily="34" charset="0"/>
                        </a:rPr>
                        <a:t>9</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graphicFrame>
        <p:nvGraphicFramePr>
          <p:cNvPr id="11" name="Table 10">
            <a:extLst>
              <a:ext uri="{FF2B5EF4-FFF2-40B4-BE49-F238E27FC236}">
                <a16:creationId xmlns:a16="http://schemas.microsoft.com/office/drawing/2014/main" id="{3F99605A-6419-4B76-8AFB-5F89D269BA52}"/>
              </a:ext>
            </a:extLst>
          </p:cNvPr>
          <p:cNvGraphicFramePr>
            <a:graphicFrameLocks noGrp="1"/>
          </p:cNvGraphicFramePr>
          <p:nvPr>
            <p:extLst>
              <p:ext uri="{D42A27DB-BD31-4B8C-83A1-F6EECF244321}">
                <p14:modId xmlns:p14="http://schemas.microsoft.com/office/powerpoint/2010/main" val="3437320062"/>
              </p:ext>
            </p:extLst>
          </p:nvPr>
        </p:nvGraphicFramePr>
        <p:xfrm>
          <a:off x="5525299" y="3638550"/>
          <a:ext cx="1800000" cy="10261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206051173"/>
                    </a:ext>
                  </a:extLst>
                </a:gridCol>
                <a:gridCol w="360000">
                  <a:extLst>
                    <a:ext uri="{9D8B030D-6E8A-4147-A177-3AD203B41FA5}">
                      <a16:colId xmlns:a16="http://schemas.microsoft.com/office/drawing/2014/main" val="4270724839"/>
                    </a:ext>
                  </a:extLst>
                </a:gridCol>
                <a:gridCol w="360000">
                  <a:extLst>
                    <a:ext uri="{9D8B030D-6E8A-4147-A177-3AD203B41FA5}">
                      <a16:colId xmlns:a16="http://schemas.microsoft.com/office/drawing/2014/main" val="829867632"/>
                    </a:ext>
                  </a:extLst>
                </a:gridCol>
                <a:gridCol w="360000">
                  <a:extLst>
                    <a:ext uri="{9D8B030D-6E8A-4147-A177-3AD203B41FA5}">
                      <a16:colId xmlns:a16="http://schemas.microsoft.com/office/drawing/2014/main" val="2146468121"/>
                    </a:ext>
                  </a:extLst>
                </a:gridCol>
                <a:gridCol w="360000">
                  <a:extLst>
                    <a:ext uri="{9D8B030D-6E8A-4147-A177-3AD203B41FA5}">
                      <a16:colId xmlns:a16="http://schemas.microsoft.com/office/drawing/2014/main" val="1831473174"/>
                    </a:ext>
                  </a:extLst>
                </a:gridCol>
              </a:tblGrid>
              <a:tr h="360000">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45720" marR="4572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6</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706400"/>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60746"/>
                  </a:ext>
                </a:extLst>
              </a:tr>
              <a:tr h="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vMerge="1">
                  <a:txBody>
                    <a:bodyPr/>
                    <a:lstStyle/>
                    <a:p>
                      <a:pPr algn="ctr"/>
                      <a:endParaRPr lang="en-GB" sz="100" b="1">
                        <a:latin typeface="Century Gothic" panose="020B0502020202020204" pitchFamily="34" charset="0"/>
                      </a:endParaRPr>
                    </a:p>
                  </a:txBody>
                  <a:tcPr marL="45720" marR="45720"/>
                </a:tc>
                <a:tc>
                  <a:txBody>
                    <a:bodyPr/>
                    <a:lstStyle/>
                    <a:p>
                      <a:pPr algn="ctr"/>
                      <a:endParaRPr lang="en-GB" sz="100" b="1" dirty="0">
                        <a:solidFill>
                          <a:srgbClr val="FF0000"/>
                        </a:solidFill>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13170"/>
                  </a:ext>
                </a:extLst>
              </a:tr>
              <a:tr h="360000">
                <a:tc>
                  <a:txBody>
                    <a:bodyPr/>
                    <a:lstStyle/>
                    <a:p>
                      <a:pPr algn="ctr"/>
                      <a:r>
                        <a:rPr lang="en-GB" sz="2000" b="1" dirty="0">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rgbClr val="FF0000"/>
                          </a:solidFill>
                          <a:latin typeface="Century Gothic" panose="020B0502020202020204" pitchFamily="34" charset="0"/>
                        </a:rPr>
                        <a:t>7</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806038"/>
                  </a:ext>
                </a:extLst>
              </a:tr>
            </a:tbl>
          </a:graphicData>
        </a:graphic>
      </p:graphicFrame>
      <p:sp>
        <p:nvSpPr>
          <p:cNvPr id="12" name="TextBox 11">
            <a:extLst>
              <a:ext uri="{FF2B5EF4-FFF2-40B4-BE49-F238E27FC236}">
                <a16:creationId xmlns:a16="http://schemas.microsoft.com/office/drawing/2014/main" id="{FE02DB75-7ED5-4A77-9D98-B5705C88A6E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digit cards to complete the calculations below.</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4" name="Table 13">
            <a:extLst>
              <a:ext uri="{FF2B5EF4-FFF2-40B4-BE49-F238E27FC236}">
                <a16:creationId xmlns:a16="http://schemas.microsoft.com/office/drawing/2014/main" id="{A37B2962-73ED-4119-A65A-B4776D1E2792}"/>
              </a:ext>
            </a:extLst>
          </p:cNvPr>
          <p:cNvGraphicFramePr>
            <a:graphicFrameLocks noGrp="1"/>
          </p:cNvGraphicFramePr>
          <p:nvPr>
            <p:extLst/>
          </p:nvPr>
        </p:nvGraphicFramePr>
        <p:xfrm>
          <a:off x="734074" y="3002820"/>
          <a:ext cx="3383154" cy="112286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648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endParaRPr lang="en-GB" sz="18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r>
                        <a:rPr lang="en-GB" sz="24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5" name="Table 14">
            <a:extLst>
              <a:ext uri="{FF2B5EF4-FFF2-40B4-BE49-F238E27FC236}">
                <a16:creationId xmlns:a16="http://schemas.microsoft.com/office/drawing/2014/main" id="{73335358-F2D8-421A-9B8D-998B8DE046B3}"/>
              </a:ext>
            </a:extLst>
          </p:cNvPr>
          <p:cNvGraphicFramePr>
            <a:graphicFrameLocks noGrp="1"/>
          </p:cNvGraphicFramePr>
          <p:nvPr>
            <p:extLst/>
          </p:nvPr>
        </p:nvGraphicFramePr>
        <p:xfrm>
          <a:off x="734074" y="4744678"/>
          <a:ext cx="3383154" cy="11228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576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4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latin typeface="Century Gothic" panose="020B0502020202020204" pitchFamily="34" charset="0"/>
                        </a:rPr>
                        <a:t>5</a:t>
                      </a:r>
                      <a:endParaRPr lang="en-GB" sz="1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24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6" name="Table 15">
            <a:extLst>
              <a:ext uri="{FF2B5EF4-FFF2-40B4-BE49-F238E27FC236}">
                <a16:creationId xmlns:a16="http://schemas.microsoft.com/office/drawing/2014/main" id="{0BBEDB57-64CC-431D-8871-5D4B4B7AD51C}"/>
              </a:ext>
            </a:extLst>
          </p:cNvPr>
          <p:cNvGraphicFramePr>
            <a:graphicFrameLocks noGrp="1"/>
          </p:cNvGraphicFramePr>
          <p:nvPr>
            <p:extLst/>
          </p:nvPr>
        </p:nvGraphicFramePr>
        <p:xfrm>
          <a:off x="4954774" y="3002820"/>
          <a:ext cx="3383154" cy="11228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576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24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7" name="Table 16">
            <a:extLst>
              <a:ext uri="{FF2B5EF4-FFF2-40B4-BE49-F238E27FC236}">
                <a16:creationId xmlns:a16="http://schemas.microsoft.com/office/drawing/2014/main" id="{27F42CD1-8C34-430C-B056-69DEC44E0D1C}"/>
              </a:ext>
            </a:extLst>
          </p:cNvPr>
          <p:cNvGraphicFramePr>
            <a:graphicFrameLocks noGrp="1"/>
          </p:cNvGraphicFramePr>
          <p:nvPr>
            <p:extLst/>
          </p:nvPr>
        </p:nvGraphicFramePr>
        <p:xfrm>
          <a:off x="4954774" y="4744678"/>
          <a:ext cx="3383154" cy="112286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648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endParaRPr lang="en-GB" sz="2800" b="1"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4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24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2" name="Table 1">
            <a:extLst>
              <a:ext uri="{FF2B5EF4-FFF2-40B4-BE49-F238E27FC236}">
                <a16:creationId xmlns:a16="http://schemas.microsoft.com/office/drawing/2014/main" id="{C4BFFB0C-636C-48D2-86ED-47D0476C5DE5}"/>
              </a:ext>
            </a:extLst>
          </p:cNvPr>
          <p:cNvGraphicFramePr>
            <a:graphicFrameLocks noGrp="1"/>
          </p:cNvGraphicFramePr>
          <p:nvPr>
            <p:extLst/>
          </p:nvPr>
        </p:nvGraphicFramePr>
        <p:xfrm>
          <a:off x="2052000" y="1616208"/>
          <a:ext cx="5040000" cy="1008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311363244"/>
                    </a:ext>
                  </a:extLst>
                </a:gridCol>
                <a:gridCol w="720000">
                  <a:extLst>
                    <a:ext uri="{9D8B030D-6E8A-4147-A177-3AD203B41FA5}">
                      <a16:colId xmlns:a16="http://schemas.microsoft.com/office/drawing/2014/main" val="1167467599"/>
                    </a:ext>
                  </a:extLst>
                </a:gridCol>
                <a:gridCol w="720000">
                  <a:extLst>
                    <a:ext uri="{9D8B030D-6E8A-4147-A177-3AD203B41FA5}">
                      <a16:colId xmlns:a16="http://schemas.microsoft.com/office/drawing/2014/main" val="1306488881"/>
                    </a:ext>
                  </a:extLst>
                </a:gridCol>
                <a:gridCol w="720000">
                  <a:extLst>
                    <a:ext uri="{9D8B030D-6E8A-4147-A177-3AD203B41FA5}">
                      <a16:colId xmlns:a16="http://schemas.microsoft.com/office/drawing/2014/main" val="660083993"/>
                    </a:ext>
                  </a:extLst>
                </a:gridCol>
                <a:gridCol w="720000">
                  <a:extLst>
                    <a:ext uri="{9D8B030D-6E8A-4147-A177-3AD203B41FA5}">
                      <a16:colId xmlns:a16="http://schemas.microsoft.com/office/drawing/2014/main" val="1070518752"/>
                    </a:ext>
                  </a:extLst>
                </a:gridCol>
                <a:gridCol w="720000">
                  <a:extLst>
                    <a:ext uri="{9D8B030D-6E8A-4147-A177-3AD203B41FA5}">
                      <a16:colId xmlns:a16="http://schemas.microsoft.com/office/drawing/2014/main" val="2827672426"/>
                    </a:ext>
                  </a:extLst>
                </a:gridCol>
                <a:gridCol w="720000">
                  <a:extLst>
                    <a:ext uri="{9D8B030D-6E8A-4147-A177-3AD203B41FA5}">
                      <a16:colId xmlns:a16="http://schemas.microsoft.com/office/drawing/2014/main" val="3193736777"/>
                    </a:ext>
                  </a:extLst>
                </a:gridCol>
              </a:tblGrid>
              <a:tr h="1008000">
                <a:tc>
                  <a:txBody>
                    <a:bodyPr/>
                    <a:lstStyle/>
                    <a:p>
                      <a:pPr algn="ctr"/>
                      <a:r>
                        <a:rPr lang="en-GB" sz="4000" b="1" dirty="0">
                          <a:solidFill>
                            <a:schemeClr val="tx1"/>
                          </a:solidFill>
                          <a:latin typeface="Century Gothic" panose="020B0502020202020204" pitchFamily="34" charset="0"/>
                        </a:rPr>
                        <a:t>1</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0" b="1">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tx1"/>
                          </a:solidFill>
                          <a:latin typeface="Century Gothic" panose="020B0502020202020204" pitchFamily="34" charset="0"/>
                        </a:rPr>
                        <a:t>2</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tx1"/>
                          </a:solidFill>
                          <a:latin typeface="Century Gothic" panose="020B0502020202020204" pitchFamily="34" charset="0"/>
                        </a:rPr>
                        <a:t>3</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tx1"/>
                          </a:solidFill>
                          <a:latin typeface="Century Gothic" panose="020B0502020202020204" pitchFamily="34" charset="0"/>
                        </a:rPr>
                        <a:t>4</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8647940"/>
                  </a:ext>
                </a:extLst>
              </a:tr>
            </a:tbl>
          </a:graphicData>
        </a:graphic>
      </p:graphicFrame>
      <p:sp>
        <p:nvSpPr>
          <p:cNvPr id="11" name="TextBox 10">
            <a:extLst>
              <a:ext uri="{FF2B5EF4-FFF2-40B4-BE49-F238E27FC236}">
                <a16:creationId xmlns:a16="http://schemas.microsoft.com/office/drawing/2014/main" id="{B1263794-3430-4476-B867-00CFC20AA09F}"/>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7372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digit cards to complete the calculations below.</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4" name="Table 13">
            <a:extLst>
              <a:ext uri="{FF2B5EF4-FFF2-40B4-BE49-F238E27FC236}">
                <a16:creationId xmlns:a16="http://schemas.microsoft.com/office/drawing/2014/main" id="{A37B2962-73ED-4119-A65A-B4776D1E2792}"/>
              </a:ext>
            </a:extLst>
          </p:cNvPr>
          <p:cNvGraphicFramePr>
            <a:graphicFrameLocks noGrp="1"/>
          </p:cNvGraphicFramePr>
          <p:nvPr>
            <p:extLst/>
          </p:nvPr>
        </p:nvGraphicFramePr>
        <p:xfrm>
          <a:off x="734074" y="3002820"/>
          <a:ext cx="3383154" cy="112286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648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solidFill>
                            <a:srgbClr val="FF0000"/>
                          </a:solidFill>
                          <a:latin typeface="Century Gothic" panose="020B0502020202020204" pitchFamily="34" charset="0"/>
                        </a:rPr>
                        <a:t>3</a:t>
                      </a:r>
                      <a:endParaRPr lang="en-GB" sz="1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r>
                        <a:rPr lang="en-GB" sz="24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5" name="Table 14">
            <a:extLst>
              <a:ext uri="{FF2B5EF4-FFF2-40B4-BE49-F238E27FC236}">
                <a16:creationId xmlns:a16="http://schemas.microsoft.com/office/drawing/2014/main" id="{73335358-F2D8-421A-9B8D-998B8DE046B3}"/>
              </a:ext>
            </a:extLst>
          </p:cNvPr>
          <p:cNvGraphicFramePr>
            <a:graphicFrameLocks noGrp="1"/>
          </p:cNvGraphicFramePr>
          <p:nvPr>
            <p:extLst/>
          </p:nvPr>
        </p:nvGraphicFramePr>
        <p:xfrm>
          <a:off x="734074" y="4744678"/>
          <a:ext cx="3383154" cy="11228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576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4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latin typeface="Century Gothic" panose="020B0502020202020204" pitchFamily="34" charset="0"/>
                        </a:rPr>
                        <a:t>5</a:t>
                      </a:r>
                      <a:endParaRPr lang="en-GB" sz="1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24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6" name="Table 15">
            <a:extLst>
              <a:ext uri="{FF2B5EF4-FFF2-40B4-BE49-F238E27FC236}">
                <a16:creationId xmlns:a16="http://schemas.microsoft.com/office/drawing/2014/main" id="{0BBEDB57-64CC-431D-8871-5D4B4B7AD51C}"/>
              </a:ext>
            </a:extLst>
          </p:cNvPr>
          <p:cNvGraphicFramePr>
            <a:graphicFrameLocks noGrp="1"/>
          </p:cNvGraphicFramePr>
          <p:nvPr>
            <p:extLst/>
          </p:nvPr>
        </p:nvGraphicFramePr>
        <p:xfrm>
          <a:off x="4954774" y="3002820"/>
          <a:ext cx="3383154" cy="11228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576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2400" b="1" dirty="0">
                          <a:solidFill>
                            <a:srgbClr val="FF0000"/>
                          </a:solidFill>
                          <a:latin typeface="Century Gothic" panose="020B0502020202020204" pitchFamily="34" charset="0"/>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7" name="Table 16">
            <a:extLst>
              <a:ext uri="{FF2B5EF4-FFF2-40B4-BE49-F238E27FC236}">
                <a16:creationId xmlns:a16="http://schemas.microsoft.com/office/drawing/2014/main" id="{27F42CD1-8C34-430C-B056-69DEC44E0D1C}"/>
              </a:ext>
            </a:extLst>
          </p:cNvPr>
          <p:cNvGraphicFramePr>
            <a:graphicFrameLocks noGrp="1"/>
          </p:cNvGraphicFramePr>
          <p:nvPr>
            <p:extLst/>
          </p:nvPr>
        </p:nvGraphicFramePr>
        <p:xfrm>
          <a:off x="4954774" y="4744678"/>
          <a:ext cx="3383154" cy="112286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491751691"/>
                    </a:ext>
                  </a:extLst>
                </a:gridCol>
                <a:gridCol w="755577">
                  <a:extLst>
                    <a:ext uri="{9D8B030D-6E8A-4147-A177-3AD203B41FA5}">
                      <a16:colId xmlns:a16="http://schemas.microsoft.com/office/drawing/2014/main" val="2330284202"/>
                    </a:ext>
                  </a:extLst>
                </a:gridCol>
                <a:gridCol w="648000">
                  <a:extLst>
                    <a:ext uri="{9D8B030D-6E8A-4147-A177-3AD203B41FA5}">
                      <a16:colId xmlns:a16="http://schemas.microsoft.com/office/drawing/2014/main" val="1080114810"/>
                    </a:ext>
                  </a:extLst>
                </a:gridCol>
                <a:gridCol w="755577">
                  <a:extLst>
                    <a:ext uri="{9D8B030D-6E8A-4147-A177-3AD203B41FA5}">
                      <a16:colId xmlns:a16="http://schemas.microsoft.com/office/drawing/2014/main" val="1829068903"/>
                    </a:ext>
                  </a:extLst>
                </a:gridCol>
                <a:gridCol w="648000">
                  <a:extLst>
                    <a:ext uri="{9D8B030D-6E8A-4147-A177-3AD203B41FA5}">
                      <a16:colId xmlns:a16="http://schemas.microsoft.com/office/drawing/2014/main" val="360405894"/>
                    </a:ext>
                  </a:extLst>
                </a:gridCol>
              </a:tblGrid>
              <a:tr h="488200">
                <a:tc>
                  <a:txBody>
                    <a:bodyPr/>
                    <a:lstStyle/>
                    <a:p>
                      <a:pPr algn="ctr"/>
                      <a:r>
                        <a:rPr lang="en-GB" sz="2400" b="1" dirty="0">
                          <a:solidFill>
                            <a:srgbClr val="FF0000"/>
                          </a:solidFill>
                          <a:latin typeface="Century Gothic" panose="020B0502020202020204" pitchFamily="34" charset="0"/>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4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332637"/>
                  </a:ext>
                </a:extLst>
              </a:tr>
              <a:tr h="73230">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74541"/>
                  </a:ext>
                </a:extLst>
              </a:tr>
              <a:tr h="488200">
                <a:tc>
                  <a:txBody>
                    <a:bodyPr/>
                    <a:lstStyle/>
                    <a:p>
                      <a:pPr algn="ctr"/>
                      <a:r>
                        <a:rPr lang="en-GB" sz="24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24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88651"/>
                  </a:ext>
                </a:extLst>
              </a:tr>
            </a:tbl>
          </a:graphicData>
        </a:graphic>
      </p:graphicFrame>
      <p:graphicFrame>
        <p:nvGraphicFramePr>
          <p:cNvPr id="10" name="Table 9">
            <a:extLst>
              <a:ext uri="{FF2B5EF4-FFF2-40B4-BE49-F238E27FC236}">
                <a16:creationId xmlns:a16="http://schemas.microsoft.com/office/drawing/2014/main" id="{B63F7636-FB20-4FB3-86C6-A789C63E1773}"/>
              </a:ext>
            </a:extLst>
          </p:cNvPr>
          <p:cNvGraphicFramePr>
            <a:graphicFrameLocks noGrp="1"/>
          </p:cNvGraphicFramePr>
          <p:nvPr>
            <p:extLst/>
          </p:nvPr>
        </p:nvGraphicFramePr>
        <p:xfrm>
          <a:off x="2052000" y="1616208"/>
          <a:ext cx="5040000" cy="1008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311363244"/>
                    </a:ext>
                  </a:extLst>
                </a:gridCol>
                <a:gridCol w="720000">
                  <a:extLst>
                    <a:ext uri="{9D8B030D-6E8A-4147-A177-3AD203B41FA5}">
                      <a16:colId xmlns:a16="http://schemas.microsoft.com/office/drawing/2014/main" val="1167467599"/>
                    </a:ext>
                  </a:extLst>
                </a:gridCol>
                <a:gridCol w="720000">
                  <a:extLst>
                    <a:ext uri="{9D8B030D-6E8A-4147-A177-3AD203B41FA5}">
                      <a16:colId xmlns:a16="http://schemas.microsoft.com/office/drawing/2014/main" val="1306488881"/>
                    </a:ext>
                  </a:extLst>
                </a:gridCol>
                <a:gridCol w="720000">
                  <a:extLst>
                    <a:ext uri="{9D8B030D-6E8A-4147-A177-3AD203B41FA5}">
                      <a16:colId xmlns:a16="http://schemas.microsoft.com/office/drawing/2014/main" val="660083993"/>
                    </a:ext>
                  </a:extLst>
                </a:gridCol>
                <a:gridCol w="720000">
                  <a:extLst>
                    <a:ext uri="{9D8B030D-6E8A-4147-A177-3AD203B41FA5}">
                      <a16:colId xmlns:a16="http://schemas.microsoft.com/office/drawing/2014/main" val="1070518752"/>
                    </a:ext>
                  </a:extLst>
                </a:gridCol>
                <a:gridCol w="720000">
                  <a:extLst>
                    <a:ext uri="{9D8B030D-6E8A-4147-A177-3AD203B41FA5}">
                      <a16:colId xmlns:a16="http://schemas.microsoft.com/office/drawing/2014/main" val="2827672426"/>
                    </a:ext>
                  </a:extLst>
                </a:gridCol>
                <a:gridCol w="720000">
                  <a:extLst>
                    <a:ext uri="{9D8B030D-6E8A-4147-A177-3AD203B41FA5}">
                      <a16:colId xmlns:a16="http://schemas.microsoft.com/office/drawing/2014/main" val="3193736777"/>
                    </a:ext>
                  </a:extLst>
                </a:gridCol>
              </a:tblGrid>
              <a:tr h="1008000">
                <a:tc>
                  <a:txBody>
                    <a:bodyPr/>
                    <a:lstStyle/>
                    <a:p>
                      <a:pPr algn="ctr"/>
                      <a:r>
                        <a:rPr lang="en-GB" sz="4000" b="1" dirty="0">
                          <a:solidFill>
                            <a:schemeClr val="tx1"/>
                          </a:solidFill>
                          <a:latin typeface="Century Gothic" panose="020B0502020202020204" pitchFamily="34" charset="0"/>
                        </a:rPr>
                        <a:t>1</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0" b="1">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tx1"/>
                          </a:solidFill>
                          <a:latin typeface="Century Gothic" panose="020B0502020202020204" pitchFamily="34" charset="0"/>
                        </a:rPr>
                        <a:t>2</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tx1"/>
                          </a:solidFill>
                          <a:latin typeface="Century Gothic" panose="020B0502020202020204" pitchFamily="34" charset="0"/>
                        </a:rPr>
                        <a:t>3</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tx1"/>
                          </a:solidFill>
                          <a:latin typeface="Century Gothic" panose="020B0502020202020204" pitchFamily="34" charset="0"/>
                        </a:rPr>
                        <a:t>4</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8647940"/>
                  </a:ext>
                </a:extLst>
              </a:tr>
            </a:tbl>
          </a:graphicData>
        </a:graphic>
      </p:graphicFrame>
      <p:sp>
        <p:nvSpPr>
          <p:cNvPr id="11" name="TextBox 10">
            <a:extLst>
              <a:ext uri="{FF2B5EF4-FFF2-40B4-BE49-F238E27FC236}">
                <a16:creationId xmlns:a16="http://schemas.microsoft.com/office/drawing/2014/main" id="{16FC1D41-1824-4A25-BCC4-2DC770DD5558}"/>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2045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calculation to the correct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C0B502F7-6194-46F9-8875-B9192A211511}"/>
              </a:ext>
            </a:extLst>
          </p:cNvPr>
          <p:cNvGraphicFramePr>
            <a:graphicFrameLocks noGrp="1"/>
          </p:cNvGraphicFramePr>
          <p:nvPr>
            <p:extLst>
              <p:ext uri="{D42A27DB-BD31-4B8C-83A1-F6EECF244321}">
                <p14:modId xmlns:p14="http://schemas.microsoft.com/office/powerpoint/2010/main" val="461131317"/>
              </p:ext>
            </p:extLst>
          </p:nvPr>
        </p:nvGraphicFramePr>
        <p:xfrm>
          <a:off x="1739282" y="2424721"/>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FF2EF90A-61F7-4E07-A357-DE4D35641674}"/>
              </a:ext>
            </a:extLst>
          </p:cNvPr>
          <p:cNvGraphicFramePr>
            <a:graphicFrameLocks noGrp="1"/>
          </p:cNvGraphicFramePr>
          <p:nvPr>
            <p:extLst>
              <p:ext uri="{D42A27DB-BD31-4B8C-83A1-F6EECF244321}">
                <p14:modId xmlns:p14="http://schemas.microsoft.com/office/powerpoint/2010/main" val="1340846867"/>
              </p:ext>
            </p:extLst>
          </p:nvPr>
        </p:nvGraphicFramePr>
        <p:xfrm>
          <a:off x="2079929" y="2512051"/>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10" name="Table 9">
            <a:extLst>
              <a:ext uri="{FF2B5EF4-FFF2-40B4-BE49-F238E27FC236}">
                <a16:creationId xmlns:a16="http://schemas.microsoft.com/office/drawing/2014/main" id="{CCB46DBB-60FD-49BC-ACD8-001BAAF53831}"/>
              </a:ext>
            </a:extLst>
          </p:cNvPr>
          <p:cNvGraphicFramePr>
            <a:graphicFrameLocks noGrp="1"/>
          </p:cNvGraphicFramePr>
          <p:nvPr>
            <p:extLst>
              <p:ext uri="{D42A27DB-BD31-4B8C-83A1-F6EECF244321}">
                <p14:modId xmlns:p14="http://schemas.microsoft.com/office/powerpoint/2010/main" val="210334615"/>
              </p:ext>
            </p:extLst>
          </p:nvPr>
        </p:nvGraphicFramePr>
        <p:xfrm>
          <a:off x="2893661" y="4007481"/>
          <a:ext cx="684000" cy="6096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20942419"/>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latin typeface="Century Gothic" panose="020B0502020202020204" pitchFamily="34" charset="0"/>
                        </a:rPr>
                        <a:t>A.</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1" name="Table 10">
            <a:extLst>
              <a:ext uri="{FF2B5EF4-FFF2-40B4-BE49-F238E27FC236}">
                <a16:creationId xmlns:a16="http://schemas.microsoft.com/office/drawing/2014/main" id="{98063267-FC0C-4261-8CB6-45D952C8805F}"/>
              </a:ext>
            </a:extLst>
          </p:cNvPr>
          <p:cNvGraphicFramePr>
            <a:graphicFrameLocks noGrp="1"/>
          </p:cNvGraphicFramePr>
          <p:nvPr>
            <p:extLst>
              <p:ext uri="{D42A27DB-BD31-4B8C-83A1-F6EECF244321}">
                <p14:modId xmlns:p14="http://schemas.microsoft.com/office/powerpoint/2010/main" val="3169570185"/>
              </p:ext>
            </p:extLst>
          </p:nvPr>
        </p:nvGraphicFramePr>
        <p:xfrm>
          <a:off x="4230000" y="4007481"/>
          <a:ext cx="684000" cy="6096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20942419"/>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latin typeface="Century Gothic" panose="020B0502020202020204" pitchFamily="34" charset="0"/>
                        </a:rPr>
                        <a:t>B.</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2" name="Table 11">
            <a:extLst>
              <a:ext uri="{FF2B5EF4-FFF2-40B4-BE49-F238E27FC236}">
                <a16:creationId xmlns:a16="http://schemas.microsoft.com/office/drawing/2014/main" id="{FB07C8F5-B6E2-4551-9B8E-F5336CEA3A24}"/>
              </a:ext>
            </a:extLst>
          </p:cNvPr>
          <p:cNvGraphicFramePr>
            <a:graphicFrameLocks noGrp="1"/>
          </p:cNvGraphicFramePr>
          <p:nvPr>
            <p:extLst>
              <p:ext uri="{D42A27DB-BD31-4B8C-83A1-F6EECF244321}">
                <p14:modId xmlns:p14="http://schemas.microsoft.com/office/powerpoint/2010/main" val="3544289134"/>
              </p:ext>
            </p:extLst>
          </p:nvPr>
        </p:nvGraphicFramePr>
        <p:xfrm>
          <a:off x="5566339" y="4007481"/>
          <a:ext cx="684000" cy="6096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20942419"/>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latin typeface="Century Gothic" panose="020B0502020202020204" pitchFamily="34" charset="0"/>
                        </a:rPr>
                        <a:t>C.</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pSp>
        <p:nvGrpSpPr>
          <p:cNvPr id="13" name="Group 12">
            <a:extLst>
              <a:ext uri="{FF2B5EF4-FFF2-40B4-BE49-F238E27FC236}">
                <a16:creationId xmlns:a16="http://schemas.microsoft.com/office/drawing/2014/main" id="{AC1B9A62-81B5-4F10-8189-A8404CFFB540}"/>
              </a:ext>
            </a:extLst>
          </p:cNvPr>
          <p:cNvGrpSpPr/>
          <p:nvPr/>
        </p:nvGrpSpPr>
        <p:grpSpPr>
          <a:xfrm>
            <a:off x="2851204" y="2127525"/>
            <a:ext cx="4764001" cy="1203992"/>
            <a:chOff x="826524" y="1078055"/>
            <a:chExt cx="3253877" cy="822343"/>
          </a:xfrm>
        </p:grpSpPr>
        <p:graphicFrame>
          <p:nvGraphicFramePr>
            <p:cNvPr id="14" name="Chart 13">
              <a:extLst>
                <a:ext uri="{FF2B5EF4-FFF2-40B4-BE49-F238E27FC236}">
                  <a16:creationId xmlns:a16="http://schemas.microsoft.com/office/drawing/2014/main" id="{3B859922-C8A7-4DFF-B655-21E66B27E16F}"/>
                </a:ext>
              </a:extLst>
            </p:cNvPr>
            <p:cNvGraphicFramePr/>
            <p:nvPr>
              <p:extLst>
                <p:ext uri="{D42A27DB-BD31-4B8C-83A1-F6EECF244321}">
                  <p14:modId xmlns:p14="http://schemas.microsoft.com/office/powerpoint/2010/main" val="2500004967"/>
                </p:ext>
              </p:extLst>
            </p:nvPr>
          </p:nvGraphicFramePr>
          <p:xfrm>
            <a:off x="826524" y="1078056"/>
            <a:ext cx="828000" cy="819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83E255E-F90F-473B-878D-EA281232B1CB}"/>
                </a:ext>
              </a:extLst>
            </p:cNvPr>
            <p:cNvGraphicFramePr/>
            <p:nvPr>
              <p:extLst>
                <p:ext uri="{D42A27DB-BD31-4B8C-83A1-F6EECF244321}">
                  <p14:modId xmlns:p14="http://schemas.microsoft.com/office/powerpoint/2010/main" val="3176959982"/>
                </p:ext>
              </p:extLst>
            </p:nvPr>
          </p:nvGraphicFramePr>
          <p:xfrm>
            <a:off x="1635150" y="1079591"/>
            <a:ext cx="828000" cy="819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6FBB6026-3D1F-4FCE-BB35-42B866D403B7}"/>
                </a:ext>
              </a:extLst>
            </p:cNvPr>
            <p:cNvGraphicFramePr/>
            <p:nvPr>
              <p:extLst>
                <p:ext uri="{D42A27DB-BD31-4B8C-83A1-F6EECF244321}">
                  <p14:modId xmlns:p14="http://schemas.microsoft.com/office/powerpoint/2010/main" val="1943460603"/>
                </p:ext>
              </p:extLst>
            </p:nvPr>
          </p:nvGraphicFramePr>
          <p:xfrm>
            <a:off x="2443776" y="1081359"/>
            <a:ext cx="828000" cy="8190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B2FB3305-EFD1-4205-836E-6466C1602041}"/>
                </a:ext>
              </a:extLst>
            </p:cNvPr>
            <p:cNvGraphicFramePr/>
            <p:nvPr>
              <p:extLst>
                <p:ext uri="{D42A27DB-BD31-4B8C-83A1-F6EECF244321}">
                  <p14:modId xmlns:p14="http://schemas.microsoft.com/office/powerpoint/2010/main" val="4241676258"/>
                </p:ext>
              </p:extLst>
            </p:nvPr>
          </p:nvGraphicFramePr>
          <p:xfrm>
            <a:off x="3252401" y="1078055"/>
            <a:ext cx="828000" cy="819039"/>
          </p:xfrm>
          <a:graphic>
            <a:graphicData uri="http://schemas.openxmlformats.org/drawingml/2006/chart">
              <c:chart xmlns:c="http://schemas.openxmlformats.org/drawingml/2006/chart" xmlns:r="http://schemas.openxmlformats.org/officeDocument/2006/relationships" r:id="rId7"/>
            </a:graphicData>
          </a:graphic>
        </p:graphicFrame>
      </p:grpSp>
      <p:sp>
        <p:nvSpPr>
          <p:cNvPr id="20" name="TextBox 19">
            <a:extLst>
              <a:ext uri="{FF2B5EF4-FFF2-40B4-BE49-F238E27FC236}">
                <a16:creationId xmlns:a16="http://schemas.microsoft.com/office/drawing/2014/main" id="{976B72E6-15F4-494B-9B4E-B0F5DFCAD3EC}"/>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calculation to the correct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C0B502F7-6194-46F9-8875-B9192A211511}"/>
              </a:ext>
            </a:extLst>
          </p:cNvPr>
          <p:cNvGraphicFramePr>
            <a:graphicFrameLocks noGrp="1"/>
          </p:cNvGraphicFramePr>
          <p:nvPr>
            <p:extLst/>
          </p:nvPr>
        </p:nvGraphicFramePr>
        <p:xfrm>
          <a:off x="1739282" y="2424721"/>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FF2EF90A-61F7-4E07-A357-DE4D35641674}"/>
              </a:ext>
            </a:extLst>
          </p:cNvPr>
          <p:cNvGraphicFramePr>
            <a:graphicFrameLocks noGrp="1"/>
          </p:cNvGraphicFramePr>
          <p:nvPr>
            <p:extLst/>
          </p:nvPr>
        </p:nvGraphicFramePr>
        <p:xfrm>
          <a:off x="2079929" y="2512051"/>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4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10" name="Table 9">
            <a:extLst>
              <a:ext uri="{FF2B5EF4-FFF2-40B4-BE49-F238E27FC236}">
                <a16:creationId xmlns:a16="http://schemas.microsoft.com/office/drawing/2014/main" id="{CCB46DBB-60FD-49BC-ACD8-001BAAF53831}"/>
              </a:ext>
            </a:extLst>
          </p:cNvPr>
          <p:cNvGraphicFramePr>
            <a:graphicFrameLocks noGrp="1"/>
          </p:cNvGraphicFramePr>
          <p:nvPr>
            <p:extLst/>
          </p:nvPr>
        </p:nvGraphicFramePr>
        <p:xfrm>
          <a:off x="2893661" y="4007481"/>
          <a:ext cx="684000" cy="6096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20942419"/>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latin typeface="Century Gothic" panose="020B0502020202020204" pitchFamily="34" charset="0"/>
                        </a:rPr>
                        <a:t>A.</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1" name="Table 10">
            <a:extLst>
              <a:ext uri="{FF2B5EF4-FFF2-40B4-BE49-F238E27FC236}">
                <a16:creationId xmlns:a16="http://schemas.microsoft.com/office/drawing/2014/main" id="{98063267-FC0C-4261-8CB6-45D952C8805F}"/>
              </a:ext>
            </a:extLst>
          </p:cNvPr>
          <p:cNvGraphicFramePr>
            <a:graphicFrameLocks noGrp="1"/>
          </p:cNvGraphicFramePr>
          <p:nvPr>
            <p:extLst>
              <p:ext uri="{D42A27DB-BD31-4B8C-83A1-F6EECF244321}">
                <p14:modId xmlns:p14="http://schemas.microsoft.com/office/powerpoint/2010/main" val="1281212685"/>
              </p:ext>
            </p:extLst>
          </p:nvPr>
        </p:nvGraphicFramePr>
        <p:xfrm>
          <a:off x="4230000" y="4007481"/>
          <a:ext cx="684000" cy="6096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20942419"/>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solidFill>
                            <a:srgbClr val="FF0000"/>
                          </a:solidFill>
                          <a:latin typeface="Century Gothic" panose="020B0502020202020204" pitchFamily="34" charset="0"/>
                        </a:rPr>
                        <a:t>B.</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15</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12" name="Table 11">
            <a:extLst>
              <a:ext uri="{FF2B5EF4-FFF2-40B4-BE49-F238E27FC236}">
                <a16:creationId xmlns:a16="http://schemas.microsoft.com/office/drawing/2014/main" id="{FB07C8F5-B6E2-4551-9B8E-F5336CEA3A24}"/>
              </a:ext>
            </a:extLst>
          </p:cNvPr>
          <p:cNvGraphicFramePr>
            <a:graphicFrameLocks noGrp="1"/>
          </p:cNvGraphicFramePr>
          <p:nvPr>
            <p:extLst/>
          </p:nvPr>
        </p:nvGraphicFramePr>
        <p:xfrm>
          <a:off x="5566339" y="4007481"/>
          <a:ext cx="684000" cy="6096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20942419"/>
                    </a:ext>
                  </a:extLst>
                </a:gridCol>
                <a:gridCol w="288000">
                  <a:extLst>
                    <a:ext uri="{9D8B030D-6E8A-4147-A177-3AD203B41FA5}">
                      <a16:colId xmlns:a16="http://schemas.microsoft.com/office/drawing/2014/main" val="4139847694"/>
                    </a:ext>
                  </a:extLst>
                </a:gridCol>
              </a:tblGrid>
              <a:tr h="252000">
                <a:tc rowSpan="2">
                  <a:txBody>
                    <a:bodyPr/>
                    <a:lstStyle/>
                    <a:p>
                      <a:pPr algn="ctr"/>
                      <a:r>
                        <a:rPr lang="en-GB" sz="2000" b="1" dirty="0">
                          <a:latin typeface="Century Gothic" panose="020B0502020202020204" pitchFamily="34" charset="0"/>
                        </a:rPr>
                        <a:t>C.</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52000">
                <a:tc vMerge="1">
                  <a:txBody>
                    <a:bodyPr/>
                    <a:lstStyle/>
                    <a:p>
                      <a:pPr algn="ctr"/>
                      <a:endParaRPr lang="en-GB" sz="1200" b="1" dirty="0">
                        <a:latin typeface="Century Gothic" panose="020B050202020202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pSp>
        <p:nvGrpSpPr>
          <p:cNvPr id="13" name="Group 12">
            <a:extLst>
              <a:ext uri="{FF2B5EF4-FFF2-40B4-BE49-F238E27FC236}">
                <a16:creationId xmlns:a16="http://schemas.microsoft.com/office/drawing/2014/main" id="{AC1B9A62-81B5-4F10-8189-A8404CFFB540}"/>
              </a:ext>
            </a:extLst>
          </p:cNvPr>
          <p:cNvGrpSpPr/>
          <p:nvPr/>
        </p:nvGrpSpPr>
        <p:grpSpPr>
          <a:xfrm>
            <a:off x="2851204" y="2127525"/>
            <a:ext cx="4764001" cy="1203992"/>
            <a:chOff x="826524" y="1078055"/>
            <a:chExt cx="3253877" cy="822343"/>
          </a:xfrm>
        </p:grpSpPr>
        <p:graphicFrame>
          <p:nvGraphicFramePr>
            <p:cNvPr id="14" name="Chart 13">
              <a:extLst>
                <a:ext uri="{FF2B5EF4-FFF2-40B4-BE49-F238E27FC236}">
                  <a16:creationId xmlns:a16="http://schemas.microsoft.com/office/drawing/2014/main" id="{3B859922-C8A7-4DFF-B655-21E66B27E16F}"/>
                </a:ext>
              </a:extLst>
            </p:cNvPr>
            <p:cNvGraphicFramePr/>
            <p:nvPr>
              <p:extLst/>
            </p:nvPr>
          </p:nvGraphicFramePr>
          <p:xfrm>
            <a:off x="826524" y="1078056"/>
            <a:ext cx="828000" cy="819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83E255E-F90F-473B-878D-EA281232B1CB}"/>
                </a:ext>
              </a:extLst>
            </p:cNvPr>
            <p:cNvGraphicFramePr/>
            <p:nvPr>
              <p:extLst/>
            </p:nvPr>
          </p:nvGraphicFramePr>
          <p:xfrm>
            <a:off x="1635150" y="1079591"/>
            <a:ext cx="828000" cy="819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6FBB6026-3D1F-4FCE-BB35-42B866D403B7}"/>
                </a:ext>
              </a:extLst>
            </p:cNvPr>
            <p:cNvGraphicFramePr/>
            <p:nvPr>
              <p:extLst/>
            </p:nvPr>
          </p:nvGraphicFramePr>
          <p:xfrm>
            <a:off x="2443776" y="1081359"/>
            <a:ext cx="828000" cy="8190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B2FB3305-EFD1-4205-836E-6466C1602041}"/>
                </a:ext>
              </a:extLst>
            </p:cNvPr>
            <p:cNvGraphicFramePr/>
            <p:nvPr>
              <p:extLst/>
            </p:nvPr>
          </p:nvGraphicFramePr>
          <p:xfrm>
            <a:off x="3252401" y="1078055"/>
            <a:ext cx="828000" cy="819039"/>
          </p:xfrm>
          <a:graphic>
            <a:graphicData uri="http://schemas.openxmlformats.org/drawingml/2006/chart">
              <c:chart xmlns:c="http://schemas.openxmlformats.org/drawingml/2006/chart" xmlns:r="http://schemas.openxmlformats.org/officeDocument/2006/relationships" r:id="rId7"/>
            </a:graphicData>
          </a:graphic>
        </p:graphicFrame>
      </p:grpSp>
      <p:sp>
        <p:nvSpPr>
          <p:cNvPr id="20" name="TextBox 19">
            <a:extLst>
              <a:ext uri="{FF2B5EF4-FFF2-40B4-BE49-F238E27FC236}">
                <a16:creationId xmlns:a16="http://schemas.microsoft.com/office/drawing/2014/main" id="{A5DDAED7-C80D-46EC-AC72-7685E639E57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06852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Solve the calculation below and reduce </a:t>
            </a:r>
          </a:p>
          <a:p>
            <a:pPr lvl="0" algn="ctr" defTabSz="685800">
              <a:defRPr/>
            </a:pPr>
            <a:r>
              <a:rPr lang="en-GB" sz="2000" b="1" dirty="0">
                <a:solidFill>
                  <a:schemeClr val="tx1"/>
                </a:solidFill>
                <a:latin typeface="Century Gothic" panose="020B0502020202020204" pitchFamily="34" charset="0"/>
              </a:rPr>
              <a:t>the answer to its simplest form.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C0B502F7-6194-46F9-8875-B9192A211511}"/>
              </a:ext>
            </a:extLst>
          </p:cNvPr>
          <p:cNvGraphicFramePr>
            <a:graphicFrameLocks noGrp="1"/>
          </p:cNvGraphicFramePr>
          <p:nvPr>
            <p:extLst/>
          </p:nvPr>
        </p:nvGraphicFramePr>
        <p:xfrm>
          <a:off x="1306138" y="3086450"/>
          <a:ext cx="288000" cy="6096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139847694"/>
                    </a:ext>
                  </a:extLst>
                </a:gridCol>
              </a:tblGrid>
              <a:tr h="274320">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351747"/>
                  </a:ext>
                </a:extLst>
              </a:tr>
              <a:tr h="274320">
                <a:tc>
                  <a:txBody>
                    <a:bodyPr/>
                    <a:lstStyle/>
                    <a:p>
                      <a:pPr algn="ctr"/>
                      <a:r>
                        <a:rPr lang="en-GB" sz="2000" b="1" dirty="0">
                          <a:latin typeface="Century Gothic" panose="020B0502020202020204" pitchFamily="34" charset="0"/>
                        </a:rPr>
                        <a:t>16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490840"/>
                  </a:ext>
                </a:extLst>
              </a:tr>
            </a:tbl>
          </a:graphicData>
        </a:graphic>
      </p:graphicFrame>
      <p:graphicFrame>
        <p:nvGraphicFramePr>
          <p:cNvPr id="9" name="Table 8">
            <a:extLst>
              <a:ext uri="{FF2B5EF4-FFF2-40B4-BE49-F238E27FC236}">
                <a16:creationId xmlns:a16="http://schemas.microsoft.com/office/drawing/2014/main" id="{FF2EF90A-61F7-4E07-A357-DE4D35641674}"/>
              </a:ext>
            </a:extLst>
          </p:cNvPr>
          <p:cNvGraphicFramePr>
            <a:graphicFrameLocks noGrp="1"/>
          </p:cNvGraphicFramePr>
          <p:nvPr>
            <p:extLst/>
          </p:nvPr>
        </p:nvGraphicFramePr>
        <p:xfrm>
          <a:off x="1646785" y="3173780"/>
          <a:ext cx="771275" cy="434941"/>
        </p:xfrm>
        <a:graphic>
          <a:graphicData uri="http://schemas.openxmlformats.org/drawingml/2006/table">
            <a:tbl>
              <a:tblPr firstRow="1" bandRow="1">
                <a:tableStyleId>{5940675A-B579-460E-94D1-54222C63F5DA}</a:tableStyleId>
              </a:tblPr>
              <a:tblGrid>
                <a:gridCol w="771275">
                  <a:extLst>
                    <a:ext uri="{9D8B030D-6E8A-4147-A177-3AD203B41FA5}">
                      <a16:colId xmlns:a16="http://schemas.microsoft.com/office/drawing/2014/main" val="2043740929"/>
                    </a:ext>
                  </a:extLst>
                </a:gridCol>
              </a:tblGrid>
              <a:tr h="434941">
                <a:tc>
                  <a:txBody>
                    <a:bodyPr/>
                    <a:lstStyle/>
                    <a:p>
                      <a:pPr algn="ctr"/>
                      <a:r>
                        <a:rPr lang="en-GB" sz="2000" b="1" dirty="0">
                          <a:latin typeface="Century Gothic" panose="020B0502020202020204" pitchFamily="34" charset="0"/>
                        </a:rPr>
                        <a:t>x 3 =</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3428804"/>
                  </a:ext>
                </a:extLst>
              </a:tr>
            </a:tbl>
          </a:graphicData>
        </a:graphic>
      </p:graphicFrame>
      <p:graphicFrame>
        <p:nvGraphicFramePr>
          <p:cNvPr id="20" name="Table 19">
            <a:extLst>
              <a:ext uri="{FF2B5EF4-FFF2-40B4-BE49-F238E27FC236}">
                <a16:creationId xmlns:a16="http://schemas.microsoft.com/office/drawing/2014/main" id="{5DB900DA-2C02-4D65-A451-050BC1293C01}"/>
              </a:ext>
            </a:extLst>
          </p:cNvPr>
          <p:cNvGraphicFramePr>
            <a:graphicFrameLocks noGrp="1"/>
          </p:cNvGraphicFramePr>
          <p:nvPr>
            <p:extLst/>
          </p:nvPr>
        </p:nvGraphicFramePr>
        <p:xfrm>
          <a:off x="2448880"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1" name="Table 20">
            <a:extLst>
              <a:ext uri="{FF2B5EF4-FFF2-40B4-BE49-F238E27FC236}">
                <a16:creationId xmlns:a16="http://schemas.microsoft.com/office/drawing/2014/main" id="{520D2668-09AE-469D-B653-BF92C07ECAD0}"/>
              </a:ext>
            </a:extLst>
          </p:cNvPr>
          <p:cNvGraphicFramePr>
            <a:graphicFrameLocks noGrp="1"/>
          </p:cNvGraphicFramePr>
          <p:nvPr>
            <p:extLst>
              <p:ext uri="{D42A27DB-BD31-4B8C-83A1-F6EECF244321}">
                <p14:modId xmlns:p14="http://schemas.microsoft.com/office/powerpoint/2010/main" val="1814634656"/>
              </p:ext>
            </p:extLst>
          </p:nvPr>
        </p:nvGraphicFramePr>
        <p:xfrm>
          <a:off x="7374365" y="2862599"/>
          <a:ext cx="579784" cy="1054152"/>
        </p:xfrm>
        <a:graphic>
          <a:graphicData uri="http://schemas.openxmlformats.org/drawingml/2006/table">
            <a:tbl>
              <a:tblPr firstRow="1" bandRow="1">
                <a:tableStyleId>{5940675A-B579-460E-94D1-54222C63F5DA}</a:tableStyleId>
              </a:tblPr>
              <a:tblGrid>
                <a:gridCol w="579784">
                  <a:extLst>
                    <a:ext uri="{9D8B030D-6E8A-4147-A177-3AD203B41FA5}">
                      <a16:colId xmlns:a16="http://schemas.microsoft.com/office/drawing/2014/main" val="677135278"/>
                    </a:ext>
                  </a:extLst>
                </a:gridCol>
              </a:tblGrid>
              <a:tr h="479160">
                <a:tc>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09410"/>
                  </a:ext>
                </a:extLst>
              </a:tr>
              <a:tr h="47916">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859743"/>
                  </a:ext>
                </a:extLst>
              </a:tr>
              <a:tr h="47916">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639354"/>
                  </a:ext>
                </a:extLst>
              </a:tr>
              <a:tr h="479160">
                <a:tc>
                  <a:txBody>
                    <a:bodyPr/>
                    <a:lstStyle/>
                    <a:p>
                      <a:pPr algn="ctr"/>
                      <a:endParaRPr lang="en-GB" sz="2000" b="1" dirty="0">
                        <a:solidFill>
                          <a:srgbClr val="FF0000"/>
                        </a:solidFill>
                        <a:latin typeface="Century Gothic" panose="020B0502020202020204" pitchFamily="34" charset="0"/>
                      </a:endParaRPr>
                    </a:p>
                  </a:txBody>
                  <a:tcPr marL="147265" marR="14726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96327"/>
                  </a:ext>
                </a:extLst>
              </a:tr>
            </a:tbl>
          </a:graphicData>
        </a:graphic>
      </p:graphicFrame>
      <p:graphicFrame>
        <p:nvGraphicFramePr>
          <p:cNvPr id="22" name="Table 21">
            <a:extLst>
              <a:ext uri="{FF2B5EF4-FFF2-40B4-BE49-F238E27FC236}">
                <a16:creationId xmlns:a16="http://schemas.microsoft.com/office/drawing/2014/main" id="{D3285026-6391-4F82-86B0-0F07B711D557}"/>
              </a:ext>
            </a:extLst>
          </p:cNvPr>
          <p:cNvGraphicFramePr>
            <a:graphicFrameLocks noGrp="1"/>
          </p:cNvGraphicFramePr>
          <p:nvPr>
            <p:extLst/>
          </p:nvPr>
        </p:nvGraphicFramePr>
        <p:xfrm>
          <a:off x="3466250"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3" name="Table 22">
            <a:extLst>
              <a:ext uri="{FF2B5EF4-FFF2-40B4-BE49-F238E27FC236}">
                <a16:creationId xmlns:a16="http://schemas.microsoft.com/office/drawing/2014/main" id="{D62BC734-E281-4484-B91B-A558F9C2BFAD}"/>
              </a:ext>
            </a:extLst>
          </p:cNvPr>
          <p:cNvGraphicFramePr>
            <a:graphicFrameLocks noGrp="1"/>
          </p:cNvGraphicFramePr>
          <p:nvPr>
            <p:extLst/>
          </p:nvPr>
        </p:nvGraphicFramePr>
        <p:xfrm>
          <a:off x="4483619"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4" name="Table 23">
            <a:extLst>
              <a:ext uri="{FF2B5EF4-FFF2-40B4-BE49-F238E27FC236}">
                <a16:creationId xmlns:a16="http://schemas.microsoft.com/office/drawing/2014/main" id="{D73EDC88-93F5-43A1-ADD8-CF9BC473F411}"/>
              </a:ext>
            </a:extLst>
          </p:cNvPr>
          <p:cNvGraphicFramePr>
            <a:graphicFrameLocks noGrp="1"/>
          </p:cNvGraphicFramePr>
          <p:nvPr>
            <p:extLst/>
          </p:nvPr>
        </p:nvGraphicFramePr>
        <p:xfrm>
          <a:off x="5928992" y="2864174"/>
          <a:ext cx="811700" cy="1054152"/>
        </p:xfrm>
        <a:graphic>
          <a:graphicData uri="http://schemas.openxmlformats.org/drawingml/2006/table">
            <a:tbl>
              <a:tblPr firstRow="1" bandRow="1">
                <a:tableStyleId>{5940675A-B579-460E-94D1-54222C63F5DA}</a:tableStyleId>
              </a:tblPr>
              <a:tblGrid>
                <a:gridCol w="202925">
                  <a:extLst>
                    <a:ext uri="{9D8B030D-6E8A-4147-A177-3AD203B41FA5}">
                      <a16:colId xmlns:a16="http://schemas.microsoft.com/office/drawing/2014/main" val="1589660213"/>
                    </a:ext>
                  </a:extLst>
                </a:gridCol>
                <a:gridCol w="202925">
                  <a:extLst>
                    <a:ext uri="{9D8B030D-6E8A-4147-A177-3AD203B41FA5}">
                      <a16:colId xmlns:a16="http://schemas.microsoft.com/office/drawing/2014/main" val="2265070474"/>
                    </a:ext>
                  </a:extLst>
                </a:gridCol>
                <a:gridCol w="202925">
                  <a:extLst>
                    <a:ext uri="{9D8B030D-6E8A-4147-A177-3AD203B41FA5}">
                      <a16:colId xmlns:a16="http://schemas.microsoft.com/office/drawing/2014/main" val="908928046"/>
                    </a:ext>
                  </a:extLst>
                </a:gridCol>
                <a:gridCol w="202925">
                  <a:extLst>
                    <a:ext uri="{9D8B030D-6E8A-4147-A177-3AD203B41FA5}">
                      <a16:colId xmlns:a16="http://schemas.microsoft.com/office/drawing/2014/main" val="4181042677"/>
                    </a:ext>
                  </a:extLst>
                </a:gridCol>
              </a:tblGrid>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2098842334"/>
                  </a:ext>
                </a:extLst>
              </a:tr>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3245371095"/>
                  </a:ext>
                </a:extLst>
              </a:tr>
              <a:tr h="263538">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tc>
                  <a:txBody>
                    <a:bodyPr/>
                    <a:lstStyle/>
                    <a:p>
                      <a:endParaRPr lang="en-GB" sz="200" b="1">
                        <a:latin typeface="Century Gothic" panose="020B0502020202020204" pitchFamily="34" charset="0"/>
                      </a:endParaRPr>
                    </a:p>
                  </a:txBody>
                  <a:tcPr marL="0" marR="0" marT="0" marB="0">
                    <a:solidFill>
                      <a:srgbClr val="00B0F0"/>
                    </a:solidFill>
                  </a:tcPr>
                </a:tc>
                <a:tc>
                  <a:txBody>
                    <a:bodyPr/>
                    <a:lstStyle/>
                    <a:p>
                      <a:endParaRPr lang="en-GB" sz="200" b="1" dirty="0">
                        <a:latin typeface="Century Gothic" panose="020B0502020202020204" pitchFamily="34" charset="0"/>
                      </a:endParaRPr>
                    </a:p>
                  </a:txBody>
                  <a:tcPr marL="0" marR="0" marT="0" marB="0">
                    <a:solidFill>
                      <a:srgbClr val="00B0F0"/>
                    </a:solidFill>
                  </a:tcPr>
                </a:tc>
                <a:extLst>
                  <a:ext uri="{0D108BD9-81ED-4DB2-BD59-A6C34878D82A}">
                    <a16:rowId xmlns:a16="http://schemas.microsoft.com/office/drawing/2014/main" val="4020408439"/>
                  </a:ext>
                </a:extLst>
              </a:tr>
              <a:tr h="263538">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tc>
                  <a:txBody>
                    <a:bodyPr/>
                    <a:lstStyle/>
                    <a:p>
                      <a:endParaRPr lang="en-GB" sz="200" b="1" dirty="0">
                        <a:latin typeface="Century Gothic" panose="020B0502020202020204" pitchFamily="34" charset="0"/>
                      </a:endParaRPr>
                    </a:p>
                  </a:txBody>
                  <a:tcPr marL="0" marR="0" marT="0" marB="0">
                    <a:solidFill>
                      <a:schemeClr val="bg1"/>
                    </a:solidFill>
                  </a:tcPr>
                </a:tc>
                <a:extLst>
                  <a:ext uri="{0D108BD9-81ED-4DB2-BD59-A6C34878D82A}">
                    <a16:rowId xmlns:a16="http://schemas.microsoft.com/office/drawing/2014/main" val="710056144"/>
                  </a:ext>
                </a:extLst>
              </a:tr>
            </a:tbl>
          </a:graphicData>
        </a:graphic>
      </p:graphicFrame>
      <p:graphicFrame>
        <p:nvGraphicFramePr>
          <p:cNvPr id="25" name="Table 24">
            <a:extLst>
              <a:ext uri="{FF2B5EF4-FFF2-40B4-BE49-F238E27FC236}">
                <a16:creationId xmlns:a16="http://schemas.microsoft.com/office/drawing/2014/main" id="{4EEA585D-F041-4B53-BF4E-02916E22726E}"/>
              </a:ext>
            </a:extLst>
          </p:cNvPr>
          <p:cNvGraphicFramePr>
            <a:graphicFrameLocks noGrp="1"/>
          </p:cNvGraphicFramePr>
          <p:nvPr>
            <p:extLst/>
          </p:nvPr>
        </p:nvGraphicFramePr>
        <p:xfrm>
          <a:off x="5488909" y="3193130"/>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graphicFrame>
        <p:nvGraphicFramePr>
          <p:cNvPr id="28" name="Table 27">
            <a:extLst>
              <a:ext uri="{FF2B5EF4-FFF2-40B4-BE49-F238E27FC236}">
                <a16:creationId xmlns:a16="http://schemas.microsoft.com/office/drawing/2014/main" id="{F77CE87E-CB7E-4D07-80BF-7F908AB25CA8}"/>
              </a:ext>
            </a:extLst>
          </p:cNvPr>
          <p:cNvGraphicFramePr>
            <a:graphicFrameLocks noGrp="1"/>
          </p:cNvGraphicFramePr>
          <p:nvPr>
            <p:extLst/>
          </p:nvPr>
        </p:nvGraphicFramePr>
        <p:xfrm>
          <a:off x="6945393" y="3191555"/>
          <a:ext cx="235382" cy="396240"/>
        </p:xfrm>
        <a:graphic>
          <a:graphicData uri="http://schemas.openxmlformats.org/drawingml/2006/table">
            <a:tbl>
              <a:tblPr firstRow="1" bandRow="1">
                <a:tableStyleId>{5940675A-B579-460E-94D1-54222C63F5DA}</a:tableStyleId>
              </a:tblPr>
              <a:tblGrid>
                <a:gridCol w="235382">
                  <a:extLst>
                    <a:ext uri="{9D8B030D-6E8A-4147-A177-3AD203B41FA5}">
                      <a16:colId xmlns:a16="http://schemas.microsoft.com/office/drawing/2014/main" val="877842548"/>
                    </a:ext>
                  </a:extLst>
                </a:gridCol>
              </a:tblGrid>
              <a:tr h="370840">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4772705"/>
                  </a:ext>
                </a:extLst>
              </a:tr>
            </a:tbl>
          </a:graphicData>
        </a:graphic>
      </p:graphicFrame>
      <p:sp>
        <p:nvSpPr>
          <p:cNvPr id="15" name="TextBox 14">
            <a:extLst>
              <a:ext uri="{FF2B5EF4-FFF2-40B4-BE49-F238E27FC236}">
                <a16:creationId xmlns:a16="http://schemas.microsoft.com/office/drawing/2014/main" id="{5102C322-0B11-48DD-8FE3-3D932190C38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35266706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86144f90-c7b6-48d0-aae5-f5e9e48cc3df"/>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342D6D28-4D16-4C79-975E-1E14B5F3E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1648</TotalTime>
  <Words>1660</Words>
  <Application>Microsoft Office PowerPoint</Application>
  <PresentationFormat>On-screen Show (4:3)</PresentationFormat>
  <Paragraphs>1006</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47</cp:revision>
  <dcterms:created xsi:type="dcterms:W3CDTF">2018-03-17T10:08:43Z</dcterms:created>
  <dcterms:modified xsi:type="dcterms:W3CDTF">2019-01-17T15:34:41Z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