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18" r:id="rId9"/>
    <p:sldId id="372" r:id="rId10"/>
    <p:sldId id="412" r:id="rId11"/>
    <p:sldId id="387" r:id="rId12"/>
    <p:sldId id="413" r:id="rId13"/>
    <p:sldId id="388" r:id="rId14"/>
    <p:sldId id="414" r:id="rId15"/>
    <p:sldId id="389" r:id="rId16"/>
    <p:sldId id="415" r:id="rId17"/>
    <p:sldId id="355" r:id="rId18"/>
    <p:sldId id="416" r:id="rId19"/>
    <p:sldId id="394" r:id="rId20"/>
    <p:sldId id="419" r:id="rId21"/>
    <p:sldId id="420" r:id="rId22"/>
    <p:sldId id="421" r:id="rId23"/>
    <p:sldId id="42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FFF"/>
    <a:srgbClr val="FFB3B3"/>
    <a:srgbClr val="A7E8FF"/>
    <a:srgbClr val="FFC1FF"/>
    <a:srgbClr val="CC99FF"/>
    <a:srgbClr val="EFEEE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811A3-556C-4756-A874-F4AB6FE7C6B4}" v="92" dt="2020-02-12T11:18:25.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232" autoAdjust="0"/>
  </p:normalViewPr>
  <p:slideViewPr>
    <p:cSldViewPr snapToGrid="0">
      <p:cViewPr varScale="1">
        <p:scale>
          <a:sx n="89" d="100"/>
          <a:sy n="89"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A10D7588-2431-4851-83A8-25D554CEBF49}"/>
    <pc:docChg chg="undo custSel modSld">
      <pc:chgData name="Davina Szilvasy" userId="59fb472d-eed4-4f11-9686-c2c8db02a2cd" providerId="ADAL" clId="{A10D7588-2431-4851-83A8-25D554CEBF49}" dt="2019-01-25T10:49:21.464" v="87"/>
      <pc:docMkLst>
        <pc:docMk/>
      </pc:docMkLst>
      <pc:sldChg chg="modSp">
        <pc:chgData name="Davina Szilvasy" userId="59fb472d-eed4-4f11-9686-c2c8db02a2cd" providerId="ADAL" clId="{A10D7588-2431-4851-83A8-25D554CEBF49}" dt="2019-01-25T10:35:58.568" v="0" actId="20577"/>
        <pc:sldMkLst>
          <pc:docMk/>
          <pc:sldMk cId="2637481266" sldId="256"/>
        </pc:sldMkLst>
        <pc:spChg chg="mod">
          <ac:chgData name="Davina Szilvasy" userId="59fb472d-eed4-4f11-9686-c2c8db02a2cd" providerId="ADAL" clId="{A10D7588-2431-4851-83A8-25D554CEBF49}" dt="2019-01-25T10:35:58.568" v="0" actId="20577"/>
          <ac:spMkLst>
            <pc:docMk/>
            <pc:sldMk cId="2637481266" sldId="256"/>
            <ac:spMk id="19" creationId="{5252A847-DE45-4FA3-A1F8-EEBEB845FF8E}"/>
          </ac:spMkLst>
        </pc:spChg>
      </pc:sldChg>
      <pc:sldChg chg="modSp">
        <pc:chgData name="Davina Szilvasy" userId="59fb472d-eed4-4f11-9686-c2c8db02a2cd" providerId="ADAL" clId="{A10D7588-2431-4851-83A8-25D554CEBF49}" dt="2019-01-25T10:43:51.826" v="54" actId="403"/>
        <pc:sldMkLst>
          <pc:docMk/>
          <pc:sldMk cId="1071900124" sldId="355"/>
        </pc:sldMkLst>
        <pc:spChg chg="mod">
          <ac:chgData name="Davina Szilvasy" userId="59fb472d-eed4-4f11-9686-c2c8db02a2cd" providerId="ADAL" clId="{A10D7588-2431-4851-83A8-25D554CEBF49}" dt="2019-01-25T10:43:51.826" v="54" actId="403"/>
          <ac:spMkLst>
            <pc:docMk/>
            <pc:sldMk cId="1071900124" sldId="355"/>
            <ac:spMk id="19" creationId="{5252A847-DE45-4FA3-A1F8-EEBEB845FF8E}"/>
          </ac:spMkLst>
        </pc:spChg>
        <pc:graphicFrameChg chg="modGraphic">
          <ac:chgData name="Davina Szilvasy" userId="59fb472d-eed4-4f11-9686-c2c8db02a2cd" providerId="ADAL" clId="{A10D7588-2431-4851-83A8-25D554CEBF49}" dt="2019-01-25T10:38:36.802" v="10" actId="207"/>
          <ac:graphicFrameMkLst>
            <pc:docMk/>
            <pc:sldMk cId="1071900124" sldId="355"/>
            <ac:graphicFrameMk id="16" creationId="{6872D271-C737-4000-A0BC-3AE11839C764}"/>
          </ac:graphicFrameMkLst>
        </pc:graphicFrameChg>
        <pc:graphicFrameChg chg="modGraphic">
          <ac:chgData name="Davina Szilvasy" userId="59fb472d-eed4-4f11-9686-c2c8db02a2cd" providerId="ADAL" clId="{A10D7588-2431-4851-83A8-25D554CEBF49}" dt="2019-01-25T10:38:39.070" v="11" actId="207"/>
          <ac:graphicFrameMkLst>
            <pc:docMk/>
            <pc:sldMk cId="1071900124" sldId="355"/>
            <ac:graphicFrameMk id="22" creationId="{1CCAC268-9676-453C-9453-508C90267844}"/>
          </ac:graphicFrameMkLst>
        </pc:graphicFrameChg>
        <pc:graphicFrameChg chg="modGraphic">
          <ac:chgData name="Davina Szilvasy" userId="59fb472d-eed4-4f11-9686-c2c8db02a2cd" providerId="ADAL" clId="{A10D7588-2431-4851-83A8-25D554CEBF49}" dt="2019-01-25T10:38:41.390" v="12" actId="207"/>
          <ac:graphicFrameMkLst>
            <pc:docMk/>
            <pc:sldMk cId="1071900124" sldId="355"/>
            <ac:graphicFrameMk id="23" creationId="{2219A97E-0957-4E17-91EC-2E07EE23960F}"/>
          </ac:graphicFrameMkLst>
        </pc:graphicFrameChg>
        <pc:graphicFrameChg chg="modGraphic">
          <ac:chgData name="Davina Szilvasy" userId="59fb472d-eed4-4f11-9686-c2c8db02a2cd" providerId="ADAL" clId="{A10D7588-2431-4851-83A8-25D554CEBF49}" dt="2019-01-25T10:38:43.828" v="13" actId="207"/>
          <ac:graphicFrameMkLst>
            <pc:docMk/>
            <pc:sldMk cId="1071900124" sldId="355"/>
            <ac:graphicFrameMk id="24" creationId="{1DE35255-C154-482D-ADAE-89244105E7FA}"/>
          </ac:graphicFrameMkLst>
        </pc:graphicFrameChg>
      </pc:sldChg>
      <pc:sldChg chg="modSp">
        <pc:chgData name="Davina Szilvasy" userId="59fb472d-eed4-4f11-9686-c2c8db02a2cd" providerId="ADAL" clId="{A10D7588-2431-4851-83A8-25D554CEBF49}" dt="2019-01-25T10:42:09.237" v="41" actId="403"/>
        <pc:sldMkLst>
          <pc:docMk/>
          <pc:sldMk cId="1669721746" sldId="365"/>
        </pc:sldMkLst>
        <pc:spChg chg="mod">
          <ac:chgData name="Davina Szilvasy" userId="59fb472d-eed4-4f11-9686-c2c8db02a2cd" providerId="ADAL" clId="{A10D7588-2431-4851-83A8-25D554CEBF49}" dt="2019-01-25T10:36:36.225" v="2" actId="1582"/>
          <ac:spMkLst>
            <pc:docMk/>
            <pc:sldMk cId="1669721746" sldId="365"/>
            <ac:spMk id="10" creationId="{7D3C30F2-9669-47E0-83D3-868B0D50BFC0}"/>
          </ac:spMkLst>
        </pc:spChg>
        <pc:spChg chg="mod">
          <ac:chgData name="Davina Szilvasy" userId="59fb472d-eed4-4f11-9686-c2c8db02a2cd" providerId="ADAL" clId="{A10D7588-2431-4851-83A8-25D554CEBF49}" dt="2019-01-25T10:42:09.237" v="41" actId="403"/>
          <ac:spMkLst>
            <pc:docMk/>
            <pc:sldMk cId="1669721746" sldId="365"/>
            <ac:spMk id="19" creationId="{5252A847-DE45-4FA3-A1F8-EEBEB845FF8E}"/>
          </ac:spMkLst>
        </pc:spChg>
      </pc:sldChg>
      <pc:sldChg chg="modSp">
        <pc:chgData name="Davina Szilvasy" userId="59fb472d-eed4-4f11-9686-c2c8db02a2cd" providerId="ADAL" clId="{A10D7588-2431-4851-83A8-25D554CEBF49}" dt="2019-01-25T10:42:17.756" v="43" actId="403"/>
        <pc:sldMkLst>
          <pc:docMk/>
          <pc:sldMk cId="4028378535" sldId="372"/>
        </pc:sldMkLst>
        <pc:spChg chg="mod">
          <ac:chgData name="Davina Szilvasy" userId="59fb472d-eed4-4f11-9686-c2c8db02a2cd" providerId="ADAL" clId="{A10D7588-2431-4851-83A8-25D554CEBF49}" dt="2019-01-25T10:42:17.756" v="43" actId="403"/>
          <ac:spMkLst>
            <pc:docMk/>
            <pc:sldMk cId="4028378535" sldId="372"/>
            <ac:spMk id="19" creationId="{5252A847-DE45-4FA3-A1F8-EEBEB845FF8E}"/>
          </ac:spMkLst>
        </pc:spChg>
      </pc:sldChg>
      <pc:sldChg chg="modSp">
        <pc:chgData name="Davina Szilvasy" userId="59fb472d-eed4-4f11-9686-c2c8db02a2cd" providerId="ADAL" clId="{A10D7588-2431-4851-83A8-25D554CEBF49}" dt="2019-01-25T10:48:21.754" v="69" actId="1076"/>
        <pc:sldMkLst>
          <pc:docMk/>
          <pc:sldMk cId="1735350956" sldId="378"/>
        </pc:sldMkLst>
        <pc:spChg chg="mod">
          <ac:chgData name="Davina Szilvasy" userId="59fb472d-eed4-4f11-9686-c2c8db02a2cd" providerId="ADAL" clId="{A10D7588-2431-4851-83A8-25D554CEBF49}" dt="2019-01-25T10:44:13.991" v="58" actId="403"/>
          <ac:spMkLst>
            <pc:docMk/>
            <pc:sldMk cId="1735350956" sldId="378"/>
            <ac:spMk id="19" creationId="{5252A847-DE45-4FA3-A1F8-EEBEB845FF8E}"/>
          </ac:spMkLst>
        </pc:spChg>
        <pc:spChg chg="mod">
          <ac:chgData name="Davina Szilvasy" userId="59fb472d-eed4-4f11-9686-c2c8db02a2cd" providerId="ADAL" clId="{A10D7588-2431-4851-83A8-25D554CEBF49}" dt="2019-01-25T10:48:21.754" v="69" actId="1076"/>
          <ac:spMkLst>
            <pc:docMk/>
            <pc:sldMk cId="1735350956" sldId="378"/>
            <ac:spMk id="23" creationId="{2A122997-5514-4FBF-86D8-6406D1525FE0}"/>
          </ac:spMkLst>
        </pc:spChg>
      </pc:sldChg>
      <pc:sldChg chg="addSp delSp modSp">
        <pc:chgData name="Davina Szilvasy" userId="59fb472d-eed4-4f11-9686-c2c8db02a2cd" providerId="ADAL" clId="{A10D7588-2431-4851-83A8-25D554CEBF49}" dt="2019-01-25T10:49:21.464" v="87"/>
        <pc:sldMkLst>
          <pc:docMk/>
          <pc:sldMk cId="1951945291" sldId="387"/>
        </pc:sldMkLst>
        <pc:spChg chg="mod">
          <ac:chgData name="Davina Szilvasy" userId="59fb472d-eed4-4f11-9686-c2c8db02a2cd" providerId="ADAL" clId="{A10D7588-2431-4851-83A8-25D554CEBF49}" dt="2019-01-25T10:42:26.765" v="45" actId="403"/>
          <ac:spMkLst>
            <pc:docMk/>
            <pc:sldMk cId="1951945291" sldId="387"/>
            <ac:spMk id="19" creationId="{5252A847-DE45-4FA3-A1F8-EEBEB845FF8E}"/>
          </ac:spMkLst>
        </pc:spChg>
        <pc:graphicFrameChg chg="add">
          <ac:chgData name="Davina Szilvasy" userId="59fb472d-eed4-4f11-9686-c2c8db02a2cd" providerId="ADAL" clId="{A10D7588-2431-4851-83A8-25D554CEBF49}" dt="2019-01-25T10:49:21.464" v="87"/>
          <ac:graphicFrameMkLst>
            <pc:docMk/>
            <pc:sldMk cId="1951945291" sldId="387"/>
            <ac:graphicFrameMk id="9" creationId="{74186E32-4326-4F0B-AC72-BCBBBACDB00B}"/>
          </ac:graphicFrameMkLst>
        </pc:graphicFrameChg>
        <pc:graphicFrameChg chg="del">
          <ac:chgData name="Davina Szilvasy" userId="59fb472d-eed4-4f11-9686-c2c8db02a2cd" providerId="ADAL" clId="{A10D7588-2431-4851-83A8-25D554CEBF49}" dt="2019-01-25T10:49:13.357" v="86" actId="478"/>
          <ac:graphicFrameMkLst>
            <pc:docMk/>
            <pc:sldMk cId="1951945291" sldId="387"/>
            <ac:graphicFrameMk id="20" creationId="{B01D4A5C-0EC0-4B30-B9ED-C0E360D43842}"/>
          </ac:graphicFrameMkLst>
        </pc:graphicFrameChg>
      </pc:sldChg>
      <pc:sldChg chg="modSp">
        <pc:chgData name="Davina Szilvasy" userId="59fb472d-eed4-4f11-9686-c2c8db02a2cd" providerId="ADAL" clId="{A10D7588-2431-4851-83A8-25D554CEBF49}" dt="2019-01-25T10:42:35.866" v="47" actId="403"/>
        <pc:sldMkLst>
          <pc:docMk/>
          <pc:sldMk cId="869888744" sldId="388"/>
        </pc:sldMkLst>
        <pc:spChg chg="mod">
          <ac:chgData name="Davina Szilvasy" userId="59fb472d-eed4-4f11-9686-c2c8db02a2cd" providerId="ADAL" clId="{A10D7588-2431-4851-83A8-25D554CEBF49}" dt="2019-01-25T10:42:35.866" v="47" actId="403"/>
          <ac:spMkLst>
            <pc:docMk/>
            <pc:sldMk cId="869888744" sldId="388"/>
            <ac:spMk id="19" creationId="{5252A847-DE45-4FA3-A1F8-EEBEB845FF8E}"/>
          </ac:spMkLst>
        </pc:spChg>
        <pc:spChg chg="mod">
          <ac:chgData name="Davina Szilvasy" userId="59fb472d-eed4-4f11-9686-c2c8db02a2cd" providerId="ADAL" clId="{A10D7588-2431-4851-83A8-25D554CEBF49}" dt="2019-01-25T10:38:09.676" v="6" actId="1582"/>
          <ac:spMkLst>
            <pc:docMk/>
            <pc:sldMk cId="869888744" sldId="388"/>
            <ac:spMk id="32" creationId="{D2D5A873-23D7-4C65-87DE-96E162B32551}"/>
          </ac:spMkLst>
        </pc:spChg>
        <pc:spChg chg="mod">
          <ac:chgData name="Davina Szilvasy" userId="59fb472d-eed4-4f11-9686-c2c8db02a2cd" providerId="ADAL" clId="{A10D7588-2431-4851-83A8-25D554CEBF49}" dt="2019-01-25T10:38:09.676" v="6" actId="1582"/>
          <ac:spMkLst>
            <pc:docMk/>
            <pc:sldMk cId="869888744" sldId="388"/>
            <ac:spMk id="34" creationId="{D7AC6D67-E23D-4666-A3D2-31267737ED04}"/>
          </ac:spMkLst>
        </pc:spChg>
        <pc:spChg chg="mod">
          <ac:chgData name="Davina Szilvasy" userId="59fb472d-eed4-4f11-9686-c2c8db02a2cd" providerId="ADAL" clId="{A10D7588-2431-4851-83A8-25D554CEBF49}" dt="2019-01-25T10:38:09.676" v="6" actId="1582"/>
          <ac:spMkLst>
            <pc:docMk/>
            <pc:sldMk cId="869888744" sldId="388"/>
            <ac:spMk id="36" creationId="{13DCECDA-CB6F-4458-9BD0-F10548535F6B}"/>
          </ac:spMkLst>
        </pc:spChg>
      </pc:sldChg>
      <pc:sldChg chg="delSp modSp">
        <pc:chgData name="Davina Szilvasy" userId="59fb472d-eed4-4f11-9686-c2c8db02a2cd" providerId="ADAL" clId="{A10D7588-2431-4851-83A8-25D554CEBF49}" dt="2019-01-25T10:43:30.310" v="52" actId="478"/>
        <pc:sldMkLst>
          <pc:docMk/>
          <pc:sldMk cId="2022867499" sldId="389"/>
        </pc:sldMkLst>
        <pc:spChg chg="del">
          <ac:chgData name="Davina Szilvasy" userId="59fb472d-eed4-4f11-9686-c2c8db02a2cd" providerId="ADAL" clId="{A10D7588-2431-4851-83A8-25D554CEBF49}" dt="2019-01-25T10:43:30.310" v="52" actId="478"/>
          <ac:spMkLst>
            <pc:docMk/>
            <pc:sldMk cId="2022867499" sldId="389"/>
            <ac:spMk id="12" creationId="{34F3D2B0-84CC-4B9F-8C1F-2E5B67D0AC1C}"/>
          </ac:spMkLst>
        </pc:spChg>
        <pc:spChg chg="del">
          <ac:chgData name="Davina Szilvasy" userId="59fb472d-eed4-4f11-9686-c2c8db02a2cd" providerId="ADAL" clId="{A10D7588-2431-4851-83A8-25D554CEBF49}" dt="2019-01-25T10:43:22.462" v="51" actId="478"/>
          <ac:spMkLst>
            <pc:docMk/>
            <pc:sldMk cId="2022867499" sldId="389"/>
            <ac:spMk id="13" creationId="{7DF1223A-D351-40AF-BC17-6C525A901D38}"/>
          </ac:spMkLst>
        </pc:spChg>
        <pc:spChg chg="del">
          <ac:chgData name="Davina Szilvasy" userId="59fb472d-eed4-4f11-9686-c2c8db02a2cd" providerId="ADAL" clId="{A10D7588-2431-4851-83A8-25D554CEBF49}" dt="2019-01-25T10:43:30.310" v="52" actId="478"/>
          <ac:spMkLst>
            <pc:docMk/>
            <pc:sldMk cId="2022867499" sldId="389"/>
            <ac:spMk id="15" creationId="{09905716-F24D-4629-AD88-A2248BA06B49}"/>
          </ac:spMkLst>
        </pc:spChg>
        <pc:spChg chg="mod">
          <ac:chgData name="Davina Szilvasy" userId="59fb472d-eed4-4f11-9686-c2c8db02a2cd" providerId="ADAL" clId="{A10D7588-2431-4851-83A8-25D554CEBF49}" dt="2019-01-25T10:43:20.334" v="50" actId="403"/>
          <ac:spMkLst>
            <pc:docMk/>
            <pc:sldMk cId="2022867499" sldId="389"/>
            <ac:spMk id="19" creationId="{5252A847-DE45-4FA3-A1F8-EEBEB845FF8E}"/>
          </ac:spMkLst>
        </pc:spChg>
      </pc:sldChg>
      <pc:sldChg chg="modSp">
        <pc:chgData name="Davina Szilvasy" userId="59fb472d-eed4-4f11-9686-c2c8db02a2cd" providerId="ADAL" clId="{A10D7588-2431-4851-83A8-25D554CEBF49}" dt="2019-01-25T10:44:01.144" v="56" actId="403"/>
        <pc:sldMkLst>
          <pc:docMk/>
          <pc:sldMk cId="2823450773" sldId="394"/>
        </pc:sldMkLst>
        <pc:spChg chg="mod">
          <ac:chgData name="Davina Szilvasy" userId="59fb472d-eed4-4f11-9686-c2c8db02a2cd" providerId="ADAL" clId="{A10D7588-2431-4851-83A8-25D554CEBF49}" dt="2019-01-25T10:44:01.144" v="56" actId="403"/>
          <ac:spMkLst>
            <pc:docMk/>
            <pc:sldMk cId="2823450773" sldId="394"/>
            <ac:spMk id="19" creationId="{5252A847-DE45-4FA3-A1F8-EEBEB845FF8E}"/>
          </ac:spMkLst>
        </pc:spChg>
        <pc:graphicFrameChg chg="modGraphic">
          <ac:chgData name="Davina Szilvasy" userId="59fb472d-eed4-4f11-9686-c2c8db02a2cd" providerId="ADAL" clId="{A10D7588-2431-4851-83A8-25D554CEBF49}" dt="2019-01-25T10:41:23.670" v="29" actId="207"/>
          <ac:graphicFrameMkLst>
            <pc:docMk/>
            <pc:sldMk cId="2823450773" sldId="394"/>
            <ac:graphicFrameMk id="16" creationId="{87D1387D-45D9-48A0-9FD8-08CF4818B155}"/>
          </ac:graphicFrameMkLst>
        </pc:graphicFrameChg>
        <pc:graphicFrameChg chg="modGraphic">
          <ac:chgData name="Davina Szilvasy" userId="59fb472d-eed4-4f11-9686-c2c8db02a2cd" providerId="ADAL" clId="{A10D7588-2431-4851-83A8-25D554CEBF49}" dt="2019-01-25T10:41:02.501" v="19" actId="14734"/>
          <ac:graphicFrameMkLst>
            <pc:docMk/>
            <pc:sldMk cId="2823450773" sldId="394"/>
            <ac:graphicFrameMk id="24" creationId="{AC1E4234-C021-4437-B9EA-DA59CAEF6BC1}"/>
          </ac:graphicFrameMkLst>
        </pc:graphicFrameChg>
      </pc:sldChg>
      <pc:sldChg chg="modSp">
        <pc:chgData name="Davina Szilvasy" userId="59fb472d-eed4-4f11-9686-c2c8db02a2cd" providerId="ADAL" clId="{A10D7588-2431-4851-83A8-25D554CEBF49}" dt="2019-01-25T10:42:13.589" v="42" actId="403"/>
        <pc:sldMkLst>
          <pc:docMk/>
          <pc:sldMk cId="4289712305" sldId="398"/>
        </pc:sldMkLst>
        <pc:spChg chg="mod">
          <ac:chgData name="Davina Szilvasy" userId="59fb472d-eed4-4f11-9686-c2c8db02a2cd" providerId="ADAL" clId="{A10D7588-2431-4851-83A8-25D554CEBF49}" dt="2019-01-25T10:37:44.988" v="4" actId="1582"/>
          <ac:spMkLst>
            <pc:docMk/>
            <pc:sldMk cId="4289712305" sldId="398"/>
            <ac:spMk id="10" creationId="{7D3C30F2-9669-47E0-83D3-868B0D50BFC0}"/>
          </ac:spMkLst>
        </pc:spChg>
        <pc:spChg chg="mod">
          <ac:chgData name="Davina Szilvasy" userId="59fb472d-eed4-4f11-9686-c2c8db02a2cd" providerId="ADAL" clId="{A10D7588-2431-4851-83A8-25D554CEBF49}" dt="2019-01-25T10:42:13.589" v="42" actId="403"/>
          <ac:spMkLst>
            <pc:docMk/>
            <pc:sldMk cId="4289712305" sldId="398"/>
            <ac:spMk id="19" creationId="{5252A847-DE45-4FA3-A1F8-EEBEB845FF8E}"/>
          </ac:spMkLst>
        </pc:spChg>
      </pc:sldChg>
      <pc:sldChg chg="modSp">
        <pc:chgData name="Davina Szilvasy" userId="59fb472d-eed4-4f11-9686-c2c8db02a2cd" providerId="ADAL" clId="{A10D7588-2431-4851-83A8-25D554CEBF49}" dt="2019-01-25T10:42:22.419" v="44" actId="403"/>
        <pc:sldMkLst>
          <pc:docMk/>
          <pc:sldMk cId="2378701966" sldId="399"/>
        </pc:sldMkLst>
        <pc:spChg chg="mod">
          <ac:chgData name="Davina Szilvasy" userId="59fb472d-eed4-4f11-9686-c2c8db02a2cd" providerId="ADAL" clId="{A10D7588-2431-4851-83A8-25D554CEBF49}" dt="2019-01-25T10:42:22.419" v="44" actId="403"/>
          <ac:spMkLst>
            <pc:docMk/>
            <pc:sldMk cId="2378701966" sldId="399"/>
            <ac:spMk id="19" creationId="{5252A847-DE45-4FA3-A1F8-EEBEB845FF8E}"/>
          </ac:spMkLst>
        </pc:spChg>
      </pc:sldChg>
      <pc:sldChg chg="modSp">
        <pc:chgData name="Davina Szilvasy" userId="59fb472d-eed4-4f11-9686-c2c8db02a2cd" providerId="ADAL" clId="{A10D7588-2431-4851-83A8-25D554CEBF49}" dt="2019-01-25T10:49:08.291" v="85" actId="1076"/>
        <pc:sldMkLst>
          <pc:docMk/>
          <pc:sldMk cId="895169075" sldId="400"/>
        </pc:sldMkLst>
        <pc:spChg chg="mod">
          <ac:chgData name="Davina Szilvasy" userId="59fb472d-eed4-4f11-9686-c2c8db02a2cd" providerId="ADAL" clId="{A10D7588-2431-4851-83A8-25D554CEBF49}" dt="2019-01-25T10:42:31.644" v="46" actId="403"/>
          <ac:spMkLst>
            <pc:docMk/>
            <pc:sldMk cId="895169075" sldId="400"/>
            <ac:spMk id="19" creationId="{5252A847-DE45-4FA3-A1F8-EEBEB845FF8E}"/>
          </ac:spMkLst>
        </pc:spChg>
        <pc:graphicFrameChg chg="mod modGraphic">
          <ac:chgData name="Davina Szilvasy" userId="59fb472d-eed4-4f11-9686-c2c8db02a2cd" providerId="ADAL" clId="{A10D7588-2431-4851-83A8-25D554CEBF49}" dt="2019-01-25T10:49:08.291" v="85" actId="1076"/>
          <ac:graphicFrameMkLst>
            <pc:docMk/>
            <pc:sldMk cId="895169075" sldId="400"/>
            <ac:graphicFrameMk id="20" creationId="{B01D4A5C-0EC0-4B30-B9ED-C0E360D43842}"/>
          </ac:graphicFrameMkLst>
        </pc:graphicFrameChg>
      </pc:sldChg>
      <pc:sldChg chg="modSp">
        <pc:chgData name="Davina Szilvasy" userId="59fb472d-eed4-4f11-9686-c2c8db02a2cd" providerId="ADAL" clId="{A10D7588-2431-4851-83A8-25D554CEBF49}" dt="2019-01-25T10:45:41.769" v="64" actId="14100"/>
        <pc:sldMkLst>
          <pc:docMk/>
          <pc:sldMk cId="521067154" sldId="401"/>
        </pc:sldMkLst>
        <pc:spChg chg="mod">
          <ac:chgData name="Davina Szilvasy" userId="59fb472d-eed4-4f11-9686-c2c8db02a2cd" providerId="ADAL" clId="{A10D7588-2431-4851-83A8-25D554CEBF49}" dt="2019-01-25T10:42:41.179" v="48" actId="403"/>
          <ac:spMkLst>
            <pc:docMk/>
            <pc:sldMk cId="521067154" sldId="401"/>
            <ac:spMk id="19" creationId="{5252A847-DE45-4FA3-A1F8-EEBEB845FF8E}"/>
          </ac:spMkLst>
        </pc:spChg>
        <pc:spChg chg="mod">
          <ac:chgData name="Davina Szilvasy" userId="59fb472d-eed4-4f11-9686-c2c8db02a2cd" providerId="ADAL" clId="{A10D7588-2431-4851-83A8-25D554CEBF49}" dt="2019-01-25T10:38:26.634" v="9" actId="1582"/>
          <ac:spMkLst>
            <pc:docMk/>
            <pc:sldMk cId="521067154" sldId="401"/>
            <ac:spMk id="32" creationId="{D2D5A873-23D7-4C65-87DE-96E162B32551}"/>
          </ac:spMkLst>
        </pc:spChg>
        <pc:spChg chg="mod">
          <ac:chgData name="Davina Szilvasy" userId="59fb472d-eed4-4f11-9686-c2c8db02a2cd" providerId="ADAL" clId="{A10D7588-2431-4851-83A8-25D554CEBF49}" dt="2019-01-25T10:38:26.634" v="9" actId="1582"/>
          <ac:spMkLst>
            <pc:docMk/>
            <pc:sldMk cId="521067154" sldId="401"/>
            <ac:spMk id="34" creationId="{D7AC6D67-E23D-4666-A3D2-31267737ED04}"/>
          </ac:spMkLst>
        </pc:spChg>
        <pc:spChg chg="mod">
          <ac:chgData name="Davina Szilvasy" userId="59fb472d-eed4-4f11-9686-c2c8db02a2cd" providerId="ADAL" clId="{A10D7588-2431-4851-83A8-25D554CEBF49}" dt="2019-01-25T10:38:26.634" v="9" actId="1582"/>
          <ac:spMkLst>
            <pc:docMk/>
            <pc:sldMk cId="521067154" sldId="401"/>
            <ac:spMk id="36" creationId="{13DCECDA-CB6F-4458-9BD0-F10548535F6B}"/>
          </ac:spMkLst>
        </pc:spChg>
        <pc:cxnChg chg="mod">
          <ac:chgData name="Davina Szilvasy" userId="59fb472d-eed4-4f11-9686-c2c8db02a2cd" providerId="ADAL" clId="{A10D7588-2431-4851-83A8-25D554CEBF49}" dt="2019-01-25T10:45:41.769" v="64" actId="14100"/>
          <ac:cxnSpMkLst>
            <pc:docMk/>
            <pc:sldMk cId="521067154" sldId="401"/>
            <ac:cxnSpMk id="20" creationId="{61B532E3-1030-470D-919F-18D771ABE983}"/>
          </ac:cxnSpMkLst>
        </pc:cxnChg>
        <pc:cxnChg chg="mod">
          <ac:chgData name="Davina Szilvasy" userId="59fb472d-eed4-4f11-9686-c2c8db02a2cd" providerId="ADAL" clId="{A10D7588-2431-4851-83A8-25D554CEBF49}" dt="2019-01-25T10:45:33.855" v="62" actId="14100"/>
          <ac:cxnSpMkLst>
            <pc:docMk/>
            <pc:sldMk cId="521067154" sldId="401"/>
            <ac:cxnSpMk id="23" creationId="{90FA1E7D-818B-40EF-B539-73E3D129394B}"/>
          </ac:cxnSpMkLst>
        </pc:cxnChg>
      </pc:sldChg>
      <pc:sldChg chg="delSp modSp">
        <pc:chgData name="Davina Szilvasy" userId="59fb472d-eed4-4f11-9686-c2c8db02a2cd" providerId="ADAL" clId="{A10D7588-2431-4851-83A8-25D554CEBF49}" dt="2019-01-25T10:43:43.359" v="53" actId="403"/>
        <pc:sldMkLst>
          <pc:docMk/>
          <pc:sldMk cId="3225647364" sldId="402"/>
        </pc:sldMkLst>
        <pc:spChg chg="del">
          <ac:chgData name="Davina Szilvasy" userId="59fb472d-eed4-4f11-9686-c2c8db02a2cd" providerId="ADAL" clId="{A10D7588-2431-4851-83A8-25D554CEBF49}" dt="2019-01-25T10:42:51.750" v="49" actId="478"/>
          <ac:spMkLst>
            <pc:docMk/>
            <pc:sldMk cId="3225647364" sldId="402"/>
            <ac:spMk id="12" creationId="{34F3D2B0-84CC-4B9F-8C1F-2E5B67D0AC1C}"/>
          </ac:spMkLst>
        </pc:spChg>
        <pc:spChg chg="del">
          <ac:chgData name="Davina Szilvasy" userId="59fb472d-eed4-4f11-9686-c2c8db02a2cd" providerId="ADAL" clId="{A10D7588-2431-4851-83A8-25D554CEBF49}" dt="2019-01-25T10:42:51.750" v="49" actId="478"/>
          <ac:spMkLst>
            <pc:docMk/>
            <pc:sldMk cId="3225647364" sldId="402"/>
            <ac:spMk id="13" creationId="{7DF1223A-D351-40AF-BC17-6C525A901D38}"/>
          </ac:spMkLst>
        </pc:spChg>
        <pc:spChg chg="del">
          <ac:chgData name="Davina Szilvasy" userId="59fb472d-eed4-4f11-9686-c2c8db02a2cd" providerId="ADAL" clId="{A10D7588-2431-4851-83A8-25D554CEBF49}" dt="2019-01-25T10:42:51.750" v="49" actId="478"/>
          <ac:spMkLst>
            <pc:docMk/>
            <pc:sldMk cId="3225647364" sldId="402"/>
            <ac:spMk id="15" creationId="{09905716-F24D-4629-AD88-A2248BA06B49}"/>
          </ac:spMkLst>
        </pc:spChg>
        <pc:spChg chg="mod">
          <ac:chgData name="Davina Szilvasy" userId="59fb472d-eed4-4f11-9686-c2c8db02a2cd" providerId="ADAL" clId="{A10D7588-2431-4851-83A8-25D554CEBF49}" dt="2019-01-25T10:43:43.359" v="53" actId="403"/>
          <ac:spMkLst>
            <pc:docMk/>
            <pc:sldMk cId="3225647364" sldId="402"/>
            <ac:spMk id="19" creationId="{5252A847-DE45-4FA3-A1F8-EEBEB845FF8E}"/>
          </ac:spMkLst>
        </pc:spChg>
      </pc:sldChg>
      <pc:sldChg chg="modSp">
        <pc:chgData name="Davina Szilvasy" userId="59fb472d-eed4-4f11-9686-c2c8db02a2cd" providerId="ADAL" clId="{A10D7588-2431-4851-83A8-25D554CEBF49}" dt="2019-01-25T10:43:58.024" v="55" actId="403"/>
        <pc:sldMkLst>
          <pc:docMk/>
          <pc:sldMk cId="302631223" sldId="403"/>
        </pc:sldMkLst>
        <pc:spChg chg="mod">
          <ac:chgData name="Davina Szilvasy" userId="59fb472d-eed4-4f11-9686-c2c8db02a2cd" providerId="ADAL" clId="{A10D7588-2431-4851-83A8-25D554CEBF49}" dt="2019-01-25T10:43:58.024" v="55" actId="403"/>
          <ac:spMkLst>
            <pc:docMk/>
            <pc:sldMk cId="302631223" sldId="403"/>
            <ac:spMk id="19" creationId="{5252A847-DE45-4FA3-A1F8-EEBEB845FF8E}"/>
          </ac:spMkLst>
        </pc:spChg>
        <pc:graphicFrameChg chg="modGraphic">
          <ac:chgData name="Davina Szilvasy" userId="59fb472d-eed4-4f11-9686-c2c8db02a2cd" providerId="ADAL" clId="{A10D7588-2431-4851-83A8-25D554CEBF49}" dt="2019-01-25T10:38:49.235" v="14" actId="207"/>
          <ac:graphicFrameMkLst>
            <pc:docMk/>
            <pc:sldMk cId="302631223" sldId="403"/>
            <ac:graphicFrameMk id="16" creationId="{6872D271-C737-4000-A0BC-3AE11839C764}"/>
          </ac:graphicFrameMkLst>
        </pc:graphicFrameChg>
        <pc:graphicFrameChg chg="modGraphic">
          <ac:chgData name="Davina Szilvasy" userId="59fb472d-eed4-4f11-9686-c2c8db02a2cd" providerId="ADAL" clId="{A10D7588-2431-4851-83A8-25D554CEBF49}" dt="2019-01-25T10:38:51.871" v="15" actId="207"/>
          <ac:graphicFrameMkLst>
            <pc:docMk/>
            <pc:sldMk cId="302631223" sldId="403"/>
            <ac:graphicFrameMk id="22" creationId="{1CCAC268-9676-453C-9453-508C90267844}"/>
          </ac:graphicFrameMkLst>
        </pc:graphicFrameChg>
        <pc:graphicFrameChg chg="modGraphic">
          <ac:chgData name="Davina Szilvasy" userId="59fb472d-eed4-4f11-9686-c2c8db02a2cd" providerId="ADAL" clId="{A10D7588-2431-4851-83A8-25D554CEBF49}" dt="2019-01-25T10:38:53.855" v="16" actId="207"/>
          <ac:graphicFrameMkLst>
            <pc:docMk/>
            <pc:sldMk cId="302631223" sldId="403"/>
            <ac:graphicFrameMk id="23" creationId="{2219A97E-0957-4E17-91EC-2E07EE23960F}"/>
          </ac:graphicFrameMkLst>
        </pc:graphicFrameChg>
        <pc:graphicFrameChg chg="modGraphic">
          <ac:chgData name="Davina Szilvasy" userId="59fb472d-eed4-4f11-9686-c2c8db02a2cd" providerId="ADAL" clId="{A10D7588-2431-4851-83A8-25D554CEBF49}" dt="2019-01-25T10:38:56.618" v="17" actId="207"/>
          <ac:graphicFrameMkLst>
            <pc:docMk/>
            <pc:sldMk cId="302631223" sldId="403"/>
            <ac:graphicFrameMk id="24" creationId="{1DE35255-C154-482D-ADAE-89244105E7FA}"/>
          </ac:graphicFrameMkLst>
        </pc:graphicFrameChg>
      </pc:sldChg>
      <pc:sldChg chg="delSp modSp">
        <pc:chgData name="Davina Szilvasy" userId="59fb472d-eed4-4f11-9686-c2c8db02a2cd" providerId="ADAL" clId="{A10D7588-2431-4851-83A8-25D554CEBF49}" dt="2019-01-25T10:44:10.291" v="57" actId="403"/>
        <pc:sldMkLst>
          <pc:docMk/>
          <pc:sldMk cId="3771944192" sldId="404"/>
        </pc:sldMkLst>
        <pc:spChg chg="mod">
          <ac:chgData name="Davina Szilvasy" userId="59fb472d-eed4-4f11-9686-c2c8db02a2cd" providerId="ADAL" clId="{A10D7588-2431-4851-83A8-25D554CEBF49}" dt="2019-01-25T10:44:10.291" v="57" actId="403"/>
          <ac:spMkLst>
            <pc:docMk/>
            <pc:sldMk cId="3771944192" sldId="404"/>
            <ac:spMk id="19" creationId="{5252A847-DE45-4FA3-A1F8-EEBEB845FF8E}"/>
          </ac:spMkLst>
        </pc:spChg>
        <pc:graphicFrameChg chg="modGraphic">
          <ac:chgData name="Davina Szilvasy" userId="59fb472d-eed4-4f11-9686-c2c8db02a2cd" providerId="ADAL" clId="{A10D7588-2431-4851-83A8-25D554CEBF49}" dt="2019-01-25T10:41:42.469" v="40" actId="207"/>
          <ac:graphicFrameMkLst>
            <pc:docMk/>
            <pc:sldMk cId="3771944192" sldId="404"/>
            <ac:graphicFrameMk id="16" creationId="{87D1387D-45D9-48A0-9FD8-08CF4818B155}"/>
          </ac:graphicFrameMkLst>
        </pc:graphicFrameChg>
        <pc:picChg chg="del">
          <ac:chgData name="Davina Szilvasy" userId="59fb472d-eed4-4f11-9686-c2c8db02a2cd" providerId="ADAL" clId="{A10D7588-2431-4851-83A8-25D554CEBF49}" dt="2019-01-25T10:41:29.255" v="30" actId="478"/>
          <ac:picMkLst>
            <pc:docMk/>
            <pc:sldMk cId="3771944192" sldId="404"/>
            <ac:picMk id="2" creationId="{DFF0E201-8E76-4BBF-9140-7E3F5FBE95B5}"/>
          </ac:picMkLst>
        </pc:picChg>
      </pc:sldChg>
      <pc:sldChg chg="addSp delSp modSp">
        <pc:chgData name="Davina Szilvasy" userId="59fb472d-eed4-4f11-9686-c2c8db02a2cd" providerId="ADAL" clId="{A10D7588-2431-4851-83A8-25D554CEBF49}" dt="2019-01-25T10:48:27.797" v="71"/>
        <pc:sldMkLst>
          <pc:docMk/>
          <pc:sldMk cId="3068682901" sldId="405"/>
        </pc:sldMkLst>
        <pc:spChg chg="mod">
          <ac:chgData name="Davina Szilvasy" userId="59fb472d-eed4-4f11-9686-c2c8db02a2cd" providerId="ADAL" clId="{A10D7588-2431-4851-83A8-25D554CEBF49}" dt="2019-01-25T10:44:17.075" v="59" actId="403"/>
          <ac:spMkLst>
            <pc:docMk/>
            <pc:sldMk cId="3068682901" sldId="405"/>
            <ac:spMk id="19" creationId="{5252A847-DE45-4FA3-A1F8-EEBEB845FF8E}"/>
          </ac:spMkLst>
        </pc:spChg>
        <pc:spChg chg="add">
          <ac:chgData name="Davina Szilvasy" userId="59fb472d-eed4-4f11-9686-c2c8db02a2cd" providerId="ADAL" clId="{A10D7588-2431-4851-83A8-25D554CEBF49}" dt="2019-01-25T10:48:27.797" v="71"/>
          <ac:spMkLst>
            <pc:docMk/>
            <pc:sldMk cId="3068682901" sldId="405"/>
            <ac:spMk id="20" creationId="{804BB69B-A08F-4B1E-99D9-F59F172986E6}"/>
          </ac:spMkLst>
        </pc:spChg>
        <pc:spChg chg="del mod">
          <ac:chgData name="Davina Szilvasy" userId="59fb472d-eed4-4f11-9686-c2c8db02a2cd" providerId="ADAL" clId="{A10D7588-2431-4851-83A8-25D554CEBF49}" dt="2019-01-25T10:48:26.246" v="70" actId="478"/>
          <ac:spMkLst>
            <pc:docMk/>
            <pc:sldMk cId="3068682901" sldId="405"/>
            <ac:spMk id="23" creationId="{2A122997-5514-4FBF-86D8-6406D1525FE0}"/>
          </ac:spMkLst>
        </pc:spChg>
      </pc:sldChg>
      <pc:sldChg chg="addSp delSp modSp">
        <pc:chgData name="Davina Szilvasy" userId="59fb472d-eed4-4f11-9686-c2c8db02a2cd" providerId="ADAL" clId="{A10D7588-2431-4851-83A8-25D554CEBF49}" dt="2019-01-25T10:48:33.774" v="73"/>
        <pc:sldMkLst>
          <pc:docMk/>
          <pc:sldMk cId="3170368978" sldId="406"/>
        </pc:sldMkLst>
        <pc:spChg chg="mod">
          <ac:chgData name="Davina Szilvasy" userId="59fb472d-eed4-4f11-9686-c2c8db02a2cd" providerId="ADAL" clId="{A10D7588-2431-4851-83A8-25D554CEBF49}" dt="2019-01-25T10:44:20.929" v="60" actId="403"/>
          <ac:spMkLst>
            <pc:docMk/>
            <pc:sldMk cId="3170368978" sldId="406"/>
            <ac:spMk id="19" creationId="{5252A847-DE45-4FA3-A1F8-EEBEB845FF8E}"/>
          </ac:spMkLst>
        </pc:spChg>
        <pc:spChg chg="add">
          <ac:chgData name="Davina Szilvasy" userId="59fb472d-eed4-4f11-9686-c2c8db02a2cd" providerId="ADAL" clId="{A10D7588-2431-4851-83A8-25D554CEBF49}" dt="2019-01-25T10:48:33.774" v="73"/>
          <ac:spMkLst>
            <pc:docMk/>
            <pc:sldMk cId="3170368978" sldId="406"/>
            <ac:spMk id="22" creationId="{026DBF4E-8260-4FC7-BDCC-BCF713D1C271}"/>
          </ac:spMkLst>
        </pc:spChg>
        <pc:spChg chg="del mod">
          <ac:chgData name="Davina Szilvasy" userId="59fb472d-eed4-4f11-9686-c2c8db02a2cd" providerId="ADAL" clId="{A10D7588-2431-4851-83A8-25D554CEBF49}" dt="2019-01-25T10:48:32.247" v="72" actId="478"/>
          <ac:spMkLst>
            <pc:docMk/>
            <pc:sldMk cId="3170368978" sldId="406"/>
            <ac:spMk id="23" creationId="{2A122997-5514-4FBF-86D8-6406D1525FE0}"/>
          </ac:spMkLst>
        </pc:spChg>
      </pc:sldChg>
    </pc:docChg>
  </pc:docChgLst>
  <pc:docChgLst>
    <pc:chgData name="Helen Woodhead" userId="ad3a4230-80d7-443d-8a9e-007713cf765f" providerId="ADAL" clId="{839811A3-556C-4756-A874-F4AB6FE7C6B4}"/>
    <pc:docChg chg="undo custSel addSld delSld modSld">
      <pc:chgData name="Helen Woodhead" userId="ad3a4230-80d7-443d-8a9e-007713cf765f" providerId="ADAL" clId="{839811A3-556C-4756-A874-F4AB6FE7C6B4}" dt="2020-02-12T11:20:02.254" v="376" actId="122"/>
      <pc:docMkLst>
        <pc:docMk/>
      </pc:docMkLst>
      <pc:sldChg chg="modSp">
        <pc:chgData name="Helen Woodhead" userId="ad3a4230-80d7-443d-8a9e-007713cf765f" providerId="ADAL" clId="{839811A3-556C-4756-A874-F4AB6FE7C6B4}" dt="2020-02-12T10:59:57.939" v="0" actId="255"/>
        <pc:sldMkLst>
          <pc:docMk/>
          <pc:sldMk cId="332354265" sldId="366"/>
        </pc:sldMkLst>
        <pc:spChg chg="mod">
          <ac:chgData name="Helen Woodhead" userId="ad3a4230-80d7-443d-8a9e-007713cf765f" providerId="ADAL" clId="{839811A3-556C-4756-A874-F4AB6FE7C6B4}" dt="2020-02-12T10:59:57.939" v="0" actId="255"/>
          <ac:spMkLst>
            <pc:docMk/>
            <pc:sldMk cId="332354265" sldId="366"/>
            <ac:spMk id="19" creationId="{5252A847-DE45-4FA3-A1F8-EEBEB845FF8E}"/>
          </ac:spMkLst>
        </pc:spChg>
      </pc:sldChg>
      <pc:sldChg chg="addSp delSp modSp del">
        <pc:chgData name="Helen Woodhead" userId="ad3a4230-80d7-443d-8a9e-007713cf765f" providerId="ADAL" clId="{839811A3-556C-4756-A874-F4AB6FE7C6B4}" dt="2020-02-12T11:17:43.422" v="340" actId="47"/>
        <pc:sldMkLst>
          <pc:docMk/>
          <pc:sldMk cId="1735350956" sldId="378"/>
        </pc:sldMkLst>
        <pc:spChg chg="add del mod">
          <ac:chgData name="Helen Woodhead" userId="ad3a4230-80d7-443d-8a9e-007713cf765f" providerId="ADAL" clId="{839811A3-556C-4756-A874-F4AB6FE7C6B4}" dt="2020-02-12T11:09:08.029" v="68" actId="21"/>
          <ac:spMkLst>
            <pc:docMk/>
            <pc:sldMk cId="1735350956" sldId="378"/>
            <ac:spMk id="2" creationId="{97F4BA12-0A5C-453D-BA46-90DF1C22C6C8}"/>
          </ac:spMkLst>
        </pc:spChg>
        <pc:spChg chg="add del mod">
          <ac:chgData name="Helen Woodhead" userId="ad3a4230-80d7-443d-8a9e-007713cf765f" providerId="ADAL" clId="{839811A3-556C-4756-A874-F4AB6FE7C6B4}" dt="2020-02-12T11:12:01.411" v="159" actId="21"/>
          <ac:spMkLst>
            <pc:docMk/>
            <pc:sldMk cId="1735350956" sldId="378"/>
            <ac:spMk id="3" creationId="{23649A4C-699D-4815-AC9C-FE68D7918F26}"/>
          </ac:spMkLst>
        </pc:spChg>
        <pc:spChg chg="add del mod">
          <ac:chgData name="Helen Woodhead" userId="ad3a4230-80d7-443d-8a9e-007713cf765f" providerId="ADAL" clId="{839811A3-556C-4756-A874-F4AB6FE7C6B4}" dt="2020-02-12T11:09:08.029" v="68" actId="21"/>
          <ac:spMkLst>
            <pc:docMk/>
            <pc:sldMk cId="1735350956" sldId="378"/>
            <ac:spMk id="23" creationId="{D65943BD-391C-4A63-821F-70443DD7E36C}"/>
          </ac:spMkLst>
        </pc:spChg>
        <pc:graphicFrameChg chg="add del mod modGraphic">
          <ac:chgData name="Helen Woodhead" userId="ad3a4230-80d7-443d-8a9e-007713cf765f" providerId="ADAL" clId="{839811A3-556C-4756-A874-F4AB6FE7C6B4}" dt="2020-02-12T11:16:23.442" v="285" actId="478"/>
          <ac:graphicFrameMkLst>
            <pc:docMk/>
            <pc:sldMk cId="1735350956" sldId="378"/>
            <ac:graphicFrameMk id="25" creationId="{82A5A251-3FE8-43AE-BD4D-E276A55BEFDF}"/>
          </ac:graphicFrameMkLst>
        </pc:graphicFrameChg>
        <pc:graphicFrameChg chg="add del mod modGraphic">
          <ac:chgData name="Helen Woodhead" userId="ad3a4230-80d7-443d-8a9e-007713cf765f" providerId="ADAL" clId="{839811A3-556C-4756-A874-F4AB6FE7C6B4}" dt="2020-02-12T11:14:27.993" v="199" actId="21"/>
          <ac:graphicFrameMkLst>
            <pc:docMk/>
            <pc:sldMk cId="1735350956" sldId="378"/>
            <ac:graphicFrameMk id="26" creationId="{B78A8994-C8ED-4BE8-96A5-D9327738E283}"/>
          </ac:graphicFrameMkLst>
        </pc:graphicFrameChg>
        <pc:graphicFrameChg chg="add del mod">
          <ac:chgData name="Helen Woodhead" userId="ad3a4230-80d7-443d-8a9e-007713cf765f" providerId="ADAL" clId="{839811A3-556C-4756-A874-F4AB6FE7C6B4}" dt="2020-02-12T11:15:33.209" v="255" actId="21"/>
          <ac:graphicFrameMkLst>
            <pc:docMk/>
            <pc:sldMk cId="1735350956" sldId="378"/>
            <ac:graphicFrameMk id="27" creationId="{F4045AED-B169-4C49-BDEE-A304B3EB9F25}"/>
          </ac:graphicFrameMkLst>
        </pc:graphicFrameChg>
        <pc:picChg chg="add del mod">
          <ac:chgData name="Helen Woodhead" userId="ad3a4230-80d7-443d-8a9e-007713cf765f" providerId="ADAL" clId="{839811A3-556C-4756-A874-F4AB6FE7C6B4}" dt="2020-02-12T11:08:09.430" v="55" actId="21"/>
          <ac:picMkLst>
            <pc:docMk/>
            <pc:sldMk cId="1735350956" sldId="378"/>
            <ac:picMk id="19" creationId="{2BEBF2AF-7A18-4E3F-AE3F-A13A511A76CF}"/>
          </ac:picMkLst>
        </pc:picChg>
        <pc:picChg chg="add del mod">
          <ac:chgData name="Helen Woodhead" userId="ad3a4230-80d7-443d-8a9e-007713cf765f" providerId="ADAL" clId="{839811A3-556C-4756-A874-F4AB6FE7C6B4}" dt="2020-02-12T11:08:09.430" v="55" actId="21"/>
          <ac:picMkLst>
            <pc:docMk/>
            <pc:sldMk cId="1735350956" sldId="378"/>
            <ac:picMk id="20" creationId="{C32ABEF7-2A7C-4643-9D92-FEDFE533CDD2}"/>
          </ac:picMkLst>
        </pc:picChg>
      </pc:sldChg>
      <pc:sldChg chg="modSp">
        <pc:chgData name="Helen Woodhead" userId="ad3a4230-80d7-443d-8a9e-007713cf765f" providerId="ADAL" clId="{839811A3-556C-4756-A874-F4AB6FE7C6B4}" dt="2020-02-12T11:05:48.710" v="19" actId="122"/>
        <pc:sldMkLst>
          <pc:docMk/>
          <pc:sldMk cId="2823450773" sldId="394"/>
        </pc:sldMkLst>
        <pc:spChg chg="mod">
          <ac:chgData name="Helen Woodhead" userId="ad3a4230-80d7-443d-8a9e-007713cf765f" providerId="ADAL" clId="{839811A3-556C-4756-A874-F4AB6FE7C6B4}" dt="2020-02-12T11:05:48.710" v="19" actId="122"/>
          <ac:spMkLst>
            <pc:docMk/>
            <pc:sldMk cId="2823450773" sldId="394"/>
            <ac:spMk id="19" creationId="{5252A847-DE45-4FA3-A1F8-EEBEB845FF8E}"/>
          </ac:spMkLst>
        </pc:spChg>
      </pc:sldChg>
      <pc:sldChg chg="del">
        <pc:chgData name="Helen Woodhead" userId="ad3a4230-80d7-443d-8a9e-007713cf765f" providerId="ADAL" clId="{839811A3-556C-4756-A874-F4AB6FE7C6B4}" dt="2020-02-12T11:18:00.715" v="346" actId="47"/>
        <pc:sldMkLst>
          <pc:docMk/>
          <pc:sldMk cId="3670800233" sldId="407"/>
        </pc:sldMkLst>
      </pc:sldChg>
      <pc:sldChg chg="del">
        <pc:chgData name="Helen Woodhead" userId="ad3a4230-80d7-443d-8a9e-007713cf765f" providerId="ADAL" clId="{839811A3-556C-4756-A874-F4AB6FE7C6B4}" dt="2020-02-12T11:18:35.158" v="367" actId="47"/>
        <pc:sldMkLst>
          <pc:docMk/>
          <pc:sldMk cId="1869724038" sldId="408"/>
        </pc:sldMkLst>
      </pc:sldChg>
      <pc:sldChg chg="modSp">
        <pc:chgData name="Helen Woodhead" userId="ad3a4230-80d7-443d-8a9e-007713cf765f" providerId="ADAL" clId="{839811A3-556C-4756-A874-F4AB6FE7C6B4}" dt="2020-02-12T11:04:14.170" v="16" actId="207"/>
        <pc:sldMkLst>
          <pc:docMk/>
          <pc:sldMk cId="2519318212" sldId="414"/>
        </pc:sldMkLst>
        <pc:spChg chg="mod">
          <ac:chgData name="Helen Woodhead" userId="ad3a4230-80d7-443d-8a9e-007713cf765f" providerId="ADAL" clId="{839811A3-556C-4756-A874-F4AB6FE7C6B4}" dt="2020-02-12T11:04:10.729" v="15" actId="207"/>
          <ac:spMkLst>
            <pc:docMk/>
            <pc:sldMk cId="2519318212" sldId="414"/>
            <ac:spMk id="16" creationId="{E67C6572-2B83-4934-BBBA-CB25AD6E169E}"/>
          </ac:spMkLst>
        </pc:spChg>
        <pc:spChg chg="mod">
          <ac:chgData name="Helen Woodhead" userId="ad3a4230-80d7-443d-8a9e-007713cf765f" providerId="ADAL" clId="{839811A3-556C-4756-A874-F4AB6FE7C6B4}" dt="2020-02-12T11:04:14.170" v="16" actId="207"/>
          <ac:spMkLst>
            <pc:docMk/>
            <pc:sldMk cId="2519318212" sldId="414"/>
            <ac:spMk id="28" creationId="{87121D04-6C70-4804-896E-49C27E882736}"/>
          </ac:spMkLst>
        </pc:spChg>
      </pc:sldChg>
      <pc:sldChg chg="addSp delSp modSp">
        <pc:chgData name="Helen Woodhead" userId="ad3a4230-80d7-443d-8a9e-007713cf765f" providerId="ADAL" clId="{839811A3-556C-4756-A874-F4AB6FE7C6B4}" dt="2020-02-12T11:02:43.311" v="14"/>
        <pc:sldMkLst>
          <pc:docMk/>
          <pc:sldMk cId="4026636888" sldId="418"/>
        </pc:sldMkLst>
        <pc:picChg chg="mod">
          <ac:chgData name="Helen Woodhead" userId="ad3a4230-80d7-443d-8a9e-007713cf765f" providerId="ADAL" clId="{839811A3-556C-4756-A874-F4AB6FE7C6B4}" dt="2020-02-12T11:02:43.311" v="14"/>
          <ac:picMkLst>
            <pc:docMk/>
            <pc:sldMk cId="4026636888" sldId="418"/>
            <ac:picMk id="15" creationId="{CE99F072-CFCE-4AFA-8F8F-B5CA387A7D10}"/>
          </ac:picMkLst>
        </pc:picChg>
        <pc:picChg chg="mod">
          <ac:chgData name="Helen Woodhead" userId="ad3a4230-80d7-443d-8a9e-007713cf765f" providerId="ADAL" clId="{839811A3-556C-4756-A874-F4AB6FE7C6B4}" dt="2020-02-12T11:02:36.563" v="13"/>
          <ac:picMkLst>
            <pc:docMk/>
            <pc:sldMk cId="4026636888" sldId="418"/>
            <ac:picMk id="16" creationId="{EAE42E52-44EE-4F56-A901-DE9302487BE5}"/>
          </ac:picMkLst>
        </pc:picChg>
        <pc:picChg chg="del">
          <ac:chgData name="Helen Woodhead" userId="ad3a4230-80d7-443d-8a9e-007713cf765f" providerId="ADAL" clId="{839811A3-556C-4756-A874-F4AB6FE7C6B4}" dt="2020-02-12T11:00:44.292" v="3" actId="21"/>
          <ac:picMkLst>
            <pc:docMk/>
            <pc:sldMk cId="4026636888" sldId="418"/>
            <ac:picMk id="22" creationId="{B4CB7821-E932-4F1D-A1DF-CBBED5F7AB79}"/>
          </ac:picMkLst>
        </pc:picChg>
        <pc:picChg chg="add mod">
          <ac:chgData name="Helen Woodhead" userId="ad3a4230-80d7-443d-8a9e-007713cf765f" providerId="ADAL" clId="{839811A3-556C-4756-A874-F4AB6FE7C6B4}" dt="2020-02-12T11:01:50.733" v="11"/>
          <ac:picMkLst>
            <pc:docMk/>
            <pc:sldMk cId="4026636888" sldId="418"/>
            <ac:picMk id="25" creationId="{25D9DB7A-4CB0-4824-9F94-E2C84151F090}"/>
          </ac:picMkLst>
        </pc:picChg>
      </pc:sldChg>
      <pc:sldChg chg="modSp">
        <pc:chgData name="Helen Woodhead" userId="ad3a4230-80d7-443d-8a9e-007713cf765f" providerId="ADAL" clId="{839811A3-556C-4756-A874-F4AB6FE7C6B4}" dt="2020-02-12T11:06:20.496" v="38" actId="1038"/>
        <pc:sldMkLst>
          <pc:docMk/>
          <pc:sldMk cId="1211762107" sldId="419"/>
        </pc:sldMkLst>
        <pc:spChg chg="mod">
          <ac:chgData name="Helen Woodhead" userId="ad3a4230-80d7-443d-8a9e-007713cf765f" providerId="ADAL" clId="{839811A3-556C-4756-A874-F4AB6FE7C6B4}" dt="2020-02-12T11:06:16.307" v="34" actId="20577"/>
          <ac:spMkLst>
            <pc:docMk/>
            <pc:sldMk cId="1211762107" sldId="419"/>
            <ac:spMk id="19" creationId="{5252A847-DE45-4FA3-A1F8-EEBEB845FF8E}"/>
          </ac:spMkLst>
        </pc:spChg>
        <pc:graphicFrameChg chg="mod">
          <ac:chgData name="Helen Woodhead" userId="ad3a4230-80d7-443d-8a9e-007713cf765f" providerId="ADAL" clId="{839811A3-556C-4756-A874-F4AB6FE7C6B4}" dt="2020-02-12T11:06:20.496" v="38" actId="1038"/>
          <ac:graphicFrameMkLst>
            <pc:docMk/>
            <pc:sldMk cId="1211762107" sldId="419"/>
            <ac:graphicFrameMk id="21" creationId="{7511708B-430A-44B2-BA24-36FD86C72F2C}"/>
          </ac:graphicFrameMkLst>
        </pc:graphicFrameChg>
      </pc:sldChg>
      <pc:sldChg chg="addSp delSp modSp add">
        <pc:chgData name="Helen Woodhead" userId="ad3a4230-80d7-443d-8a9e-007713cf765f" providerId="ADAL" clId="{839811A3-556C-4756-A874-F4AB6FE7C6B4}" dt="2020-02-12T11:17:20.596" v="339" actId="6549"/>
        <pc:sldMkLst>
          <pc:docMk/>
          <pc:sldMk cId="2290400448" sldId="420"/>
        </pc:sldMkLst>
        <pc:spChg chg="add mod">
          <ac:chgData name="Helen Woodhead" userId="ad3a4230-80d7-443d-8a9e-007713cf765f" providerId="ADAL" clId="{839811A3-556C-4756-A874-F4AB6FE7C6B4}" dt="2020-02-12T11:16:06.040" v="272" actId="1076"/>
          <ac:spMkLst>
            <pc:docMk/>
            <pc:sldMk cId="2290400448" sldId="420"/>
            <ac:spMk id="2" creationId="{FB9F46CA-6562-45F5-93C3-723F8A100C30}"/>
          </ac:spMkLst>
        </pc:spChg>
        <pc:spChg chg="add del mod">
          <ac:chgData name="Helen Woodhead" userId="ad3a4230-80d7-443d-8a9e-007713cf765f" providerId="ADAL" clId="{839811A3-556C-4756-A874-F4AB6FE7C6B4}" dt="2020-02-12T11:07:44.991" v="51" actId="20577"/>
          <ac:spMkLst>
            <pc:docMk/>
            <pc:sldMk cId="2290400448" sldId="420"/>
            <ac:spMk id="19" creationId="{5252A847-DE45-4FA3-A1F8-EEBEB845FF8E}"/>
          </ac:spMkLst>
        </pc:spChg>
        <pc:spChg chg="add mod">
          <ac:chgData name="Helen Woodhead" userId="ad3a4230-80d7-443d-8a9e-007713cf765f" providerId="ADAL" clId="{839811A3-556C-4756-A874-F4AB6FE7C6B4}" dt="2020-02-12T11:17:02.815" v="315" actId="20577"/>
          <ac:spMkLst>
            <pc:docMk/>
            <pc:sldMk cId="2290400448" sldId="420"/>
            <ac:spMk id="24" creationId="{06616C30-98EC-460F-ABA9-4B51CC133E64}"/>
          </ac:spMkLst>
        </pc:spChg>
        <pc:spChg chg="add mod">
          <ac:chgData name="Helen Woodhead" userId="ad3a4230-80d7-443d-8a9e-007713cf765f" providerId="ADAL" clId="{839811A3-556C-4756-A874-F4AB6FE7C6B4}" dt="2020-02-12T11:17:20.596" v="339" actId="6549"/>
          <ac:spMkLst>
            <pc:docMk/>
            <pc:sldMk cId="2290400448" sldId="420"/>
            <ac:spMk id="25" creationId="{A48A8B50-17C9-41AF-B5BB-21B49D542191}"/>
          </ac:spMkLst>
        </pc:spChg>
        <pc:spChg chg="add">
          <ac:chgData name="Helen Woodhead" userId="ad3a4230-80d7-443d-8a9e-007713cf765f" providerId="ADAL" clId="{839811A3-556C-4756-A874-F4AB6FE7C6B4}" dt="2020-02-12T11:12:03.305" v="160"/>
          <ac:spMkLst>
            <pc:docMk/>
            <pc:sldMk cId="2290400448" sldId="420"/>
            <ac:spMk id="30" creationId="{2B9D2392-9E46-4ADF-869C-7A496302DB07}"/>
          </ac:spMkLst>
        </pc:spChg>
        <pc:spChg chg="add mod">
          <ac:chgData name="Helen Woodhead" userId="ad3a4230-80d7-443d-8a9e-007713cf765f" providerId="ADAL" clId="{839811A3-556C-4756-A874-F4AB6FE7C6B4}" dt="2020-02-12T11:16:15.713" v="284" actId="1038"/>
          <ac:spMkLst>
            <pc:docMk/>
            <pc:sldMk cId="2290400448" sldId="420"/>
            <ac:spMk id="34" creationId="{0DA5022A-401D-409F-B6AC-32A04270FFE4}"/>
          </ac:spMkLst>
        </pc:spChg>
        <pc:spChg chg="del">
          <ac:chgData name="Helen Woodhead" userId="ad3a4230-80d7-443d-8a9e-007713cf765f" providerId="ADAL" clId="{839811A3-556C-4756-A874-F4AB6FE7C6B4}" dt="2020-02-12T11:07:26.476" v="41" actId="478"/>
          <ac:spMkLst>
            <pc:docMk/>
            <pc:sldMk cId="2290400448" sldId="420"/>
            <ac:spMk id="50" creationId="{699E53E0-2D65-43D1-AA37-C02B0B5B97A1}"/>
          </ac:spMkLst>
        </pc:spChg>
        <pc:spChg chg="del">
          <ac:chgData name="Helen Woodhead" userId="ad3a4230-80d7-443d-8a9e-007713cf765f" providerId="ADAL" clId="{839811A3-556C-4756-A874-F4AB6FE7C6B4}" dt="2020-02-12T11:07:26.476" v="41" actId="478"/>
          <ac:spMkLst>
            <pc:docMk/>
            <pc:sldMk cId="2290400448" sldId="420"/>
            <ac:spMk id="58" creationId="{316B16E3-EC3A-4EDE-99AE-1827AA495A1D}"/>
          </ac:spMkLst>
        </pc:spChg>
        <pc:spChg chg="del">
          <ac:chgData name="Helen Woodhead" userId="ad3a4230-80d7-443d-8a9e-007713cf765f" providerId="ADAL" clId="{839811A3-556C-4756-A874-F4AB6FE7C6B4}" dt="2020-02-12T11:07:26.476" v="41" actId="478"/>
          <ac:spMkLst>
            <pc:docMk/>
            <pc:sldMk cId="2290400448" sldId="420"/>
            <ac:spMk id="60" creationId="{305BFD7C-B7FB-45F6-8DA3-EE2F6A6220BD}"/>
          </ac:spMkLst>
        </pc:spChg>
        <pc:spChg chg="del">
          <ac:chgData name="Helen Woodhead" userId="ad3a4230-80d7-443d-8a9e-007713cf765f" providerId="ADAL" clId="{839811A3-556C-4756-A874-F4AB6FE7C6B4}" dt="2020-02-12T11:07:26.476" v="41" actId="478"/>
          <ac:spMkLst>
            <pc:docMk/>
            <pc:sldMk cId="2290400448" sldId="420"/>
            <ac:spMk id="61" creationId="{9ACD44F1-3087-4DC1-87FD-F7BBE908FF1C}"/>
          </ac:spMkLst>
        </pc:spChg>
        <pc:grpChg chg="del">
          <ac:chgData name="Helen Woodhead" userId="ad3a4230-80d7-443d-8a9e-007713cf765f" providerId="ADAL" clId="{839811A3-556C-4756-A874-F4AB6FE7C6B4}" dt="2020-02-12T11:07:26.476" v="41" actId="478"/>
          <ac:grpSpMkLst>
            <pc:docMk/>
            <pc:sldMk cId="2290400448" sldId="420"/>
            <ac:grpSpMk id="53" creationId="{9D7CAADA-D936-46BA-A560-DE8470C2A8D4}"/>
          </ac:grpSpMkLst>
        </pc:grpChg>
        <pc:graphicFrameChg chg="del">
          <ac:chgData name="Helen Woodhead" userId="ad3a4230-80d7-443d-8a9e-007713cf765f" providerId="ADAL" clId="{839811A3-556C-4756-A874-F4AB6FE7C6B4}" dt="2020-02-12T11:07:33.683" v="45" actId="478"/>
          <ac:graphicFrameMkLst>
            <pc:docMk/>
            <pc:sldMk cId="2290400448" sldId="420"/>
            <ac:graphicFrameMk id="20" creationId="{77A65412-5104-4A83-A10D-5787700D6220}"/>
          </ac:graphicFrameMkLst>
        </pc:graphicFrameChg>
        <pc:graphicFrameChg chg="del">
          <ac:chgData name="Helen Woodhead" userId="ad3a4230-80d7-443d-8a9e-007713cf765f" providerId="ADAL" clId="{839811A3-556C-4756-A874-F4AB6FE7C6B4}" dt="2020-02-12T11:07:27.585" v="42" actId="478"/>
          <ac:graphicFrameMkLst>
            <pc:docMk/>
            <pc:sldMk cId="2290400448" sldId="420"/>
            <ac:graphicFrameMk id="21" creationId="{7511708B-430A-44B2-BA24-36FD86C72F2C}"/>
          </ac:graphicFrameMkLst>
        </pc:graphicFrameChg>
        <pc:graphicFrameChg chg="add mod">
          <ac:chgData name="Helen Woodhead" userId="ad3a4230-80d7-443d-8a9e-007713cf765f" providerId="ADAL" clId="{839811A3-556C-4756-A874-F4AB6FE7C6B4}" dt="2020-02-12T11:17:06.618" v="327" actId="1038"/>
          <ac:graphicFrameMkLst>
            <pc:docMk/>
            <pc:sldMk cId="2290400448" sldId="420"/>
            <ac:graphicFrameMk id="26" creationId="{C1F9C48A-2BE4-4BFC-BC51-888FBA5254BC}"/>
          </ac:graphicFrameMkLst>
        </pc:graphicFrameChg>
        <pc:graphicFrameChg chg="add mod modGraphic">
          <ac:chgData name="Helen Woodhead" userId="ad3a4230-80d7-443d-8a9e-007713cf765f" providerId="ADAL" clId="{839811A3-556C-4756-A874-F4AB6FE7C6B4}" dt="2020-02-12T11:17:06.618" v="327" actId="1038"/>
          <ac:graphicFrameMkLst>
            <pc:docMk/>
            <pc:sldMk cId="2290400448" sldId="420"/>
            <ac:graphicFrameMk id="27" creationId="{500BEA5B-39EB-4B08-BD27-82CE52BB55DC}"/>
          </ac:graphicFrameMkLst>
        </pc:graphicFrameChg>
        <pc:graphicFrameChg chg="add mod modGraphic">
          <ac:chgData name="Helen Woodhead" userId="ad3a4230-80d7-443d-8a9e-007713cf765f" providerId="ADAL" clId="{839811A3-556C-4756-A874-F4AB6FE7C6B4}" dt="2020-02-12T11:11:27.345" v="150" actId="20577"/>
          <ac:graphicFrameMkLst>
            <pc:docMk/>
            <pc:sldMk cId="2290400448" sldId="420"/>
            <ac:graphicFrameMk id="28" creationId="{A38B886B-CDCD-4DE8-9F12-43E03B3A11B5}"/>
          </ac:graphicFrameMkLst>
        </pc:graphicFrameChg>
        <pc:graphicFrameChg chg="add mod modGraphic">
          <ac:chgData name="Helen Woodhead" userId="ad3a4230-80d7-443d-8a9e-007713cf765f" providerId="ADAL" clId="{839811A3-556C-4756-A874-F4AB6FE7C6B4}" dt="2020-02-12T11:17:18.616" v="338" actId="1038"/>
          <ac:graphicFrameMkLst>
            <pc:docMk/>
            <pc:sldMk cId="2290400448" sldId="420"/>
            <ac:graphicFrameMk id="29" creationId="{BC5F5F57-A3E4-41E4-BA51-BEAAE3B984E6}"/>
          </ac:graphicFrameMkLst>
        </pc:graphicFrameChg>
        <pc:graphicFrameChg chg="add del mod modGraphic">
          <ac:chgData name="Helen Woodhead" userId="ad3a4230-80d7-443d-8a9e-007713cf765f" providerId="ADAL" clId="{839811A3-556C-4756-A874-F4AB6FE7C6B4}" dt="2020-02-12T11:15:25.591" v="228" actId="21"/>
          <ac:graphicFrameMkLst>
            <pc:docMk/>
            <pc:sldMk cId="2290400448" sldId="420"/>
            <ac:graphicFrameMk id="31" creationId="{3FF117EA-9EC8-4EE3-BEF4-F4CB530CDE2D}"/>
          </ac:graphicFrameMkLst>
        </pc:graphicFrameChg>
        <pc:graphicFrameChg chg="add mod">
          <ac:chgData name="Helen Woodhead" userId="ad3a4230-80d7-443d-8a9e-007713cf765f" providerId="ADAL" clId="{839811A3-556C-4756-A874-F4AB6FE7C6B4}" dt="2020-02-12T11:16:53.342" v="310" actId="1038"/>
          <ac:graphicFrameMkLst>
            <pc:docMk/>
            <pc:sldMk cId="2290400448" sldId="420"/>
            <ac:graphicFrameMk id="32" creationId="{812B3087-91D7-487E-A245-62016B11200B}"/>
          </ac:graphicFrameMkLst>
        </pc:graphicFrameChg>
        <pc:graphicFrameChg chg="del">
          <ac:chgData name="Helen Woodhead" userId="ad3a4230-80d7-443d-8a9e-007713cf765f" providerId="ADAL" clId="{839811A3-556C-4756-A874-F4AB6FE7C6B4}" dt="2020-02-12T11:07:26.476" v="41" actId="478"/>
          <ac:graphicFrameMkLst>
            <pc:docMk/>
            <pc:sldMk cId="2290400448" sldId="420"/>
            <ac:graphicFrameMk id="43" creationId="{AE43D71F-6570-4F4D-B557-9BF81E341269}"/>
          </ac:graphicFrameMkLst>
        </pc:graphicFrameChg>
        <pc:graphicFrameChg chg="del">
          <ac:chgData name="Helen Woodhead" userId="ad3a4230-80d7-443d-8a9e-007713cf765f" providerId="ADAL" clId="{839811A3-556C-4756-A874-F4AB6FE7C6B4}" dt="2020-02-12T11:07:26.476" v="41" actId="478"/>
          <ac:graphicFrameMkLst>
            <pc:docMk/>
            <pc:sldMk cId="2290400448" sldId="420"/>
            <ac:graphicFrameMk id="52" creationId="{4C151BDC-29E7-4594-8462-79CF910ECCB2}"/>
          </ac:graphicFrameMkLst>
        </pc:graphicFrameChg>
        <pc:graphicFrameChg chg="del">
          <ac:chgData name="Helen Woodhead" userId="ad3a4230-80d7-443d-8a9e-007713cf765f" providerId="ADAL" clId="{839811A3-556C-4756-A874-F4AB6FE7C6B4}" dt="2020-02-12T11:07:26.476" v="41" actId="478"/>
          <ac:graphicFrameMkLst>
            <pc:docMk/>
            <pc:sldMk cId="2290400448" sldId="420"/>
            <ac:graphicFrameMk id="59" creationId="{9DEB4756-94D6-4862-B040-8B7B0DD70AC1}"/>
          </ac:graphicFrameMkLst>
        </pc:graphicFrameChg>
        <pc:graphicFrameChg chg="del">
          <ac:chgData name="Helen Woodhead" userId="ad3a4230-80d7-443d-8a9e-007713cf765f" providerId="ADAL" clId="{839811A3-556C-4756-A874-F4AB6FE7C6B4}" dt="2020-02-12T11:07:26.476" v="41" actId="478"/>
          <ac:graphicFrameMkLst>
            <pc:docMk/>
            <pc:sldMk cId="2290400448" sldId="420"/>
            <ac:graphicFrameMk id="62" creationId="{02E17178-92D1-4B1F-BDF6-93850ED89F21}"/>
          </ac:graphicFrameMkLst>
        </pc:graphicFrameChg>
        <pc:graphicFrameChg chg="del">
          <ac:chgData name="Helen Woodhead" userId="ad3a4230-80d7-443d-8a9e-007713cf765f" providerId="ADAL" clId="{839811A3-556C-4756-A874-F4AB6FE7C6B4}" dt="2020-02-12T11:07:26.476" v="41" actId="478"/>
          <ac:graphicFrameMkLst>
            <pc:docMk/>
            <pc:sldMk cId="2290400448" sldId="420"/>
            <ac:graphicFrameMk id="66" creationId="{4A21F34A-65B2-4242-9FD3-674AE164DF3A}"/>
          </ac:graphicFrameMkLst>
        </pc:graphicFrameChg>
        <pc:picChg chg="add">
          <ac:chgData name="Helen Woodhead" userId="ad3a4230-80d7-443d-8a9e-007713cf765f" providerId="ADAL" clId="{839811A3-556C-4756-A874-F4AB6FE7C6B4}" dt="2020-02-12T11:08:10.669" v="56"/>
          <ac:picMkLst>
            <pc:docMk/>
            <pc:sldMk cId="2290400448" sldId="420"/>
            <ac:picMk id="22" creationId="{A5FD59BC-B07E-4293-9177-688FCEFADECF}"/>
          </ac:picMkLst>
        </pc:picChg>
        <pc:picChg chg="add">
          <ac:chgData name="Helen Woodhead" userId="ad3a4230-80d7-443d-8a9e-007713cf765f" providerId="ADAL" clId="{839811A3-556C-4756-A874-F4AB6FE7C6B4}" dt="2020-02-12T11:08:10.669" v="56"/>
          <ac:picMkLst>
            <pc:docMk/>
            <pc:sldMk cId="2290400448" sldId="420"/>
            <ac:picMk id="23" creationId="{E422E1AF-0FBE-44F7-A1BF-CA9149E39B4A}"/>
          </ac:picMkLst>
        </pc:picChg>
      </pc:sldChg>
      <pc:sldChg chg="modSp add">
        <pc:chgData name="Helen Woodhead" userId="ad3a4230-80d7-443d-8a9e-007713cf765f" providerId="ADAL" clId="{839811A3-556C-4756-A874-F4AB6FE7C6B4}" dt="2020-02-12T11:17:56.989" v="345" actId="20577"/>
        <pc:sldMkLst>
          <pc:docMk/>
          <pc:sldMk cId="1844987353" sldId="421"/>
        </pc:sldMkLst>
        <pc:spChg chg="mod">
          <ac:chgData name="Helen Woodhead" userId="ad3a4230-80d7-443d-8a9e-007713cf765f" providerId="ADAL" clId="{839811A3-556C-4756-A874-F4AB6FE7C6B4}" dt="2020-02-12T11:17:56.989" v="345" actId="20577"/>
          <ac:spMkLst>
            <pc:docMk/>
            <pc:sldMk cId="1844987353" sldId="421"/>
            <ac:spMk id="19" creationId="{5252A847-DE45-4FA3-A1F8-EEBEB845FF8E}"/>
          </ac:spMkLst>
        </pc:spChg>
      </pc:sldChg>
      <pc:sldChg chg="addSp modSp add">
        <pc:chgData name="Helen Woodhead" userId="ad3a4230-80d7-443d-8a9e-007713cf765f" providerId="ADAL" clId="{839811A3-556C-4756-A874-F4AB6FE7C6B4}" dt="2020-02-12T11:20:02.254" v="376" actId="122"/>
        <pc:sldMkLst>
          <pc:docMk/>
          <pc:sldMk cId="1483363154" sldId="422"/>
        </pc:sldMkLst>
        <pc:spChg chg="mod">
          <ac:chgData name="Helen Woodhead" userId="ad3a4230-80d7-443d-8a9e-007713cf765f" providerId="ADAL" clId="{839811A3-556C-4756-A874-F4AB6FE7C6B4}" dt="2020-02-12T11:19:00.937" v="368" actId="20577"/>
          <ac:spMkLst>
            <pc:docMk/>
            <pc:sldMk cId="1483363154" sldId="422"/>
            <ac:spMk id="19" creationId="{5252A847-DE45-4FA3-A1F8-EEBEB845FF8E}"/>
          </ac:spMkLst>
        </pc:spChg>
        <pc:graphicFrameChg chg="add mod">
          <ac:chgData name="Helen Woodhead" userId="ad3a4230-80d7-443d-8a9e-007713cf765f" providerId="ADAL" clId="{839811A3-556C-4756-A874-F4AB6FE7C6B4}" dt="2020-02-12T11:18:30.042" v="366" actId="1037"/>
          <ac:graphicFrameMkLst>
            <pc:docMk/>
            <pc:sldMk cId="1483363154" sldId="422"/>
            <ac:graphicFrameMk id="20" creationId="{012CEE31-DF85-4DCD-B0DD-7BB6B5EEFB95}"/>
          </ac:graphicFrameMkLst>
        </pc:graphicFrameChg>
        <pc:graphicFrameChg chg="modGraphic">
          <ac:chgData name="Helen Woodhead" userId="ad3a4230-80d7-443d-8a9e-007713cf765f" providerId="ADAL" clId="{839811A3-556C-4756-A874-F4AB6FE7C6B4}" dt="2020-02-12T11:20:02.254" v="376" actId="122"/>
          <ac:graphicFrameMkLst>
            <pc:docMk/>
            <pc:sldMk cId="1483363154" sldId="422"/>
            <ac:graphicFrameMk id="32" creationId="{812B3087-91D7-487E-A245-62016B11200B}"/>
          </ac:graphicFrameMkLst>
        </pc:graphicFrameChg>
      </pc:sldChg>
    </pc:docChg>
  </pc:docChgLst>
  <pc:docChgLst>
    <pc:chgData name="Josh Cooper" userId="daecdff2-2c86-45d5-9dc5-33d360948956" providerId="ADAL" clId="{500116A3-0F5B-4E30-B983-C2C202148543}"/>
    <pc:docChg chg="undo custSel modSld">
      <pc:chgData name="Josh Cooper" userId="daecdff2-2c86-45d5-9dc5-33d360948956" providerId="ADAL" clId="{500116A3-0F5B-4E30-B983-C2C202148543}" dt="2020-02-10T23:21:02.340" v="363" actId="20577"/>
      <pc:docMkLst>
        <pc:docMk/>
      </pc:docMkLst>
      <pc:sldChg chg="modSp mod">
        <pc:chgData name="Josh Cooper" userId="daecdff2-2c86-45d5-9dc5-33d360948956" providerId="ADAL" clId="{500116A3-0F5B-4E30-B983-C2C202148543}" dt="2020-02-10T20:30:02.477" v="10" actId="20577"/>
        <pc:sldMkLst>
          <pc:docMk/>
          <pc:sldMk cId="2637481266" sldId="256"/>
        </pc:sldMkLst>
        <pc:spChg chg="mod">
          <ac:chgData name="Josh Cooper" userId="daecdff2-2c86-45d5-9dc5-33d360948956" providerId="ADAL" clId="{500116A3-0F5B-4E30-B983-C2C202148543}" dt="2020-02-10T20:30:02.477" v="10" actId="20577"/>
          <ac:spMkLst>
            <pc:docMk/>
            <pc:sldMk cId="2637481266" sldId="256"/>
            <ac:spMk id="19" creationId="{5252A847-DE45-4FA3-A1F8-EEBEB845FF8E}"/>
          </ac:spMkLst>
        </pc:spChg>
      </pc:sldChg>
      <pc:sldChg chg="addSp delSp modSp mod">
        <pc:chgData name="Josh Cooper" userId="daecdff2-2c86-45d5-9dc5-33d360948956" providerId="ADAL" clId="{500116A3-0F5B-4E30-B983-C2C202148543}" dt="2020-02-10T20:44:37.314" v="328" actId="20577"/>
        <pc:sldMkLst>
          <pc:docMk/>
          <pc:sldMk cId="1071900124" sldId="355"/>
        </pc:sldMkLst>
        <pc:spChg chg="mod">
          <ac:chgData name="Josh Cooper" userId="daecdff2-2c86-45d5-9dc5-33d360948956" providerId="ADAL" clId="{500116A3-0F5B-4E30-B983-C2C202148543}" dt="2020-02-10T20:44:37.314" v="328" actId="20577"/>
          <ac:spMkLst>
            <pc:docMk/>
            <pc:sldMk cId="1071900124" sldId="355"/>
            <ac:spMk id="17" creationId="{C0750E13-6D66-43FF-AFE7-293BB7B66E8C}"/>
          </ac:spMkLst>
        </pc:spChg>
        <pc:spChg chg="mod">
          <ac:chgData name="Josh Cooper" userId="daecdff2-2c86-45d5-9dc5-33d360948956" providerId="ADAL" clId="{500116A3-0F5B-4E30-B983-C2C202148543}" dt="2020-02-10T20:36:25.911" v="128" actId="2710"/>
          <ac:spMkLst>
            <pc:docMk/>
            <pc:sldMk cId="1071900124" sldId="355"/>
            <ac:spMk id="19" creationId="{5252A847-DE45-4FA3-A1F8-EEBEB845FF8E}"/>
          </ac:spMkLst>
        </pc:spChg>
        <pc:graphicFrameChg chg="mod">
          <ac:chgData name="Josh Cooper" userId="daecdff2-2c86-45d5-9dc5-33d360948956" providerId="ADAL" clId="{500116A3-0F5B-4E30-B983-C2C202148543}" dt="2020-02-10T20:37:41.725" v="163" actId="1036"/>
          <ac:graphicFrameMkLst>
            <pc:docMk/>
            <pc:sldMk cId="1071900124" sldId="355"/>
            <ac:graphicFrameMk id="12" creationId="{3C77B88E-A964-445B-BFC8-B75222209357}"/>
          </ac:graphicFrameMkLst>
        </pc:graphicFrameChg>
        <pc:graphicFrameChg chg="mod">
          <ac:chgData name="Josh Cooper" userId="daecdff2-2c86-45d5-9dc5-33d360948956" providerId="ADAL" clId="{500116A3-0F5B-4E30-B983-C2C202148543}" dt="2020-02-10T20:37:36.155" v="160" actId="1036"/>
          <ac:graphicFrameMkLst>
            <pc:docMk/>
            <pc:sldMk cId="1071900124" sldId="355"/>
            <ac:graphicFrameMk id="13" creationId="{D6834C78-A504-4B9D-8AA3-2E92F91E00C9}"/>
          </ac:graphicFrameMkLst>
        </pc:graphicFrameChg>
        <pc:graphicFrameChg chg="add">
          <ac:chgData name="Josh Cooper" userId="daecdff2-2c86-45d5-9dc5-33d360948956" providerId="ADAL" clId="{500116A3-0F5B-4E30-B983-C2C202148543}" dt="2020-02-10T20:44:00.222" v="324"/>
          <ac:graphicFrameMkLst>
            <pc:docMk/>
            <pc:sldMk cId="1071900124" sldId="355"/>
            <ac:graphicFrameMk id="15" creationId="{574E2AE4-D592-49F2-9B5F-348E959E17C1}"/>
          </ac:graphicFrameMkLst>
        </pc:graphicFrameChg>
        <pc:graphicFrameChg chg="del mod">
          <ac:chgData name="Josh Cooper" userId="daecdff2-2c86-45d5-9dc5-33d360948956" providerId="ADAL" clId="{500116A3-0F5B-4E30-B983-C2C202148543}" dt="2020-02-10T20:43:59.648" v="323" actId="478"/>
          <ac:graphicFrameMkLst>
            <pc:docMk/>
            <pc:sldMk cId="1071900124" sldId="355"/>
            <ac:graphicFrameMk id="27" creationId="{C9534C25-4F19-483E-92DD-637F112915DF}"/>
          </ac:graphicFrameMkLst>
        </pc:graphicFrameChg>
      </pc:sldChg>
      <pc:sldChg chg="modSp mod">
        <pc:chgData name="Josh Cooper" userId="daecdff2-2c86-45d5-9dc5-33d360948956" providerId="ADAL" clId="{500116A3-0F5B-4E30-B983-C2C202148543}" dt="2020-02-10T20:45:50.566" v="339" actId="1036"/>
        <pc:sldMkLst>
          <pc:docMk/>
          <pc:sldMk cId="1669721746" sldId="365"/>
        </pc:sldMkLst>
        <pc:spChg chg="mod">
          <ac:chgData name="Josh Cooper" userId="daecdff2-2c86-45d5-9dc5-33d360948956" providerId="ADAL" clId="{500116A3-0F5B-4E30-B983-C2C202148543}" dt="2020-02-10T20:45:46.351" v="334" actId="2710"/>
          <ac:spMkLst>
            <pc:docMk/>
            <pc:sldMk cId="1669721746" sldId="365"/>
            <ac:spMk id="19" creationId="{5252A847-DE45-4FA3-A1F8-EEBEB845FF8E}"/>
          </ac:spMkLst>
        </pc:spChg>
        <pc:graphicFrameChg chg="mod">
          <ac:chgData name="Josh Cooper" userId="daecdff2-2c86-45d5-9dc5-33d360948956" providerId="ADAL" clId="{500116A3-0F5B-4E30-B983-C2C202148543}" dt="2020-02-10T20:45:50.566" v="339" actId="1036"/>
          <ac:graphicFrameMkLst>
            <pc:docMk/>
            <pc:sldMk cId="1669721746" sldId="365"/>
            <ac:graphicFrameMk id="13" creationId="{EC5454B7-55BA-4DFD-BF34-B08BCECD0FA9}"/>
          </ac:graphicFrameMkLst>
        </pc:graphicFrameChg>
      </pc:sldChg>
      <pc:sldChg chg="modSp mod">
        <pc:chgData name="Josh Cooper" userId="daecdff2-2c86-45d5-9dc5-33d360948956" providerId="ADAL" clId="{500116A3-0F5B-4E30-B983-C2C202148543}" dt="2020-02-10T20:48:53.270" v="348" actId="2710"/>
        <pc:sldMkLst>
          <pc:docMk/>
          <pc:sldMk cId="4028378535" sldId="372"/>
        </pc:sldMkLst>
        <pc:spChg chg="mod">
          <ac:chgData name="Josh Cooper" userId="daecdff2-2c86-45d5-9dc5-33d360948956" providerId="ADAL" clId="{500116A3-0F5B-4E30-B983-C2C202148543}" dt="2020-02-10T20:48:53.270" v="348" actId="2710"/>
          <ac:spMkLst>
            <pc:docMk/>
            <pc:sldMk cId="4028378535" sldId="372"/>
            <ac:spMk id="19" creationId="{5252A847-DE45-4FA3-A1F8-EEBEB845FF8E}"/>
          </ac:spMkLst>
        </pc:spChg>
      </pc:sldChg>
      <pc:sldChg chg="modSp mod">
        <pc:chgData name="Josh Cooper" userId="daecdff2-2c86-45d5-9dc5-33d360948956" providerId="ADAL" clId="{500116A3-0F5B-4E30-B983-C2C202148543}" dt="2020-02-10T20:43:28.517" v="320" actId="1036"/>
        <pc:sldMkLst>
          <pc:docMk/>
          <pc:sldMk cId="1735350956" sldId="378"/>
        </pc:sldMkLst>
        <pc:spChg chg="mod">
          <ac:chgData name="Josh Cooper" userId="daecdff2-2c86-45d5-9dc5-33d360948956" providerId="ADAL" clId="{500116A3-0F5B-4E30-B983-C2C202148543}" dt="2020-02-10T20:43:28.517" v="320" actId="1036"/>
          <ac:spMkLst>
            <pc:docMk/>
            <pc:sldMk cId="1735350956" sldId="378"/>
            <ac:spMk id="31" creationId="{AE455A43-11EB-489F-987B-2DE0C72B961E}"/>
          </ac:spMkLst>
        </pc:spChg>
        <pc:spChg chg="mod">
          <ac:chgData name="Josh Cooper" userId="daecdff2-2c86-45d5-9dc5-33d360948956" providerId="ADAL" clId="{500116A3-0F5B-4E30-B983-C2C202148543}" dt="2020-02-10T20:43:28.517" v="320" actId="1036"/>
          <ac:spMkLst>
            <pc:docMk/>
            <pc:sldMk cId="1735350956" sldId="378"/>
            <ac:spMk id="32" creationId="{2CE7D73A-7746-4287-A418-ECC15B2895B6}"/>
          </ac:spMkLst>
        </pc:spChg>
        <pc:spChg chg="mod">
          <ac:chgData name="Josh Cooper" userId="daecdff2-2c86-45d5-9dc5-33d360948956" providerId="ADAL" clId="{500116A3-0F5B-4E30-B983-C2C202148543}" dt="2020-02-10T20:43:28.517" v="320" actId="1036"/>
          <ac:spMkLst>
            <pc:docMk/>
            <pc:sldMk cId="1735350956" sldId="378"/>
            <ac:spMk id="40" creationId="{A53C04D5-A3B3-4DD8-BAA5-4B8D1924E8D0}"/>
          </ac:spMkLst>
        </pc:spChg>
        <pc:spChg chg="mod ord">
          <ac:chgData name="Josh Cooper" userId="daecdff2-2c86-45d5-9dc5-33d360948956" providerId="ADAL" clId="{500116A3-0F5B-4E30-B983-C2C202148543}" dt="2020-02-10T20:43:25.777" v="317" actId="2710"/>
          <ac:spMkLst>
            <pc:docMk/>
            <pc:sldMk cId="1735350956" sldId="378"/>
            <ac:spMk id="43" creationId="{0D5C4B55-B502-4CA7-B544-09DD538570DD}"/>
          </ac:spMkLst>
        </pc:spChg>
        <pc:graphicFrameChg chg="mod">
          <ac:chgData name="Josh Cooper" userId="daecdff2-2c86-45d5-9dc5-33d360948956" providerId="ADAL" clId="{500116A3-0F5B-4E30-B983-C2C202148543}" dt="2020-02-10T20:43:28.517" v="320" actId="1036"/>
          <ac:graphicFrameMkLst>
            <pc:docMk/>
            <pc:sldMk cId="1735350956" sldId="378"/>
            <ac:graphicFrameMk id="30" creationId="{6FC5847A-0742-457B-B77B-7C0FCB407BF2}"/>
          </ac:graphicFrameMkLst>
        </pc:graphicFrameChg>
      </pc:sldChg>
      <pc:sldChg chg="modSp mod">
        <pc:chgData name="Josh Cooper" userId="daecdff2-2c86-45d5-9dc5-33d360948956" providerId="ADAL" clId="{500116A3-0F5B-4E30-B983-C2C202148543}" dt="2020-02-10T20:49:08.872" v="350" actId="2710"/>
        <pc:sldMkLst>
          <pc:docMk/>
          <pc:sldMk cId="1951945291" sldId="387"/>
        </pc:sldMkLst>
        <pc:spChg chg="mod">
          <ac:chgData name="Josh Cooper" userId="daecdff2-2c86-45d5-9dc5-33d360948956" providerId="ADAL" clId="{500116A3-0F5B-4E30-B983-C2C202148543}" dt="2020-02-10T20:49:08.872" v="350" actId="2710"/>
          <ac:spMkLst>
            <pc:docMk/>
            <pc:sldMk cId="1951945291" sldId="387"/>
            <ac:spMk id="19" creationId="{5252A847-DE45-4FA3-A1F8-EEBEB845FF8E}"/>
          </ac:spMkLst>
        </pc:spChg>
      </pc:sldChg>
      <pc:sldChg chg="modSp mod">
        <pc:chgData name="Josh Cooper" userId="daecdff2-2c86-45d5-9dc5-33d360948956" providerId="ADAL" clId="{500116A3-0F5B-4E30-B983-C2C202148543}" dt="2020-02-10T20:45:19.101" v="331" actId="2710"/>
        <pc:sldMkLst>
          <pc:docMk/>
          <pc:sldMk cId="869888744" sldId="388"/>
        </pc:sldMkLst>
        <pc:spChg chg="mod">
          <ac:chgData name="Josh Cooper" userId="daecdff2-2c86-45d5-9dc5-33d360948956" providerId="ADAL" clId="{500116A3-0F5B-4E30-B983-C2C202148543}" dt="2020-02-10T20:45:19.101" v="331" actId="2710"/>
          <ac:spMkLst>
            <pc:docMk/>
            <pc:sldMk cId="869888744" sldId="388"/>
            <ac:spMk id="19" creationId="{5252A847-DE45-4FA3-A1F8-EEBEB845FF8E}"/>
          </ac:spMkLst>
        </pc:spChg>
      </pc:sldChg>
      <pc:sldChg chg="addSp delSp modSp mod">
        <pc:chgData name="Josh Cooper" userId="daecdff2-2c86-45d5-9dc5-33d360948956" providerId="ADAL" clId="{500116A3-0F5B-4E30-B983-C2C202148543}" dt="2020-02-10T23:20:41.819" v="360" actId="478"/>
        <pc:sldMkLst>
          <pc:docMk/>
          <pc:sldMk cId="2022867499" sldId="389"/>
        </pc:sldMkLst>
        <pc:spChg chg="mod">
          <ac:chgData name="Josh Cooper" userId="daecdff2-2c86-45d5-9dc5-33d360948956" providerId="ADAL" clId="{500116A3-0F5B-4E30-B983-C2C202148543}" dt="2020-02-10T23:20:35.291" v="359" actId="6549"/>
          <ac:spMkLst>
            <pc:docMk/>
            <pc:sldMk cId="2022867499" sldId="389"/>
            <ac:spMk id="19" creationId="{5252A847-DE45-4FA3-A1F8-EEBEB845FF8E}"/>
          </ac:spMkLst>
        </pc:spChg>
        <pc:graphicFrameChg chg="add del modGraphic">
          <ac:chgData name="Josh Cooper" userId="daecdff2-2c86-45d5-9dc5-33d360948956" providerId="ADAL" clId="{500116A3-0F5B-4E30-B983-C2C202148543}" dt="2020-02-10T23:20:41.819" v="360" actId="478"/>
          <ac:graphicFrameMkLst>
            <pc:docMk/>
            <pc:sldMk cId="2022867499" sldId="389"/>
            <ac:graphicFrameMk id="9" creationId="{F75BCF1F-CD6C-4C59-AF35-49B7532CDB14}"/>
          </ac:graphicFrameMkLst>
        </pc:graphicFrameChg>
        <pc:graphicFrameChg chg="add del modGraphic">
          <ac:chgData name="Josh Cooper" userId="daecdff2-2c86-45d5-9dc5-33d360948956" providerId="ADAL" clId="{500116A3-0F5B-4E30-B983-C2C202148543}" dt="2020-02-10T23:20:41.819" v="360" actId="478"/>
          <ac:graphicFrameMkLst>
            <pc:docMk/>
            <pc:sldMk cId="2022867499" sldId="389"/>
            <ac:graphicFrameMk id="10" creationId="{1B63C129-4831-4028-9F27-A07589C23C93}"/>
          </ac:graphicFrameMkLst>
        </pc:graphicFrameChg>
        <pc:graphicFrameChg chg="add del modGraphic">
          <ac:chgData name="Josh Cooper" userId="daecdff2-2c86-45d5-9dc5-33d360948956" providerId="ADAL" clId="{500116A3-0F5B-4E30-B983-C2C202148543}" dt="2020-02-10T23:20:41.819" v="360" actId="478"/>
          <ac:graphicFrameMkLst>
            <pc:docMk/>
            <pc:sldMk cId="2022867499" sldId="389"/>
            <ac:graphicFrameMk id="11" creationId="{9AE24804-E780-4968-896F-2D8CF483EE73}"/>
          </ac:graphicFrameMkLst>
        </pc:graphicFrameChg>
        <pc:graphicFrameChg chg="add del modGraphic">
          <ac:chgData name="Josh Cooper" userId="daecdff2-2c86-45d5-9dc5-33d360948956" providerId="ADAL" clId="{500116A3-0F5B-4E30-B983-C2C202148543}" dt="2020-02-10T23:20:41.819" v="360" actId="478"/>
          <ac:graphicFrameMkLst>
            <pc:docMk/>
            <pc:sldMk cId="2022867499" sldId="389"/>
            <ac:graphicFrameMk id="12" creationId="{F7A5AADE-70B8-4CFB-B9E5-E86CCCA86A88}"/>
          </ac:graphicFrameMkLst>
        </pc:graphicFrameChg>
        <pc:graphicFrameChg chg="add del modGraphic">
          <ac:chgData name="Josh Cooper" userId="daecdff2-2c86-45d5-9dc5-33d360948956" providerId="ADAL" clId="{500116A3-0F5B-4E30-B983-C2C202148543}" dt="2020-02-10T23:20:41.819" v="360" actId="478"/>
          <ac:graphicFrameMkLst>
            <pc:docMk/>
            <pc:sldMk cId="2022867499" sldId="389"/>
            <ac:graphicFrameMk id="13" creationId="{02561965-D18F-47A2-BD54-F56FDD222C82}"/>
          </ac:graphicFrameMkLst>
        </pc:graphicFrameChg>
        <pc:graphicFrameChg chg="mod">
          <ac:chgData name="Josh Cooper" userId="daecdff2-2c86-45d5-9dc5-33d360948956" providerId="ADAL" clId="{500116A3-0F5B-4E30-B983-C2C202148543}" dt="2020-02-10T20:34:23.406" v="110" actId="1036"/>
          <ac:graphicFrameMkLst>
            <pc:docMk/>
            <pc:sldMk cId="2022867499" sldId="389"/>
            <ac:graphicFrameMk id="15" creationId="{93BFB009-17B3-4E5C-88BF-FF57828E932A}"/>
          </ac:graphicFrameMkLst>
        </pc:graphicFrameChg>
      </pc:sldChg>
      <pc:sldChg chg="modSp mod">
        <pc:chgData name="Josh Cooper" userId="daecdff2-2c86-45d5-9dc5-33d360948956" providerId="ADAL" clId="{500116A3-0F5B-4E30-B983-C2C202148543}" dt="2020-02-10T20:42:39.004" v="308" actId="1036"/>
        <pc:sldMkLst>
          <pc:docMk/>
          <pc:sldMk cId="2823450773" sldId="394"/>
        </pc:sldMkLst>
        <pc:spChg chg="mod">
          <ac:chgData name="Josh Cooper" userId="daecdff2-2c86-45d5-9dc5-33d360948956" providerId="ADAL" clId="{500116A3-0F5B-4E30-B983-C2C202148543}" dt="2020-02-10T20:42:32.936" v="302" actId="20577"/>
          <ac:spMkLst>
            <pc:docMk/>
            <pc:sldMk cId="2823450773" sldId="394"/>
            <ac:spMk id="19" creationId="{5252A847-DE45-4FA3-A1F8-EEBEB845FF8E}"/>
          </ac:spMkLst>
        </pc:spChg>
        <pc:spChg chg="mod">
          <ac:chgData name="Josh Cooper" userId="daecdff2-2c86-45d5-9dc5-33d360948956" providerId="ADAL" clId="{500116A3-0F5B-4E30-B983-C2C202148543}" dt="2020-02-10T20:42:39.004" v="308" actId="1036"/>
          <ac:spMkLst>
            <pc:docMk/>
            <pc:sldMk cId="2823450773" sldId="394"/>
            <ac:spMk id="50" creationId="{699E53E0-2D65-43D1-AA37-C02B0B5B97A1}"/>
          </ac:spMkLst>
        </pc:spChg>
        <pc:spChg chg="mod">
          <ac:chgData name="Josh Cooper" userId="daecdff2-2c86-45d5-9dc5-33d360948956" providerId="ADAL" clId="{500116A3-0F5B-4E30-B983-C2C202148543}" dt="2020-02-10T20:42:39.004" v="308" actId="1036"/>
          <ac:spMkLst>
            <pc:docMk/>
            <pc:sldMk cId="2823450773" sldId="394"/>
            <ac:spMk id="58" creationId="{316B16E3-EC3A-4EDE-99AE-1827AA495A1D}"/>
          </ac:spMkLst>
        </pc:spChg>
        <pc:spChg chg="mod">
          <ac:chgData name="Josh Cooper" userId="daecdff2-2c86-45d5-9dc5-33d360948956" providerId="ADAL" clId="{500116A3-0F5B-4E30-B983-C2C202148543}" dt="2020-02-10T20:42:39.004" v="308" actId="1036"/>
          <ac:spMkLst>
            <pc:docMk/>
            <pc:sldMk cId="2823450773" sldId="394"/>
            <ac:spMk id="60" creationId="{305BFD7C-B7FB-45F6-8DA3-EE2F6A6220BD}"/>
          </ac:spMkLst>
        </pc:spChg>
        <pc:spChg chg="mod">
          <ac:chgData name="Josh Cooper" userId="daecdff2-2c86-45d5-9dc5-33d360948956" providerId="ADAL" clId="{500116A3-0F5B-4E30-B983-C2C202148543}" dt="2020-02-10T20:42:39.004" v="308" actId="1036"/>
          <ac:spMkLst>
            <pc:docMk/>
            <pc:sldMk cId="2823450773" sldId="394"/>
            <ac:spMk id="61" creationId="{9ACD44F1-3087-4DC1-87FD-F7BBE908FF1C}"/>
          </ac:spMkLst>
        </pc:spChg>
        <pc:grpChg chg="mod">
          <ac:chgData name="Josh Cooper" userId="daecdff2-2c86-45d5-9dc5-33d360948956" providerId="ADAL" clId="{500116A3-0F5B-4E30-B983-C2C202148543}" dt="2020-02-10T20:42:39.004" v="308" actId="1036"/>
          <ac:grpSpMkLst>
            <pc:docMk/>
            <pc:sldMk cId="2823450773" sldId="394"/>
            <ac:grpSpMk id="53" creationId="{9D7CAADA-D936-46BA-A560-DE8470C2A8D4}"/>
          </ac:grpSpMkLst>
        </pc:grpChg>
        <pc:graphicFrameChg chg="mod">
          <ac:chgData name="Josh Cooper" userId="daecdff2-2c86-45d5-9dc5-33d360948956" providerId="ADAL" clId="{500116A3-0F5B-4E30-B983-C2C202148543}" dt="2020-02-10T20:42:39.004" v="308" actId="1036"/>
          <ac:graphicFrameMkLst>
            <pc:docMk/>
            <pc:sldMk cId="2823450773" sldId="394"/>
            <ac:graphicFrameMk id="43" creationId="{AE43D71F-6570-4F4D-B557-9BF81E341269}"/>
          </ac:graphicFrameMkLst>
        </pc:graphicFrameChg>
        <pc:graphicFrameChg chg="mod">
          <ac:chgData name="Josh Cooper" userId="daecdff2-2c86-45d5-9dc5-33d360948956" providerId="ADAL" clId="{500116A3-0F5B-4E30-B983-C2C202148543}" dt="2020-02-10T20:42:39.004" v="308" actId="1036"/>
          <ac:graphicFrameMkLst>
            <pc:docMk/>
            <pc:sldMk cId="2823450773" sldId="394"/>
            <ac:graphicFrameMk id="52" creationId="{4C151BDC-29E7-4594-8462-79CF910ECCB2}"/>
          </ac:graphicFrameMkLst>
        </pc:graphicFrameChg>
        <pc:graphicFrameChg chg="mod">
          <ac:chgData name="Josh Cooper" userId="daecdff2-2c86-45d5-9dc5-33d360948956" providerId="ADAL" clId="{500116A3-0F5B-4E30-B983-C2C202148543}" dt="2020-02-10T20:42:39.004" v="308" actId="1036"/>
          <ac:graphicFrameMkLst>
            <pc:docMk/>
            <pc:sldMk cId="2823450773" sldId="394"/>
            <ac:graphicFrameMk id="59" creationId="{9DEB4756-94D6-4862-B040-8B7B0DD70AC1}"/>
          </ac:graphicFrameMkLst>
        </pc:graphicFrameChg>
        <pc:graphicFrameChg chg="mod">
          <ac:chgData name="Josh Cooper" userId="daecdff2-2c86-45d5-9dc5-33d360948956" providerId="ADAL" clId="{500116A3-0F5B-4E30-B983-C2C202148543}" dt="2020-02-10T20:42:39.004" v="308" actId="1036"/>
          <ac:graphicFrameMkLst>
            <pc:docMk/>
            <pc:sldMk cId="2823450773" sldId="394"/>
            <ac:graphicFrameMk id="62" creationId="{02E17178-92D1-4B1F-BDF6-93850ED89F21}"/>
          </ac:graphicFrameMkLst>
        </pc:graphicFrameChg>
        <pc:graphicFrameChg chg="mod">
          <ac:chgData name="Josh Cooper" userId="daecdff2-2c86-45d5-9dc5-33d360948956" providerId="ADAL" clId="{500116A3-0F5B-4E30-B983-C2C202148543}" dt="2020-02-10T20:42:39.004" v="308" actId="1036"/>
          <ac:graphicFrameMkLst>
            <pc:docMk/>
            <pc:sldMk cId="2823450773" sldId="394"/>
            <ac:graphicFrameMk id="66" creationId="{4A21F34A-65B2-4242-9FD3-674AE164DF3A}"/>
          </ac:graphicFrameMkLst>
        </pc:graphicFrameChg>
      </pc:sldChg>
      <pc:sldChg chg="modSp mod">
        <pc:chgData name="Josh Cooper" userId="daecdff2-2c86-45d5-9dc5-33d360948956" providerId="ADAL" clId="{500116A3-0F5B-4E30-B983-C2C202148543}" dt="2020-02-10T20:42:57.143" v="312" actId="1036"/>
        <pc:sldMkLst>
          <pc:docMk/>
          <pc:sldMk cId="3670800233" sldId="407"/>
        </pc:sldMkLst>
        <pc:spChg chg="mod">
          <ac:chgData name="Josh Cooper" userId="daecdff2-2c86-45d5-9dc5-33d360948956" providerId="ADAL" clId="{500116A3-0F5B-4E30-B983-C2C202148543}" dt="2020-02-10T20:42:57.143" v="312" actId="1036"/>
          <ac:spMkLst>
            <pc:docMk/>
            <pc:sldMk cId="3670800233" sldId="407"/>
            <ac:spMk id="31" creationId="{AE455A43-11EB-489F-987B-2DE0C72B961E}"/>
          </ac:spMkLst>
        </pc:spChg>
        <pc:spChg chg="mod">
          <ac:chgData name="Josh Cooper" userId="daecdff2-2c86-45d5-9dc5-33d360948956" providerId="ADAL" clId="{500116A3-0F5B-4E30-B983-C2C202148543}" dt="2020-02-10T20:42:57.143" v="312" actId="1036"/>
          <ac:spMkLst>
            <pc:docMk/>
            <pc:sldMk cId="3670800233" sldId="407"/>
            <ac:spMk id="32" creationId="{2CE7D73A-7746-4287-A418-ECC15B2895B6}"/>
          </ac:spMkLst>
        </pc:spChg>
        <pc:spChg chg="mod">
          <ac:chgData name="Josh Cooper" userId="daecdff2-2c86-45d5-9dc5-33d360948956" providerId="ADAL" clId="{500116A3-0F5B-4E30-B983-C2C202148543}" dt="2020-02-10T20:42:57.143" v="312" actId="1036"/>
          <ac:spMkLst>
            <pc:docMk/>
            <pc:sldMk cId="3670800233" sldId="407"/>
            <ac:spMk id="40" creationId="{A53C04D5-A3B3-4DD8-BAA5-4B8D1924E8D0}"/>
          </ac:spMkLst>
        </pc:spChg>
        <pc:spChg chg="mod">
          <ac:chgData name="Josh Cooper" userId="daecdff2-2c86-45d5-9dc5-33d360948956" providerId="ADAL" clId="{500116A3-0F5B-4E30-B983-C2C202148543}" dt="2020-02-10T20:42:52.338" v="309" actId="2710"/>
          <ac:spMkLst>
            <pc:docMk/>
            <pc:sldMk cId="3670800233" sldId="407"/>
            <ac:spMk id="43" creationId="{0D5C4B55-B502-4CA7-B544-09DD538570DD}"/>
          </ac:spMkLst>
        </pc:spChg>
        <pc:graphicFrameChg chg="mod">
          <ac:chgData name="Josh Cooper" userId="daecdff2-2c86-45d5-9dc5-33d360948956" providerId="ADAL" clId="{500116A3-0F5B-4E30-B983-C2C202148543}" dt="2020-02-10T20:42:57.143" v="312" actId="1036"/>
          <ac:graphicFrameMkLst>
            <pc:docMk/>
            <pc:sldMk cId="3670800233" sldId="407"/>
            <ac:graphicFrameMk id="30" creationId="{6FC5847A-0742-457B-B77B-7C0FCB407BF2}"/>
          </ac:graphicFrameMkLst>
        </pc:graphicFrameChg>
      </pc:sldChg>
      <pc:sldChg chg="modSp mod">
        <pc:chgData name="Josh Cooper" userId="daecdff2-2c86-45d5-9dc5-33d360948956" providerId="ADAL" clId="{500116A3-0F5B-4E30-B983-C2C202148543}" dt="2020-02-10T20:53:21.835" v="357" actId="1036"/>
        <pc:sldMkLst>
          <pc:docMk/>
          <pc:sldMk cId="1869724038" sldId="408"/>
        </pc:sldMkLst>
        <pc:spChg chg="mod">
          <ac:chgData name="Josh Cooper" userId="daecdff2-2c86-45d5-9dc5-33d360948956" providerId="ADAL" clId="{500116A3-0F5B-4E30-B983-C2C202148543}" dt="2020-02-10T20:43:13.384" v="316" actId="1036"/>
          <ac:spMkLst>
            <pc:docMk/>
            <pc:sldMk cId="1869724038" sldId="408"/>
            <ac:spMk id="31" creationId="{AE455A43-11EB-489F-987B-2DE0C72B961E}"/>
          </ac:spMkLst>
        </pc:spChg>
        <pc:spChg chg="mod">
          <ac:chgData name="Josh Cooper" userId="daecdff2-2c86-45d5-9dc5-33d360948956" providerId="ADAL" clId="{500116A3-0F5B-4E30-B983-C2C202148543}" dt="2020-02-10T20:43:13.384" v="316" actId="1036"/>
          <ac:spMkLst>
            <pc:docMk/>
            <pc:sldMk cId="1869724038" sldId="408"/>
            <ac:spMk id="32" creationId="{2CE7D73A-7746-4287-A418-ECC15B2895B6}"/>
          </ac:spMkLst>
        </pc:spChg>
        <pc:spChg chg="mod">
          <ac:chgData name="Josh Cooper" userId="daecdff2-2c86-45d5-9dc5-33d360948956" providerId="ADAL" clId="{500116A3-0F5B-4E30-B983-C2C202148543}" dt="2020-02-10T20:43:13.384" v="316" actId="1036"/>
          <ac:spMkLst>
            <pc:docMk/>
            <pc:sldMk cId="1869724038" sldId="408"/>
            <ac:spMk id="40" creationId="{A53C04D5-A3B3-4DD8-BAA5-4B8D1924E8D0}"/>
          </ac:spMkLst>
        </pc:spChg>
        <pc:spChg chg="mod">
          <ac:chgData name="Josh Cooper" userId="daecdff2-2c86-45d5-9dc5-33d360948956" providerId="ADAL" clId="{500116A3-0F5B-4E30-B983-C2C202148543}" dt="2020-02-10T20:43:08.838" v="313" actId="2710"/>
          <ac:spMkLst>
            <pc:docMk/>
            <pc:sldMk cId="1869724038" sldId="408"/>
            <ac:spMk id="43" creationId="{0D5C4B55-B502-4CA7-B544-09DD538570DD}"/>
          </ac:spMkLst>
        </pc:spChg>
        <pc:graphicFrameChg chg="mod modGraphic">
          <ac:chgData name="Josh Cooper" userId="daecdff2-2c86-45d5-9dc5-33d360948956" providerId="ADAL" clId="{500116A3-0F5B-4E30-B983-C2C202148543}" dt="2020-02-10T20:53:21.835" v="357" actId="1036"/>
          <ac:graphicFrameMkLst>
            <pc:docMk/>
            <pc:sldMk cId="1869724038" sldId="408"/>
            <ac:graphicFrameMk id="19" creationId="{A2DECEE0-C901-45BC-9BC0-E984B43FFB41}"/>
          </ac:graphicFrameMkLst>
        </pc:graphicFrameChg>
        <pc:graphicFrameChg chg="mod">
          <ac:chgData name="Josh Cooper" userId="daecdff2-2c86-45d5-9dc5-33d360948956" providerId="ADAL" clId="{500116A3-0F5B-4E30-B983-C2C202148543}" dt="2020-02-10T20:43:13.384" v="316" actId="1036"/>
          <ac:graphicFrameMkLst>
            <pc:docMk/>
            <pc:sldMk cId="1869724038" sldId="408"/>
            <ac:graphicFrameMk id="30" creationId="{6FC5847A-0742-457B-B77B-7C0FCB407BF2}"/>
          </ac:graphicFrameMkLst>
        </pc:graphicFrameChg>
      </pc:sldChg>
      <pc:sldChg chg="modSp mod">
        <pc:chgData name="Josh Cooper" userId="daecdff2-2c86-45d5-9dc5-33d360948956" providerId="ADAL" clId="{500116A3-0F5B-4E30-B983-C2C202148543}" dt="2020-02-10T20:29:50.696" v="9" actId="20577"/>
        <pc:sldMkLst>
          <pc:docMk/>
          <pc:sldMk cId="3844832371" sldId="411"/>
        </pc:sldMkLst>
        <pc:spChg chg="mod">
          <ac:chgData name="Josh Cooper" userId="daecdff2-2c86-45d5-9dc5-33d360948956" providerId="ADAL" clId="{500116A3-0F5B-4E30-B983-C2C202148543}" dt="2020-02-10T20:29:50.696" v="9" actId="20577"/>
          <ac:spMkLst>
            <pc:docMk/>
            <pc:sldMk cId="3844832371" sldId="411"/>
            <ac:spMk id="9" creationId="{29BBA2C8-D2EE-4F36-9754-640EBEBDDF10}"/>
          </ac:spMkLst>
        </pc:spChg>
      </pc:sldChg>
      <pc:sldChg chg="modSp mod">
        <pc:chgData name="Josh Cooper" userId="daecdff2-2c86-45d5-9dc5-33d360948956" providerId="ADAL" clId="{500116A3-0F5B-4E30-B983-C2C202148543}" dt="2020-02-10T20:49:02.334" v="349" actId="2710"/>
        <pc:sldMkLst>
          <pc:docMk/>
          <pc:sldMk cId="1209951067" sldId="412"/>
        </pc:sldMkLst>
        <pc:spChg chg="mod">
          <ac:chgData name="Josh Cooper" userId="daecdff2-2c86-45d5-9dc5-33d360948956" providerId="ADAL" clId="{500116A3-0F5B-4E30-B983-C2C202148543}" dt="2020-02-10T20:49:02.334" v="349" actId="2710"/>
          <ac:spMkLst>
            <pc:docMk/>
            <pc:sldMk cId="1209951067" sldId="412"/>
            <ac:spMk id="19" creationId="{5252A847-DE45-4FA3-A1F8-EEBEB845FF8E}"/>
          </ac:spMkLst>
        </pc:spChg>
      </pc:sldChg>
      <pc:sldChg chg="modSp mod">
        <pc:chgData name="Josh Cooper" userId="daecdff2-2c86-45d5-9dc5-33d360948956" providerId="ADAL" clId="{500116A3-0F5B-4E30-B983-C2C202148543}" dt="2020-02-10T20:49:15.249" v="351" actId="2710"/>
        <pc:sldMkLst>
          <pc:docMk/>
          <pc:sldMk cId="1676745381" sldId="413"/>
        </pc:sldMkLst>
        <pc:spChg chg="mod">
          <ac:chgData name="Josh Cooper" userId="daecdff2-2c86-45d5-9dc5-33d360948956" providerId="ADAL" clId="{500116A3-0F5B-4E30-B983-C2C202148543}" dt="2020-02-10T20:49:15.249" v="351" actId="2710"/>
          <ac:spMkLst>
            <pc:docMk/>
            <pc:sldMk cId="1676745381" sldId="413"/>
            <ac:spMk id="19" creationId="{5252A847-DE45-4FA3-A1F8-EEBEB845FF8E}"/>
          </ac:spMkLst>
        </pc:spChg>
      </pc:sldChg>
      <pc:sldChg chg="modSp mod">
        <pc:chgData name="Josh Cooper" userId="daecdff2-2c86-45d5-9dc5-33d360948956" providerId="ADAL" clId="{500116A3-0F5B-4E30-B983-C2C202148543}" dt="2020-02-10T20:45:12.135" v="330" actId="2710"/>
        <pc:sldMkLst>
          <pc:docMk/>
          <pc:sldMk cId="2519318212" sldId="414"/>
        </pc:sldMkLst>
        <pc:spChg chg="mod">
          <ac:chgData name="Josh Cooper" userId="daecdff2-2c86-45d5-9dc5-33d360948956" providerId="ADAL" clId="{500116A3-0F5B-4E30-B983-C2C202148543}" dt="2020-02-10T20:45:12.135" v="330" actId="2710"/>
          <ac:spMkLst>
            <pc:docMk/>
            <pc:sldMk cId="2519318212" sldId="414"/>
            <ac:spMk id="19" creationId="{5252A847-DE45-4FA3-A1F8-EEBEB845FF8E}"/>
          </ac:spMkLst>
        </pc:spChg>
      </pc:sldChg>
      <pc:sldChg chg="delSp modSp mod">
        <pc:chgData name="Josh Cooper" userId="daecdff2-2c86-45d5-9dc5-33d360948956" providerId="ADAL" clId="{500116A3-0F5B-4E30-B983-C2C202148543}" dt="2020-02-10T23:21:02.340" v="363" actId="20577"/>
        <pc:sldMkLst>
          <pc:docMk/>
          <pc:sldMk cId="2462744270" sldId="415"/>
        </pc:sldMkLst>
        <pc:spChg chg="mod">
          <ac:chgData name="Josh Cooper" userId="daecdff2-2c86-45d5-9dc5-33d360948956" providerId="ADAL" clId="{500116A3-0F5B-4E30-B983-C2C202148543}" dt="2020-02-10T23:21:02.340" v="363" actId="20577"/>
          <ac:spMkLst>
            <pc:docMk/>
            <pc:sldMk cId="2462744270" sldId="415"/>
            <ac:spMk id="19" creationId="{5252A847-DE45-4FA3-A1F8-EEBEB845FF8E}"/>
          </ac:spMkLst>
        </pc:spChg>
        <pc:graphicFrameChg chg="del">
          <ac:chgData name="Josh Cooper" userId="daecdff2-2c86-45d5-9dc5-33d360948956" providerId="ADAL" clId="{500116A3-0F5B-4E30-B983-C2C202148543}" dt="2020-02-10T23:20:52.024" v="361" actId="478"/>
          <ac:graphicFrameMkLst>
            <pc:docMk/>
            <pc:sldMk cId="2462744270" sldId="415"/>
            <ac:graphicFrameMk id="2" creationId="{42E694F9-6E7F-4A66-B609-5AE1F8228741}"/>
          </ac:graphicFrameMkLst>
        </pc:graphicFrameChg>
        <pc:graphicFrameChg chg="del">
          <ac:chgData name="Josh Cooper" userId="daecdff2-2c86-45d5-9dc5-33d360948956" providerId="ADAL" clId="{500116A3-0F5B-4E30-B983-C2C202148543}" dt="2020-02-10T23:20:52.024" v="361" actId="478"/>
          <ac:graphicFrameMkLst>
            <pc:docMk/>
            <pc:sldMk cId="2462744270" sldId="415"/>
            <ac:graphicFrameMk id="10" creationId="{23E83710-303D-4DCB-8766-25871142850F}"/>
          </ac:graphicFrameMkLst>
        </pc:graphicFrameChg>
        <pc:graphicFrameChg chg="del mod">
          <ac:chgData name="Josh Cooper" userId="daecdff2-2c86-45d5-9dc5-33d360948956" providerId="ADAL" clId="{500116A3-0F5B-4E30-B983-C2C202148543}" dt="2020-02-10T23:20:52.024" v="361" actId="478"/>
          <ac:graphicFrameMkLst>
            <pc:docMk/>
            <pc:sldMk cId="2462744270" sldId="415"/>
            <ac:graphicFrameMk id="11" creationId="{4C65DECD-6C01-4EB7-8DF5-0EC0E7AB17EA}"/>
          </ac:graphicFrameMkLst>
        </pc:graphicFrameChg>
        <pc:graphicFrameChg chg="del mod">
          <ac:chgData name="Josh Cooper" userId="daecdff2-2c86-45d5-9dc5-33d360948956" providerId="ADAL" clId="{500116A3-0F5B-4E30-B983-C2C202148543}" dt="2020-02-10T23:20:52.024" v="361" actId="478"/>
          <ac:graphicFrameMkLst>
            <pc:docMk/>
            <pc:sldMk cId="2462744270" sldId="415"/>
            <ac:graphicFrameMk id="12" creationId="{09D97C26-AA91-40EE-9B79-EC999326CABC}"/>
          </ac:graphicFrameMkLst>
        </pc:graphicFrameChg>
        <pc:graphicFrameChg chg="del mod">
          <ac:chgData name="Josh Cooper" userId="daecdff2-2c86-45d5-9dc5-33d360948956" providerId="ADAL" clId="{500116A3-0F5B-4E30-B983-C2C202148543}" dt="2020-02-10T23:20:52.024" v="361" actId="478"/>
          <ac:graphicFrameMkLst>
            <pc:docMk/>
            <pc:sldMk cId="2462744270" sldId="415"/>
            <ac:graphicFrameMk id="13" creationId="{EDD6A30A-39C7-463C-AA45-E6D6AD54BA3D}"/>
          </ac:graphicFrameMkLst>
        </pc:graphicFrameChg>
      </pc:sldChg>
      <pc:sldChg chg="addSp delSp modSp mod">
        <pc:chgData name="Josh Cooper" userId="daecdff2-2c86-45d5-9dc5-33d360948956" providerId="ADAL" clId="{500116A3-0F5B-4E30-B983-C2C202148543}" dt="2020-02-10T20:45:33.398" v="333" actId="2710"/>
        <pc:sldMkLst>
          <pc:docMk/>
          <pc:sldMk cId="3905550687" sldId="416"/>
        </pc:sldMkLst>
        <pc:spChg chg="mod">
          <ac:chgData name="Josh Cooper" userId="daecdff2-2c86-45d5-9dc5-33d360948956" providerId="ADAL" clId="{500116A3-0F5B-4E30-B983-C2C202148543}" dt="2020-02-10T20:45:33.398" v="333" actId="2710"/>
          <ac:spMkLst>
            <pc:docMk/>
            <pc:sldMk cId="3905550687" sldId="416"/>
            <ac:spMk id="19" creationId="{5252A847-DE45-4FA3-A1F8-EEBEB845FF8E}"/>
          </ac:spMkLst>
        </pc:spChg>
        <pc:graphicFrameChg chg="mod">
          <ac:chgData name="Josh Cooper" userId="daecdff2-2c86-45d5-9dc5-33d360948956" providerId="ADAL" clId="{500116A3-0F5B-4E30-B983-C2C202148543}" dt="2020-02-10T20:43:51.496" v="322" actId="1037"/>
          <ac:graphicFrameMkLst>
            <pc:docMk/>
            <pc:sldMk cId="3905550687" sldId="416"/>
            <ac:graphicFrameMk id="9" creationId="{87FE8D62-F4A8-4736-9929-02B49F60CB10}"/>
          </ac:graphicFrameMkLst>
        </pc:graphicFrameChg>
        <pc:graphicFrameChg chg="add del">
          <ac:chgData name="Josh Cooper" userId="daecdff2-2c86-45d5-9dc5-33d360948956" providerId="ADAL" clId="{500116A3-0F5B-4E30-B983-C2C202148543}" dt="2020-02-10T20:38:20.899" v="196"/>
          <ac:graphicFrameMkLst>
            <pc:docMk/>
            <pc:sldMk cId="3905550687" sldId="416"/>
            <ac:graphicFrameMk id="10" creationId="{033E86AE-6A42-4658-8A80-AEE52E25499A}"/>
          </ac:graphicFrameMkLst>
        </pc:graphicFrameChg>
        <pc:graphicFrameChg chg="add del">
          <ac:chgData name="Josh Cooper" userId="daecdff2-2c86-45d5-9dc5-33d360948956" providerId="ADAL" clId="{500116A3-0F5B-4E30-B983-C2C202148543}" dt="2020-02-10T20:38:22.420" v="197"/>
          <ac:graphicFrameMkLst>
            <pc:docMk/>
            <pc:sldMk cId="3905550687" sldId="416"/>
            <ac:graphicFrameMk id="11" creationId="{852F3818-6732-44EF-8406-FF5B548B82AD}"/>
          </ac:graphicFrameMkLst>
        </pc:graphicFrameChg>
        <pc:graphicFrameChg chg="mod modGraphic">
          <ac:chgData name="Josh Cooper" userId="daecdff2-2c86-45d5-9dc5-33d360948956" providerId="ADAL" clId="{500116A3-0F5B-4E30-B983-C2C202148543}" dt="2020-02-10T20:44:32.579" v="326" actId="20577"/>
          <ac:graphicFrameMkLst>
            <pc:docMk/>
            <pc:sldMk cId="3905550687" sldId="416"/>
            <ac:graphicFrameMk id="12" creationId="{3C77B88E-A964-445B-BFC8-B75222209357}"/>
          </ac:graphicFrameMkLst>
        </pc:graphicFrameChg>
        <pc:graphicFrameChg chg="mod">
          <ac:chgData name="Josh Cooper" userId="daecdff2-2c86-45d5-9dc5-33d360948956" providerId="ADAL" clId="{500116A3-0F5B-4E30-B983-C2C202148543}" dt="2020-02-10T20:38:31.084" v="198" actId="12788"/>
          <ac:graphicFrameMkLst>
            <pc:docMk/>
            <pc:sldMk cId="3905550687" sldId="416"/>
            <ac:graphicFrameMk id="13" creationId="{D6834C78-A504-4B9D-8AA3-2E92F91E00C9}"/>
          </ac:graphicFrameMkLst>
        </pc:graphicFrameChg>
      </pc:sldChg>
      <pc:sldChg chg="modSp mod">
        <pc:chgData name="Josh Cooper" userId="daecdff2-2c86-45d5-9dc5-33d360948956" providerId="ADAL" clId="{500116A3-0F5B-4E30-B983-C2C202148543}" dt="2020-02-10T20:48:43.712" v="347" actId="1035"/>
        <pc:sldMkLst>
          <pc:docMk/>
          <pc:sldMk cId="4026636888" sldId="418"/>
        </pc:sldMkLst>
        <pc:spChg chg="mod">
          <ac:chgData name="Josh Cooper" userId="daecdff2-2c86-45d5-9dc5-33d360948956" providerId="ADAL" clId="{500116A3-0F5B-4E30-B983-C2C202148543}" dt="2020-02-10T20:48:31.255" v="340" actId="2710"/>
          <ac:spMkLst>
            <pc:docMk/>
            <pc:sldMk cId="4026636888" sldId="418"/>
            <ac:spMk id="19" creationId="{5252A847-DE45-4FA3-A1F8-EEBEB845FF8E}"/>
          </ac:spMkLst>
        </pc:spChg>
        <pc:graphicFrameChg chg="mod">
          <ac:chgData name="Josh Cooper" userId="daecdff2-2c86-45d5-9dc5-33d360948956" providerId="ADAL" clId="{500116A3-0F5B-4E30-B983-C2C202148543}" dt="2020-02-10T20:48:43.712" v="347" actId="1035"/>
          <ac:graphicFrameMkLst>
            <pc:docMk/>
            <pc:sldMk cId="4026636888" sldId="418"/>
            <ac:graphicFrameMk id="24" creationId="{6FC64CD0-401F-420E-9F11-FF51961F2915}"/>
          </ac:graphicFrameMkLst>
        </pc:graphicFrameChg>
      </pc:sldChg>
      <pc:sldChg chg="modSp mod">
        <pc:chgData name="Josh Cooper" userId="daecdff2-2c86-45d5-9dc5-33d360948956" providerId="ADAL" clId="{500116A3-0F5B-4E30-B983-C2C202148543}" dt="2020-02-10T20:42:26.336" v="301" actId="20577"/>
        <pc:sldMkLst>
          <pc:docMk/>
          <pc:sldMk cId="1211762107" sldId="419"/>
        </pc:sldMkLst>
        <pc:spChg chg="mod">
          <ac:chgData name="Josh Cooper" userId="daecdff2-2c86-45d5-9dc5-33d360948956" providerId="ADAL" clId="{500116A3-0F5B-4E30-B983-C2C202148543}" dt="2020-02-10T20:42:26.336" v="301" actId="20577"/>
          <ac:spMkLst>
            <pc:docMk/>
            <pc:sldMk cId="1211762107" sldId="419"/>
            <ac:spMk id="19" creationId="{5252A847-DE45-4FA3-A1F8-EEBEB845FF8E}"/>
          </ac:spMkLst>
        </pc:spChg>
        <pc:spChg chg="mod">
          <ac:chgData name="Josh Cooper" userId="daecdff2-2c86-45d5-9dc5-33d360948956" providerId="ADAL" clId="{500116A3-0F5B-4E30-B983-C2C202148543}" dt="2020-02-10T20:42:19.691" v="300" actId="1036"/>
          <ac:spMkLst>
            <pc:docMk/>
            <pc:sldMk cId="1211762107" sldId="419"/>
            <ac:spMk id="50" creationId="{699E53E0-2D65-43D1-AA37-C02B0B5B97A1}"/>
          </ac:spMkLst>
        </pc:spChg>
        <pc:spChg chg="mod">
          <ac:chgData name="Josh Cooper" userId="daecdff2-2c86-45d5-9dc5-33d360948956" providerId="ADAL" clId="{500116A3-0F5B-4E30-B983-C2C202148543}" dt="2020-02-10T20:42:19.691" v="300" actId="1036"/>
          <ac:spMkLst>
            <pc:docMk/>
            <pc:sldMk cId="1211762107" sldId="419"/>
            <ac:spMk id="58" creationId="{316B16E3-EC3A-4EDE-99AE-1827AA495A1D}"/>
          </ac:spMkLst>
        </pc:spChg>
        <pc:spChg chg="mod">
          <ac:chgData name="Josh Cooper" userId="daecdff2-2c86-45d5-9dc5-33d360948956" providerId="ADAL" clId="{500116A3-0F5B-4E30-B983-C2C202148543}" dt="2020-02-10T20:42:19.691" v="300" actId="1036"/>
          <ac:spMkLst>
            <pc:docMk/>
            <pc:sldMk cId="1211762107" sldId="419"/>
            <ac:spMk id="60" creationId="{305BFD7C-B7FB-45F6-8DA3-EE2F6A6220BD}"/>
          </ac:spMkLst>
        </pc:spChg>
        <pc:spChg chg="mod">
          <ac:chgData name="Josh Cooper" userId="daecdff2-2c86-45d5-9dc5-33d360948956" providerId="ADAL" clId="{500116A3-0F5B-4E30-B983-C2C202148543}" dt="2020-02-10T20:42:19.691" v="300" actId="1036"/>
          <ac:spMkLst>
            <pc:docMk/>
            <pc:sldMk cId="1211762107" sldId="419"/>
            <ac:spMk id="61" creationId="{9ACD44F1-3087-4DC1-87FD-F7BBE908FF1C}"/>
          </ac:spMkLst>
        </pc:spChg>
        <pc:grpChg chg="mod">
          <ac:chgData name="Josh Cooper" userId="daecdff2-2c86-45d5-9dc5-33d360948956" providerId="ADAL" clId="{500116A3-0F5B-4E30-B983-C2C202148543}" dt="2020-02-10T20:42:19.691" v="300" actId="1036"/>
          <ac:grpSpMkLst>
            <pc:docMk/>
            <pc:sldMk cId="1211762107" sldId="419"/>
            <ac:grpSpMk id="53" creationId="{9D7CAADA-D936-46BA-A560-DE8470C2A8D4}"/>
          </ac:grpSpMkLst>
        </pc:grpChg>
        <pc:graphicFrameChg chg="mod">
          <ac:chgData name="Josh Cooper" userId="daecdff2-2c86-45d5-9dc5-33d360948956" providerId="ADAL" clId="{500116A3-0F5B-4E30-B983-C2C202148543}" dt="2020-02-10T20:39:22.635" v="247" actId="1037"/>
          <ac:graphicFrameMkLst>
            <pc:docMk/>
            <pc:sldMk cId="1211762107" sldId="419"/>
            <ac:graphicFrameMk id="20" creationId="{77A65412-5104-4A83-A10D-5787700D6220}"/>
          </ac:graphicFrameMkLst>
        </pc:graphicFrameChg>
        <pc:graphicFrameChg chg="mod">
          <ac:chgData name="Josh Cooper" userId="daecdff2-2c86-45d5-9dc5-33d360948956" providerId="ADAL" clId="{500116A3-0F5B-4E30-B983-C2C202148543}" dt="2020-02-10T20:39:22.635" v="247" actId="1037"/>
          <ac:graphicFrameMkLst>
            <pc:docMk/>
            <pc:sldMk cId="1211762107" sldId="419"/>
            <ac:graphicFrameMk id="21" creationId="{7511708B-430A-44B2-BA24-36FD86C72F2C}"/>
          </ac:graphicFrameMkLst>
        </pc:graphicFrameChg>
        <pc:graphicFrameChg chg="mod">
          <ac:chgData name="Josh Cooper" userId="daecdff2-2c86-45d5-9dc5-33d360948956" providerId="ADAL" clId="{500116A3-0F5B-4E30-B983-C2C202148543}" dt="2020-02-10T20:42:19.691" v="300" actId="1036"/>
          <ac:graphicFrameMkLst>
            <pc:docMk/>
            <pc:sldMk cId="1211762107" sldId="419"/>
            <ac:graphicFrameMk id="43" creationId="{AE43D71F-6570-4F4D-B557-9BF81E341269}"/>
          </ac:graphicFrameMkLst>
        </pc:graphicFrameChg>
        <pc:graphicFrameChg chg="mod">
          <ac:chgData name="Josh Cooper" userId="daecdff2-2c86-45d5-9dc5-33d360948956" providerId="ADAL" clId="{500116A3-0F5B-4E30-B983-C2C202148543}" dt="2020-02-10T20:42:19.691" v="300" actId="1036"/>
          <ac:graphicFrameMkLst>
            <pc:docMk/>
            <pc:sldMk cId="1211762107" sldId="419"/>
            <ac:graphicFrameMk id="52" creationId="{4C151BDC-29E7-4594-8462-79CF910ECCB2}"/>
          </ac:graphicFrameMkLst>
        </pc:graphicFrameChg>
        <pc:graphicFrameChg chg="mod">
          <ac:chgData name="Josh Cooper" userId="daecdff2-2c86-45d5-9dc5-33d360948956" providerId="ADAL" clId="{500116A3-0F5B-4E30-B983-C2C202148543}" dt="2020-02-10T20:42:19.691" v="300" actId="1036"/>
          <ac:graphicFrameMkLst>
            <pc:docMk/>
            <pc:sldMk cId="1211762107" sldId="419"/>
            <ac:graphicFrameMk id="59" creationId="{9DEB4756-94D6-4862-B040-8B7B0DD70AC1}"/>
          </ac:graphicFrameMkLst>
        </pc:graphicFrameChg>
        <pc:graphicFrameChg chg="mod">
          <ac:chgData name="Josh Cooper" userId="daecdff2-2c86-45d5-9dc5-33d360948956" providerId="ADAL" clId="{500116A3-0F5B-4E30-B983-C2C202148543}" dt="2020-02-10T20:42:19.691" v="300" actId="1036"/>
          <ac:graphicFrameMkLst>
            <pc:docMk/>
            <pc:sldMk cId="1211762107" sldId="419"/>
            <ac:graphicFrameMk id="62" creationId="{02E17178-92D1-4B1F-BDF6-93850ED89F21}"/>
          </ac:graphicFrameMkLst>
        </pc:graphicFrameChg>
        <pc:graphicFrameChg chg="mod">
          <ac:chgData name="Josh Cooper" userId="daecdff2-2c86-45d5-9dc5-33d360948956" providerId="ADAL" clId="{500116A3-0F5B-4E30-B983-C2C202148543}" dt="2020-02-10T20:42:19.691" v="300" actId="1036"/>
          <ac:graphicFrameMkLst>
            <pc:docMk/>
            <pc:sldMk cId="1211762107" sldId="419"/>
            <ac:graphicFrameMk id="66" creationId="{4A21F34A-65B2-4242-9FD3-674AE164DF3A}"/>
          </ac:graphicFrameMkLst>
        </pc:graphicFrameChg>
      </pc:sldChg>
    </pc:docChg>
  </pc:docChgLst>
  <pc:docChgLst>
    <pc:chgData name="Rachael Green" userId="89c6f63e-7657-4ad0-8dd4-6f0c32cf62df" providerId="ADAL" clId="{33955A8E-3AFD-42E7-A667-A8E6B07FA4ED}"/>
    <pc:docChg chg="undo custSel addSld delSld modSld sldOrd">
      <pc:chgData name="Rachael Green" userId="89c6f63e-7657-4ad0-8dd4-6f0c32cf62df" providerId="ADAL" clId="{33955A8E-3AFD-42E7-A667-A8E6B07FA4ED}" dt="2020-01-29T09:32:17.970" v="1789" actId="20577"/>
      <pc:docMkLst>
        <pc:docMk/>
      </pc:docMkLst>
      <pc:sldChg chg="modSp">
        <pc:chgData name="Rachael Green" userId="89c6f63e-7657-4ad0-8dd4-6f0c32cf62df" providerId="ADAL" clId="{33955A8E-3AFD-42E7-A667-A8E6B07FA4ED}" dt="2020-01-27T11:41:51.005" v="0" actId="255"/>
        <pc:sldMkLst>
          <pc:docMk/>
          <pc:sldMk cId="2637481266" sldId="256"/>
        </pc:sldMkLst>
        <pc:spChg chg="mod">
          <ac:chgData name="Rachael Green" userId="89c6f63e-7657-4ad0-8dd4-6f0c32cf62df" providerId="ADAL" clId="{33955A8E-3AFD-42E7-A667-A8E6B07FA4ED}" dt="2020-01-27T11:41:51.005" v="0" actId="255"/>
          <ac:spMkLst>
            <pc:docMk/>
            <pc:sldMk cId="2637481266" sldId="256"/>
            <ac:spMk id="19" creationId="{5252A847-DE45-4FA3-A1F8-EEBEB845FF8E}"/>
          </ac:spMkLst>
        </pc:spChg>
      </pc:sldChg>
      <pc:sldChg chg="addSp delSp modSp ord">
        <pc:chgData name="Rachael Green" userId="89c6f63e-7657-4ad0-8dd4-6f0c32cf62df" providerId="ADAL" clId="{33955A8E-3AFD-42E7-A667-A8E6B07FA4ED}" dt="2020-01-29T09:26:32.972" v="1599" actId="1038"/>
        <pc:sldMkLst>
          <pc:docMk/>
          <pc:sldMk cId="1071900124" sldId="355"/>
        </pc:sldMkLst>
        <pc:spChg chg="mod topLvl">
          <ac:chgData name="Rachael Green" userId="89c6f63e-7657-4ad0-8dd4-6f0c32cf62df" providerId="ADAL" clId="{33955A8E-3AFD-42E7-A667-A8E6B07FA4ED}" dt="2020-01-27T12:24:16.349" v="840" actId="20577"/>
          <ac:spMkLst>
            <pc:docMk/>
            <pc:sldMk cId="1071900124" sldId="355"/>
            <ac:spMk id="17" creationId="{C0750E13-6D66-43FF-AFE7-293BB7B66E8C}"/>
          </ac:spMkLst>
        </pc:spChg>
        <pc:spChg chg="mod">
          <ac:chgData name="Rachael Green" userId="89c6f63e-7657-4ad0-8dd4-6f0c32cf62df" providerId="ADAL" clId="{33955A8E-3AFD-42E7-A667-A8E6B07FA4ED}" dt="2020-01-29T09:26:26.508" v="1591" actId="20577"/>
          <ac:spMkLst>
            <pc:docMk/>
            <pc:sldMk cId="1071900124" sldId="355"/>
            <ac:spMk id="19" creationId="{5252A847-DE45-4FA3-A1F8-EEBEB845FF8E}"/>
          </ac:spMkLst>
        </pc:spChg>
        <pc:spChg chg="mod topLvl">
          <ac:chgData name="Rachael Green" userId="89c6f63e-7657-4ad0-8dd4-6f0c32cf62df" providerId="ADAL" clId="{33955A8E-3AFD-42E7-A667-A8E6B07FA4ED}" dt="2020-01-27T12:24:58.786" v="858" actId="20577"/>
          <ac:spMkLst>
            <pc:docMk/>
            <pc:sldMk cId="1071900124" sldId="355"/>
            <ac:spMk id="20" creationId="{0FFE1C8C-1228-486D-8E07-A55F8AB1AB7F}"/>
          </ac:spMkLst>
        </pc:spChg>
        <pc:spChg chg="mod topLvl">
          <ac:chgData name="Rachael Green" userId="89c6f63e-7657-4ad0-8dd4-6f0c32cf62df" providerId="ADAL" clId="{33955A8E-3AFD-42E7-A667-A8E6B07FA4ED}" dt="2020-01-27T12:25:13.407" v="864" actId="20577"/>
          <ac:spMkLst>
            <pc:docMk/>
            <pc:sldMk cId="1071900124" sldId="355"/>
            <ac:spMk id="21" creationId="{7FCD0696-8821-4F0E-94E8-F3C258200402}"/>
          </ac:spMkLst>
        </pc:spChg>
        <pc:spChg chg="mod topLvl">
          <ac:chgData name="Rachael Green" userId="89c6f63e-7657-4ad0-8dd4-6f0c32cf62df" providerId="ADAL" clId="{33955A8E-3AFD-42E7-A667-A8E6B07FA4ED}" dt="2020-01-27T12:25:11.439" v="863" actId="20577"/>
          <ac:spMkLst>
            <pc:docMk/>
            <pc:sldMk cId="1071900124" sldId="355"/>
            <ac:spMk id="25" creationId="{BBF7F9A0-CABB-43CF-87FF-800DEAC4E173}"/>
          </ac:spMkLst>
        </pc:spChg>
        <pc:spChg chg="mod topLvl">
          <ac:chgData name="Rachael Green" userId="89c6f63e-7657-4ad0-8dd4-6f0c32cf62df" providerId="ADAL" clId="{33955A8E-3AFD-42E7-A667-A8E6B07FA4ED}" dt="2020-01-27T12:24:18.756" v="841" actId="20577"/>
          <ac:spMkLst>
            <pc:docMk/>
            <pc:sldMk cId="1071900124" sldId="355"/>
            <ac:spMk id="26" creationId="{2C6B2351-A78B-43C3-A044-42E8566322AF}"/>
          </ac:spMkLst>
        </pc:spChg>
        <pc:grpChg chg="add mod">
          <ac:chgData name="Rachael Green" userId="89c6f63e-7657-4ad0-8dd4-6f0c32cf62df" providerId="ADAL" clId="{33955A8E-3AFD-42E7-A667-A8E6B07FA4ED}" dt="2020-01-27T12:23:07.118" v="813" actId="12788"/>
          <ac:grpSpMkLst>
            <pc:docMk/>
            <pc:sldMk cId="1071900124" sldId="355"/>
            <ac:grpSpMk id="2" creationId="{19613F4B-C654-4113-B1E9-AE54303FA721}"/>
          </ac:grpSpMkLst>
        </pc:grpChg>
        <pc:grpChg chg="add del mod">
          <ac:chgData name="Rachael Green" userId="89c6f63e-7657-4ad0-8dd4-6f0c32cf62df" providerId="ADAL" clId="{33955A8E-3AFD-42E7-A667-A8E6B07FA4ED}" dt="2020-01-27T12:22:42.286" v="797" actId="165"/>
          <ac:grpSpMkLst>
            <pc:docMk/>
            <pc:sldMk cId="1071900124" sldId="355"/>
            <ac:grpSpMk id="14" creationId="{322231F8-AE5E-4D68-BE2C-B1BB238F3C36}"/>
          </ac:grpSpMkLst>
        </pc:grpChg>
        <pc:graphicFrameChg chg="add del mod modGraphic">
          <ac:chgData name="Rachael Green" userId="89c6f63e-7657-4ad0-8dd4-6f0c32cf62df" providerId="ADAL" clId="{33955A8E-3AFD-42E7-A667-A8E6B07FA4ED}" dt="2020-01-27T12:26:50.902" v="902"/>
          <ac:graphicFrameMkLst>
            <pc:docMk/>
            <pc:sldMk cId="1071900124" sldId="355"/>
            <ac:graphicFrameMk id="11" creationId="{FE1537C2-DBD9-4C91-A6C1-E23741A63110}"/>
          </ac:graphicFrameMkLst>
        </pc:graphicFrameChg>
        <pc:graphicFrameChg chg="add mod modGraphic">
          <ac:chgData name="Rachael Green" userId="89c6f63e-7657-4ad0-8dd4-6f0c32cf62df" providerId="ADAL" clId="{33955A8E-3AFD-42E7-A667-A8E6B07FA4ED}" dt="2020-01-27T12:24:35.097" v="846" actId="20577"/>
          <ac:graphicFrameMkLst>
            <pc:docMk/>
            <pc:sldMk cId="1071900124" sldId="355"/>
            <ac:graphicFrameMk id="12" creationId="{3C77B88E-A964-445B-BFC8-B75222209357}"/>
          </ac:graphicFrameMkLst>
        </pc:graphicFrameChg>
        <pc:graphicFrameChg chg="add mod modGraphic">
          <ac:chgData name="Rachael Green" userId="89c6f63e-7657-4ad0-8dd4-6f0c32cf62df" providerId="ADAL" clId="{33955A8E-3AFD-42E7-A667-A8E6B07FA4ED}" dt="2020-01-27T12:25:23.632" v="868" actId="207"/>
          <ac:graphicFrameMkLst>
            <pc:docMk/>
            <pc:sldMk cId="1071900124" sldId="355"/>
            <ac:graphicFrameMk id="13" creationId="{D6834C78-A504-4B9D-8AA3-2E92F91E00C9}"/>
          </ac:graphicFrameMkLst>
        </pc:graphicFrameChg>
        <pc:graphicFrameChg chg="del">
          <ac:chgData name="Rachael Green" userId="89c6f63e-7657-4ad0-8dd4-6f0c32cf62df" providerId="ADAL" clId="{33955A8E-3AFD-42E7-A667-A8E6B07FA4ED}" dt="2020-01-27T12:20:05.281" v="703" actId="478"/>
          <ac:graphicFrameMkLst>
            <pc:docMk/>
            <pc:sldMk cId="1071900124" sldId="355"/>
            <ac:graphicFrameMk id="15" creationId="{923BFA95-542C-427B-80EC-24802A189ECB}"/>
          </ac:graphicFrameMkLst>
        </pc:graphicFrameChg>
        <pc:graphicFrameChg chg="del">
          <ac:chgData name="Rachael Green" userId="89c6f63e-7657-4ad0-8dd4-6f0c32cf62df" providerId="ADAL" clId="{33955A8E-3AFD-42E7-A667-A8E6B07FA4ED}" dt="2020-01-27T12:20:02.209" v="702" actId="478"/>
          <ac:graphicFrameMkLst>
            <pc:docMk/>
            <pc:sldMk cId="1071900124" sldId="355"/>
            <ac:graphicFrameMk id="16" creationId="{6872D271-C737-4000-A0BC-3AE11839C764}"/>
          </ac:graphicFrameMkLst>
        </pc:graphicFrameChg>
        <pc:graphicFrameChg chg="del">
          <ac:chgData name="Rachael Green" userId="89c6f63e-7657-4ad0-8dd4-6f0c32cf62df" providerId="ADAL" clId="{33955A8E-3AFD-42E7-A667-A8E6B07FA4ED}" dt="2020-01-27T12:20:02.209" v="702" actId="478"/>
          <ac:graphicFrameMkLst>
            <pc:docMk/>
            <pc:sldMk cId="1071900124" sldId="355"/>
            <ac:graphicFrameMk id="22" creationId="{1CCAC268-9676-453C-9453-508C90267844}"/>
          </ac:graphicFrameMkLst>
        </pc:graphicFrameChg>
        <pc:graphicFrameChg chg="del">
          <ac:chgData name="Rachael Green" userId="89c6f63e-7657-4ad0-8dd4-6f0c32cf62df" providerId="ADAL" clId="{33955A8E-3AFD-42E7-A667-A8E6B07FA4ED}" dt="2020-01-27T12:20:02.209" v="702" actId="478"/>
          <ac:graphicFrameMkLst>
            <pc:docMk/>
            <pc:sldMk cId="1071900124" sldId="355"/>
            <ac:graphicFrameMk id="23" creationId="{2219A97E-0957-4E17-91EC-2E07EE23960F}"/>
          </ac:graphicFrameMkLst>
        </pc:graphicFrameChg>
        <pc:graphicFrameChg chg="del">
          <ac:chgData name="Rachael Green" userId="89c6f63e-7657-4ad0-8dd4-6f0c32cf62df" providerId="ADAL" clId="{33955A8E-3AFD-42E7-A667-A8E6B07FA4ED}" dt="2020-01-27T12:20:02.209" v="702" actId="478"/>
          <ac:graphicFrameMkLst>
            <pc:docMk/>
            <pc:sldMk cId="1071900124" sldId="355"/>
            <ac:graphicFrameMk id="24" creationId="{1DE35255-C154-482D-ADAE-89244105E7FA}"/>
          </ac:graphicFrameMkLst>
        </pc:graphicFrameChg>
        <pc:graphicFrameChg chg="add mod">
          <ac:chgData name="Rachael Green" userId="89c6f63e-7657-4ad0-8dd4-6f0c32cf62df" providerId="ADAL" clId="{33955A8E-3AFD-42E7-A667-A8E6B07FA4ED}" dt="2020-01-29T09:26:32.972" v="1599" actId="1038"/>
          <ac:graphicFrameMkLst>
            <pc:docMk/>
            <pc:sldMk cId="1071900124" sldId="355"/>
            <ac:graphicFrameMk id="27" creationId="{C9534C25-4F19-483E-92DD-637F112915DF}"/>
          </ac:graphicFrameMkLst>
        </pc:graphicFrameChg>
      </pc:sldChg>
      <pc:sldChg chg="addSp delSp modSp mod">
        <pc:chgData name="Rachael Green" userId="89c6f63e-7657-4ad0-8dd4-6f0c32cf62df" providerId="ADAL" clId="{33955A8E-3AFD-42E7-A667-A8E6B07FA4ED}" dt="2020-01-29T09:27:56.963" v="1636" actId="1038"/>
        <pc:sldMkLst>
          <pc:docMk/>
          <pc:sldMk cId="1669721746" sldId="365"/>
        </pc:sldMkLst>
        <pc:spChg chg="del">
          <ac:chgData name="Rachael Green" userId="89c6f63e-7657-4ad0-8dd4-6f0c32cf62df" providerId="ADAL" clId="{33955A8E-3AFD-42E7-A667-A8E6B07FA4ED}" dt="2020-01-27T11:42:34.398" v="2" actId="478"/>
          <ac:spMkLst>
            <pc:docMk/>
            <pc:sldMk cId="1669721746" sldId="365"/>
            <ac:spMk id="10" creationId="{7D3C30F2-9669-47E0-83D3-868B0D50BFC0}"/>
          </ac:spMkLst>
        </pc:spChg>
        <pc:spChg chg="mod">
          <ac:chgData name="Rachael Green" userId="89c6f63e-7657-4ad0-8dd4-6f0c32cf62df" providerId="ADAL" clId="{33955A8E-3AFD-42E7-A667-A8E6B07FA4ED}" dt="2020-01-29T09:27:50.871" v="1603" actId="255"/>
          <ac:spMkLst>
            <pc:docMk/>
            <pc:sldMk cId="1669721746" sldId="365"/>
            <ac:spMk id="19" creationId="{5252A847-DE45-4FA3-A1F8-EEBEB845FF8E}"/>
          </ac:spMkLst>
        </pc:spChg>
        <pc:graphicFrameChg chg="add mod">
          <ac:chgData name="Rachael Green" userId="89c6f63e-7657-4ad0-8dd4-6f0c32cf62df" providerId="ADAL" clId="{33955A8E-3AFD-42E7-A667-A8E6B07FA4ED}" dt="2020-01-27T12:48:49.339" v="1363" actId="408"/>
          <ac:graphicFrameMkLst>
            <pc:docMk/>
            <pc:sldMk cId="1669721746" sldId="365"/>
            <ac:graphicFrameMk id="4" creationId="{12A27E70-B5AB-45B8-A3EE-30C150E1F169}"/>
          </ac:graphicFrameMkLst>
        </pc:graphicFrameChg>
        <pc:graphicFrameChg chg="add del mod modGraphic">
          <ac:chgData name="Rachael Green" userId="89c6f63e-7657-4ad0-8dd4-6f0c32cf62df" providerId="ADAL" clId="{33955A8E-3AFD-42E7-A667-A8E6B07FA4ED}" dt="2020-01-27T12:53:53.091" v="1502" actId="478"/>
          <ac:graphicFrameMkLst>
            <pc:docMk/>
            <pc:sldMk cId="1669721746" sldId="365"/>
            <ac:graphicFrameMk id="5" creationId="{610DD7BD-F309-48AE-BE9D-5A0FAAC0FF81}"/>
          </ac:graphicFrameMkLst>
        </pc:graphicFrameChg>
        <pc:graphicFrameChg chg="add mod modGraphic">
          <ac:chgData name="Rachael Green" userId="89c6f63e-7657-4ad0-8dd4-6f0c32cf62df" providerId="ADAL" clId="{33955A8E-3AFD-42E7-A667-A8E6B07FA4ED}" dt="2020-01-27T12:51:23.215" v="1455" actId="408"/>
          <ac:graphicFrameMkLst>
            <pc:docMk/>
            <pc:sldMk cId="1669721746" sldId="365"/>
            <ac:graphicFrameMk id="9" creationId="{4F4286F6-F3B8-4D40-8CDD-3321551786BD}"/>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11" creationId="{50304E44-5309-48B0-BEDA-9C45118F4DD0}"/>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12" creationId="{60FF2E32-9F65-4A90-B35B-657292AA81F3}"/>
          </ac:graphicFrameMkLst>
        </pc:graphicFrameChg>
        <pc:graphicFrameChg chg="add mod modGraphic">
          <ac:chgData name="Rachael Green" userId="89c6f63e-7657-4ad0-8dd4-6f0c32cf62df" providerId="ADAL" clId="{33955A8E-3AFD-42E7-A667-A8E6B07FA4ED}" dt="2020-01-29T09:27:56.963" v="1636" actId="1038"/>
          <ac:graphicFrameMkLst>
            <pc:docMk/>
            <pc:sldMk cId="1669721746" sldId="365"/>
            <ac:graphicFrameMk id="13" creationId="{EC5454B7-55BA-4DFD-BF34-B08BCECD0FA9}"/>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17" creationId="{4376015B-F9D8-4116-AB55-5ABA0035788F}"/>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20" creationId="{069B2184-E716-4422-9718-9FF254480732}"/>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21" creationId="{7A23CE25-6292-48FF-A20F-957DDF0A927B}"/>
          </ac:graphicFrameMkLst>
        </pc:graphicFrameChg>
        <pc:graphicFrameChg chg="del">
          <ac:chgData name="Rachael Green" userId="89c6f63e-7657-4ad0-8dd4-6f0c32cf62df" providerId="ADAL" clId="{33955A8E-3AFD-42E7-A667-A8E6B07FA4ED}" dt="2020-01-27T11:42:34.398" v="2" actId="478"/>
          <ac:graphicFrameMkLst>
            <pc:docMk/>
            <pc:sldMk cId="1669721746" sldId="365"/>
            <ac:graphicFrameMk id="22" creationId="{A208CEF1-8B7F-4595-95CD-46301A4DB6BC}"/>
          </ac:graphicFrameMkLst>
        </pc:graphicFrameChg>
        <pc:graphicFrameChg chg="add del mod modGraphic">
          <ac:chgData name="Rachael Green" userId="89c6f63e-7657-4ad0-8dd4-6f0c32cf62df" providerId="ADAL" clId="{33955A8E-3AFD-42E7-A667-A8E6B07FA4ED}" dt="2020-01-27T12:53:53.091" v="1502" actId="478"/>
          <ac:graphicFrameMkLst>
            <pc:docMk/>
            <pc:sldMk cId="1669721746" sldId="365"/>
            <ac:graphicFrameMk id="24" creationId="{38A48AD0-97E6-4EC2-82BB-C496E788EB85}"/>
          </ac:graphicFrameMkLst>
        </pc:graphicFrameChg>
        <pc:graphicFrameChg chg="add del mod modGraphic">
          <ac:chgData name="Rachael Green" userId="89c6f63e-7657-4ad0-8dd4-6f0c32cf62df" providerId="ADAL" clId="{33955A8E-3AFD-42E7-A667-A8E6B07FA4ED}" dt="2020-01-27T12:53:53.091" v="1502" actId="478"/>
          <ac:graphicFrameMkLst>
            <pc:docMk/>
            <pc:sldMk cId="1669721746" sldId="365"/>
            <ac:graphicFrameMk id="26" creationId="{BF3B1DCA-89DC-411F-9662-8E8734C68DF5}"/>
          </ac:graphicFrameMkLst>
        </pc:graphicFrameChg>
        <pc:picChg chg="add mod">
          <ac:chgData name="Rachael Green" userId="89c6f63e-7657-4ad0-8dd4-6f0c32cf62df" providerId="ADAL" clId="{33955A8E-3AFD-42E7-A667-A8E6B07FA4ED}" dt="2020-01-27T12:51:09.283" v="1429" actId="465"/>
          <ac:picMkLst>
            <pc:docMk/>
            <pc:sldMk cId="1669721746" sldId="365"/>
            <ac:picMk id="15" creationId="{CE99F072-CFCE-4AFA-8F8F-B5CA387A7D10}"/>
          </ac:picMkLst>
        </pc:picChg>
        <pc:picChg chg="add mod">
          <ac:chgData name="Rachael Green" userId="89c6f63e-7657-4ad0-8dd4-6f0c32cf62df" providerId="ADAL" clId="{33955A8E-3AFD-42E7-A667-A8E6B07FA4ED}" dt="2020-01-27T12:46:01.214" v="1320" actId="1037"/>
          <ac:picMkLst>
            <pc:docMk/>
            <pc:sldMk cId="1669721746" sldId="365"/>
            <ac:picMk id="16" creationId="{EAE42E52-44EE-4F56-A901-DE9302487BE5}"/>
          </ac:picMkLst>
        </pc:picChg>
        <pc:picChg chg="add mod">
          <ac:chgData name="Rachael Green" userId="89c6f63e-7657-4ad0-8dd4-6f0c32cf62df" providerId="ADAL" clId="{33955A8E-3AFD-42E7-A667-A8E6B07FA4ED}" dt="2020-01-27T12:51:25.109" v="1456" actId="408"/>
          <ac:picMkLst>
            <pc:docMk/>
            <pc:sldMk cId="1669721746" sldId="365"/>
            <ac:picMk id="23" creationId="{32DF7339-1286-4037-91FB-CF6A6F0CD3C6}"/>
          </ac:picMkLst>
        </pc:picChg>
        <pc:picChg chg="add mod">
          <ac:chgData name="Rachael Green" userId="89c6f63e-7657-4ad0-8dd4-6f0c32cf62df" providerId="ADAL" clId="{33955A8E-3AFD-42E7-A667-A8E6B07FA4ED}" dt="2020-01-27T12:51:09.283" v="1429" actId="465"/>
          <ac:picMkLst>
            <pc:docMk/>
            <pc:sldMk cId="1669721746" sldId="365"/>
            <ac:picMk id="28" creationId="{01D59432-26C2-4384-A6CE-81139819AC84}"/>
          </ac:picMkLst>
        </pc:picChg>
        <pc:picChg chg="add">
          <ac:chgData name="Rachael Green" userId="89c6f63e-7657-4ad0-8dd4-6f0c32cf62df" providerId="ADAL" clId="{33955A8E-3AFD-42E7-A667-A8E6B07FA4ED}" dt="2020-01-27T12:53:53.677" v="1503"/>
          <ac:picMkLst>
            <pc:docMk/>
            <pc:sldMk cId="1669721746" sldId="365"/>
            <ac:picMk id="29" creationId="{5A294B53-B725-40A3-8809-E4A26656C7B3}"/>
          </ac:picMkLst>
        </pc:picChg>
      </pc:sldChg>
      <pc:sldChg chg="modSp">
        <pc:chgData name="Rachael Green" userId="89c6f63e-7657-4ad0-8dd4-6f0c32cf62df" providerId="ADAL" clId="{33955A8E-3AFD-42E7-A667-A8E6B07FA4ED}" dt="2020-01-29T09:19:37.672" v="1525" actId="20577"/>
        <pc:sldMkLst>
          <pc:docMk/>
          <pc:sldMk cId="332354265" sldId="366"/>
        </pc:sldMkLst>
        <pc:spChg chg="mod">
          <ac:chgData name="Rachael Green" userId="89c6f63e-7657-4ad0-8dd4-6f0c32cf62df" providerId="ADAL" clId="{33955A8E-3AFD-42E7-A667-A8E6B07FA4ED}" dt="2020-01-29T09:19:37.672" v="1525" actId="20577"/>
          <ac:spMkLst>
            <pc:docMk/>
            <pc:sldMk cId="332354265" sldId="366"/>
            <ac:spMk id="19" creationId="{5252A847-DE45-4FA3-A1F8-EEBEB845FF8E}"/>
          </ac:spMkLst>
        </pc:spChg>
      </pc:sldChg>
      <pc:sldChg chg="addSp delSp modSp">
        <pc:chgData name="Rachael Green" userId="89c6f63e-7657-4ad0-8dd4-6f0c32cf62df" providerId="ADAL" clId="{33955A8E-3AFD-42E7-A667-A8E6B07FA4ED}" dt="2020-01-29T09:28:41.366" v="1653" actId="1036"/>
        <pc:sldMkLst>
          <pc:docMk/>
          <pc:sldMk cId="4028378535" sldId="372"/>
        </pc:sldMkLst>
        <pc:spChg chg="del">
          <ac:chgData name="Rachael Green" userId="89c6f63e-7657-4ad0-8dd4-6f0c32cf62df" providerId="ADAL" clId="{33955A8E-3AFD-42E7-A667-A8E6B07FA4ED}" dt="2020-01-27T11:45:12.905" v="7" actId="478"/>
          <ac:spMkLst>
            <pc:docMk/>
            <pc:sldMk cId="4028378535" sldId="372"/>
            <ac:spMk id="12" creationId="{ED4BBDC3-DBC2-4F55-A0C7-DB4F1DEE34FE}"/>
          </ac:spMkLst>
        </pc:spChg>
        <pc:spChg chg="del">
          <ac:chgData name="Rachael Green" userId="89c6f63e-7657-4ad0-8dd4-6f0c32cf62df" providerId="ADAL" clId="{33955A8E-3AFD-42E7-A667-A8E6B07FA4ED}" dt="2020-01-27T11:45:15.010" v="8" actId="478"/>
          <ac:spMkLst>
            <pc:docMk/>
            <pc:sldMk cId="4028378535" sldId="372"/>
            <ac:spMk id="15" creationId="{2C846782-20B3-4E01-B692-C2B63FD10B3B}"/>
          </ac:spMkLst>
        </pc:spChg>
        <pc:spChg chg="mod">
          <ac:chgData name="Rachael Green" userId="89c6f63e-7657-4ad0-8dd4-6f0c32cf62df" providerId="ADAL" clId="{33955A8E-3AFD-42E7-A667-A8E6B07FA4ED}" dt="2020-01-29T09:28:26.281" v="1640" actId="403"/>
          <ac:spMkLst>
            <pc:docMk/>
            <pc:sldMk cId="4028378535" sldId="372"/>
            <ac:spMk id="19" creationId="{5252A847-DE45-4FA3-A1F8-EEBEB845FF8E}"/>
          </ac:spMkLst>
        </pc:spChg>
        <pc:graphicFrameChg chg="add mod modGraphic">
          <ac:chgData name="Rachael Green" userId="89c6f63e-7657-4ad0-8dd4-6f0c32cf62df" providerId="ADAL" clId="{33955A8E-3AFD-42E7-A667-A8E6B07FA4ED}" dt="2020-01-29T09:28:41.366" v="1653" actId="1036"/>
          <ac:graphicFrameMkLst>
            <pc:docMk/>
            <pc:sldMk cId="4028378535" sldId="372"/>
            <ac:graphicFrameMk id="2" creationId="{700DE1FD-237E-4FC4-9668-3103B57DE7E6}"/>
          </ac:graphicFrameMkLst>
        </pc:graphicFrameChg>
        <pc:graphicFrameChg chg="del mod modGraphic">
          <ac:chgData name="Rachael Green" userId="89c6f63e-7657-4ad0-8dd4-6f0c32cf62df" providerId="ADAL" clId="{33955A8E-3AFD-42E7-A667-A8E6B07FA4ED}" dt="2020-01-27T11:51:37.988" v="117" actId="478"/>
          <ac:graphicFrameMkLst>
            <pc:docMk/>
            <pc:sldMk cId="4028378535" sldId="372"/>
            <ac:graphicFrameMk id="10" creationId="{B9D4DBD7-0BBC-4098-A473-841419399A4C}"/>
          </ac:graphicFrameMkLst>
        </pc:graphicFrameChg>
        <pc:graphicFrameChg chg="mod modGraphic">
          <ac:chgData name="Rachael Green" userId="89c6f63e-7657-4ad0-8dd4-6f0c32cf62df" providerId="ADAL" clId="{33955A8E-3AFD-42E7-A667-A8E6B07FA4ED}" dt="2020-01-27T11:48:16.504" v="82" actId="12788"/>
          <ac:graphicFrameMkLst>
            <pc:docMk/>
            <pc:sldMk cId="4028378535" sldId="372"/>
            <ac:graphicFrameMk id="13" creationId="{3967B40D-62B3-42B0-95AB-619997AE6D8C}"/>
          </ac:graphicFrameMkLst>
        </pc:graphicFrameChg>
        <pc:graphicFrameChg chg="del">
          <ac:chgData name="Rachael Green" userId="89c6f63e-7657-4ad0-8dd4-6f0c32cf62df" providerId="ADAL" clId="{33955A8E-3AFD-42E7-A667-A8E6B07FA4ED}" dt="2020-01-27T11:47:49.574" v="70" actId="478"/>
          <ac:graphicFrameMkLst>
            <pc:docMk/>
            <pc:sldMk cId="4028378535" sldId="372"/>
            <ac:graphicFrameMk id="14" creationId="{8B24B4E7-655E-4911-B2CB-A21D9CA152F7}"/>
          </ac:graphicFrameMkLst>
        </pc:graphicFrameChg>
        <pc:graphicFrameChg chg="add mod">
          <ac:chgData name="Rachael Green" userId="89c6f63e-7657-4ad0-8dd4-6f0c32cf62df" providerId="ADAL" clId="{33955A8E-3AFD-42E7-A667-A8E6B07FA4ED}" dt="2020-01-27T11:48:28.369" v="84" actId="12788"/>
          <ac:graphicFrameMkLst>
            <pc:docMk/>
            <pc:sldMk cId="4028378535" sldId="372"/>
            <ac:graphicFrameMk id="16" creationId="{07EEF07E-48EA-4DF1-B3E0-ACA6B3EE8960}"/>
          </ac:graphicFrameMkLst>
        </pc:graphicFrameChg>
      </pc:sldChg>
      <pc:sldChg chg="modSp">
        <pc:chgData name="Rachael Green" userId="89c6f63e-7657-4ad0-8dd4-6f0c32cf62df" providerId="ADAL" clId="{33955A8E-3AFD-42E7-A667-A8E6B07FA4ED}" dt="2020-01-29T09:31:43.445" v="1735" actId="403"/>
        <pc:sldMkLst>
          <pc:docMk/>
          <pc:sldMk cId="1735350956" sldId="378"/>
        </pc:sldMkLst>
        <pc:spChg chg="mod">
          <ac:chgData name="Rachael Green" userId="89c6f63e-7657-4ad0-8dd4-6f0c32cf62df" providerId="ADAL" clId="{33955A8E-3AFD-42E7-A667-A8E6B07FA4ED}" dt="2020-01-29T09:31:43.445" v="1735" actId="403"/>
          <ac:spMkLst>
            <pc:docMk/>
            <pc:sldMk cId="1735350956" sldId="378"/>
            <ac:spMk id="43" creationId="{0D5C4B55-B502-4CA7-B544-09DD538570DD}"/>
          </ac:spMkLst>
        </pc:spChg>
        <pc:picChg chg="mod">
          <ac:chgData name="Rachael Green" userId="89c6f63e-7657-4ad0-8dd4-6f0c32cf62df" providerId="ADAL" clId="{33955A8E-3AFD-42E7-A667-A8E6B07FA4ED}" dt="2020-01-27T12:38:18.315" v="1132" actId="1076"/>
          <ac:picMkLst>
            <pc:docMk/>
            <pc:sldMk cId="1735350956" sldId="378"/>
            <ac:picMk id="21" creationId="{30E02024-1BD9-4B6D-AA5C-A013301AB162}"/>
          </ac:picMkLst>
        </pc:picChg>
      </pc:sldChg>
      <pc:sldChg chg="addSp delSp modSp">
        <pc:chgData name="Rachael Green" userId="89c6f63e-7657-4ad0-8dd4-6f0c32cf62df" providerId="ADAL" clId="{33955A8E-3AFD-42E7-A667-A8E6B07FA4ED}" dt="2020-01-29T09:29:22.916" v="1666" actId="255"/>
        <pc:sldMkLst>
          <pc:docMk/>
          <pc:sldMk cId="1951945291" sldId="387"/>
        </pc:sldMkLst>
        <pc:spChg chg="mod">
          <ac:chgData name="Rachael Green" userId="89c6f63e-7657-4ad0-8dd4-6f0c32cf62df" providerId="ADAL" clId="{33955A8E-3AFD-42E7-A667-A8E6B07FA4ED}" dt="2020-01-29T09:29:22.916" v="1666" actId="255"/>
          <ac:spMkLst>
            <pc:docMk/>
            <pc:sldMk cId="1951945291" sldId="387"/>
            <ac:spMk id="19" creationId="{5252A847-DE45-4FA3-A1F8-EEBEB845FF8E}"/>
          </ac:spMkLst>
        </pc:spChg>
        <pc:graphicFrameChg chg="del">
          <ac:chgData name="Rachael Green" userId="89c6f63e-7657-4ad0-8dd4-6f0c32cf62df" providerId="ADAL" clId="{33955A8E-3AFD-42E7-A667-A8E6B07FA4ED}" dt="2020-01-27T11:49:55.564" v="115" actId="478"/>
          <ac:graphicFrameMkLst>
            <pc:docMk/>
            <pc:sldMk cId="1951945291" sldId="387"/>
            <ac:graphicFrameMk id="9" creationId="{74186E32-4326-4F0B-AC72-BCBBBACDB00B}"/>
          </ac:graphicFrameMkLst>
        </pc:graphicFrameChg>
        <pc:graphicFrameChg chg="add del">
          <ac:chgData name="Rachael Green" userId="89c6f63e-7657-4ad0-8dd4-6f0c32cf62df" providerId="ADAL" clId="{33955A8E-3AFD-42E7-A667-A8E6B07FA4ED}" dt="2020-01-27T11:52:16.980" v="119" actId="478"/>
          <ac:graphicFrameMkLst>
            <pc:docMk/>
            <pc:sldMk cId="1951945291" sldId="387"/>
            <ac:graphicFrameMk id="10" creationId="{E005849F-B1CC-44A6-A19E-9BC0C0BCD01A}"/>
          </ac:graphicFrameMkLst>
        </pc:graphicFrameChg>
        <pc:graphicFrameChg chg="add mod modGraphic">
          <ac:chgData name="Rachael Green" userId="89c6f63e-7657-4ad0-8dd4-6f0c32cf62df" providerId="ADAL" clId="{33955A8E-3AFD-42E7-A667-A8E6B07FA4ED}" dt="2020-01-27T11:56:36.429" v="230" actId="20577"/>
          <ac:graphicFrameMkLst>
            <pc:docMk/>
            <pc:sldMk cId="1951945291" sldId="387"/>
            <ac:graphicFrameMk id="11" creationId="{BCCEC562-5BC5-4B17-BA16-026EE832DADA}"/>
          </ac:graphicFrameMkLst>
        </pc:graphicFrameChg>
        <pc:graphicFrameChg chg="add mod">
          <ac:chgData name="Rachael Green" userId="89c6f63e-7657-4ad0-8dd4-6f0c32cf62df" providerId="ADAL" clId="{33955A8E-3AFD-42E7-A667-A8E6B07FA4ED}" dt="2020-01-27T11:57:24.689" v="235"/>
          <ac:graphicFrameMkLst>
            <pc:docMk/>
            <pc:sldMk cId="1951945291" sldId="387"/>
            <ac:graphicFrameMk id="12" creationId="{6AFE8432-FB1B-43C1-80F6-A91F13B5F9FE}"/>
          </ac:graphicFrameMkLst>
        </pc:graphicFrameChg>
        <pc:graphicFrameChg chg="add mod">
          <ac:chgData name="Rachael Green" userId="89c6f63e-7657-4ad0-8dd4-6f0c32cf62df" providerId="ADAL" clId="{33955A8E-3AFD-42E7-A667-A8E6B07FA4ED}" dt="2020-01-27T11:57:22.745" v="234"/>
          <ac:graphicFrameMkLst>
            <pc:docMk/>
            <pc:sldMk cId="1951945291" sldId="387"/>
            <ac:graphicFrameMk id="13" creationId="{3BD382BA-CD2C-433D-BA2A-62098F8DF99B}"/>
          </ac:graphicFrameMkLst>
        </pc:graphicFrameChg>
      </pc:sldChg>
      <pc:sldChg chg="addSp delSp modSp">
        <pc:chgData name="Rachael Green" userId="89c6f63e-7657-4ad0-8dd4-6f0c32cf62df" providerId="ADAL" clId="{33955A8E-3AFD-42E7-A667-A8E6B07FA4ED}" dt="2020-01-29T09:29:52.109" v="1668" actId="403"/>
        <pc:sldMkLst>
          <pc:docMk/>
          <pc:sldMk cId="869888744" sldId="388"/>
        </pc:sldMkLst>
        <pc:spChg chg="add mod ord topLvl">
          <ac:chgData name="Rachael Green" userId="89c6f63e-7657-4ad0-8dd4-6f0c32cf62df" providerId="ADAL" clId="{33955A8E-3AFD-42E7-A667-A8E6B07FA4ED}" dt="2020-01-27T12:03:29.001" v="385" actId="1036"/>
          <ac:spMkLst>
            <pc:docMk/>
            <pc:sldMk cId="869888744" sldId="388"/>
            <ac:spMk id="16" creationId="{E67C6572-2B83-4934-BBBA-CB25AD6E169E}"/>
          </ac:spMkLst>
        </pc:spChg>
        <pc:spChg chg="add del mod">
          <ac:chgData name="Rachael Green" userId="89c6f63e-7657-4ad0-8dd4-6f0c32cf62df" providerId="ADAL" clId="{33955A8E-3AFD-42E7-A667-A8E6B07FA4ED}" dt="2020-01-27T12:00:53.118" v="304" actId="478"/>
          <ac:spMkLst>
            <pc:docMk/>
            <pc:sldMk cId="869888744" sldId="388"/>
            <ac:spMk id="17" creationId="{39D28656-781A-4600-B611-57DCFD712F33}"/>
          </ac:spMkLst>
        </pc:spChg>
        <pc:spChg chg="mod">
          <ac:chgData name="Rachael Green" userId="89c6f63e-7657-4ad0-8dd4-6f0c32cf62df" providerId="ADAL" clId="{33955A8E-3AFD-42E7-A667-A8E6B07FA4ED}" dt="2020-01-29T09:29:52.109" v="1668" actId="403"/>
          <ac:spMkLst>
            <pc:docMk/>
            <pc:sldMk cId="869888744" sldId="388"/>
            <ac:spMk id="19" creationId="{5252A847-DE45-4FA3-A1F8-EEBEB845FF8E}"/>
          </ac:spMkLst>
        </pc:spChg>
        <pc:spChg chg="add del mod">
          <ac:chgData name="Rachael Green" userId="89c6f63e-7657-4ad0-8dd4-6f0c32cf62df" providerId="ADAL" clId="{33955A8E-3AFD-42E7-A667-A8E6B07FA4ED}" dt="2020-01-27T12:00:53.118" v="304" actId="478"/>
          <ac:spMkLst>
            <pc:docMk/>
            <pc:sldMk cId="869888744" sldId="388"/>
            <ac:spMk id="20" creationId="{5455158D-9FCC-44AB-BA6B-EEA8C5D3453C}"/>
          </ac:spMkLst>
        </pc:spChg>
        <pc:spChg chg="add mod ord topLvl">
          <ac:chgData name="Rachael Green" userId="89c6f63e-7657-4ad0-8dd4-6f0c32cf62df" providerId="ADAL" clId="{33955A8E-3AFD-42E7-A667-A8E6B07FA4ED}" dt="2020-01-27T12:03:29.001" v="385" actId="1036"/>
          <ac:spMkLst>
            <pc:docMk/>
            <pc:sldMk cId="869888744" sldId="388"/>
            <ac:spMk id="28" creationId="{87121D04-6C70-4804-896E-49C27E882736}"/>
          </ac:spMkLst>
        </pc:spChg>
        <pc:spChg chg="add mod topLvl">
          <ac:chgData name="Rachael Green" userId="89c6f63e-7657-4ad0-8dd4-6f0c32cf62df" providerId="ADAL" clId="{33955A8E-3AFD-42E7-A667-A8E6B07FA4ED}" dt="2020-01-27T12:03:29.001" v="385" actId="1036"/>
          <ac:spMkLst>
            <pc:docMk/>
            <pc:sldMk cId="869888744" sldId="388"/>
            <ac:spMk id="30" creationId="{5A710FA6-0054-488C-8453-28846A3A4C79}"/>
          </ac:spMkLst>
        </pc:spChg>
        <pc:spChg chg="del">
          <ac:chgData name="Rachael Green" userId="89c6f63e-7657-4ad0-8dd4-6f0c32cf62df" providerId="ADAL" clId="{33955A8E-3AFD-42E7-A667-A8E6B07FA4ED}" dt="2020-01-27T11:58:35.054" v="252" actId="478"/>
          <ac:spMkLst>
            <pc:docMk/>
            <pc:sldMk cId="869888744" sldId="388"/>
            <ac:spMk id="32" creationId="{D2D5A873-23D7-4C65-87DE-96E162B32551}"/>
          </ac:spMkLst>
        </pc:spChg>
        <pc:spChg chg="del">
          <ac:chgData name="Rachael Green" userId="89c6f63e-7657-4ad0-8dd4-6f0c32cf62df" providerId="ADAL" clId="{33955A8E-3AFD-42E7-A667-A8E6B07FA4ED}" dt="2020-01-27T11:58:35.054" v="252" actId="478"/>
          <ac:spMkLst>
            <pc:docMk/>
            <pc:sldMk cId="869888744" sldId="388"/>
            <ac:spMk id="34" creationId="{D7AC6D67-E23D-4666-A3D2-31267737ED04}"/>
          </ac:spMkLst>
        </pc:spChg>
        <pc:spChg chg="del">
          <ac:chgData name="Rachael Green" userId="89c6f63e-7657-4ad0-8dd4-6f0c32cf62df" providerId="ADAL" clId="{33955A8E-3AFD-42E7-A667-A8E6B07FA4ED}" dt="2020-01-27T11:58:35.054" v="252" actId="478"/>
          <ac:spMkLst>
            <pc:docMk/>
            <pc:sldMk cId="869888744" sldId="388"/>
            <ac:spMk id="36" creationId="{13DCECDA-CB6F-4458-9BD0-F10548535F6B}"/>
          </ac:spMkLst>
        </pc:spChg>
        <pc:grpChg chg="add del mod">
          <ac:chgData name="Rachael Green" userId="89c6f63e-7657-4ad0-8dd4-6f0c32cf62df" providerId="ADAL" clId="{33955A8E-3AFD-42E7-A667-A8E6B07FA4ED}" dt="2020-01-27T12:01:23.563" v="309" actId="165"/>
          <ac:grpSpMkLst>
            <pc:docMk/>
            <pc:sldMk cId="869888744" sldId="388"/>
            <ac:grpSpMk id="2" creationId="{51658FD3-46ED-4BE7-8A3C-91652E0A66B4}"/>
          </ac:grpSpMkLst>
        </pc:grpChg>
        <pc:graphicFrameChg chg="add mod modGraphic">
          <ac:chgData name="Rachael Green" userId="89c6f63e-7657-4ad0-8dd4-6f0c32cf62df" providerId="ADAL" clId="{33955A8E-3AFD-42E7-A667-A8E6B07FA4ED}" dt="2020-01-27T12:03:24.503" v="375" actId="465"/>
          <ac:graphicFrameMkLst>
            <pc:docMk/>
            <pc:sldMk cId="869888744" sldId="388"/>
            <ac:graphicFrameMk id="15" creationId="{882E04AE-CD90-423B-8BB8-70C507F921FC}"/>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21" creationId="{B4ABA805-C46D-4C3D-8064-D42706162D41}"/>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22" creationId="{5EB24D0C-B3A9-4809-928D-6ACC372EAA66}"/>
          </ac:graphicFrameMkLst>
        </pc:graphicFrameChg>
        <pc:graphicFrameChg chg="add del mod">
          <ac:chgData name="Rachael Green" userId="89c6f63e-7657-4ad0-8dd4-6f0c32cf62df" providerId="ADAL" clId="{33955A8E-3AFD-42E7-A667-A8E6B07FA4ED}" dt="2020-01-27T12:00:31.056" v="296" actId="478"/>
          <ac:graphicFrameMkLst>
            <pc:docMk/>
            <pc:sldMk cId="869888744" sldId="388"/>
            <ac:graphicFrameMk id="23" creationId="{36A65726-C2AA-462B-85B7-4463C9ABB333}"/>
          </ac:graphicFrameMkLst>
        </pc:graphicFrameChg>
        <pc:graphicFrameChg chg="add mod modGraphic">
          <ac:chgData name="Rachael Green" userId="89c6f63e-7657-4ad0-8dd4-6f0c32cf62df" providerId="ADAL" clId="{33955A8E-3AFD-42E7-A667-A8E6B07FA4ED}" dt="2020-01-27T12:03:29.001" v="385" actId="1036"/>
          <ac:graphicFrameMkLst>
            <pc:docMk/>
            <pc:sldMk cId="869888744" sldId="388"/>
            <ac:graphicFrameMk id="24" creationId="{3A06A3B0-6EC7-418A-9E6A-BBE64B22CF2C}"/>
          </ac:graphicFrameMkLst>
        </pc:graphicFrameChg>
        <pc:graphicFrameChg chg="add del mod">
          <ac:chgData name="Rachael Green" userId="89c6f63e-7657-4ad0-8dd4-6f0c32cf62df" providerId="ADAL" clId="{33955A8E-3AFD-42E7-A667-A8E6B07FA4ED}" dt="2020-01-27T12:00:31.056" v="296" actId="478"/>
          <ac:graphicFrameMkLst>
            <pc:docMk/>
            <pc:sldMk cId="869888744" sldId="388"/>
            <ac:graphicFrameMk id="25" creationId="{A29E1630-6684-41FE-AD69-BA1F08EECB56}"/>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26" creationId="{AA338296-574D-49AC-A2AD-E7F196F8024F}"/>
          </ac:graphicFrameMkLst>
        </pc:graphicFrameChg>
        <pc:graphicFrameChg chg="add mod modGraphic">
          <ac:chgData name="Rachael Green" userId="89c6f63e-7657-4ad0-8dd4-6f0c32cf62df" providerId="ADAL" clId="{33955A8E-3AFD-42E7-A667-A8E6B07FA4ED}" dt="2020-01-27T12:03:24.503" v="375" actId="465"/>
          <ac:graphicFrameMkLst>
            <pc:docMk/>
            <pc:sldMk cId="869888744" sldId="388"/>
            <ac:graphicFrameMk id="27" creationId="{17EE8719-112A-44D7-B4EF-AEB2D9DB00AF}"/>
          </ac:graphicFrameMkLst>
        </pc:graphicFrameChg>
        <pc:graphicFrameChg chg="add mod modGraphic">
          <ac:chgData name="Rachael Green" userId="89c6f63e-7657-4ad0-8dd4-6f0c32cf62df" providerId="ADAL" clId="{33955A8E-3AFD-42E7-A667-A8E6B07FA4ED}" dt="2020-01-27T12:03:29.001" v="385" actId="1036"/>
          <ac:graphicFrameMkLst>
            <pc:docMk/>
            <pc:sldMk cId="869888744" sldId="388"/>
            <ac:graphicFrameMk id="29" creationId="{88F1B722-8973-4F49-9F36-A823AC65A1A7}"/>
          </ac:graphicFrameMkLst>
        </pc:graphicFrameChg>
        <pc:graphicFrameChg chg="add mod modGraphic">
          <ac:chgData name="Rachael Green" userId="89c6f63e-7657-4ad0-8dd4-6f0c32cf62df" providerId="ADAL" clId="{33955A8E-3AFD-42E7-A667-A8E6B07FA4ED}" dt="2020-01-27T12:03:29.001" v="385" actId="1036"/>
          <ac:graphicFrameMkLst>
            <pc:docMk/>
            <pc:sldMk cId="869888744" sldId="388"/>
            <ac:graphicFrameMk id="31" creationId="{8311F101-15E1-41B2-85AA-91C924830F1D}"/>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33" creationId="{19725FA8-2CF0-4DDD-8D16-C8B8931C425D}"/>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35" creationId="{51BC6DEC-9800-4ECA-997B-8F259789DEC0}"/>
          </ac:graphicFrameMkLst>
        </pc:graphicFrameChg>
        <pc:graphicFrameChg chg="del">
          <ac:chgData name="Rachael Green" userId="89c6f63e-7657-4ad0-8dd4-6f0c32cf62df" providerId="ADAL" clId="{33955A8E-3AFD-42E7-A667-A8E6B07FA4ED}" dt="2020-01-27T11:58:35.054" v="252" actId="478"/>
          <ac:graphicFrameMkLst>
            <pc:docMk/>
            <pc:sldMk cId="869888744" sldId="388"/>
            <ac:graphicFrameMk id="37" creationId="{445C0CE5-108A-482F-9395-AA135D3EFA1F}"/>
          </ac:graphicFrameMkLst>
        </pc:graphicFrameChg>
      </pc:sldChg>
      <pc:sldChg chg="addSp delSp modSp ord">
        <pc:chgData name="Rachael Green" userId="89c6f63e-7657-4ad0-8dd4-6f0c32cf62df" providerId="ADAL" clId="{33955A8E-3AFD-42E7-A667-A8E6B07FA4ED}" dt="2020-01-29T09:30:00.348" v="1670" actId="403"/>
        <pc:sldMkLst>
          <pc:docMk/>
          <pc:sldMk cId="2022867499" sldId="389"/>
        </pc:sldMkLst>
        <pc:spChg chg="mod">
          <ac:chgData name="Rachael Green" userId="89c6f63e-7657-4ad0-8dd4-6f0c32cf62df" providerId="ADAL" clId="{33955A8E-3AFD-42E7-A667-A8E6B07FA4ED}" dt="2020-01-29T09:30:00.348" v="1670" actId="403"/>
          <ac:spMkLst>
            <pc:docMk/>
            <pc:sldMk cId="2022867499" sldId="389"/>
            <ac:spMk id="19" creationId="{5252A847-DE45-4FA3-A1F8-EEBEB845FF8E}"/>
          </ac:spMkLst>
        </pc:spChg>
        <pc:spChg chg="del">
          <ac:chgData name="Rachael Green" userId="89c6f63e-7657-4ad0-8dd4-6f0c32cf62df" providerId="ADAL" clId="{33955A8E-3AFD-42E7-A667-A8E6B07FA4ED}" dt="2020-01-27T12:07:28.039" v="437" actId="478"/>
          <ac:spMkLst>
            <pc:docMk/>
            <pc:sldMk cId="2022867499" sldId="389"/>
            <ac:spMk id="32" creationId="{63BA3BF2-C8B9-4E1B-A839-DF113A9DEAC9}"/>
          </ac:spMkLst>
        </pc:spChg>
        <pc:spChg chg="del">
          <ac:chgData name="Rachael Green" userId="89c6f63e-7657-4ad0-8dd4-6f0c32cf62df" providerId="ADAL" clId="{33955A8E-3AFD-42E7-A667-A8E6B07FA4ED}" dt="2020-01-27T12:07:28.039" v="437" actId="478"/>
          <ac:spMkLst>
            <pc:docMk/>
            <pc:sldMk cId="2022867499" sldId="389"/>
            <ac:spMk id="33" creationId="{7C04BD1A-1ED4-406F-A238-4D21C68913D3}"/>
          </ac:spMkLst>
        </pc:spChg>
        <pc:spChg chg="del">
          <ac:chgData name="Rachael Green" userId="89c6f63e-7657-4ad0-8dd4-6f0c32cf62df" providerId="ADAL" clId="{33955A8E-3AFD-42E7-A667-A8E6B07FA4ED}" dt="2020-01-27T12:07:28.039" v="437" actId="478"/>
          <ac:spMkLst>
            <pc:docMk/>
            <pc:sldMk cId="2022867499" sldId="389"/>
            <ac:spMk id="34" creationId="{189C67CE-375C-4B71-ACF3-F4CC5F7E14E8}"/>
          </ac:spMkLst>
        </pc:spChg>
        <pc:spChg chg="del">
          <ac:chgData name="Rachael Green" userId="89c6f63e-7657-4ad0-8dd4-6f0c32cf62df" providerId="ADAL" clId="{33955A8E-3AFD-42E7-A667-A8E6B07FA4ED}" dt="2020-01-27T12:07:28.039" v="437" actId="478"/>
          <ac:spMkLst>
            <pc:docMk/>
            <pc:sldMk cId="2022867499" sldId="389"/>
            <ac:spMk id="35" creationId="{1C555FED-DEE4-465A-8388-D94BCFC980E0}"/>
          </ac:spMkLst>
        </pc:spChg>
        <pc:spChg chg="del">
          <ac:chgData name="Rachael Green" userId="89c6f63e-7657-4ad0-8dd4-6f0c32cf62df" providerId="ADAL" clId="{33955A8E-3AFD-42E7-A667-A8E6B07FA4ED}" dt="2020-01-27T12:07:28.039" v="437" actId="478"/>
          <ac:spMkLst>
            <pc:docMk/>
            <pc:sldMk cId="2022867499" sldId="389"/>
            <ac:spMk id="36" creationId="{E9AB0E73-E37D-49EB-89DB-FCC840D83C28}"/>
          </ac:spMkLst>
        </pc:spChg>
        <pc:spChg chg="del">
          <ac:chgData name="Rachael Green" userId="89c6f63e-7657-4ad0-8dd4-6f0c32cf62df" providerId="ADAL" clId="{33955A8E-3AFD-42E7-A667-A8E6B07FA4ED}" dt="2020-01-27T12:07:28.039" v="437" actId="478"/>
          <ac:spMkLst>
            <pc:docMk/>
            <pc:sldMk cId="2022867499" sldId="389"/>
            <ac:spMk id="37" creationId="{5485D7F1-58B8-479F-8D3F-DD0FC45AB14B}"/>
          </ac:spMkLst>
        </pc:spChg>
        <pc:graphicFrameChg chg="add mod modGraphic">
          <ac:chgData name="Rachael Green" userId="89c6f63e-7657-4ad0-8dd4-6f0c32cf62df" providerId="ADAL" clId="{33955A8E-3AFD-42E7-A667-A8E6B07FA4ED}" dt="2020-01-27T12:14:54.761" v="607" actId="1036"/>
          <ac:graphicFrameMkLst>
            <pc:docMk/>
            <pc:sldMk cId="2022867499" sldId="389"/>
            <ac:graphicFrameMk id="15" creationId="{93BFB009-17B3-4E5C-88BF-FF57828E932A}"/>
          </ac:graphicFrameMkLst>
        </pc:graphicFrameChg>
        <pc:graphicFrameChg chg="add mod modGraphic">
          <ac:chgData name="Rachael Green" userId="89c6f63e-7657-4ad0-8dd4-6f0c32cf62df" providerId="ADAL" clId="{33955A8E-3AFD-42E7-A667-A8E6B07FA4ED}" dt="2020-01-27T12:19:12.405" v="695" actId="20577"/>
          <ac:graphicFrameMkLst>
            <pc:docMk/>
            <pc:sldMk cId="2022867499" sldId="389"/>
            <ac:graphicFrameMk id="16" creationId="{16BA80CC-9A8D-4A99-83AE-58802BBFE91E}"/>
          </ac:graphicFrameMkLst>
        </pc:graphicFrameChg>
        <pc:graphicFrameChg chg="del">
          <ac:chgData name="Rachael Green" userId="89c6f63e-7657-4ad0-8dd4-6f0c32cf62df" providerId="ADAL" clId="{33955A8E-3AFD-42E7-A667-A8E6B07FA4ED}" dt="2020-01-27T12:07:20.981" v="436" actId="478"/>
          <ac:graphicFrameMkLst>
            <pc:docMk/>
            <pc:sldMk cId="2022867499" sldId="389"/>
            <ac:graphicFrameMk id="29" creationId="{7E9D98B7-5517-4D86-B464-FFAFE2F3BA09}"/>
          </ac:graphicFrameMkLst>
        </pc:graphicFrameChg>
        <pc:graphicFrameChg chg="del">
          <ac:chgData name="Rachael Green" userId="89c6f63e-7657-4ad0-8dd4-6f0c32cf62df" providerId="ADAL" clId="{33955A8E-3AFD-42E7-A667-A8E6B07FA4ED}" dt="2020-01-27T12:07:20.981" v="436" actId="478"/>
          <ac:graphicFrameMkLst>
            <pc:docMk/>
            <pc:sldMk cId="2022867499" sldId="389"/>
            <ac:graphicFrameMk id="30" creationId="{BFB7A969-CDDE-41BD-9495-0512F189A09B}"/>
          </ac:graphicFrameMkLst>
        </pc:graphicFrameChg>
        <pc:graphicFrameChg chg="del">
          <ac:chgData name="Rachael Green" userId="89c6f63e-7657-4ad0-8dd4-6f0c32cf62df" providerId="ADAL" clId="{33955A8E-3AFD-42E7-A667-A8E6B07FA4ED}" dt="2020-01-27T12:07:20.981" v="436" actId="478"/>
          <ac:graphicFrameMkLst>
            <pc:docMk/>
            <pc:sldMk cId="2022867499" sldId="389"/>
            <ac:graphicFrameMk id="31" creationId="{406BAF0C-7F4B-4199-A281-663BA0AF97C0}"/>
          </ac:graphicFrameMkLst>
        </pc:graphicFrameChg>
      </pc:sldChg>
      <pc:sldChg chg="addSp delSp modSp">
        <pc:chgData name="Rachael Green" userId="89c6f63e-7657-4ad0-8dd4-6f0c32cf62df" providerId="ADAL" clId="{33955A8E-3AFD-42E7-A667-A8E6B07FA4ED}" dt="2020-01-29T09:30:25.971" v="1687" actId="1036"/>
        <pc:sldMkLst>
          <pc:docMk/>
          <pc:sldMk cId="2823450773" sldId="394"/>
        </pc:sldMkLst>
        <pc:spChg chg="mod">
          <ac:chgData name="Rachael Green" userId="89c6f63e-7657-4ad0-8dd4-6f0c32cf62df" providerId="ADAL" clId="{33955A8E-3AFD-42E7-A667-A8E6B07FA4ED}" dt="2020-01-29T09:30:19.977" v="1673" actId="403"/>
          <ac:spMkLst>
            <pc:docMk/>
            <pc:sldMk cId="2823450773" sldId="394"/>
            <ac:spMk id="19" creationId="{5252A847-DE45-4FA3-A1F8-EEBEB845FF8E}"/>
          </ac:spMkLst>
        </pc:spChg>
        <pc:spChg chg="del">
          <ac:chgData name="Rachael Green" userId="89c6f63e-7657-4ad0-8dd4-6f0c32cf62df" providerId="ADAL" clId="{33955A8E-3AFD-42E7-A667-A8E6B07FA4ED}" dt="2020-01-27T12:26:10.833" v="891" actId="478"/>
          <ac:spMkLst>
            <pc:docMk/>
            <pc:sldMk cId="2823450773" sldId="394"/>
            <ac:spMk id="35" creationId="{3DE30BCC-6DE2-4856-94F3-CDA644115191}"/>
          </ac:spMkLst>
        </pc:spChg>
        <pc:spChg chg="del">
          <ac:chgData name="Rachael Green" userId="89c6f63e-7657-4ad0-8dd4-6f0c32cf62df" providerId="ADAL" clId="{33955A8E-3AFD-42E7-A667-A8E6B07FA4ED}" dt="2020-01-27T12:26:10.833" v="891" actId="478"/>
          <ac:spMkLst>
            <pc:docMk/>
            <pc:sldMk cId="2823450773" sldId="394"/>
            <ac:spMk id="38" creationId="{42995456-7437-4FDA-B424-4842E9D4014E}"/>
          </ac:spMkLst>
        </pc:spChg>
        <pc:spChg chg="add del mod">
          <ac:chgData name="Rachael Green" userId="89c6f63e-7657-4ad0-8dd4-6f0c32cf62df" providerId="ADAL" clId="{33955A8E-3AFD-42E7-A667-A8E6B07FA4ED}" dt="2020-01-27T12:26:42.747" v="900" actId="478"/>
          <ac:spMkLst>
            <pc:docMk/>
            <pc:sldMk cId="2823450773" sldId="394"/>
            <ac:spMk id="48" creationId="{38101921-0E23-4D22-AA25-A2F0B767BE62}"/>
          </ac:spMkLst>
        </pc:spChg>
        <pc:spChg chg="add del mod">
          <ac:chgData name="Rachael Green" userId="89c6f63e-7657-4ad0-8dd4-6f0c32cf62df" providerId="ADAL" clId="{33955A8E-3AFD-42E7-A667-A8E6B07FA4ED}" dt="2020-01-27T12:26:42.747" v="900" actId="478"/>
          <ac:spMkLst>
            <pc:docMk/>
            <pc:sldMk cId="2823450773" sldId="394"/>
            <ac:spMk id="49" creationId="{52AD26FF-CEDA-4B93-B6AD-D645F152CFB5}"/>
          </ac:spMkLst>
        </pc:spChg>
        <pc:spChg chg="add mod ord">
          <ac:chgData name="Rachael Green" userId="89c6f63e-7657-4ad0-8dd4-6f0c32cf62df" providerId="ADAL" clId="{33955A8E-3AFD-42E7-A667-A8E6B07FA4ED}" dt="2020-01-29T09:30:25.971" v="1687" actId="1036"/>
          <ac:spMkLst>
            <pc:docMk/>
            <pc:sldMk cId="2823450773" sldId="394"/>
            <ac:spMk id="50" creationId="{699E53E0-2D65-43D1-AA37-C02B0B5B97A1}"/>
          </ac:spMkLst>
        </pc:spChg>
        <pc:spChg chg="add del mod">
          <ac:chgData name="Rachael Green" userId="89c6f63e-7657-4ad0-8dd4-6f0c32cf62df" providerId="ADAL" clId="{33955A8E-3AFD-42E7-A667-A8E6B07FA4ED}" dt="2020-01-27T12:26:38.512" v="899" actId="478"/>
          <ac:spMkLst>
            <pc:docMk/>
            <pc:sldMk cId="2823450773" sldId="394"/>
            <ac:spMk id="51" creationId="{C4C871DA-8E74-4F2F-9B5E-9C052A518C59}"/>
          </ac:spMkLst>
        </pc:spChg>
        <pc:spChg chg="add mod">
          <ac:chgData name="Rachael Green" userId="89c6f63e-7657-4ad0-8dd4-6f0c32cf62df" providerId="ADAL" clId="{33955A8E-3AFD-42E7-A667-A8E6B07FA4ED}" dt="2020-01-29T09:30:25.971" v="1687" actId="1036"/>
          <ac:spMkLst>
            <pc:docMk/>
            <pc:sldMk cId="2823450773" sldId="394"/>
            <ac:spMk id="58" creationId="{316B16E3-EC3A-4EDE-99AE-1827AA495A1D}"/>
          </ac:spMkLst>
        </pc:spChg>
        <pc:spChg chg="add mod">
          <ac:chgData name="Rachael Green" userId="89c6f63e-7657-4ad0-8dd4-6f0c32cf62df" providerId="ADAL" clId="{33955A8E-3AFD-42E7-A667-A8E6B07FA4ED}" dt="2020-01-29T09:30:25.971" v="1687" actId="1036"/>
          <ac:spMkLst>
            <pc:docMk/>
            <pc:sldMk cId="2823450773" sldId="394"/>
            <ac:spMk id="60" creationId="{305BFD7C-B7FB-45F6-8DA3-EE2F6A6220BD}"/>
          </ac:spMkLst>
        </pc:spChg>
        <pc:spChg chg="add mod">
          <ac:chgData name="Rachael Green" userId="89c6f63e-7657-4ad0-8dd4-6f0c32cf62df" providerId="ADAL" clId="{33955A8E-3AFD-42E7-A667-A8E6B07FA4ED}" dt="2020-01-29T09:30:25.971" v="1687" actId="1036"/>
          <ac:spMkLst>
            <pc:docMk/>
            <pc:sldMk cId="2823450773" sldId="394"/>
            <ac:spMk id="61" creationId="{9ACD44F1-3087-4DC1-87FD-F7BBE908FF1C}"/>
          </ac:spMkLst>
        </pc:spChg>
        <pc:spChg chg="add del mod">
          <ac:chgData name="Rachael Green" userId="89c6f63e-7657-4ad0-8dd4-6f0c32cf62df" providerId="ADAL" clId="{33955A8E-3AFD-42E7-A667-A8E6B07FA4ED}" dt="2020-01-27T12:29:21.519" v="982" actId="571"/>
          <ac:spMkLst>
            <pc:docMk/>
            <pc:sldMk cId="2823450773" sldId="394"/>
            <ac:spMk id="63" creationId="{A609E1E5-8BBD-4DAD-9643-D4818BBF85D4}"/>
          </ac:spMkLst>
        </pc:spChg>
        <pc:spChg chg="add del mod">
          <ac:chgData name="Rachael Green" userId="89c6f63e-7657-4ad0-8dd4-6f0c32cf62df" providerId="ADAL" clId="{33955A8E-3AFD-42E7-A667-A8E6B07FA4ED}" dt="2020-01-27T12:29:21.519" v="982" actId="571"/>
          <ac:spMkLst>
            <pc:docMk/>
            <pc:sldMk cId="2823450773" sldId="394"/>
            <ac:spMk id="64" creationId="{3B0A8B57-8769-4BD6-9EC2-26837F7C766A}"/>
          </ac:spMkLst>
        </pc:spChg>
        <pc:grpChg chg="add del mod">
          <ac:chgData name="Rachael Green" userId="89c6f63e-7657-4ad0-8dd4-6f0c32cf62df" providerId="ADAL" clId="{33955A8E-3AFD-42E7-A667-A8E6B07FA4ED}" dt="2020-01-27T12:27:13.484" v="912"/>
          <ac:grpSpMkLst>
            <pc:docMk/>
            <pc:sldMk cId="2823450773" sldId="394"/>
            <ac:grpSpMk id="23" creationId="{1D9BD71B-2B67-4000-B32F-688B9AE03107}"/>
          </ac:grpSpMkLst>
        </pc:grpChg>
        <pc:grpChg chg="add mod">
          <ac:chgData name="Rachael Green" userId="89c6f63e-7657-4ad0-8dd4-6f0c32cf62df" providerId="ADAL" clId="{33955A8E-3AFD-42E7-A667-A8E6B07FA4ED}" dt="2020-01-29T09:30:25.971" v="1687" actId="1036"/>
          <ac:grpSpMkLst>
            <pc:docMk/>
            <pc:sldMk cId="2823450773" sldId="394"/>
            <ac:grpSpMk id="53" creationId="{9D7CAADA-D936-46BA-A560-DE8470C2A8D4}"/>
          </ac:grpSpMkLst>
        </pc:grpChg>
        <pc:graphicFrameChg chg="del">
          <ac:chgData name="Rachael Green" userId="89c6f63e-7657-4ad0-8dd4-6f0c32cf62df" providerId="ADAL" clId="{33955A8E-3AFD-42E7-A667-A8E6B07FA4ED}" dt="2020-01-27T12:26:10.833" v="891" actId="478"/>
          <ac:graphicFrameMkLst>
            <pc:docMk/>
            <pc:sldMk cId="2823450773" sldId="394"/>
            <ac:graphicFrameMk id="16" creationId="{87D1387D-45D9-48A0-9FD8-08CF4818B155}"/>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17" creationId="{BCCBA2A9-8B5B-4352-8AA8-F3A04392CF49}"/>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4" creationId="{AC1E4234-C021-4437-B9EA-DA59CAEF6BC1}"/>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5" creationId="{B40E099E-08E6-45BA-B824-BE5800273A5D}"/>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6" creationId="{E54E88EC-0FA5-414D-9108-49E45A8C6D9D}"/>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7" creationId="{2EDFD9C2-8A56-4410-9320-DF182B34A736}"/>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8" creationId="{32174BAC-69B1-4996-9155-39BEB38A7922}"/>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29" creationId="{4B80A3A0-FF8D-4081-AF15-B49570B3F03D}"/>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30" creationId="{96095DBA-BBF5-48FA-953F-1FFB26AEDE3C}"/>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31" creationId="{30BCB0AE-D1E9-4171-A76C-ABD9C08B2B5F}"/>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32" creationId="{499DF553-BD26-485B-B7F4-835A51036498}"/>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33" creationId="{C3D1EF65-8233-473A-87F8-199F93A6FE23}"/>
          </ac:graphicFrameMkLst>
        </pc:graphicFrameChg>
        <pc:graphicFrameChg chg="del">
          <ac:chgData name="Rachael Green" userId="89c6f63e-7657-4ad0-8dd4-6f0c32cf62df" providerId="ADAL" clId="{33955A8E-3AFD-42E7-A667-A8E6B07FA4ED}" dt="2020-01-27T12:26:10.833" v="891" actId="478"/>
          <ac:graphicFrameMkLst>
            <pc:docMk/>
            <pc:sldMk cId="2823450773" sldId="394"/>
            <ac:graphicFrameMk id="34" creationId="{40B1231A-3A87-42A8-9F6F-BAE825FDE215}"/>
          </ac:graphicFrameMkLst>
        </pc:graphicFrameChg>
        <pc:graphicFrameChg chg="add mod modGraphic">
          <ac:chgData name="Rachael Green" userId="89c6f63e-7657-4ad0-8dd4-6f0c32cf62df" providerId="ADAL" clId="{33955A8E-3AFD-42E7-A667-A8E6B07FA4ED}" dt="2020-01-29T09:30:25.971" v="1687" actId="1036"/>
          <ac:graphicFrameMkLst>
            <pc:docMk/>
            <pc:sldMk cId="2823450773" sldId="394"/>
            <ac:graphicFrameMk id="43" creationId="{AE43D71F-6570-4F4D-B557-9BF81E341269}"/>
          </ac:graphicFrameMkLst>
        </pc:graphicFrameChg>
        <pc:graphicFrameChg chg="add del mod">
          <ac:chgData name="Rachael Green" userId="89c6f63e-7657-4ad0-8dd4-6f0c32cf62df" providerId="ADAL" clId="{33955A8E-3AFD-42E7-A667-A8E6B07FA4ED}" dt="2020-01-27T12:26:45.553" v="901" actId="478"/>
          <ac:graphicFrameMkLst>
            <pc:docMk/>
            <pc:sldMk cId="2823450773" sldId="394"/>
            <ac:graphicFrameMk id="44" creationId="{551575BD-07CD-44A7-88E3-80A0F99AE1B8}"/>
          </ac:graphicFrameMkLst>
        </pc:graphicFrameChg>
        <pc:graphicFrameChg chg="add del mod">
          <ac:chgData name="Rachael Green" userId="89c6f63e-7657-4ad0-8dd4-6f0c32cf62df" providerId="ADAL" clId="{33955A8E-3AFD-42E7-A667-A8E6B07FA4ED}" dt="2020-01-27T12:26:36.629" v="898" actId="478"/>
          <ac:graphicFrameMkLst>
            <pc:docMk/>
            <pc:sldMk cId="2823450773" sldId="394"/>
            <ac:graphicFrameMk id="45" creationId="{B62BAE3D-71A9-4DB3-B717-9ED5D3E945D0}"/>
          </ac:graphicFrameMkLst>
        </pc:graphicFrameChg>
        <pc:graphicFrameChg chg="add del mod">
          <ac:chgData name="Rachael Green" userId="89c6f63e-7657-4ad0-8dd4-6f0c32cf62df" providerId="ADAL" clId="{33955A8E-3AFD-42E7-A667-A8E6B07FA4ED}" dt="2020-01-27T12:26:36.629" v="898" actId="478"/>
          <ac:graphicFrameMkLst>
            <pc:docMk/>
            <pc:sldMk cId="2823450773" sldId="394"/>
            <ac:graphicFrameMk id="46" creationId="{E0921393-4B2E-4548-8A8A-C6D738020D23}"/>
          </ac:graphicFrameMkLst>
        </pc:graphicFrameChg>
        <pc:graphicFrameChg chg="add del mod">
          <ac:chgData name="Rachael Green" userId="89c6f63e-7657-4ad0-8dd4-6f0c32cf62df" providerId="ADAL" clId="{33955A8E-3AFD-42E7-A667-A8E6B07FA4ED}" dt="2020-01-27T12:26:36.629" v="898" actId="478"/>
          <ac:graphicFrameMkLst>
            <pc:docMk/>
            <pc:sldMk cId="2823450773" sldId="394"/>
            <ac:graphicFrameMk id="47" creationId="{9E84C379-F226-4C15-9C05-A608266B4294}"/>
          </ac:graphicFrameMkLst>
        </pc:graphicFrameChg>
        <pc:graphicFrameChg chg="add mod ord modGraphic">
          <ac:chgData name="Rachael Green" userId="89c6f63e-7657-4ad0-8dd4-6f0c32cf62df" providerId="ADAL" clId="{33955A8E-3AFD-42E7-A667-A8E6B07FA4ED}" dt="2020-01-29T09:30:25.971" v="1687" actId="1036"/>
          <ac:graphicFrameMkLst>
            <pc:docMk/>
            <pc:sldMk cId="2823450773" sldId="394"/>
            <ac:graphicFrameMk id="52" creationId="{4C151BDC-29E7-4594-8462-79CF910ECCB2}"/>
          </ac:graphicFrameMkLst>
        </pc:graphicFrameChg>
        <pc:graphicFrameChg chg="add mod modGraphic">
          <ac:chgData name="Rachael Green" userId="89c6f63e-7657-4ad0-8dd4-6f0c32cf62df" providerId="ADAL" clId="{33955A8E-3AFD-42E7-A667-A8E6B07FA4ED}" dt="2020-01-29T09:30:25.971" v="1687" actId="1036"/>
          <ac:graphicFrameMkLst>
            <pc:docMk/>
            <pc:sldMk cId="2823450773" sldId="394"/>
            <ac:graphicFrameMk id="59" creationId="{9DEB4756-94D6-4862-B040-8B7B0DD70AC1}"/>
          </ac:graphicFrameMkLst>
        </pc:graphicFrameChg>
        <pc:graphicFrameChg chg="add mod modGraphic">
          <ac:chgData name="Rachael Green" userId="89c6f63e-7657-4ad0-8dd4-6f0c32cf62df" providerId="ADAL" clId="{33955A8E-3AFD-42E7-A667-A8E6B07FA4ED}" dt="2020-01-29T09:30:25.971" v="1687" actId="1036"/>
          <ac:graphicFrameMkLst>
            <pc:docMk/>
            <pc:sldMk cId="2823450773" sldId="394"/>
            <ac:graphicFrameMk id="62" creationId="{02E17178-92D1-4B1F-BDF6-93850ED89F21}"/>
          </ac:graphicFrameMkLst>
        </pc:graphicFrameChg>
        <pc:graphicFrameChg chg="add del mod">
          <ac:chgData name="Rachael Green" userId="89c6f63e-7657-4ad0-8dd4-6f0c32cf62df" providerId="ADAL" clId="{33955A8E-3AFD-42E7-A667-A8E6B07FA4ED}" dt="2020-01-27T12:29:21.519" v="982" actId="571"/>
          <ac:graphicFrameMkLst>
            <pc:docMk/>
            <pc:sldMk cId="2823450773" sldId="394"/>
            <ac:graphicFrameMk id="65" creationId="{C459D27A-17EE-4C54-B1CA-148E6C4040B2}"/>
          </ac:graphicFrameMkLst>
        </pc:graphicFrameChg>
        <pc:graphicFrameChg chg="add mod modGraphic">
          <ac:chgData name="Rachael Green" userId="89c6f63e-7657-4ad0-8dd4-6f0c32cf62df" providerId="ADAL" clId="{33955A8E-3AFD-42E7-A667-A8E6B07FA4ED}" dt="2020-01-29T09:30:25.971" v="1687" actId="1036"/>
          <ac:graphicFrameMkLst>
            <pc:docMk/>
            <pc:sldMk cId="2823450773" sldId="394"/>
            <ac:graphicFrameMk id="66" creationId="{4A21F34A-65B2-4242-9FD3-674AE164DF3A}"/>
          </ac:graphicFrameMkLst>
        </pc:graphicFrameChg>
        <pc:picChg chg="mod">
          <ac:chgData name="Rachael Green" userId="89c6f63e-7657-4ad0-8dd4-6f0c32cf62df" providerId="ADAL" clId="{33955A8E-3AFD-42E7-A667-A8E6B07FA4ED}" dt="2020-01-27T12:29:43.002" v="988" actId="1076"/>
          <ac:picMkLst>
            <pc:docMk/>
            <pc:sldMk cId="2823450773" sldId="394"/>
            <ac:picMk id="8" creationId="{D9426B6B-94AA-4D9B-BC63-8F0BC9ED5115}"/>
          </ac:picMkLst>
        </pc:picChg>
        <pc:cxnChg chg="del">
          <ac:chgData name="Rachael Green" userId="89c6f63e-7657-4ad0-8dd4-6f0c32cf62df" providerId="ADAL" clId="{33955A8E-3AFD-42E7-A667-A8E6B07FA4ED}" dt="2020-01-27T12:26:10.833" v="891" actId="478"/>
          <ac:cxnSpMkLst>
            <pc:docMk/>
            <pc:sldMk cId="2823450773" sldId="394"/>
            <ac:cxnSpMk id="36" creationId="{69D8CF0F-A1AF-4296-A454-F83D388C8127}"/>
          </ac:cxnSpMkLst>
        </pc:cxnChg>
        <pc:cxnChg chg="del">
          <ac:chgData name="Rachael Green" userId="89c6f63e-7657-4ad0-8dd4-6f0c32cf62df" providerId="ADAL" clId="{33955A8E-3AFD-42E7-A667-A8E6B07FA4ED}" dt="2020-01-27T12:26:10.833" v="891" actId="478"/>
          <ac:cxnSpMkLst>
            <pc:docMk/>
            <pc:sldMk cId="2823450773" sldId="394"/>
            <ac:cxnSpMk id="37" creationId="{41720153-D12C-480D-A551-025A93A54DCA}"/>
          </ac:cxnSpMkLst>
        </pc:cxnChg>
      </pc:sldChg>
      <pc:sldChg chg="delSp modSp del">
        <pc:chgData name="Rachael Green" userId="89c6f63e-7657-4ad0-8dd4-6f0c32cf62df" providerId="ADAL" clId="{33955A8E-3AFD-42E7-A667-A8E6B07FA4ED}" dt="2020-01-27T12:39:29.881" v="1133" actId="47"/>
        <pc:sldMkLst>
          <pc:docMk/>
          <pc:sldMk cId="4289712305" sldId="398"/>
        </pc:sldMkLst>
        <pc:spChg chg="del">
          <ac:chgData name="Rachael Green" userId="89c6f63e-7657-4ad0-8dd4-6f0c32cf62df" providerId="ADAL" clId="{33955A8E-3AFD-42E7-A667-A8E6B07FA4ED}" dt="2020-01-27T11:44:50.320" v="4" actId="478"/>
          <ac:spMkLst>
            <pc:docMk/>
            <pc:sldMk cId="4289712305" sldId="398"/>
            <ac:spMk id="10" creationId="{7D3C30F2-9669-47E0-83D3-868B0D50BFC0}"/>
          </ac:spMkLst>
        </pc:spChg>
        <pc:spChg chg="del">
          <ac:chgData name="Rachael Green" userId="89c6f63e-7657-4ad0-8dd4-6f0c32cf62df" providerId="ADAL" clId="{33955A8E-3AFD-42E7-A667-A8E6B07FA4ED}" dt="2020-01-27T11:44:50.320" v="4" actId="478"/>
          <ac:spMkLst>
            <pc:docMk/>
            <pc:sldMk cId="4289712305" sldId="398"/>
            <ac:spMk id="13" creationId="{4A674B50-D19C-4ED8-8288-88A64ED2DA6D}"/>
          </ac:spMkLst>
        </pc:spChg>
        <pc:spChg chg="del">
          <ac:chgData name="Rachael Green" userId="89c6f63e-7657-4ad0-8dd4-6f0c32cf62df" providerId="ADAL" clId="{33955A8E-3AFD-42E7-A667-A8E6B07FA4ED}" dt="2020-01-27T11:44:50.320" v="4" actId="478"/>
          <ac:spMkLst>
            <pc:docMk/>
            <pc:sldMk cId="4289712305" sldId="398"/>
            <ac:spMk id="14" creationId="{ADFB2451-3DAB-4124-931C-7D7B42A8C32D}"/>
          </ac:spMkLst>
        </pc:spChg>
        <pc:spChg chg="del">
          <ac:chgData name="Rachael Green" userId="89c6f63e-7657-4ad0-8dd4-6f0c32cf62df" providerId="ADAL" clId="{33955A8E-3AFD-42E7-A667-A8E6B07FA4ED}" dt="2020-01-27T11:44:50.320" v="4" actId="478"/>
          <ac:spMkLst>
            <pc:docMk/>
            <pc:sldMk cId="4289712305" sldId="398"/>
            <ac:spMk id="15" creationId="{C2819EE5-2129-4995-AA45-59FC6325685C}"/>
          </ac:spMkLst>
        </pc:spChg>
        <pc:spChg chg="mod">
          <ac:chgData name="Rachael Green" userId="89c6f63e-7657-4ad0-8dd4-6f0c32cf62df" providerId="ADAL" clId="{33955A8E-3AFD-42E7-A667-A8E6B07FA4ED}" dt="2020-01-27T11:44:54.035" v="5" actId="6549"/>
          <ac:spMkLst>
            <pc:docMk/>
            <pc:sldMk cId="4289712305" sldId="398"/>
            <ac:spMk id="19" creationId="{5252A847-DE45-4FA3-A1F8-EEBEB845FF8E}"/>
          </ac:spMkLst>
        </pc:spChg>
        <pc:graphicFrameChg chg="del">
          <ac:chgData name="Rachael Green" userId="89c6f63e-7657-4ad0-8dd4-6f0c32cf62df" providerId="ADAL" clId="{33955A8E-3AFD-42E7-A667-A8E6B07FA4ED}" dt="2020-01-27T11:44:50.320" v="4" actId="478"/>
          <ac:graphicFrameMkLst>
            <pc:docMk/>
            <pc:sldMk cId="4289712305" sldId="398"/>
            <ac:graphicFrameMk id="11" creationId="{50304E44-5309-48B0-BEDA-9C45118F4DD0}"/>
          </ac:graphicFrameMkLst>
        </pc:graphicFrameChg>
        <pc:graphicFrameChg chg="del">
          <ac:chgData name="Rachael Green" userId="89c6f63e-7657-4ad0-8dd4-6f0c32cf62df" providerId="ADAL" clId="{33955A8E-3AFD-42E7-A667-A8E6B07FA4ED}" dt="2020-01-27T11:44:50.320" v="4" actId="478"/>
          <ac:graphicFrameMkLst>
            <pc:docMk/>
            <pc:sldMk cId="4289712305" sldId="398"/>
            <ac:graphicFrameMk id="12" creationId="{60FF2E32-9F65-4A90-B35B-657292AA81F3}"/>
          </ac:graphicFrameMkLst>
        </pc:graphicFrameChg>
        <pc:graphicFrameChg chg="del">
          <ac:chgData name="Rachael Green" userId="89c6f63e-7657-4ad0-8dd4-6f0c32cf62df" providerId="ADAL" clId="{33955A8E-3AFD-42E7-A667-A8E6B07FA4ED}" dt="2020-01-27T11:44:50.320" v="4" actId="478"/>
          <ac:graphicFrameMkLst>
            <pc:docMk/>
            <pc:sldMk cId="4289712305" sldId="398"/>
            <ac:graphicFrameMk id="17" creationId="{4376015B-F9D8-4116-AB55-5ABA0035788F}"/>
          </ac:graphicFrameMkLst>
        </pc:graphicFrameChg>
        <pc:graphicFrameChg chg="del">
          <ac:chgData name="Rachael Green" userId="89c6f63e-7657-4ad0-8dd4-6f0c32cf62df" providerId="ADAL" clId="{33955A8E-3AFD-42E7-A667-A8E6B07FA4ED}" dt="2020-01-27T11:44:50.320" v="4" actId="478"/>
          <ac:graphicFrameMkLst>
            <pc:docMk/>
            <pc:sldMk cId="4289712305" sldId="398"/>
            <ac:graphicFrameMk id="20" creationId="{069B2184-E716-4422-9718-9FF254480732}"/>
          </ac:graphicFrameMkLst>
        </pc:graphicFrameChg>
        <pc:graphicFrameChg chg="del">
          <ac:chgData name="Rachael Green" userId="89c6f63e-7657-4ad0-8dd4-6f0c32cf62df" providerId="ADAL" clId="{33955A8E-3AFD-42E7-A667-A8E6B07FA4ED}" dt="2020-01-27T11:44:50.320" v="4" actId="478"/>
          <ac:graphicFrameMkLst>
            <pc:docMk/>
            <pc:sldMk cId="4289712305" sldId="398"/>
            <ac:graphicFrameMk id="21" creationId="{7A23CE25-6292-48FF-A20F-957DDF0A927B}"/>
          </ac:graphicFrameMkLst>
        </pc:graphicFrameChg>
        <pc:graphicFrameChg chg="del">
          <ac:chgData name="Rachael Green" userId="89c6f63e-7657-4ad0-8dd4-6f0c32cf62df" providerId="ADAL" clId="{33955A8E-3AFD-42E7-A667-A8E6B07FA4ED}" dt="2020-01-27T11:44:50.320" v="4" actId="478"/>
          <ac:graphicFrameMkLst>
            <pc:docMk/>
            <pc:sldMk cId="4289712305" sldId="398"/>
            <ac:graphicFrameMk id="22" creationId="{A208CEF1-8B7F-4595-95CD-46301A4DB6BC}"/>
          </ac:graphicFrameMkLst>
        </pc:graphicFrameChg>
      </pc:sldChg>
      <pc:sldChg chg="del">
        <pc:chgData name="Rachael Green" userId="89c6f63e-7657-4ad0-8dd4-6f0c32cf62df" providerId="ADAL" clId="{33955A8E-3AFD-42E7-A667-A8E6B07FA4ED}" dt="2020-01-27T11:49:08.799" v="101" actId="47"/>
        <pc:sldMkLst>
          <pc:docMk/>
          <pc:sldMk cId="2378701966" sldId="399"/>
        </pc:sldMkLst>
      </pc:sldChg>
      <pc:sldChg chg="del">
        <pc:chgData name="Rachael Green" userId="89c6f63e-7657-4ad0-8dd4-6f0c32cf62df" providerId="ADAL" clId="{33955A8E-3AFD-42E7-A667-A8E6B07FA4ED}" dt="2020-01-27T11:57:31.443" v="236" actId="47"/>
        <pc:sldMkLst>
          <pc:docMk/>
          <pc:sldMk cId="895169075" sldId="400"/>
        </pc:sldMkLst>
      </pc:sldChg>
      <pc:sldChg chg="del">
        <pc:chgData name="Rachael Green" userId="89c6f63e-7657-4ad0-8dd4-6f0c32cf62df" providerId="ADAL" clId="{33955A8E-3AFD-42E7-A667-A8E6B07FA4ED}" dt="2020-01-27T11:58:37.029" v="253" actId="47"/>
        <pc:sldMkLst>
          <pc:docMk/>
          <pc:sldMk cId="521067154" sldId="401"/>
        </pc:sldMkLst>
      </pc:sldChg>
      <pc:sldChg chg="del">
        <pc:chgData name="Rachael Green" userId="89c6f63e-7657-4ad0-8dd4-6f0c32cf62df" providerId="ADAL" clId="{33955A8E-3AFD-42E7-A667-A8E6B07FA4ED}" dt="2020-01-27T12:26:08.363" v="890" actId="47"/>
        <pc:sldMkLst>
          <pc:docMk/>
          <pc:sldMk cId="302631223" sldId="403"/>
        </pc:sldMkLst>
      </pc:sldChg>
      <pc:sldChg chg="del">
        <pc:chgData name="Rachael Green" userId="89c6f63e-7657-4ad0-8dd4-6f0c32cf62df" providerId="ADAL" clId="{33955A8E-3AFD-42E7-A667-A8E6B07FA4ED}" dt="2020-01-27T12:38:09.386" v="1130" actId="47"/>
        <pc:sldMkLst>
          <pc:docMk/>
          <pc:sldMk cId="3771944192" sldId="404"/>
        </pc:sldMkLst>
      </pc:sldChg>
      <pc:sldChg chg="modSp">
        <pc:chgData name="Rachael Green" userId="89c6f63e-7657-4ad0-8dd4-6f0c32cf62df" providerId="ADAL" clId="{33955A8E-3AFD-42E7-A667-A8E6B07FA4ED}" dt="2020-01-29T09:31:54.571" v="1738" actId="403"/>
        <pc:sldMkLst>
          <pc:docMk/>
          <pc:sldMk cId="3670800233" sldId="407"/>
        </pc:sldMkLst>
        <pc:spChg chg="mod">
          <ac:chgData name="Rachael Green" userId="89c6f63e-7657-4ad0-8dd4-6f0c32cf62df" providerId="ADAL" clId="{33955A8E-3AFD-42E7-A667-A8E6B07FA4ED}" dt="2020-01-29T09:31:54.571" v="1738" actId="403"/>
          <ac:spMkLst>
            <pc:docMk/>
            <pc:sldMk cId="3670800233" sldId="407"/>
            <ac:spMk id="43" creationId="{0D5C4B55-B502-4CA7-B544-09DD538570DD}"/>
          </ac:spMkLst>
        </pc:spChg>
      </pc:sldChg>
      <pc:sldChg chg="modSp">
        <pc:chgData name="Rachael Green" userId="89c6f63e-7657-4ad0-8dd4-6f0c32cf62df" providerId="ADAL" clId="{33955A8E-3AFD-42E7-A667-A8E6B07FA4ED}" dt="2020-01-29T09:32:17.970" v="1789" actId="20577"/>
        <pc:sldMkLst>
          <pc:docMk/>
          <pc:sldMk cId="1869724038" sldId="408"/>
        </pc:sldMkLst>
        <pc:spChg chg="mod">
          <ac:chgData name="Rachael Green" userId="89c6f63e-7657-4ad0-8dd4-6f0c32cf62df" providerId="ADAL" clId="{33955A8E-3AFD-42E7-A667-A8E6B07FA4ED}" dt="2020-01-29T09:32:17.970" v="1789" actId="20577"/>
          <ac:spMkLst>
            <pc:docMk/>
            <pc:sldMk cId="1869724038" sldId="408"/>
            <ac:spMk id="43" creationId="{0D5C4B55-B502-4CA7-B544-09DD538570DD}"/>
          </ac:spMkLst>
        </pc:spChg>
        <pc:graphicFrameChg chg="mod">
          <ac:chgData name="Rachael Green" userId="89c6f63e-7657-4ad0-8dd4-6f0c32cf62df" providerId="ADAL" clId="{33955A8E-3AFD-42E7-A667-A8E6B07FA4ED}" dt="2020-01-29T09:32:13.340" v="1788" actId="1038"/>
          <ac:graphicFrameMkLst>
            <pc:docMk/>
            <pc:sldMk cId="1869724038" sldId="408"/>
            <ac:graphicFrameMk id="19" creationId="{A2DECEE0-C901-45BC-9BC0-E984B43FFB41}"/>
          </ac:graphicFrameMkLst>
        </pc:graphicFrameChg>
      </pc:sldChg>
      <pc:sldChg chg="del">
        <pc:chgData name="Rachael Green" userId="89c6f63e-7657-4ad0-8dd4-6f0c32cf62df" providerId="ADAL" clId="{33955A8E-3AFD-42E7-A667-A8E6B07FA4ED}" dt="2020-01-27T12:15:04.067" v="624" actId="47"/>
        <pc:sldMkLst>
          <pc:docMk/>
          <pc:sldMk cId="1908477124" sldId="409"/>
        </pc:sldMkLst>
      </pc:sldChg>
      <pc:sldChg chg="delSp modSp add">
        <pc:chgData name="Rachael Green" userId="89c6f63e-7657-4ad0-8dd4-6f0c32cf62df" providerId="ADAL" clId="{33955A8E-3AFD-42E7-A667-A8E6B07FA4ED}" dt="2020-01-29T09:28:49.098" v="1665" actId="1036"/>
        <pc:sldMkLst>
          <pc:docMk/>
          <pc:sldMk cId="1209951067" sldId="412"/>
        </pc:sldMkLst>
        <pc:spChg chg="mod">
          <ac:chgData name="Rachael Green" userId="89c6f63e-7657-4ad0-8dd4-6f0c32cf62df" providerId="ADAL" clId="{33955A8E-3AFD-42E7-A667-A8E6B07FA4ED}" dt="2020-01-29T09:28:30.950" v="1641" actId="403"/>
          <ac:spMkLst>
            <pc:docMk/>
            <pc:sldMk cId="1209951067" sldId="412"/>
            <ac:spMk id="19" creationId="{5252A847-DE45-4FA3-A1F8-EEBEB845FF8E}"/>
          </ac:spMkLst>
        </pc:spChg>
        <pc:graphicFrameChg chg="mod modGraphic">
          <ac:chgData name="Rachael Green" userId="89c6f63e-7657-4ad0-8dd4-6f0c32cf62df" providerId="ADAL" clId="{33955A8E-3AFD-42E7-A667-A8E6B07FA4ED}" dt="2020-01-29T09:28:49.098" v="1665" actId="1036"/>
          <ac:graphicFrameMkLst>
            <pc:docMk/>
            <pc:sldMk cId="1209951067" sldId="412"/>
            <ac:graphicFrameMk id="2" creationId="{700DE1FD-237E-4FC4-9668-3103B57DE7E6}"/>
          </ac:graphicFrameMkLst>
        </pc:graphicFrameChg>
        <pc:graphicFrameChg chg="del">
          <ac:chgData name="Rachael Green" userId="89c6f63e-7657-4ad0-8dd4-6f0c32cf62df" providerId="ADAL" clId="{33955A8E-3AFD-42E7-A667-A8E6B07FA4ED}" dt="2020-01-29T09:20:13.545" v="1526" actId="478"/>
          <ac:graphicFrameMkLst>
            <pc:docMk/>
            <pc:sldMk cId="1209951067" sldId="412"/>
            <ac:graphicFrameMk id="10" creationId="{B9D4DBD7-0BBC-4098-A473-841419399A4C}"/>
          </ac:graphicFrameMkLst>
        </pc:graphicFrameChg>
        <pc:graphicFrameChg chg="modGraphic">
          <ac:chgData name="Rachael Green" userId="89c6f63e-7657-4ad0-8dd4-6f0c32cf62df" providerId="ADAL" clId="{33955A8E-3AFD-42E7-A667-A8E6B07FA4ED}" dt="2020-01-27T11:58:06.509" v="246" actId="207"/>
          <ac:graphicFrameMkLst>
            <pc:docMk/>
            <pc:sldMk cId="1209951067" sldId="412"/>
            <ac:graphicFrameMk id="13" creationId="{3967B40D-62B3-42B0-95AB-619997AE6D8C}"/>
          </ac:graphicFrameMkLst>
        </pc:graphicFrameChg>
        <pc:graphicFrameChg chg="modGraphic">
          <ac:chgData name="Rachael Green" userId="89c6f63e-7657-4ad0-8dd4-6f0c32cf62df" providerId="ADAL" clId="{33955A8E-3AFD-42E7-A667-A8E6B07FA4ED}" dt="2020-01-27T11:49:21.227" v="104" actId="207"/>
          <ac:graphicFrameMkLst>
            <pc:docMk/>
            <pc:sldMk cId="1209951067" sldId="412"/>
            <ac:graphicFrameMk id="16" creationId="{07EEF07E-48EA-4DF1-B3E0-ACA6B3EE8960}"/>
          </ac:graphicFrameMkLst>
        </pc:graphicFrameChg>
      </pc:sldChg>
      <pc:sldChg chg="modSp add">
        <pc:chgData name="Rachael Green" userId="89c6f63e-7657-4ad0-8dd4-6f0c32cf62df" providerId="ADAL" clId="{33955A8E-3AFD-42E7-A667-A8E6B07FA4ED}" dt="2020-01-29T09:29:45.588" v="1667" actId="255"/>
        <pc:sldMkLst>
          <pc:docMk/>
          <pc:sldMk cId="1676745381" sldId="413"/>
        </pc:sldMkLst>
        <pc:spChg chg="mod">
          <ac:chgData name="Rachael Green" userId="89c6f63e-7657-4ad0-8dd4-6f0c32cf62df" providerId="ADAL" clId="{33955A8E-3AFD-42E7-A667-A8E6B07FA4ED}" dt="2020-01-29T09:29:45.588" v="1667" actId="255"/>
          <ac:spMkLst>
            <pc:docMk/>
            <pc:sldMk cId="1676745381" sldId="413"/>
            <ac:spMk id="19" creationId="{5252A847-DE45-4FA3-A1F8-EEBEB845FF8E}"/>
          </ac:spMkLst>
        </pc:spChg>
        <pc:graphicFrameChg chg="mod modGraphic">
          <ac:chgData name="Rachael Green" userId="89c6f63e-7657-4ad0-8dd4-6f0c32cf62df" providerId="ADAL" clId="{33955A8E-3AFD-42E7-A667-A8E6B07FA4ED}" dt="2020-01-27T11:58:22.178" v="251" actId="20577"/>
          <ac:graphicFrameMkLst>
            <pc:docMk/>
            <pc:sldMk cId="1676745381" sldId="413"/>
            <ac:graphicFrameMk id="11" creationId="{BCCEC562-5BC5-4B17-BA16-026EE832DADA}"/>
          </ac:graphicFrameMkLst>
        </pc:graphicFrameChg>
        <pc:graphicFrameChg chg="modGraphic">
          <ac:chgData name="Rachael Green" userId="89c6f63e-7657-4ad0-8dd4-6f0c32cf62df" providerId="ADAL" clId="{33955A8E-3AFD-42E7-A667-A8E6B07FA4ED}" dt="2020-01-27T11:57:55.298" v="243" actId="207"/>
          <ac:graphicFrameMkLst>
            <pc:docMk/>
            <pc:sldMk cId="1676745381" sldId="413"/>
            <ac:graphicFrameMk id="12" creationId="{6AFE8432-FB1B-43C1-80F6-A91F13B5F9FE}"/>
          </ac:graphicFrameMkLst>
        </pc:graphicFrameChg>
        <pc:graphicFrameChg chg="modGraphic">
          <ac:chgData name="Rachael Green" userId="89c6f63e-7657-4ad0-8dd4-6f0c32cf62df" providerId="ADAL" clId="{33955A8E-3AFD-42E7-A667-A8E6B07FA4ED}" dt="2020-01-27T11:58:02.008" v="245" actId="207"/>
          <ac:graphicFrameMkLst>
            <pc:docMk/>
            <pc:sldMk cId="1676745381" sldId="413"/>
            <ac:graphicFrameMk id="13" creationId="{3BD382BA-CD2C-433D-BA2A-62098F8DF99B}"/>
          </ac:graphicFrameMkLst>
        </pc:graphicFrameChg>
      </pc:sldChg>
      <pc:sldChg chg="addSp delSp modSp add">
        <pc:chgData name="Rachael Green" userId="89c6f63e-7657-4ad0-8dd4-6f0c32cf62df" providerId="ADAL" clId="{33955A8E-3AFD-42E7-A667-A8E6B07FA4ED}" dt="2020-01-29T09:29:55.984" v="1669" actId="403"/>
        <pc:sldMkLst>
          <pc:docMk/>
          <pc:sldMk cId="2519318212" sldId="414"/>
        </pc:sldMkLst>
        <pc:spChg chg="add del mod">
          <ac:chgData name="Rachael Green" userId="89c6f63e-7657-4ad0-8dd4-6f0c32cf62df" providerId="ADAL" clId="{33955A8E-3AFD-42E7-A667-A8E6B07FA4ED}" dt="2020-01-27T12:05:24.178" v="418" actId="478"/>
          <ac:spMkLst>
            <pc:docMk/>
            <pc:sldMk cId="2519318212" sldId="414"/>
            <ac:spMk id="2" creationId="{798E148E-EC82-434D-B2B9-90AAD95AE11B}"/>
          </ac:spMkLst>
        </pc:spChg>
        <pc:spChg chg="add mod">
          <ac:chgData name="Rachael Green" userId="89c6f63e-7657-4ad0-8dd4-6f0c32cf62df" providerId="ADAL" clId="{33955A8E-3AFD-42E7-A667-A8E6B07FA4ED}" dt="2020-01-27T12:07:03.403" v="435" actId="1076"/>
          <ac:spMkLst>
            <pc:docMk/>
            <pc:sldMk cId="2519318212" sldId="414"/>
            <ac:spMk id="3" creationId="{D8A6A1B3-1811-49BE-B005-EC42CEFD5214}"/>
          </ac:spMkLst>
        </pc:spChg>
        <pc:spChg chg="mod">
          <ac:chgData name="Rachael Green" userId="89c6f63e-7657-4ad0-8dd4-6f0c32cf62df" providerId="ADAL" clId="{33955A8E-3AFD-42E7-A667-A8E6B07FA4ED}" dt="2020-01-27T12:06:27.967" v="427" actId="207"/>
          <ac:spMkLst>
            <pc:docMk/>
            <pc:sldMk cId="2519318212" sldId="414"/>
            <ac:spMk id="16" creationId="{E67C6572-2B83-4934-BBBA-CB25AD6E169E}"/>
          </ac:spMkLst>
        </pc:spChg>
        <pc:spChg chg="mod">
          <ac:chgData name="Rachael Green" userId="89c6f63e-7657-4ad0-8dd4-6f0c32cf62df" providerId="ADAL" clId="{33955A8E-3AFD-42E7-A667-A8E6B07FA4ED}" dt="2020-01-29T09:29:55.984" v="1669" actId="403"/>
          <ac:spMkLst>
            <pc:docMk/>
            <pc:sldMk cId="2519318212" sldId="414"/>
            <ac:spMk id="19" creationId="{5252A847-DE45-4FA3-A1F8-EEBEB845FF8E}"/>
          </ac:spMkLst>
        </pc:spChg>
        <pc:spChg chg="mod">
          <ac:chgData name="Rachael Green" userId="89c6f63e-7657-4ad0-8dd4-6f0c32cf62df" providerId="ADAL" clId="{33955A8E-3AFD-42E7-A667-A8E6B07FA4ED}" dt="2020-01-27T12:06:29.799" v="428" actId="207"/>
          <ac:spMkLst>
            <pc:docMk/>
            <pc:sldMk cId="2519318212" sldId="414"/>
            <ac:spMk id="28" creationId="{87121D04-6C70-4804-896E-49C27E882736}"/>
          </ac:spMkLst>
        </pc:spChg>
        <pc:spChg chg="mod">
          <ac:chgData name="Rachael Green" userId="89c6f63e-7657-4ad0-8dd4-6f0c32cf62df" providerId="ADAL" clId="{33955A8E-3AFD-42E7-A667-A8E6B07FA4ED}" dt="2020-01-27T12:04:53.733" v="407" actId="208"/>
          <ac:spMkLst>
            <pc:docMk/>
            <pc:sldMk cId="2519318212" sldId="414"/>
            <ac:spMk id="30" creationId="{5A710FA6-0054-488C-8453-28846A3A4C79}"/>
          </ac:spMkLst>
        </pc:spChg>
        <pc:graphicFrameChg chg="mod modGraphic">
          <ac:chgData name="Rachael Green" userId="89c6f63e-7657-4ad0-8dd4-6f0c32cf62df" providerId="ADAL" clId="{33955A8E-3AFD-42E7-A667-A8E6B07FA4ED}" dt="2020-01-27T12:04:39.061" v="402" actId="572"/>
          <ac:graphicFrameMkLst>
            <pc:docMk/>
            <pc:sldMk cId="2519318212" sldId="414"/>
            <ac:graphicFrameMk id="24" creationId="{3A06A3B0-6EC7-418A-9E6A-BBE64B22CF2C}"/>
          </ac:graphicFrameMkLst>
        </pc:graphicFrameChg>
        <pc:graphicFrameChg chg="mod modGraphic">
          <ac:chgData name="Rachael Green" userId="89c6f63e-7657-4ad0-8dd4-6f0c32cf62df" providerId="ADAL" clId="{33955A8E-3AFD-42E7-A667-A8E6B07FA4ED}" dt="2020-01-27T12:03:46.370" v="393" actId="20577"/>
          <ac:graphicFrameMkLst>
            <pc:docMk/>
            <pc:sldMk cId="2519318212" sldId="414"/>
            <ac:graphicFrameMk id="27" creationId="{17EE8719-112A-44D7-B4EF-AEB2D9DB00AF}"/>
          </ac:graphicFrameMkLst>
        </pc:graphicFrameChg>
        <pc:graphicFrameChg chg="mod modGraphic">
          <ac:chgData name="Rachael Green" userId="89c6f63e-7657-4ad0-8dd4-6f0c32cf62df" providerId="ADAL" clId="{33955A8E-3AFD-42E7-A667-A8E6B07FA4ED}" dt="2020-01-27T12:04:42.744" v="403"/>
          <ac:graphicFrameMkLst>
            <pc:docMk/>
            <pc:sldMk cId="2519318212" sldId="414"/>
            <ac:graphicFrameMk id="29" creationId="{88F1B722-8973-4F49-9F36-A823AC65A1A7}"/>
          </ac:graphicFrameMkLst>
        </pc:graphicFrameChg>
        <pc:graphicFrameChg chg="mod modGraphic">
          <ac:chgData name="Rachael Green" userId="89c6f63e-7657-4ad0-8dd4-6f0c32cf62df" providerId="ADAL" clId="{33955A8E-3AFD-42E7-A667-A8E6B07FA4ED}" dt="2020-01-27T12:04:58.649" v="408" actId="207"/>
          <ac:graphicFrameMkLst>
            <pc:docMk/>
            <pc:sldMk cId="2519318212" sldId="414"/>
            <ac:graphicFrameMk id="31" creationId="{8311F101-15E1-41B2-85AA-91C924830F1D}"/>
          </ac:graphicFrameMkLst>
        </pc:graphicFrameChg>
      </pc:sldChg>
      <pc:sldChg chg="addSp modSp add ord">
        <pc:chgData name="Rachael Green" userId="89c6f63e-7657-4ad0-8dd4-6f0c32cf62df" providerId="ADAL" clId="{33955A8E-3AFD-42E7-A667-A8E6B07FA4ED}" dt="2020-01-29T09:30:06.757" v="1671" actId="403"/>
        <pc:sldMkLst>
          <pc:docMk/>
          <pc:sldMk cId="2462744270" sldId="415"/>
        </pc:sldMkLst>
        <pc:spChg chg="mod">
          <ac:chgData name="Rachael Green" userId="89c6f63e-7657-4ad0-8dd4-6f0c32cf62df" providerId="ADAL" clId="{33955A8E-3AFD-42E7-A667-A8E6B07FA4ED}" dt="2020-01-29T09:30:06.757" v="1671" actId="403"/>
          <ac:spMkLst>
            <pc:docMk/>
            <pc:sldMk cId="2462744270" sldId="415"/>
            <ac:spMk id="19" creationId="{5252A847-DE45-4FA3-A1F8-EEBEB845FF8E}"/>
          </ac:spMkLst>
        </pc:spChg>
        <pc:graphicFrameChg chg="add mod modGraphic">
          <ac:chgData name="Rachael Green" userId="89c6f63e-7657-4ad0-8dd4-6f0c32cf62df" providerId="ADAL" clId="{33955A8E-3AFD-42E7-A667-A8E6B07FA4ED}" dt="2020-01-27T12:18:07.179" v="681" actId="552"/>
          <ac:graphicFrameMkLst>
            <pc:docMk/>
            <pc:sldMk cId="2462744270" sldId="415"/>
            <ac:graphicFrameMk id="2" creationId="{42E694F9-6E7F-4A66-B609-5AE1F8228741}"/>
          </ac:graphicFrameMkLst>
        </pc:graphicFrameChg>
        <pc:graphicFrameChg chg="add mod modGraphic">
          <ac:chgData name="Rachael Green" userId="89c6f63e-7657-4ad0-8dd4-6f0c32cf62df" providerId="ADAL" clId="{33955A8E-3AFD-42E7-A667-A8E6B07FA4ED}" dt="2020-01-27T12:18:10.929" v="682" actId="552"/>
          <ac:graphicFrameMkLst>
            <pc:docMk/>
            <pc:sldMk cId="2462744270" sldId="415"/>
            <ac:graphicFrameMk id="10" creationId="{23E83710-303D-4DCB-8766-25871142850F}"/>
          </ac:graphicFrameMkLst>
        </pc:graphicFrameChg>
        <pc:graphicFrameChg chg="add mod">
          <ac:chgData name="Rachael Green" userId="89c6f63e-7657-4ad0-8dd4-6f0c32cf62df" providerId="ADAL" clId="{33955A8E-3AFD-42E7-A667-A8E6B07FA4ED}" dt="2020-01-27T12:19:47.184" v="700"/>
          <ac:graphicFrameMkLst>
            <pc:docMk/>
            <pc:sldMk cId="2462744270" sldId="415"/>
            <ac:graphicFrameMk id="11" creationId="{4C65DECD-6C01-4EB7-8DF5-0EC0E7AB17EA}"/>
          </ac:graphicFrameMkLst>
        </pc:graphicFrameChg>
        <pc:graphicFrameChg chg="add mod modGraphic">
          <ac:chgData name="Rachael Green" userId="89c6f63e-7657-4ad0-8dd4-6f0c32cf62df" providerId="ADAL" clId="{33955A8E-3AFD-42E7-A667-A8E6B07FA4ED}" dt="2020-01-27T12:19:49.112" v="701"/>
          <ac:graphicFrameMkLst>
            <pc:docMk/>
            <pc:sldMk cId="2462744270" sldId="415"/>
            <ac:graphicFrameMk id="12" creationId="{09D97C26-AA91-40EE-9B79-EC999326CABC}"/>
          </ac:graphicFrameMkLst>
        </pc:graphicFrameChg>
        <pc:graphicFrameChg chg="add mod modGraphic">
          <ac:chgData name="Rachael Green" userId="89c6f63e-7657-4ad0-8dd4-6f0c32cf62df" providerId="ADAL" clId="{33955A8E-3AFD-42E7-A667-A8E6B07FA4ED}" dt="2020-01-27T12:19:39.989" v="699"/>
          <ac:graphicFrameMkLst>
            <pc:docMk/>
            <pc:sldMk cId="2462744270" sldId="415"/>
            <ac:graphicFrameMk id="13" creationId="{EDD6A30A-39C7-463C-AA45-E6D6AD54BA3D}"/>
          </ac:graphicFrameMkLst>
        </pc:graphicFrameChg>
        <pc:graphicFrameChg chg="mod modGraphic">
          <ac:chgData name="Rachael Green" userId="89c6f63e-7657-4ad0-8dd4-6f0c32cf62df" providerId="ADAL" clId="{33955A8E-3AFD-42E7-A667-A8E6B07FA4ED}" dt="2020-01-27T12:15:44.937" v="643" actId="20577"/>
          <ac:graphicFrameMkLst>
            <pc:docMk/>
            <pc:sldMk cId="2462744270" sldId="415"/>
            <ac:graphicFrameMk id="15" creationId="{93BFB009-17B3-4E5C-88BF-FF57828E932A}"/>
          </ac:graphicFrameMkLst>
        </pc:graphicFrameChg>
        <pc:graphicFrameChg chg="mod modGraphic">
          <ac:chgData name="Rachael Green" userId="89c6f63e-7657-4ad0-8dd4-6f0c32cf62df" providerId="ADAL" clId="{33955A8E-3AFD-42E7-A667-A8E6B07FA4ED}" dt="2020-01-27T12:19:03.129" v="691" actId="20577"/>
          <ac:graphicFrameMkLst>
            <pc:docMk/>
            <pc:sldMk cId="2462744270" sldId="415"/>
            <ac:graphicFrameMk id="16" creationId="{16BA80CC-9A8D-4A99-83AE-58802BBFE91E}"/>
          </ac:graphicFrameMkLst>
        </pc:graphicFrameChg>
      </pc:sldChg>
      <pc:sldChg chg="addSp delSp modSp add ord">
        <pc:chgData name="Rachael Green" userId="89c6f63e-7657-4ad0-8dd4-6f0c32cf62df" providerId="ADAL" clId="{33955A8E-3AFD-42E7-A667-A8E6B07FA4ED}" dt="2020-01-29T09:27:00.952" v="1602"/>
        <pc:sldMkLst>
          <pc:docMk/>
          <pc:sldMk cId="3905550687" sldId="416"/>
        </pc:sldMkLst>
        <pc:spChg chg="mod">
          <ac:chgData name="Rachael Green" userId="89c6f63e-7657-4ad0-8dd4-6f0c32cf62df" providerId="ADAL" clId="{33955A8E-3AFD-42E7-A667-A8E6B07FA4ED}" dt="2020-01-29T09:26:51.462" v="1601"/>
          <ac:spMkLst>
            <pc:docMk/>
            <pc:sldMk cId="3905550687" sldId="416"/>
            <ac:spMk id="19" creationId="{5252A847-DE45-4FA3-A1F8-EEBEB845FF8E}"/>
          </ac:spMkLst>
        </pc:spChg>
        <pc:grpChg chg="del">
          <ac:chgData name="Rachael Green" userId="89c6f63e-7657-4ad0-8dd4-6f0c32cf62df" providerId="ADAL" clId="{33955A8E-3AFD-42E7-A667-A8E6B07FA4ED}" dt="2020-01-27T12:25:29.319" v="870" actId="478"/>
          <ac:grpSpMkLst>
            <pc:docMk/>
            <pc:sldMk cId="3905550687" sldId="416"/>
            <ac:grpSpMk id="2" creationId="{19613F4B-C654-4113-B1E9-AE54303FA721}"/>
          </ac:grpSpMkLst>
        </pc:grpChg>
        <pc:graphicFrameChg chg="add">
          <ac:chgData name="Rachael Green" userId="89c6f63e-7657-4ad0-8dd4-6f0c32cf62df" providerId="ADAL" clId="{33955A8E-3AFD-42E7-A667-A8E6B07FA4ED}" dt="2020-01-29T09:27:00.952" v="1602"/>
          <ac:graphicFrameMkLst>
            <pc:docMk/>
            <pc:sldMk cId="3905550687" sldId="416"/>
            <ac:graphicFrameMk id="9" creationId="{87FE8D62-F4A8-4736-9929-02B49F60CB10}"/>
          </ac:graphicFrameMkLst>
        </pc:graphicFrameChg>
        <pc:graphicFrameChg chg="del">
          <ac:chgData name="Rachael Green" userId="89c6f63e-7657-4ad0-8dd4-6f0c32cf62df" providerId="ADAL" clId="{33955A8E-3AFD-42E7-A667-A8E6B07FA4ED}" dt="2020-01-29T09:26:12.964" v="1586" actId="478"/>
          <ac:graphicFrameMkLst>
            <pc:docMk/>
            <pc:sldMk cId="3905550687" sldId="416"/>
            <ac:graphicFrameMk id="11" creationId="{FE1537C2-DBD9-4C91-A6C1-E23741A63110}"/>
          </ac:graphicFrameMkLst>
        </pc:graphicFrameChg>
        <pc:graphicFrameChg chg="mod modGraphic">
          <ac:chgData name="Rachael Green" userId="89c6f63e-7657-4ad0-8dd4-6f0c32cf62df" providerId="ADAL" clId="{33955A8E-3AFD-42E7-A667-A8E6B07FA4ED}" dt="2020-01-27T12:25:42.925" v="879"/>
          <ac:graphicFrameMkLst>
            <pc:docMk/>
            <pc:sldMk cId="3905550687" sldId="416"/>
            <ac:graphicFrameMk id="12" creationId="{3C77B88E-A964-445B-BFC8-B75222209357}"/>
          </ac:graphicFrameMkLst>
        </pc:graphicFrameChg>
        <pc:graphicFrameChg chg="mod modGraphic">
          <ac:chgData name="Rachael Green" userId="89c6f63e-7657-4ad0-8dd4-6f0c32cf62df" providerId="ADAL" clId="{33955A8E-3AFD-42E7-A667-A8E6B07FA4ED}" dt="2020-01-27T12:25:58.962" v="889" actId="20577"/>
          <ac:graphicFrameMkLst>
            <pc:docMk/>
            <pc:sldMk cId="3905550687" sldId="416"/>
            <ac:graphicFrameMk id="13" creationId="{D6834C78-A504-4B9D-8AA3-2E92F91E00C9}"/>
          </ac:graphicFrameMkLst>
        </pc:graphicFrameChg>
      </pc:sldChg>
      <pc:sldChg chg="addSp delSp modSp add del">
        <pc:chgData name="Rachael Green" userId="89c6f63e-7657-4ad0-8dd4-6f0c32cf62df" providerId="ADAL" clId="{33955A8E-3AFD-42E7-A667-A8E6B07FA4ED}" dt="2020-01-29T09:31:21.385" v="1733" actId="47"/>
        <pc:sldMkLst>
          <pc:docMk/>
          <pc:sldMk cId="6768627" sldId="417"/>
        </pc:sldMkLst>
        <pc:spChg chg="mod">
          <ac:chgData name="Rachael Green" userId="89c6f63e-7657-4ad0-8dd4-6f0c32cf62df" providerId="ADAL" clId="{33955A8E-3AFD-42E7-A667-A8E6B07FA4ED}" dt="2020-01-29T09:23:49.248" v="1560" actId="313"/>
          <ac:spMkLst>
            <pc:docMk/>
            <pc:sldMk cId="6768627" sldId="417"/>
            <ac:spMk id="19" creationId="{5252A847-DE45-4FA3-A1F8-EEBEB845FF8E}"/>
          </ac:spMkLst>
        </pc:spChg>
        <pc:spChg chg="del">
          <ac:chgData name="Rachael Green" userId="89c6f63e-7657-4ad0-8dd4-6f0c32cf62df" providerId="ADAL" clId="{33955A8E-3AFD-42E7-A667-A8E6B07FA4ED}" dt="2020-01-29T09:30:31.204" v="1688" actId="478"/>
          <ac:spMkLst>
            <pc:docMk/>
            <pc:sldMk cId="6768627" sldId="417"/>
            <ac:spMk id="50" creationId="{699E53E0-2D65-43D1-AA37-C02B0B5B97A1}"/>
          </ac:spMkLst>
        </pc:spChg>
        <pc:spChg chg="del">
          <ac:chgData name="Rachael Green" userId="89c6f63e-7657-4ad0-8dd4-6f0c32cf62df" providerId="ADAL" clId="{33955A8E-3AFD-42E7-A667-A8E6B07FA4ED}" dt="2020-01-29T09:30:31.204" v="1688" actId="478"/>
          <ac:spMkLst>
            <pc:docMk/>
            <pc:sldMk cId="6768627" sldId="417"/>
            <ac:spMk id="58" creationId="{316B16E3-EC3A-4EDE-99AE-1827AA495A1D}"/>
          </ac:spMkLst>
        </pc:spChg>
        <pc:spChg chg="del">
          <ac:chgData name="Rachael Green" userId="89c6f63e-7657-4ad0-8dd4-6f0c32cf62df" providerId="ADAL" clId="{33955A8E-3AFD-42E7-A667-A8E6B07FA4ED}" dt="2020-01-29T09:30:31.204" v="1688" actId="478"/>
          <ac:spMkLst>
            <pc:docMk/>
            <pc:sldMk cId="6768627" sldId="417"/>
            <ac:spMk id="60" creationId="{305BFD7C-B7FB-45F6-8DA3-EE2F6A6220BD}"/>
          </ac:spMkLst>
        </pc:spChg>
        <pc:spChg chg="del">
          <ac:chgData name="Rachael Green" userId="89c6f63e-7657-4ad0-8dd4-6f0c32cf62df" providerId="ADAL" clId="{33955A8E-3AFD-42E7-A667-A8E6B07FA4ED}" dt="2020-01-29T09:30:31.204" v="1688" actId="478"/>
          <ac:spMkLst>
            <pc:docMk/>
            <pc:sldMk cId="6768627" sldId="417"/>
            <ac:spMk id="61" creationId="{9ACD44F1-3087-4DC1-87FD-F7BBE908FF1C}"/>
          </ac:spMkLst>
        </pc:spChg>
        <pc:grpChg chg="del">
          <ac:chgData name="Rachael Green" userId="89c6f63e-7657-4ad0-8dd4-6f0c32cf62df" providerId="ADAL" clId="{33955A8E-3AFD-42E7-A667-A8E6B07FA4ED}" dt="2020-01-29T09:30:31.204" v="1688" actId="478"/>
          <ac:grpSpMkLst>
            <pc:docMk/>
            <pc:sldMk cId="6768627" sldId="417"/>
            <ac:grpSpMk id="53" creationId="{9D7CAADA-D936-46BA-A560-DE8470C2A8D4}"/>
          </ac:grpSpMkLst>
        </pc:grpChg>
        <pc:graphicFrameChg chg="add mod modGraphic">
          <ac:chgData name="Rachael Green" userId="89c6f63e-7657-4ad0-8dd4-6f0c32cf62df" providerId="ADAL" clId="{33955A8E-3AFD-42E7-A667-A8E6B07FA4ED}" dt="2020-01-27T12:35:06.349" v="1127"/>
          <ac:graphicFrameMkLst>
            <pc:docMk/>
            <pc:sldMk cId="6768627" sldId="417"/>
            <ac:graphicFrameMk id="20" creationId="{BF40E49C-9264-49F2-9D0B-9EF6C5F12EB0}"/>
          </ac:graphicFrameMkLst>
        </pc:graphicFrameChg>
        <pc:graphicFrameChg chg="add mod modGraphic">
          <ac:chgData name="Rachael Green" userId="89c6f63e-7657-4ad0-8dd4-6f0c32cf62df" providerId="ADAL" clId="{33955A8E-3AFD-42E7-A667-A8E6B07FA4ED}" dt="2020-01-29T09:23:09.010" v="1557" actId="1037"/>
          <ac:graphicFrameMkLst>
            <pc:docMk/>
            <pc:sldMk cId="6768627" sldId="417"/>
            <ac:graphicFrameMk id="21" creationId="{81E1EACE-4C1C-412A-A530-037B1EE56BF1}"/>
          </ac:graphicFrameMkLst>
        </pc:graphicFrameChg>
        <pc:graphicFrameChg chg="del">
          <ac:chgData name="Rachael Green" userId="89c6f63e-7657-4ad0-8dd4-6f0c32cf62df" providerId="ADAL" clId="{33955A8E-3AFD-42E7-A667-A8E6B07FA4ED}" dt="2020-01-29T09:30:31.204" v="1688" actId="478"/>
          <ac:graphicFrameMkLst>
            <pc:docMk/>
            <pc:sldMk cId="6768627" sldId="417"/>
            <ac:graphicFrameMk id="43" creationId="{AE43D71F-6570-4F4D-B557-9BF81E341269}"/>
          </ac:graphicFrameMkLst>
        </pc:graphicFrameChg>
        <pc:graphicFrameChg chg="del">
          <ac:chgData name="Rachael Green" userId="89c6f63e-7657-4ad0-8dd4-6f0c32cf62df" providerId="ADAL" clId="{33955A8E-3AFD-42E7-A667-A8E6B07FA4ED}" dt="2020-01-29T09:30:31.204" v="1688" actId="478"/>
          <ac:graphicFrameMkLst>
            <pc:docMk/>
            <pc:sldMk cId="6768627" sldId="417"/>
            <ac:graphicFrameMk id="52" creationId="{4C151BDC-29E7-4594-8462-79CF910ECCB2}"/>
          </ac:graphicFrameMkLst>
        </pc:graphicFrameChg>
        <pc:graphicFrameChg chg="del">
          <ac:chgData name="Rachael Green" userId="89c6f63e-7657-4ad0-8dd4-6f0c32cf62df" providerId="ADAL" clId="{33955A8E-3AFD-42E7-A667-A8E6B07FA4ED}" dt="2020-01-29T09:30:31.204" v="1688" actId="478"/>
          <ac:graphicFrameMkLst>
            <pc:docMk/>
            <pc:sldMk cId="6768627" sldId="417"/>
            <ac:graphicFrameMk id="59" creationId="{9DEB4756-94D6-4862-B040-8B7B0DD70AC1}"/>
          </ac:graphicFrameMkLst>
        </pc:graphicFrameChg>
        <pc:graphicFrameChg chg="del">
          <ac:chgData name="Rachael Green" userId="89c6f63e-7657-4ad0-8dd4-6f0c32cf62df" providerId="ADAL" clId="{33955A8E-3AFD-42E7-A667-A8E6B07FA4ED}" dt="2020-01-29T09:30:31.204" v="1688" actId="478"/>
          <ac:graphicFrameMkLst>
            <pc:docMk/>
            <pc:sldMk cId="6768627" sldId="417"/>
            <ac:graphicFrameMk id="62" creationId="{02E17178-92D1-4B1F-BDF6-93850ED89F21}"/>
          </ac:graphicFrameMkLst>
        </pc:graphicFrameChg>
        <pc:graphicFrameChg chg="del">
          <ac:chgData name="Rachael Green" userId="89c6f63e-7657-4ad0-8dd4-6f0c32cf62df" providerId="ADAL" clId="{33955A8E-3AFD-42E7-A667-A8E6B07FA4ED}" dt="2020-01-29T09:30:31.204" v="1688" actId="478"/>
          <ac:graphicFrameMkLst>
            <pc:docMk/>
            <pc:sldMk cId="6768627" sldId="417"/>
            <ac:graphicFrameMk id="66" creationId="{4A21F34A-65B2-4242-9FD3-674AE164DF3A}"/>
          </ac:graphicFrameMkLst>
        </pc:graphicFrameChg>
      </pc:sldChg>
      <pc:sldChg chg="addSp delSp modSp add">
        <pc:chgData name="Rachael Green" userId="89c6f63e-7657-4ad0-8dd4-6f0c32cf62df" providerId="ADAL" clId="{33955A8E-3AFD-42E7-A667-A8E6B07FA4ED}" dt="2020-01-29T09:28:17.670" v="1639"/>
        <pc:sldMkLst>
          <pc:docMk/>
          <pc:sldMk cId="4026636888" sldId="418"/>
        </pc:sldMkLst>
        <pc:spChg chg="add mod">
          <ac:chgData name="Rachael Green" userId="89c6f63e-7657-4ad0-8dd4-6f0c32cf62df" providerId="ADAL" clId="{33955A8E-3AFD-42E7-A667-A8E6B07FA4ED}" dt="2020-01-27T12:52:06.781" v="1476" actId="1036"/>
          <ac:spMkLst>
            <pc:docMk/>
            <pc:sldMk cId="4026636888" sldId="418"/>
            <ac:spMk id="2" creationId="{9B75F15A-B40B-4640-B33E-7B5118E3257C}"/>
          </ac:spMkLst>
        </pc:spChg>
        <pc:spChg chg="add mod">
          <ac:chgData name="Rachael Green" userId="89c6f63e-7657-4ad0-8dd4-6f0c32cf62df" providerId="ADAL" clId="{33955A8E-3AFD-42E7-A667-A8E6B07FA4ED}" dt="2020-01-27T12:54:48.794" v="1515" actId="1037"/>
          <ac:spMkLst>
            <pc:docMk/>
            <pc:sldMk cId="4026636888" sldId="418"/>
            <ac:spMk id="17" creationId="{A0FEE387-8A11-4FDA-BCAC-AF111E5FF2EF}"/>
          </ac:spMkLst>
        </pc:spChg>
        <pc:spChg chg="add del mod">
          <ac:chgData name="Rachael Green" userId="89c6f63e-7657-4ad0-8dd4-6f0c32cf62df" providerId="ADAL" clId="{33955A8E-3AFD-42E7-A667-A8E6B07FA4ED}" dt="2020-01-29T09:28:17.670" v="1639"/>
          <ac:spMkLst>
            <pc:docMk/>
            <pc:sldMk cId="4026636888" sldId="418"/>
            <ac:spMk id="19" creationId="{5252A847-DE45-4FA3-A1F8-EEBEB845FF8E}"/>
          </ac:spMkLst>
        </pc:spChg>
        <pc:spChg chg="add mod">
          <ac:chgData name="Rachael Green" userId="89c6f63e-7657-4ad0-8dd4-6f0c32cf62df" providerId="ADAL" clId="{33955A8E-3AFD-42E7-A667-A8E6B07FA4ED}" dt="2020-01-27T12:54:58.828" v="1524" actId="1036"/>
          <ac:spMkLst>
            <pc:docMk/>
            <pc:sldMk cId="4026636888" sldId="418"/>
            <ac:spMk id="20" creationId="{1D26F4F9-FAA2-46EE-A379-5CB9DC49A61B}"/>
          </ac:spMkLst>
        </pc:spChg>
        <pc:spChg chg="add mod">
          <ac:chgData name="Rachael Green" userId="89c6f63e-7657-4ad0-8dd4-6f0c32cf62df" providerId="ADAL" clId="{33955A8E-3AFD-42E7-A667-A8E6B07FA4ED}" dt="2020-01-27T12:52:45.393" v="1489" actId="1076"/>
          <ac:spMkLst>
            <pc:docMk/>
            <pc:sldMk cId="4026636888" sldId="418"/>
            <ac:spMk id="21" creationId="{1BA712E4-AC00-488A-AEFB-DB78EDB439AB}"/>
          </ac:spMkLst>
        </pc:spChg>
        <pc:graphicFrameChg chg="del mod">
          <ac:chgData name="Rachael Green" userId="89c6f63e-7657-4ad0-8dd4-6f0c32cf62df" providerId="ADAL" clId="{33955A8E-3AFD-42E7-A667-A8E6B07FA4ED}" dt="2020-01-27T12:53:47.963" v="1500" actId="478"/>
          <ac:graphicFrameMkLst>
            <pc:docMk/>
            <pc:sldMk cId="4026636888" sldId="418"/>
            <ac:graphicFrameMk id="5" creationId="{610DD7BD-F309-48AE-BE9D-5A0FAAC0FF81}"/>
          </ac:graphicFrameMkLst>
        </pc:graphicFrameChg>
        <pc:graphicFrameChg chg="mod">
          <ac:chgData name="Rachael Green" userId="89c6f63e-7657-4ad0-8dd4-6f0c32cf62df" providerId="ADAL" clId="{33955A8E-3AFD-42E7-A667-A8E6B07FA4ED}" dt="2020-01-27T12:52:32.204" v="1483" actId="1076"/>
          <ac:graphicFrameMkLst>
            <pc:docMk/>
            <pc:sldMk cId="4026636888" sldId="418"/>
            <ac:graphicFrameMk id="9" creationId="{4F4286F6-F3B8-4D40-8CDD-3321551786BD}"/>
          </ac:graphicFrameMkLst>
        </pc:graphicFrameChg>
        <pc:graphicFrameChg chg="del">
          <ac:chgData name="Rachael Green" userId="89c6f63e-7657-4ad0-8dd4-6f0c32cf62df" providerId="ADAL" clId="{33955A8E-3AFD-42E7-A667-A8E6B07FA4ED}" dt="2020-01-29T09:28:01.944" v="1637" actId="478"/>
          <ac:graphicFrameMkLst>
            <pc:docMk/>
            <pc:sldMk cId="4026636888" sldId="418"/>
            <ac:graphicFrameMk id="13" creationId="{EC5454B7-55BA-4DFD-BF34-B08BCECD0FA9}"/>
          </ac:graphicFrameMkLst>
        </pc:graphicFrameChg>
        <pc:graphicFrameChg chg="del">
          <ac:chgData name="Rachael Green" userId="89c6f63e-7657-4ad0-8dd4-6f0c32cf62df" providerId="ADAL" clId="{33955A8E-3AFD-42E7-A667-A8E6B07FA4ED}" dt="2020-01-27T12:53:47.963" v="1500" actId="478"/>
          <ac:graphicFrameMkLst>
            <pc:docMk/>
            <pc:sldMk cId="4026636888" sldId="418"/>
            <ac:graphicFrameMk id="24" creationId="{38A48AD0-97E6-4EC2-82BB-C496E788EB85}"/>
          </ac:graphicFrameMkLst>
        </pc:graphicFrameChg>
        <pc:graphicFrameChg chg="add">
          <ac:chgData name="Rachael Green" userId="89c6f63e-7657-4ad0-8dd4-6f0c32cf62df" providerId="ADAL" clId="{33955A8E-3AFD-42E7-A667-A8E6B07FA4ED}" dt="2020-01-29T09:28:02.731" v="1638"/>
          <ac:graphicFrameMkLst>
            <pc:docMk/>
            <pc:sldMk cId="4026636888" sldId="418"/>
            <ac:graphicFrameMk id="24" creationId="{6FC64CD0-401F-420E-9F11-FF51961F2915}"/>
          </ac:graphicFrameMkLst>
        </pc:graphicFrameChg>
        <pc:graphicFrameChg chg="del mod">
          <ac:chgData name="Rachael Green" userId="89c6f63e-7657-4ad0-8dd4-6f0c32cf62df" providerId="ADAL" clId="{33955A8E-3AFD-42E7-A667-A8E6B07FA4ED}" dt="2020-01-27T12:53:47.963" v="1500" actId="478"/>
          <ac:graphicFrameMkLst>
            <pc:docMk/>
            <pc:sldMk cId="4026636888" sldId="418"/>
            <ac:graphicFrameMk id="26" creationId="{BF3B1DCA-89DC-411F-9662-8E8734C68DF5}"/>
          </ac:graphicFrameMkLst>
        </pc:graphicFrameChg>
        <pc:picChg chg="add del mod">
          <ac:chgData name="Rachael Green" userId="89c6f63e-7657-4ad0-8dd4-6f0c32cf62df" providerId="ADAL" clId="{33955A8E-3AFD-42E7-A667-A8E6B07FA4ED}" dt="2020-01-27T12:53:45.633" v="1499"/>
          <ac:picMkLst>
            <pc:docMk/>
            <pc:sldMk cId="4026636888" sldId="418"/>
            <ac:picMk id="3" creationId="{E3C02E06-7180-4CBF-BEDF-2FDFA7E7B088}"/>
          </ac:picMkLst>
        </pc:picChg>
        <pc:picChg chg="mod">
          <ac:chgData name="Rachael Green" userId="89c6f63e-7657-4ad0-8dd4-6f0c32cf62df" providerId="ADAL" clId="{33955A8E-3AFD-42E7-A667-A8E6B07FA4ED}" dt="2020-01-27T12:54:28.030" v="1507" actId="29295"/>
          <ac:picMkLst>
            <pc:docMk/>
            <pc:sldMk cId="4026636888" sldId="418"/>
            <ac:picMk id="15" creationId="{CE99F072-CFCE-4AFA-8F8F-B5CA387A7D10}"/>
          </ac:picMkLst>
        </pc:picChg>
        <pc:picChg chg="mod">
          <ac:chgData name="Rachael Green" userId="89c6f63e-7657-4ad0-8dd4-6f0c32cf62df" providerId="ADAL" clId="{33955A8E-3AFD-42E7-A667-A8E6B07FA4ED}" dt="2020-01-27T12:54:31.057" v="1508" actId="29295"/>
          <ac:picMkLst>
            <pc:docMk/>
            <pc:sldMk cId="4026636888" sldId="418"/>
            <ac:picMk id="16" creationId="{EAE42E52-44EE-4F56-A901-DE9302487BE5}"/>
          </ac:picMkLst>
        </pc:picChg>
        <pc:picChg chg="add mod">
          <ac:chgData name="Rachael Green" userId="89c6f63e-7657-4ad0-8dd4-6f0c32cf62df" providerId="ADAL" clId="{33955A8E-3AFD-42E7-A667-A8E6B07FA4ED}" dt="2020-01-27T12:54:24.605" v="1506" actId="29295"/>
          <ac:picMkLst>
            <pc:docMk/>
            <pc:sldMk cId="4026636888" sldId="418"/>
            <ac:picMk id="22" creationId="{B4CB7821-E932-4F1D-A1DF-CBBED5F7AB79}"/>
          </ac:picMkLst>
        </pc:picChg>
      </pc:sldChg>
      <pc:sldChg chg="addSp modSp add">
        <pc:chgData name="Rachael Green" userId="89c6f63e-7657-4ad0-8dd4-6f0c32cf62df" providerId="ADAL" clId="{33955A8E-3AFD-42E7-A667-A8E6B07FA4ED}" dt="2020-01-29T09:31:18.267" v="1732" actId="1036"/>
        <pc:sldMkLst>
          <pc:docMk/>
          <pc:sldMk cId="1211762107" sldId="419"/>
        </pc:sldMkLst>
        <pc:spChg chg="mod">
          <ac:chgData name="Rachael Green" userId="89c6f63e-7657-4ad0-8dd4-6f0c32cf62df" providerId="ADAL" clId="{33955A8E-3AFD-42E7-A667-A8E6B07FA4ED}" dt="2020-01-29T09:31:13.050" v="1722" actId="20577"/>
          <ac:spMkLst>
            <pc:docMk/>
            <pc:sldMk cId="1211762107" sldId="419"/>
            <ac:spMk id="19" creationId="{5252A847-DE45-4FA3-A1F8-EEBEB845FF8E}"/>
          </ac:spMkLst>
        </pc:spChg>
        <pc:graphicFrameChg chg="add mod">
          <ac:chgData name="Rachael Green" userId="89c6f63e-7657-4ad0-8dd4-6f0c32cf62df" providerId="ADAL" clId="{33955A8E-3AFD-42E7-A667-A8E6B07FA4ED}" dt="2020-01-29T09:31:18.267" v="1732" actId="1036"/>
          <ac:graphicFrameMkLst>
            <pc:docMk/>
            <pc:sldMk cId="1211762107" sldId="419"/>
            <ac:graphicFrameMk id="20" creationId="{77A65412-5104-4A83-A10D-5787700D6220}"/>
          </ac:graphicFrameMkLst>
        </pc:graphicFrameChg>
        <pc:graphicFrameChg chg="add mod">
          <ac:chgData name="Rachael Green" userId="89c6f63e-7657-4ad0-8dd4-6f0c32cf62df" providerId="ADAL" clId="{33955A8E-3AFD-42E7-A667-A8E6B07FA4ED}" dt="2020-01-29T09:31:18.267" v="1732" actId="1036"/>
          <ac:graphicFrameMkLst>
            <pc:docMk/>
            <pc:sldMk cId="1211762107" sldId="419"/>
            <ac:graphicFrameMk id="21" creationId="{7511708B-430A-44B2-BA24-36FD86C72F2C}"/>
          </ac:graphicFrameMkLst>
        </pc:graphicFrameChg>
      </pc:sldChg>
    </pc:docChg>
  </pc:docChgLst>
  <pc:docChgLst>
    <pc:chgData name="Siobhán Dolan" userId="5fb224f7-af86-4327-acb4-fa0c8c23e721" providerId="ADAL" clId="{54A9D90F-B4B6-4572-9734-1C1045F3192C}"/>
    <pc:docChg chg="modSld">
      <pc:chgData name="Siobhán Dolan" userId="5fb224f7-af86-4327-acb4-fa0c8c23e721" providerId="ADAL" clId="{54A9D90F-B4B6-4572-9734-1C1045F3192C}" dt="2019-01-24T18:10:09.049" v="38" actId="20577"/>
      <pc:docMkLst>
        <pc:docMk/>
      </pc:docMkLst>
      <pc:sldChg chg="modSp">
        <pc:chgData name="Siobhán Dolan" userId="5fb224f7-af86-4327-acb4-fa0c8c23e721" providerId="ADAL" clId="{54A9D90F-B4B6-4572-9734-1C1045F3192C}" dt="2019-01-24T18:09:55.858" v="14" actId="20577"/>
        <pc:sldMkLst>
          <pc:docMk/>
          <pc:sldMk cId="1735350956" sldId="378"/>
        </pc:sldMkLst>
        <pc:spChg chg="mod">
          <ac:chgData name="Siobhán Dolan" userId="5fb224f7-af86-4327-acb4-fa0c8c23e721" providerId="ADAL" clId="{54A9D90F-B4B6-4572-9734-1C1045F3192C}" dt="2019-01-24T18:09:55.858" v="14" actId="20577"/>
          <ac:spMkLst>
            <pc:docMk/>
            <pc:sldMk cId="1735350956" sldId="378"/>
            <ac:spMk id="19" creationId="{5252A847-DE45-4FA3-A1F8-EEBEB845FF8E}"/>
          </ac:spMkLst>
        </pc:spChg>
      </pc:sldChg>
      <pc:sldChg chg="modSp">
        <pc:chgData name="Siobhán Dolan" userId="5fb224f7-af86-4327-acb4-fa0c8c23e721" providerId="ADAL" clId="{54A9D90F-B4B6-4572-9734-1C1045F3192C}" dt="2019-01-24T18:09:42.208" v="1" actId="20577"/>
        <pc:sldMkLst>
          <pc:docMk/>
          <pc:sldMk cId="2823450773" sldId="394"/>
        </pc:sldMkLst>
        <pc:spChg chg="mod">
          <ac:chgData name="Siobhán Dolan" userId="5fb224f7-af86-4327-acb4-fa0c8c23e721" providerId="ADAL" clId="{54A9D90F-B4B6-4572-9734-1C1045F3192C}" dt="2019-01-24T18:09:42.208" v="1" actId="20577"/>
          <ac:spMkLst>
            <pc:docMk/>
            <pc:sldMk cId="2823450773" sldId="394"/>
            <ac:spMk id="19" creationId="{5252A847-DE45-4FA3-A1F8-EEBEB845FF8E}"/>
          </ac:spMkLst>
        </pc:spChg>
      </pc:sldChg>
      <pc:sldChg chg="modSp">
        <pc:chgData name="Siobhán Dolan" userId="5fb224f7-af86-4327-acb4-fa0c8c23e721" providerId="ADAL" clId="{54A9D90F-B4B6-4572-9734-1C1045F3192C}" dt="2019-01-24T18:09:47.325" v="3" actId="20577"/>
        <pc:sldMkLst>
          <pc:docMk/>
          <pc:sldMk cId="3771944192" sldId="404"/>
        </pc:sldMkLst>
        <pc:spChg chg="mod">
          <ac:chgData name="Siobhán Dolan" userId="5fb224f7-af86-4327-acb4-fa0c8c23e721" providerId="ADAL" clId="{54A9D90F-B4B6-4572-9734-1C1045F3192C}" dt="2019-01-24T18:09:47.325" v="3" actId="20577"/>
          <ac:spMkLst>
            <pc:docMk/>
            <pc:sldMk cId="3771944192" sldId="404"/>
            <ac:spMk id="19" creationId="{5252A847-DE45-4FA3-A1F8-EEBEB845FF8E}"/>
          </ac:spMkLst>
        </pc:spChg>
      </pc:sldChg>
      <pc:sldChg chg="modSp">
        <pc:chgData name="Siobhán Dolan" userId="5fb224f7-af86-4327-acb4-fa0c8c23e721" providerId="ADAL" clId="{54A9D90F-B4B6-4572-9734-1C1045F3192C}" dt="2019-01-24T18:10:02.164" v="25" actId="20577"/>
        <pc:sldMkLst>
          <pc:docMk/>
          <pc:sldMk cId="3068682901" sldId="405"/>
        </pc:sldMkLst>
        <pc:spChg chg="mod">
          <ac:chgData name="Siobhán Dolan" userId="5fb224f7-af86-4327-acb4-fa0c8c23e721" providerId="ADAL" clId="{54A9D90F-B4B6-4572-9734-1C1045F3192C}" dt="2019-01-24T18:10:02.164" v="25" actId="20577"/>
          <ac:spMkLst>
            <pc:docMk/>
            <pc:sldMk cId="3068682901" sldId="405"/>
            <ac:spMk id="19" creationId="{5252A847-DE45-4FA3-A1F8-EEBEB845FF8E}"/>
          </ac:spMkLst>
        </pc:spChg>
      </pc:sldChg>
      <pc:sldChg chg="modSp">
        <pc:chgData name="Siobhán Dolan" userId="5fb224f7-af86-4327-acb4-fa0c8c23e721" providerId="ADAL" clId="{54A9D90F-B4B6-4572-9734-1C1045F3192C}" dt="2019-01-24T18:10:09.049" v="38" actId="20577"/>
        <pc:sldMkLst>
          <pc:docMk/>
          <pc:sldMk cId="3170368978" sldId="406"/>
        </pc:sldMkLst>
        <pc:spChg chg="mod">
          <ac:chgData name="Siobhán Dolan" userId="5fb224f7-af86-4327-acb4-fa0c8c23e721" providerId="ADAL" clId="{54A9D90F-B4B6-4572-9734-1C1045F3192C}" dt="2019-01-24T18:10:09.049" v="38" actId="20577"/>
          <ac:spMkLst>
            <pc:docMk/>
            <pc:sldMk cId="3170368978" sldId="406"/>
            <ac:spMk id="19" creationId="{5252A847-DE45-4FA3-A1F8-EEBEB845FF8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a:ln w="12700">
              <a:solidFill>
                <a:schemeClr val="tx1"/>
              </a:solidFill>
            </a:ln>
          </c:spPr>
          <c:dPt>
            <c:idx val="0"/>
            <c:bubble3D val="0"/>
            <c:spPr>
              <a:solidFill>
                <a:schemeClr val="bg1"/>
              </a:solidFill>
              <a:ln w="12700">
                <a:solidFill>
                  <a:schemeClr val="tx1"/>
                </a:solidFill>
              </a:ln>
              <a:effectLst/>
            </c:spPr>
            <c:extLst>
              <c:ext xmlns:c16="http://schemas.microsoft.com/office/drawing/2014/chart" uri="{C3380CC4-5D6E-409C-BE32-E72D297353CC}">
                <c16:uniqueId val="{00000001-2A4E-49D2-99BE-E5E58072C78C}"/>
              </c:ext>
            </c:extLst>
          </c:dPt>
          <c:dPt>
            <c:idx val="1"/>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3-0835-4CB6-9F52-BE7E1D30E77D}"/>
              </c:ext>
            </c:extLst>
          </c:dPt>
          <c:dPt>
            <c:idx val="2"/>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5-0835-4CB6-9F52-BE7E1D30E77D}"/>
              </c:ext>
            </c:extLst>
          </c:dPt>
          <c:dPt>
            <c:idx val="3"/>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7-0835-4CB6-9F52-BE7E1D30E77D}"/>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2-2A4E-49D2-99BE-E5E58072C78C}"/>
              </c:ext>
            </c:extLst>
          </c:dPt>
          <c:dPt>
            <c:idx val="5"/>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B-0835-4CB6-9F52-BE7E1D30E77D}"/>
              </c:ext>
            </c:extLst>
          </c:dPt>
          <c:dPt>
            <c:idx val="6"/>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D-0835-4CB6-9F52-BE7E1D30E77D}"/>
              </c:ext>
            </c:extLst>
          </c:dPt>
          <c:dPt>
            <c:idx val="7"/>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F-0835-4CB6-9F52-BE7E1D30E77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0-2A4E-49D2-99BE-E5E58072C7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lumMod val="60000"/>
                <a:lumOff val="40000"/>
              </a:schemeClr>
            </a:solidFill>
            <a:ln w="12700">
              <a:solidFill>
                <a:schemeClr val="tx1"/>
              </a:solidFill>
            </a:ln>
          </c:spPr>
          <c:dPt>
            <c:idx val="0"/>
            <c:bubble3D val="0"/>
            <c:spPr>
              <a:solidFill>
                <a:schemeClr val="bg1"/>
              </a:solidFill>
              <a:ln w="12700">
                <a:solidFill>
                  <a:schemeClr val="tx1"/>
                </a:solidFill>
              </a:ln>
              <a:effectLst/>
            </c:spPr>
            <c:extLst>
              <c:ext xmlns:c16="http://schemas.microsoft.com/office/drawing/2014/chart" uri="{C3380CC4-5D6E-409C-BE32-E72D297353CC}">
                <c16:uniqueId val="{00000001-2A4E-49D2-99BE-E5E58072C78C}"/>
              </c:ext>
            </c:extLst>
          </c:dPt>
          <c:dPt>
            <c:idx val="1"/>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3-EF15-4181-AB04-19421C246A94}"/>
              </c:ext>
            </c:extLst>
          </c:dPt>
          <c:dPt>
            <c:idx val="2"/>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5-EF15-4181-AB04-19421C246A94}"/>
              </c:ext>
            </c:extLst>
          </c:dPt>
          <c:dPt>
            <c:idx val="3"/>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7-EF15-4181-AB04-19421C246A94}"/>
              </c:ext>
            </c:extLst>
          </c:dPt>
          <c:dPt>
            <c:idx val="4"/>
            <c:bubble3D val="0"/>
            <c:spPr>
              <a:solidFill>
                <a:schemeClr val="bg1"/>
              </a:solidFill>
              <a:ln w="12700">
                <a:solidFill>
                  <a:schemeClr val="tx1"/>
                </a:solidFill>
              </a:ln>
              <a:effectLst/>
            </c:spPr>
            <c:extLst>
              <c:ext xmlns:c16="http://schemas.microsoft.com/office/drawing/2014/chart" uri="{C3380CC4-5D6E-409C-BE32-E72D297353CC}">
                <c16:uniqueId val="{00000002-2A4E-49D2-99BE-E5E58072C78C}"/>
              </c:ext>
            </c:extLst>
          </c:dPt>
          <c:dPt>
            <c:idx val="5"/>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B-EF15-4181-AB04-19421C246A94}"/>
              </c:ext>
            </c:extLst>
          </c:dPt>
          <c:dPt>
            <c:idx val="6"/>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D-EF15-4181-AB04-19421C246A94}"/>
              </c:ext>
            </c:extLst>
          </c:dPt>
          <c:dPt>
            <c:idx val="7"/>
            <c:bubble3D val="0"/>
            <c:spPr>
              <a:solidFill>
                <a:schemeClr val="accent4">
                  <a:lumMod val="60000"/>
                  <a:lumOff val="40000"/>
                </a:schemeClr>
              </a:solidFill>
              <a:ln w="12700">
                <a:solidFill>
                  <a:schemeClr val="tx1"/>
                </a:solidFill>
              </a:ln>
              <a:effectLst/>
            </c:spPr>
            <c:extLst>
              <c:ext xmlns:c16="http://schemas.microsoft.com/office/drawing/2014/chart" uri="{C3380CC4-5D6E-409C-BE32-E72D297353CC}">
                <c16:uniqueId val="{0000000F-EF15-4181-AB04-19421C246A94}"/>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0-2A4E-49D2-99BE-E5E58072C7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add-2-or-more-fractions-year-4-fractions-resource-pack/" TargetMode="External"/><Relationship Id="rId5" Type="http://schemas.openxmlformats.org/officeDocument/2006/relationships/hyperlink" Target="https://classroomsecrets.co.uk/category/maths/year-4/spring-block-3-fractions/" TargetMode="External"/><Relationship Id="rId4" Type="http://schemas.openxmlformats.org/officeDocument/2006/relationships/hyperlink" Target="https://classroomsecrets.co.uk/content-domain-filter/?fwp_contentdomain=4f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1BB00EA1-98E0-4B59-AB57-A73135041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29BBA2C8-D2EE-4F36-9754-640EBEBDDF1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Tick the correct answer. Use the empty number line to help you.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5" name="Table 9">
            <a:extLst>
              <a:ext uri="{FF2B5EF4-FFF2-40B4-BE49-F238E27FC236}">
                <a16:creationId xmlns:a16="http://schemas.microsoft.com/office/drawing/2014/main" id="{882E04AE-CD90-423B-8BB8-70C507F921FC}"/>
              </a:ext>
            </a:extLst>
          </p:cNvPr>
          <p:cNvGraphicFramePr>
            <a:graphicFrameLocks noGrp="1"/>
          </p:cNvGraphicFramePr>
          <p:nvPr>
            <p:extLst>
              <p:ext uri="{D42A27DB-BD31-4B8C-83A1-F6EECF244321}">
                <p14:modId xmlns:p14="http://schemas.microsoft.com/office/powerpoint/2010/main" val="49184128"/>
              </p:ext>
            </p:extLst>
          </p:nvPr>
        </p:nvGraphicFramePr>
        <p:xfrm>
          <a:off x="593884" y="3391343"/>
          <a:ext cx="7956233" cy="216000"/>
        </p:xfrm>
        <a:graphic>
          <a:graphicData uri="http://schemas.openxmlformats.org/drawingml/2006/table">
            <a:tbl>
              <a:tblPr firstRow="1" bandRow="1">
                <a:tableStyleId>{5C22544A-7EE6-4342-B048-85BDC9FD1C3A}</a:tableStyleId>
              </a:tblPr>
              <a:tblGrid>
                <a:gridCol w="319175">
                  <a:extLst>
                    <a:ext uri="{9D8B030D-6E8A-4147-A177-3AD203B41FA5}">
                      <a16:colId xmlns:a16="http://schemas.microsoft.com/office/drawing/2014/main" val="1641186830"/>
                    </a:ext>
                  </a:extLst>
                </a:gridCol>
                <a:gridCol w="319175">
                  <a:extLst>
                    <a:ext uri="{9D8B030D-6E8A-4147-A177-3AD203B41FA5}">
                      <a16:colId xmlns:a16="http://schemas.microsoft.com/office/drawing/2014/main" val="4128422153"/>
                    </a:ext>
                  </a:extLst>
                </a:gridCol>
                <a:gridCol w="319175">
                  <a:extLst>
                    <a:ext uri="{9D8B030D-6E8A-4147-A177-3AD203B41FA5}">
                      <a16:colId xmlns:a16="http://schemas.microsoft.com/office/drawing/2014/main" val="1754776290"/>
                    </a:ext>
                  </a:extLst>
                </a:gridCol>
                <a:gridCol w="319175">
                  <a:extLst>
                    <a:ext uri="{9D8B030D-6E8A-4147-A177-3AD203B41FA5}">
                      <a16:colId xmlns:a16="http://schemas.microsoft.com/office/drawing/2014/main" val="348249038"/>
                    </a:ext>
                  </a:extLst>
                </a:gridCol>
                <a:gridCol w="319175">
                  <a:extLst>
                    <a:ext uri="{9D8B030D-6E8A-4147-A177-3AD203B41FA5}">
                      <a16:colId xmlns:a16="http://schemas.microsoft.com/office/drawing/2014/main" val="1087097384"/>
                    </a:ext>
                  </a:extLst>
                </a:gridCol>
                <a:gridCol w="319175">
                  <a:extLst>
                    <a:ext uri="{9D8B030D-6E8A-4147-A177-3AD203B41FA5}">
                      <a16:colId xmlns:a16="http://schemas.microsoft.com/office/drawing/2014/main" val="566379328"/>
                    </a:ext>
                  </a:extLst>
                </a:gridCol>
                <a:gridCol w="319175">
                  <a:extLst>
                    <a:ext uri="{9D8B030D-6E8A-4147-A177-3AD203B41FA5}">
                      <a16:colId xmlns:a16="http://schemas.microsoft.com/office/drawing/2014/main" val="1941157325"/>
                    </a:ext>
                  </a:extLst>
                </a:gridCol>
                <a:gridCol w="319175">
                  <a:extLst>
                    <a:ext uri="{9D8B030D-6E8A-4147-A177-3AD203B41FA5}">
                      <a16:colId xmlns:a16="http://schemas.microsoft.com/office/drawing/2014/main" val="2676215812"/>
                    </a:ext>
                  </a:extLst>
                </a:gridCol>
                <a:gridCol w="319175">
                  <a:extLst>
                    <a:ext uri="{9D8B030D-6E8A-4147-A177-3AD203B41FA5}">
                      <a16:colId xmlns:a16="http://schemas.microsoft.com/office/drawing/2014/main" val="246624042"/>
                    </a:ext>
                  </a:extLst>
                </a:gridCol>
                <a:gridCol w="319175">
                  <a:extLst>
                    <a:ext uri="{9D8B030D-6E8A-4147-A177-3AD203B41FA5}">
                      <a16:colId xmlns:a16="http://schemas.microsoft.com/office/drawing/2014/main" val="384895968"/>
                    </a:ext>
                  </a:extLst>
                </a:gridCol>
                <a:gridCol w="319175">
                  <a:extLst>
                    <a:ext uri="{9D8B030D-6E8A-4147-A177-3AD203B41FA5}">
                      <a16:colId xmlns:a16="http://schemas.microsoft.com/office/drawing/2014/main" val="62666115"/>
                    </a:ext>
                  </a:extLst>
                </a:gridCol>
                <a:gridCol w="319175">
                  <a:extLst>
                    <a:ext uri="{9D8B030D-6E8A-4147-A177-3AD203B41FA5}">
                      <a16:colId xmlns:a16="http://schemas.microsoft.com/office/drawing/2014/main" val="2392236593"/>
                    </a:ext>
                  </a:extLst>
                </a:gridCol>
                <a:gridCol w="319175">
                  <a:extLst>
                    <a:ext uri="{9D8B030D-6E8A-4147-A177-3AD203B41FA5}">
                      <a16:colId xmlns:a16="http://schemas.microsoft.com/office/drawing/2014/main" val="1247189890"/>
                    </a:ext>
                  </a:extLst>
                </a:gridCol>
                <a:gridCol w="319175">
                  <a:extLst>
                    <a:ext uri="{9D8B030D-6E8A-4147-A177-3AD203B41FA5}">
                      <a16:colId xmlns:a16="http://schemas.microsoft.com/office/drawing/2014/main" val="3765910694"/>
                    </a:ext>
                  </a:extLst>
                </a:gridCol>
                <a:gridCol w="319175">
                  <a:extLst>
                    <a:ext uri="{9D8B030D-6E8A-4147-A177-3AD203B41FA5}">
                      <a16:colId xmlns:a16="http://schemas.microsoft.com/office/drawing/2014/main" val="3393571438"/>
                    </a:ext>
                  </a:extLst>
                </a:gridCol>
                <a:gridCol w="319175">
                  <a:extLst>
                    <a:ext uri="{9D8B030D-6E8A-4147-A177-3AD203B41FA5}">
                      <a16:colId xmlns:a16="http://schemas.microsoft.com/office/drawing/2014/main" val="2380292283"/>
                    </a:ext>
                  </a:extLst>
                </a:gridCol>
                <a:gridCol w="319175">
                  <a:extLst>
                    <a:ext uri="{9D8B030D-6E8A-4147-A177-3AD203B41FA5}">
                      <a16:colId xmlns:a16="http://schemas.microsoft.com/office/drawing/2014/main" val="3960936928"/>
                    </a:ext>
                  </a:extLst>
                </a:gridCol>
                <a:gridCol w="319175">
                  <a:extLst>
                    <a:ext uri="{9D8B030D-6E8A-4147-A177-3AD203B41FA5}">
                      <a16:colId xmlns:a16="http://schemas.microsoft.com/office/drawing/2014/main" val="4040701706"/>
                    </a:ext>
                  </a:extLst>
                </a:gridCol>
                <a:gridCol w="319175">
                  <a:extLst>
                    <a:ext uri="{9D8B030D-6E8A-4147-A177-3AD203B41FA5}">
                      <a16:colId xmlns:a16="http://schemas.microsoft.com/office/drawing/2014/main" val="3498111298"/>
                    </a:ext>
                  </a:extLst>
                </a:gridCol>
                <a:gridCol w="319175">
                  <a:extLst>
                    <a:ext uri="{9D8B030D-6E8A-4147-A177-3AD203B41FA5}">
                      <a16:colId xmlns:a16="http://schemas.microsoft.com/office/drawing/2014/main" val="3005491254"/>
                    </a:ext>
                  </a:extLst>
                </a:gridCol>
                <a:gridCol w="319175">
                  <a:extLst>
                    <a:ext uri="{9D8B030D-6E8A-4147-A177-3AD203B41FA5}">
                      <a16:colId xmlns:a16="http://schemas.microsoft.com/office/drawing/2014/main" val="809163995"/>
                    </a:ext>
                  </a:extLst>
                </a:gridCol>
                <a:gridCol w="319175">
                  <a:extLst>
                    <a:ext uri="{9D8B030D-6E8A-4147-A177-3AD203B41FA5}">
                      <a16:colId xmlns:a16="http://schemas.microsoft.com/office/drawing/2014/main" val="2576904358"/>
                    </a:ext>
                  </a:extLst>
                </a:gridCol>
                <a:gridCol w="319175">
                  <a:extLst>
                    <a:ext uri="{9D8B030D-6E8A-4147-A177-3AD203B41FA5}">
                      <a16:colId xmlns:a16="http://schemas.microsoft.com/office/drawing/2014/main" val="2866515404"/>
                    </a:ext>
                  </a:extLst>
                </a:gridCol>
                <a:gridCol w="319175">
                  <a:extLst>
                    <a:ext uri="{9D8B030D-6E8A-4147-A177-3AD203B41FA5}">
                      <a16:colId xmlns:a16="http://schemas.microsoft.com/office/drawing/2014/main" val="2716807919"/>
                    </a:ext>
                  </a:extLst>
                </a:gridCol>
                <a:gridCol w="296033">
                  <a:extLst>
                    <a:ext uri="{9D8B030D-6E8A-4147-A177-3AD203B41FA5}">
                      <a16:colId xmlns:a16="http://schemas.microsoft.com/office/drawing/2014/main" val="3735401065"/>
                    </a:ext>
                  </a:extLst>
                </a:gridCol>
              </a:tblGrid>
              <a:tr h="216000">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670641532"/>
                  </a:ext>
                </a:extLst>
              </a:tr>
            </a:tbl>
          </a:graphicData>
        </a:graphic>
      </p:graphicFrame>
      <p:sp>
        <p:nvSpPr>
          <p:cNvPr id="16" name="Rounded Rectangle 45">
            <a:extLst>
              <a:ext uri="{FF2B5EF4-FFF2-40B4-BE49-F238E27FC236}">
                <a16:creationId xmlns:a16="http://schemas.microsoft.com/office/drawing/2014/main" id="{E67C6572-2B83-4934-BBBA-CB25AD6E169E}"/>
              </a:ext>
            </a:extLst>
          </p:cNvPr>
          <p:cNvSpPr/>
          <p:nvPr/>
        </p:nvSpPr>
        <p:spPr>
          <a:xfrm>
            <a:off x="1160565" y="4362157"/>
            <a:ext cx="959399" cy="1105610"/>
          </a:xfrm>
          <a:prstGeom prst="roundRect">
            <a:avLst/>
          </a:prstGeom>
          <a:solidFill>
            <a:schemeClr val="bg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sp>
        <p:nvSpPr>
          <p:cNvPr id="28" name="Rounded Rectangle 45">
            <a:extLst>
              <a:ext uri="{FF2B5EF4-FFF2-40B4-BE49-F238E27FC236}">
                <a16:creationId xmlns:a16="http://schemas.microsoft.com/office/drawing/2014/main" id="{87121D04-6C70-4804-896E-49C27E882736}"/>
              </a:ext>
            </a:extLst>
          </p:cNvPr>
          <p:cNvSpPr/>
          <p:nvPr/>
        </p:nvSpPr>
        <p:spPr>
          <a:xfrm>
            <a:off x="4092301" y="4362157"/>
            <a:ext cx="959399" cy="1105610"/>
          </a:xfrm>
          <a:prstGeom prst="roundRect">
            <a:avLst/>
          </a:prstGeom>
          <a:solidFill>
            <a:schemeClr val="bg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3A06A3B0-6EC7-418A-9E6A-BBE64B22CF2C}"/>
              </a:ext>
            </a:extLst>
          </p:cNvPr>
          <p:cNvGraphicFramePr>
            <a:graphicFrameLocks noGrp="1"/>
          </p:cNvGraphicFramePr>
          <p:nvPr>
            <p:extLst>
              <p:ext uri="{D42A27DB-BD31-4B8C-83A1-F6EECF244321}">
                <p14:modId xmlns:p14="http://schemas.microsoft.com/office/powerpoint/2010/main" val="1358315329"/>
              </p:ext>
            </p:extLst>
          </p:nvPr>
        </p:nvGraphicFramePr>
        <p:xfrm>
          <a:off x="1406264" y="4446962"/>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graphicFrame>
        <p:nvGraphicFramePr>
          <p:cNvPr id="27" name="Table 8">
            <a:extLst>
              <a:ext uri="{FF2B5EF4-FFF2-40B4-BE49-F238E27FC236}">
                <a16:creationId xmlns:a16="http://schemas.microsoft.com/office/drawing/2014/main" id="{17EE8719-112A-44D7-B4EF-AEB2D9DB00AF}"/>
              </a:ext>
            </a:extLst>
          </p:cNvPr>
          <p:cNvGraphicFramePr>
            <a:graphicFrameLocks noGrp="1"/>
          </p:cNvGraphicFramePr>
          <p:nvPr>
            <p:extLst>
              <p:ext uri="{D42A27DB-BD31-4B8C-83A1-F6EECF244321}">
                <p14:modId xmlns:p14="http://schemas.microsoft.com/office/powerpoint/2010/main" val="4040900257"/>
              </p:ext>
            </p:extLst>
          </p:nvPr>
        </p:nvGraphicFramePr>
        <p:xfrm>
          <a:off x="2988000" y="1629687"/>
          <a:ext cx="3168000" cy="106344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2601136248"/>
                    </a:ext>
                  </a:extLst>
                </a:gridCol>
                <a:gridCol w="468000">
                  <a:extLst>
                    <a:ext uri="{9D8B030D-6E8A-4147-A177-3AD203B41FA5}">
                      <a16:colId xmlns:a16="http://schemas.microsoft.com/office/drawing/2014/main" val="278258954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rgbClr val="FF0000"/>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265325"/>
                  </a:ext>
                </a:extLst>
              </a:tr>
              <a:tr h="504000">
                <a:tc>
                  <a:txBody>
                    <a:bodyPr/>
                    <a:lstStyle/>
                    <a:p>
                      <a:pPr algn="ctr"/>
                      <a:r>
                        <a:rPr lang="en-GB" sz="2800" b="1" dirty="0">
                          <a:solidFill>
                            <a:schemeClr val="tx1"/>
                          </a:solidFill>
                          <a:latin typeface="Century Gothic" panose="020B0502020202020204" pitchFamily="34" charset="0"/>
                        </a:rPr>
                        <a:t>7</a:t>
                      </a:r>
                      <a:endParaRPr lang="en-GB" sz="18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29" name="Table 28">
            <a:extLst>
              <a:ext uri="{FF2B5EF4-FFF2-40B4-BE49-F238E27FC236}">
                <a16:creationId xmlns:a16="http://schemas.microsoft.com/office/drawing/2014/main" id="{88F1B722-8973-4F49-9F36-A823AC65A1A7}"/>
              </a:ext>
            </a:extLst>
          </p:cNvPr>
          <p:cNvGraphicFramePr>
            <a:graphicFrameLocks noGrp="1"/>
          </p:cNvGraphicFramePr>
          <p:nvPr>
            <p:extLst>
              <p:ext uri="{D42A27DB-BD31-4B8C-83A1-F6EECF244321}">
                <p14:modId xmlns:p14="http://schemas.microsoft.com/office/powerpoint/2010/main" val="645282573"/>
              </p:ext>
            </p:extLst>
          </p:nvPr>
        </p:nvGraphicFramePr>
        <p:xfrm>
          <a:off x="4338000" y="4446962"/>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latin typeface="Century Gothic" panose="020B0502020202020204" pitchFamily="34" charset="0"/>
                        </a:rPr>
                        <a:t>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sp>
        <p:nvSpPr>
          <p:cNvPr id="30" name="Rounded Rectangle 45">
            <a:extLst>
              <a:ext uri="{FF2B5EF4-FFF2-40B4-BE49-F238E27FC236}">
                <a16:creationId xmlns:a16="http://schemas.microsoft.com/office/drawing/2014/main" id="{5A710FA6-0054-488C-8453-28846A3A4C79}"/>
              </a:ext>
            </a:extLst>
          </p:cNvPr>
          <p:cNvSpPr/>
          <p:nvPr/>
        </p:nvSpPr>
        <p:spPr>
          <a:xfrm>
            <a:off x="7024037" y="4365986"/>
            <a:ext cx="959399" cy="1105610"/>
          </a:xfrm>
          <a:prstGeom prst="roundRect">
            <a:avLst/>
          </a:prstGeom>
          <a:solidFill>
            <a:schemeClr val="bg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8311F101-15E1-41B2-85AA-91C924830F1D}"/>
              </a:ext>
            </a:extLst>
          </p:cNvPr>
          <p:cNvGraphicFramePr>
            <a:graphicFrameLocks noGrp="1"/>
          </p:cNvGraphicFramePr>
          <p:nvPr>
            <p:extLst>
              <p:ext uri="{D42A27DB-BD31-4B8C-83A1-F6EECF244321}">
                <p14:modId xmlns:p14="http://schemas.microsoft.com/office/powerpoint/2010/main" val="28641345"/>
              </p:ext>
            </p:extLst>
          </p:nvPr>
        </p:nvGraphicFramePr>
        <p:xfrm>
          <a:off x="7269736" y="4450791"/>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spTree>
    <p:extLst>
      <p:ext uri="{BB962C8B-B14F-4D97-AF65-F5344CB8AC3E}">
        <p14:creationId xmlns:p14="http://schemas.microsoft.com/office/powerpoint/2010/main" val="8698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Tick the correct answer. Use the empty number line to help you.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5" name="Table 9">
            <a:extLst>
              <a:ext uri="{FF2B5EF4-FFF2-40B4-BE49-F238E27FC236}">
                <a16:creationId xmlns:a16="http://schemas.microsoft.com/office/drawing/2014/main" id="{882E04AE-CD90-423B-8BB8-70C507F921FC}"/>
              </a:ext>
            </a:extLst>
          </p:cNvPr>
          <p:cNvGraphicFramePr>
            <a:graphicFrameLocks noGrp="1"/>
          </p:cNvGraphicFramePr>
          <p:nvPr/>
        </p:nvGraphicFramePr>
        <p:xfrm>
          <a:off x="593884" y="3391343"/>
          <a:ext cx="7956233" cy="216000"/>
        </p:xfrm>
        <a:graphic>
          <a:graphicData uri="http://schemas.openxmlformats.org/drawingml/2006/table">
            <a:tbl>
              <a:tblPr firstRow="1" bandRow="1">
                <a:tableStyleId>{5C22544A-7EE6-4342-B048-85BDC9FD1C3A}</a:tableStyleId>
              </a:tblPr>
              <a:tblGrid>
                <a:gridCol w="319175">
                  <a:extLst>
                    <a:ext uri="{9D8B030D-6E8A-4147-A177-3AD203B41FA5}">
                      <a16:colId xmlns:a16="http://schemas.microsoft.com/office/drawing/2014/main" val="1641186830"/>
                    </a:ext>
                  </a:extLst>
                </a:gridCol>
                <a:gridCol w="319175">
                  <a:extLst>
                    <a:ext uri="{9D8B030D-6E8A-4147-A177-3AD203B41FA5}">
                      <a16:colId xmlns:a16="http://schemas.microsoft.com/office/drawing/2014/main" val="4128422153"/>
                    </a:ext>
                  </a:extLst>
                </a:gridCol>
                <a:gridCol w="319175">
                  <a:extLst>
                    <a:ext uri="{9D8B030D-6E8A-4147-A177-3AD203B41FA5}">
                      <a16:colId xmlns:a16="http://schemas.microsoft.com/office/drawing/2014/main" val="1754776290"/>
                    </a:ext>
                  </a:extLst>
                </a:gridCol>
                <a:gridCol w="319175">
                  <a:extLst>
                    <a:ext uri="{9D8B030D-6E8A-4147-A177-3AD203B41FA5}">
                      <a16:colId xmlns:a16="http://schemas.microsoft.com/office/drawing/2014/main" val="348249038"/>
                    </a:ext>
                  </a:extLst>
                </a:gridCol>
                <a:gridCol w="319175">
                  <a:extLst>
                    <a:ext uri="{9D8B030D-6E8A-4147-A177-3AD203B41FA5}">
                      <a16:colId xmlns:a16="http://schemas.microsoft.com/office/drawing/2014/main" val="1087097384"/>
                    </a:ext>
                  </a:extLst>
                </a:gridCol>
                <a:gridCol w="319175">
                  <a:extLst>
                    <a:ext uri="{9D8B030D-6E8A-4147-A177-3AD203B41FA5}">
                      <a16:colId xmlns:a16="http://schemas.microsoft.com/office/drawing/2014/main" val="566379328"/>
                    </a:ext>
                  </a:extLst>
                </a:gridCol>
                <a:gridCol w="319175">
                  <a:extLst>
                    <a:ext uri="{9D8B030D-6E8A-4147-A177-3AD203B41FA5}">
                      <a16:colId xmlns:a16="http://schemas.microsoft.com/office/drawing/2014/main" val="1941157325"/>
                    </a:ext>
                  </a:extLst>
                </a:gridCol>
                <a:gridCol w="319175">
                  <a:extLst>
                    <a:ext uri="{9D8B030D-6E8A-4147-A177-3AD203B41FA5}">
                      <a16:colId xmlns:a16="http://schemas.microsoft.com/office/drawing/2014/main" val="2676215812"/>
                    </a:ext>
                  </a:extLst>
                </a:gridCol>
                <a:gridCol w="319175">
                  <a:extLst>
                    <a:ext uri="{9D8B030D-6E8A-4147-A177-3AD203B41FA5}">
                      <a16:colId xmlns:a16="http://schemas.microsoft.com/office/drawing/2014/main" val="246624042"/>
                    </a:ext>
                  </a:extLst>
                </a:gridCol>
                <a:gridCol w="319175">
                  <a:extLst>
                    <a:ext uri="{9D8B030D-6E8A-4147-A177-3AD203B41FA5}">
                      <a16:colId xmlns:a16="http://schemas.microsoft.com/office/drawing/2014/main" val="384895968"/>
                    </a:ext>
                  </a:extLst>
                </a:gridCol>
                <a:gridCol w="319175">
                  <a:extLst>
                    <a:ext uri="{9D8B030D-6E8A-4147-A177-3AD203B41FA5}">
                      <a16:colId xmlns:a16="http://schemas.microsoft.com/office/drawing/2014/main" val="62666115"/>
                    </a:ext>
                  </a:extLst>
                </a:gridCol>
                <a:gridCol w="319175">
                  <a:extLst>
                    <a:ext uri="{9D8B030D-6E8A-4147-A177-3AD203B41FA5}">
                      <a16:colId xmlns:a16="http://schemas.microsoft.com/office/drawing/2014/main" val="2392236593"/>
                    </a:ext>
                  </a:extLst>
                </a:gridCol>
                <a:gridCol w="319175">
                  <a:extLst>
                    <a:ext uri="{9D8B030D-6E8A-4147-A177-3AD203B41FA5}">
                      <a16:colId xmlns:a16="http://schemas.microsoft.com/office/drawing/2014/main" val="1247189890"/>
                    </a:ext>
                  </a:extLst>
                </a:gridCol>
                <a:gridCol w="319175">
                  <a:extLst>
                    <a:ext uri="{9D8B030D-6E8A-4147-A177-3AD203B41FA5}">
                      <a16:colId xmlns:a16="http://schemas.microsoft.com/office/drawing/2014/main" val="3765910694"/>
                    </a:ext>
                  </a:extLst>
                </a:gridCol>
                <a:gridCol w="319175">
                  <a:extLst>
                    <a:ext uri="{9D8B030D-6E8A-4147-A177-3AD203B41FA5}">
                      <a16:colId xmlns:a16="http://schemas.microsoft.com/office/drawing/2014/main" val="3393571438"/>
                    </a:ext>
                  </a:extLst>
                </a:gridCol>
                <a:gridCol w="319175">
                  <a:extLst>
                    <a:ext uri="{9D8B030D-6E8A-4147-A177-3AD203B41FA5}">
                      <a16:colId xmlns:a16="http://schemas.microsoft.com/office/drawing/2014/main" val="2380292283"/>
                    </a:ext>
                  </a:extLst>
                </a:gridCol>
                <a:gridCol w="319175">
                  <a:extLst>
                    <a:ext uri="{9D8B030D-6E8A-4147-A177-3AD203B41FA5}">
                      <a16:colId xmlns:a16="http://schemas.microsoft.com/office/drawing/2014/main" val="3960936928"/>
                    </a:ext>
                  </a:extLst>
                </a:gridCol>
                <a:gridCol w="319175">
                  <a:extLst>
                    <a:ext uri="{9D8B030D-6E8A-4147-A177-3AD203B41FA5}">
                      <a16:colId xmlns:a16="http://schemas.microsoft.com/office/drawing/2014/main" val="4040701706"/>
                    </a:ext>
                  </a:extLst>
                </a:gridCol>
                <a:gridCol w="319175">
                  <a:extLst>
                    <a:ext uri="{9D8B030D-6E8A-4147-A177-3AD203B41FA5}">
                      <a16:colId xmlns:a16="http://schemas.microsoft.com/office/drawing/2014/main" val="3498111298"/>
                    </a:ext>
                  </a:extLst>
                </a:gridCol>
                <a:gridCol w="319175">
                  <a:extLst>
                    <a:ext uri="{9D8B030D-6E8A-4147-A177-3AD203B41FA5}">
                      <a16:colId xmlns:a16="http://schemas.microsoft.com/office/drawing/2014/main" val="3005491254"/>
                    </a:ext>
                  </a:extLst>
                </a:gridCol>
                <a:gridCol w="319175">
                  <a:extLst>
                    <a:ext uri="{9D8B030D-6E8A-4147-A177-3AD203B41FA5}">
                      <a16:colId xmlns:a16="http://schemas.microsoft.com/office/drawing/2014/main" val="809163995"/>
                    </a:ext>
                  </a:extLst>
                </a:gridCol>
                <a:gridCol w="319175">
                  <a:extLst>
                    <a:ext uri="{9D8B030D-6E8A-4147-A177-3AD203B41FA5}">
                      <a16:colId xmlns:a16="http://schemas.microsoft.com/office/drawing/2014/main" val="2576904358"/>
                    </a:ext>
                  </a:extLst>
                </a:gridCol>
                <a:gridCol w="319175">
                  <a:extLst>
                    <a:ext uri="{9D8B030D-6E8A-4147-A177-3AD203B41FA5}">
                      <a16:colId xmlns:a16="http://schemas.microsoft.com/office/drawing/2014/main" val="2866515404"/>
                    </a:ext>
                  </a:extLst>
                </a:gridCol>
                <a:gridCol w="319175">
                  <a:extLst>
                    <a:ext uri="{9D8B030D-6E8A-4147-A177-3AD203B41FA5}">
                      <a16:colId xmlns:a16="http://schemas.microsoft.com/office/drawing/2014/main" val="2716807919"/>
                    </a:ext>
                  </a:extLst>
                </a:gridCol>
                <a:gridCol w="296033">
                  <a:extLst>
                    <a:ext uri="{9D8B030D-6E8A-4147-A177-3AD203B41FA5}">
                      <a16:colId xmlns:a16="http://schemas.microsoft.com/office/drawing/2014/main" val="3735401065"/>
                    </a:ext>
                  </a:extLst>
                </a:gridCol>
              </a:tblGrid>
              <a:tr h="216000">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670641532"/>
                  </a:ext>
                </a:extLst>
              </a:tr>
            </a:tbl>
          </a:graphicData>
        </a:graphic>
      </p:graphicFrame>
      <p:sp>
        <p:nvSpPr>
          <p:cNvPr id="16" name="Rounded Rectangle 45">
            <a:extLst>
              <a:ext uri="{FF2B5EF4-FFF2-40B4-BE49-F238E27FC236}">
                <a16:creationId xmlns:a16="http://schemas.microsoft.com/office/drawing/2014/main" id="{E67C6572-2B83-4934-BBBA-CB25AD6E169E}"/>
              </a:ext>
            </a:extLst>
          </p:cNvPr>
          <p:cNvSpPr/>
          <p:nvPr/>
        </p:nvSpPr>
        <p:spPr>
          <a:xfrm>
            <a:off x="1160565" y="4362157"/>
            <a:ext cx="959399" cy="1105610"/>
          </a:xfrm>
          <a:prstGeom prst="roundRect">
            <a:avLst/>
          </a:prstGeom>
          <a:solidFill>
            <a:schemeClr val="bg1"/>
          </a:solidFill>
          <a:ln w="28575">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sp>
        <p:nvSpPr>
          <p:cNvPr id="28" name="Rounded Rectangle 45">
            <a:extLst>
              <a:ext uri="{FF2B5EF4-FFF2-40B4-BE49-F238E27FC236}">
                <a16:creationId xmlns:a16="http://schemas.microsoft.com/office/drawing/2014/main" id="{87121D04-6C70-4804-896E-49C27E882736}"/>
              </a:ext>
            </a:extLst>
          </p:cNvPr>
          <p:cNvSpPr/>
          <p:nvPr/>
        </p:nvSpPr>
        <p:spPr>
          <a:xfrm>
            <a:off x="4092301" y="4362157"/>
            <a:ext cx="959399" cy="1105610"/>
          </a:xfrm>
          <a:prstGeom prst="roundRect">
            <a:avLst/>
          </a:prstGeom>
          <a:solidFill>
            <a:schemeClr val="bg1"/>
          </a:solidFill>
          <a:ln w="28575">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3A06A3B0-6EC7-418A-9E6A-BBE64B22CF2C}"/>
              </a:ext>
            </a:extLst>
          </p:cNvPr>
          <p:cNvGraphicFramePr>
            <a:graphicFrameLocks noGrp="1"/>
          </p:cNvGraphicFramePr>
          <p:nvPr>
            <p:extLst>
              <p:ext uri="{D42A27DB-BD31-4B8C-83A1-F6EECF244321}">
                <p14:modId xmlns:p14="http://schemas.microsoft.com/office/powerpoint/2010/main" val="3100910717"/>
              </p:ext>
            </p:extLst>
          </p:nvPr>
        </p:nvGraphicFramePr>
        <p:xfrm>
          <a:off x="1406264" y="4446962"/>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solidFill>
                            <a:schemeClr val="bg1">
                              <a:lumMod val="65000"/>
                            </a:schemeClr>
                          </a:solidFill>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bg1">
                              <a:lumMod val="65000"/>
                            </a:schemeClr>
                          </a:solidFill>
                          <a:latin typeface="Century Gothic" panose="020B0502020202020204" pitchFamily="34" charset="0"/>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graphicFrame>
        <p:nvGraphicFramePr>
          <p:cNvPr id="27" name="Table 8">
            <a:extLst>
              <a:ext uri="{FF2B5EF4-FFF2-40B4-BE49-F238E27FC236}">
                <a16:creationId xmlns:a16="http://schemas.microsoft.com/office/drawing/2014/main" id="{17EE8719-112A-44D7-B4EF-AEB2D9DB00AF}"/>
              </a:ext>
            </a:extLst>
          </p:cNvPr>
          <p:cNvGraphicFramePr>
            <a:graphicFrameLocks noGrp="1"/>
          </p:cNvGraphicFramePr>
          <p:nvPr>
            <p:extLst>
              <p:ext uri="{D42A27DB-BD31-4B8C-83A1-F6EECF244321}">
                <p14:modId xmlns:p14="http://schemas.microsoft.com/office/powerpoint/2010/main" val="4069310609"/>
              </p:ext>
            </p:extLst>
          </p:nvPr>
        </p:nvGraphicFramePr>
        <p:xfrm>
          <a:off x="2988000" y="1629687"/>
          <a:ext cx="3168000" cy="106344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2601136248"/>
                    </a:ext>
                  </a:extLst>
                </a:gridCol>
                <a:gridCol w="468000">
                  <a:extLst>
                    <a:ext uri="{9D8B030D-6E8A-4147-A177-3AD203B41FA5}">
                      <a16:colId xmlns:a16="http://schemas.microsoft.com/office/drawing/2014/main" val="278258954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20</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19265325"/>
                  </a:ext>
                </a:extLst>
              </a:tr>
              <a:tr h="504000">
                <a:tc>
                  <a:txBody>
                    <a:bodyPr/>
                    <a:lstStyle/>
                    <a:p>
                      <a:pPr algn="ctr"/>
                      <a:r>
                        <a:rPr lang="en-GB" sz="2800" b="1" dirty="0">
                          <a:solidFill>
                            <a:schemeClr val="tx1"/>
                          </a:solidFill>
                          <a:latin typeface="Century Gothic" panose="020B0502020202020204" pitchFamily="34" charset="0"/>
                        </a:rPr>
                        <a:t>7</a:t>
                      </a:r>
                      <a:endParaRPr lang="en-GB" sz="18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29" name="Table 28">
            <a:extLst>
              <a:ext uri="{FF2B5EF4-FFF2-40B4-BE49-F238E27FC236}">
                <a16:creationId xmlns:a16="http://schemas.microsoft.com/office/drawing/2014/main" id="{88F1B722-8973-4F49-9F36-A823AC65A1A7}"/>
              </a:ext>
            </a:extLst>
          </p:cNvPr>
          <p:cNvGraphicFramePr>
            <a:graphicFrameLocks noGrp="1"/>
          </p:cNvGraphicFramePr>
          <p:nvPr>
            <p:extLst>
              <p:ext uri="{D42A27DB-BD31-4B8C-83A1-F6EECF244321}">
                <p14:modId xmlns:p14="http://schemas.microsoft.com/office/powerpoint/2010/main" val="1582634345"/>
              </p:ext>
            </p:extLst>
          </p:nvPr>
        </p:nvGraphicFramePr>
        <p:xfrm>
          <a:off x="4338000" y="4446962"/>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solidFill>
                            <a:schemeClr val="bg1">
                              <a:lumMod val="65000"/>
                            </a:schemeClr>
                          </a:solidFill>
                          <a:latin typeface="Century Gothic" panose="020B0502020202020204" pitchFamily="34" charset="0"/>
                        </a:rPr>
                        <a:t>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bg1">
                              <a:lumMod val="65000"/>
                            </a:schemeClr>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sp>
        <p:nvSpPr>
          <p:cNvPr id="30" name="Rounded Rectangle 45">
            <a:extLst>
              <a:ext uri="{FF2B5EF4-FFF2-40B4-BE49-F238E27FC236}">
                <a16:creationId xmlns:a16="http://schemas.microsoft.com/office/drawing/2014/main" id="{5A710FA6-0054-488C-8453-28846A3A4C79}"/>
              </a:ext>
            </a:extLst>
          </p:cNvPr>
          <p:cNvSpPr/>
          <p:nvPr/>
        </p:nvSpPr>
        <p:spPr>
          <a:xfrm>
            <a:off x="7024037" y="4365986"/>
            <a:ext cx="959399" cy="1105610"/>
          </a:xfrm>
          <a:prstGeom prst="roundRect">
            <a:avLst/>
          </a:prstGeom>
          <a:solidFill>
            <a:schemeClr val="bg1"/>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8311F101-15E1-41B2-85AA-91C924830F1D}"/>
              </a:ext>
            </a:extLst>
          </p:cNvPr>
          <p:cNvGraphicFramePr>
            <a:graphicFrameLocks noGrp="1"/>
          </p:cNvGraphicFramePr>
          <p:nvPr>
            <p:extLst>
              <p:ext uri="{D42A27DB-BD31-4B8C-83A1-F6EECF244321}">
                <p14:modId xmlns:p14="http://schemas.microsoft.com/office/powerpoint/2010/main" val="3488438166"/>
              </p:ext>
            </p:extLst>
          </p:nvPr>
        </p:nvGraphicFramePr>
        <p:xfrm>
          <a:off x="7269736" y="4450791"/>
          <a:ext cx="468000" cy="936000"/>
        </p:xfrm>
        <a:graphic>
          <a:graphicData uri="http://schemas.openxmlformats.org/drawingml/2006/table">
            <a:tbl>
              <a:tblPr firstRow="1" bandRow="1"/>
              <a:tblGrid>
                <a:gridCol w="468000">
                  <a:extLst>
                    <a:ext uri="{9D8B030D-6E8A-4147-A177-3AD203B41FA5}">
                      <a16:colId xmlns:a16="http://schemas.microsoft.com/office/drawing/2014/main" val="3381285371"/>
                    </a:ext>
                  </a:extLst>
                </a:gridCol>
              </a:tblGrid>
              <a:tr h="468000">
                <a:tc>
                  <a:txBody>
                    <a:bodyPr/>
                    <a:lstStyle/>
                    <a:p>
                      <a:pPr algn="ctr"/>
                      <a:r>
                        <a:rPr lang="en-GB" sz="2400" b="1" dirty="0">
                          <a:solidFill>
                            <a:srgbClr val="FF0000"/>
                          </a:solidFill>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94583"/>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rgbClr val="FF0000"/>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162293"/>
                  </a:ext>
                </a:extLst>
              </a:tr>
            </a:tbl>
          </a:graphicData>
        </a:graphic>
      </p:graphicFrame>
      <p:sp>
        <p:nvSpPr>
          <p:cNvPr id="3" name="TextBox 2">
            <a:extLst>
              <a:ext uri="{FF2B5EF4-FFF2-40B4-BE49-F238E27FC236}">
                <a16:creationId xmlns:a16="http://schemas.microsoft.com/office/drawing/2014/main" id="{D8A6A1B3-1811-49BE-B005-EC42CEFD5214}"/>
              </a:ext>
            </a:extLst>
          </p:cNvPr>
          <p:cNvSpPr txBox="1"/>
          <p:nvPr/>
        </p:nvSpPr>
        <p:spPr>
          <a:xfrm>
            <a:off x="6710214" y="4083223"/>
            <a:ext cx="1027522" cy="615553"/>
          </a:xfrm>
          <a:prstGeom prst="rect">
            <a:avLst/>
          </a:prstGeom>
          <a:noFill/>
        </p:spPr>
        <p:txBody>
          <a:bodyPr wrap="square" rtlCol="0">
            <a:spAutoFit/>
          </a:bodyPr>
          <a:lstStyle/>
          <a:p>
            <a:r>
              <a:rPr lang="en-GB" sz="3400" b="1" dirty="0">
                <a:solidFill>
                  <a:srgbClr val="FF0000"/>
                </a:solidFill>
                <a:latin typeface="Century Gothic" panose="020B0502020202020204" pitchFamily="34" charset="0"/>
                <a:sym typeface="Wingdings" panose="05000000000000000000" pitchFamily="2" charset="2"/>
              </a:rPr>
              <a:t></a:t>
            </a:r>
            <a:endParaRPr lang="en-GB" sz="3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1931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Fill in the missing numbers.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5" name="Table 8">
            <a:extLst>
              <a:ext uri="{FF2B5EF4-FFF2-40B4-BE49-F238E27FC236}">
                <a16:creationId xmlns:a16="http://schemas.microsoft.com/office/drawing/2014/main" id="{93BFB009-17B3-4E5C-88BF-FF57828E932A}"/>
              </a:ext>
            </a:extLst>
          </p:cNvPr>
          <p:cNvGraphicFramePr>
            <a:graphicFrameLocks noGrp="1"/>
          </p:cNvGraphicFramePr>
          <p:nvPr>
            <p:extLst>
              <p:ext uri="{D42A27DB-BD31-4B8C-83A1-F6EECF244321}">
                <p14:modId xmlns:p14="http://schemas.microsoft.com/office/powerpoint/2010/main" val="1550312141"/>
              </p:ext>
            </p:extLst>
          </p:nvPr>
        </p:nvGraphicFramePr>
        <p:xfrm>
          <a:off x="2178000" y="1498954"/>
          <a:ext cx="47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468000">
                  <a:extLst>
                    <a:ext uri="{9D8B030D-6E8A-4147-A177-3AD203B41FA5}">
                      <a16:colId xmlns:a16="http://schemas.microsoft.com/office/drawing/2014/main" val="3719539185"/>
                    </a:ext>
                  </a:extLst>
                </a:gridCol>
                <a:gridCol w="432000">
                  <a:extLst>
                    <a:ext uri="{9D8B030D-6E8A-4147-A177-3AD203B41FA5}">
                      <a16:colId xmlns:a16="http://schemas.microsoft.com/office/drawing/2014/main" val="49595048"/>
                    </a:ext>
                  </a:extLst>
                </a:gridCol>
                <a:gridCol w="468000">
                  <a:extLst>
                    <a:ext uri="{9D8B030D-6E8A-4147-A177-3AD203B41FA5}">
                      <a16:colId xmlns:a16="http://schemas.microsoft.com/office/drawing/2014/main" val="3292319260"/>
                    </a:ext>
                  </a:extLst>
                </a:gridCol>
              </a:tblGrid>
              <a:tr h="468000">
                <a:tc rowSpan="4">
                  <a:txBody>
                    <a:bodyPr/>
                    <a:lstStyle/>
                    <a:p>
                      <a:pPr algn="ctr"/>
                      <a:r>
                        <a:rPr lang="en-GB" sz="2800" b="1" dirty="0">
                          <a:solidFill>
                            <a:schemeClr val="tx1"/>
                          </a:solidFill>
                          <a:latin typeface="Century Gothic" panose="020B0502020202020204" pitchFamily="34" charset="0"/>
                        </a:rPr>
                        <a:t>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03990695"/>
                  </a:ext>
                </a:extLst>
              </a:tr>
            </a:tbl>
          </a:graphicData>
        </a:graphic>
      </p:graphicFrame>
      <p:graphicFrame>
        <p:nvGraphicFramePr>
          <p:cNvPr id="16" name="Table 8">
            <a:extLst>
              <a:ext uri="{FF2B5EF4-FFF2-40B4-BE49-F238E27FC236}">
                <a16:creationId xmlns:a16="http://schemas.microsoft.com/office/drawing/2014/main" id="{16BA80CC-9A8D-4A99-83AE-58802BBFE91E}"/>
              </a:ext>
            </a:extLst>
          </p:cNvPr>
          <p:cNvGraphicFramePr>
            <a:graphicFrameLocks noGrp="1"/>
          </p:cNvGraphicFramePr>
          <p:nvPr>
            <p:extLst>
              <p:ext uri="{D42A27DB-BD31-4B8C-83A1-F6EECF244321}">
                <p14:modId xmlns:p14="http://schemas.microsoft.com/office/powerpoint/2010/main" val="3485192793"/>
              </p:ext>
            </p:extLst>
          </p:nvPr>
        </p:nvGraphicFramePr>
        <p:xfrm>
          <a:off x="2178000" y="3828134"/>
          <a:ext cx="47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468000">
                  <a:extLst>
                    <a:ext uri="{9D8B030D-6E8A-4147-A177-3AD203B41FA5}">
                      <a16:colId xmlns:a16="http://schemas.microsoft.com/office/drawing/2014/main" val="3719539185"/>
                    </a:ext>
                  </a:extLst>
                </a:gridCol>
                <a:gridCol w="432000">
                  <a:extLst>
                    <a:ext uri="{9D8B030D-6E8A-4147-A177-3AD203B41FA5}">
                      <a16:colId xmlns:a16="http://schemas.microsoft.com/office/drawing/2014/main" val="49595048"/>
                    </a:ext>
                  </a:extLst>
                </a:gridCol>
                <a:gridCol w="468000">
                  <a:extLst>
                    <a:ext uri="{9D8B030D-6E8A-4147-A177-3AD203B41FA5}">
                      <a16:colId xmlns:a16="http://schemas.microsoft.com/office/drawing/2014/main" val="3292319260"/>
                    </a:ext>
                  </a:extLst>
                </a:gridCol>
              </a:tblGrid>
              <a:tr h="468000">
                <a:tc rowSpan="4">
                  <a:txBody>
                    <a:bodyPr/>
                    <a:lstStyle/>
                    <a:p>
                      <a:pPr algn="ctr"/>
                      <a:r>
                        <a:rPr lang="en-GB" sz="2800" b="1" dirty="0">
                          <a:solidFill>
                            <a:schemeClr val="tx1"/>
                          </a:solidFill>
                          <a:latin typeface="Century Gothic" panose="020B0502020202020204" pitchFamily="34" charset="0"/>
                        </a:rPr>
                        <a:t>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8</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spTree>
    <p:extLst>
      <p:ext uri="{BB962C8B-B14F-4D97-AF65-F5344CB8AC3E}">
        <p14:creationId xmlns:p14="http://schemas.microsoft.com/office/powerpoint/2010/main" val="202286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Fill in the missing numbers.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5" name="Table 8">
            <a:extLst>
              <a:ext uri="{FF2B5EF4-FFF2-40B4-BE49-F238E27FC236}">
                <a16:creationId xmlns:a16="http://schemas.microsoft.com/office/drawing/2014/main" id="{93BFB009-17B3-4E5C-88BF-FF57828E932A}"/>
              </a:ext>
            </a:extLst>
          </p:cNvPr>
          <p:cNvGraphicFramePr>
            <a:graphicFrameLocks noGrp="1"/>
          </p:cNvGraphicFramePr>
          <p:nvPr>
            <p:extLst>
              <p:ext uri="{D42A27DB-BD31-4B8C-83A1-F6EECF244321}">
                <p14:modId xmlns:p14="http://schemas.microsoft.com/office/powerpoint/2010/main" val="4113124954"/>
              </p:ext>
            </p:extLst>
          </p:nvPr>
        </p:nvGraphicFramePr>
        <p:xfrm>
          <a:off x="2178000" y="1498954"/>
          <a:ext cx="47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468000">
                  <a:extLst>
                    <a:ext uri="{9D8B030D-6E8A-4147-A177-3AD203B41FA5}">
                      <a16:colId xmlns:a16="http://schemas.microsoft.com/office/drawing/2014/main" val="3719539185"/>
                    </a:ext>
                  </a:extLst>
                </a:gridCol>
                <a:gridCol w="432000">
                  <a:extLst>
                    <a:ext uri="{9D8B030D-6E8A-4147-A177-3AD203B41FA5}">
                      <a16:colId xmlns:a16="http://schemas.microsoft.com/office/drawing/2014/main" val="49595048"/>
                    </a:ext>
                  </a:extLst>
                </a:gridCol>
                <a:gridCol w="468000">
                  <a:extLst>
                    <a:ext uri="{9D8B030D-6E8A-4147-A177-3AD203B41FA5}">
                      <a16:colId xmlns:a16="http://schemas.microsoft.com/office/drawing/2014/main" val="3292319260"/>
                    </a:ext>
                  </a:extLst>
                </a:gridCol>
              </a:tblGrid>
              <a:tr h="468000">
                <a:tc rowSpan="4">
                  <a:txBody>
                    <a:bodyPr/>
                    <a:lstStyle/>
                    <a:p>
                      <a:pPr algn="ctr"/>
                      <a:r>
                        <a:rPr lang="en-GB" sz="2800" b="1" dirty="0">
                          <a:solidFill>
                            <a:schemeClr val="tx1"/>
                          </a:solidFill>
                          <a:latin typeface="Century Gothic" panose="020B0502020202020204" pitchFamily="34" charset="0"/>
                        </a:rPr>
                        <a:t>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11</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16</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rgbClr val="FF0000"/>
                          </a:solidFill>
                          <a:latin typeface="Century Gothic" panose="020B0502020202020204" pitchFamily="34" charset="0"/>
                        </a:rPr>
                        <a:t>12</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03990695"/>
                  </a:ext>
                </a:extLst>
              </a:tr>
            </a:tbl>
          </a:graphicData>
        </a:graphic>
      </p:graphicFrame>
      <p:graphicFrame>
        <p:nvGraphicFramePr>
          <p:cNvPr id="16" name="Table 8">
            <a:extLst>
              <a:ext uri="{FF2B5EF4-FFF2-40B4-BE49-F238E27FC236}">
                <a16:creationId xmlns:a16="http://schemas.microsoft.com/office/drawing/2014/main" id="{16BA80CC-9A8D-4A99-83AE-58802BBFE91E}"/>
              </a:ext>
            </a:extLst>
          </p:cNvPr>
          <p:cNvGraphicFramePr>
            <a:graphicFrameLocks noGrp="1"/>
          </p:cNvGraphicFramePr>
          <p:nvPr>
            <p:extLst>
              <p:ext uri="{D42A27DB-BD31-4B8C-83A1-F6EECF244321}">
                <p14:modId xmlns:p14="http://schemas.microsoft.com/office/powerpoint/2010/main" val="2321745890"/>
              </p:ext>
            </p:extLst>
          </p:nvPr>
        </p:nvGraphicFramePr>
        <p:xfrm>
          <a:off x="2178000" y="3828134"/>
          <a:ext cx="47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468000">
                  <a:extLst>
                    <a:ext uri="{9D8B030D-6E8A-4147-A177-3AD203B41FA5}">
                      <a16:colId xmlns:a16="http://schemas.microsoft.com/office/drawing/2014/main" val="3719539185"/>
                    </a:ext>
                  </a:extLst>
                </a:gridCol>
                <a:gridCol w="432000">
                  <a:extLst>
                    <a:ext uri="{9D8B030D-6E8A-4147-A177-3AD203B41FA5}">
                      <a16:colId xmlns:a16="http://schemas.microsoft.com/office/drawing/2014/main" val="49595048"/>
                    </a:ext>
                  </a:extLst>
                </a:gridCol>
                <a:gridCol w="468000">
                  <a:extLst>
                    <a:ext uri="{9D8B030D-6E8A-4147-A177-3AD203B41FA5}">
                      <a16:colId xmlns:a16="http://schemas.microsoft.com/office/drawing/2014/main" val="3292319260"/>
                    </a:ext>
                  </a:extLst>
                </a:gridCol>
              </a:tblGrid>
              <a:tr h="468000">
                <a:tc rowSpan="4">
                  <a:txBody>
                    <a:bodyPr/>
                    <a:lstStyle/>
                    <a:p>
                      <a:pPr algn="ctr"/>
                      <a:r>
                        <a:rPr lang="en-GB" sz="2800" b="1" dirty="0">
                          <a:solidFill>
                            <a:schemeClr val="tx1"/>
                          </a:solidFill>
                          <a:latin typeface="Century Gothic" panose="020B0502020202020204" pitchFamily="34" charset="0"/>
                        </a:rPr>
                        <a:t>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18</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23</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8</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8</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8</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spTree>
    <p:extLst>
      <p:ext uri="{BB962C8B-B14F-4D97-AF65-F5344CB8AC3E}">
        <p14:creationId xmlns:p14="http://schemas.microsoft.com/office/powerpoint/2010/main" val="246274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Use the digit cards to complete the calculations below so that both equal       . </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US" sz="2000" b="1" dirty="0">
              <a:solidFill>
                <a:schemeClr val="tx1"/>
              </a:solidFill>
              <a:latin typeface="Century Gothic" panose="020B0502020202020204" pitchFamily="34" charset="0"/>
            </a:endParaRPr>
          </a:p>
          <a:p>
            <a:endParaRPr lang="en-US" sz="2000" b="1" dirty="0">
              <a:solidFill>
                <a:schemeClr val="tx1"/>
              </a:solidFill>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8">
            <a:extLst>
              <a:ext uri="{FF2B5EF4-FFF2-40B4-BE49-F238E27FC236}">
                <a16:creationId xmlns:a16="http://schemas.microsoft.com/office/drawing/2014/main" id="{3C77B88E-A964-445B-BFC8-B75222209357}"/>
              </a:ext>
            </a:extLst>
          </p:cNvPr>
          <p:cNvGraphicFramePr>
            <a:graphicFrameLocks noGrp="1"/>
          </p:cNvGraphicFramePr>
          <p:nvPr>
            <p:extLst>
              <p:ext uri="{D42A27DB-BD31-4B8C-83A1-F6EECF244321}">
                <p14:modId xmlns:p14="http://schemas.microsoft.com/office/powerpoint/2010/main" val="2322309975"/>
              </p:ext>
            </p:extLst>
          </p:nvPr>
        </p:nvGraphicFramePr>
        <p:xfrm>
          <a:off x="3078000" y="2115322"/>
          <a:ext cx="29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rowSpan="4">
                  <a:txBody>
                    <a:bodyPr/>
                    <a:lstStyle/>
                    <a:p>
                      <a:pPr algn="ctr"/>
                      <a:r>
                        <a:rPr lang="en-GB" sz="2800" b="1" dirty="0">
                          <a:solidFill>
                            <a:schemeClr val="tx1"/>
                          </a:solidFill>
                          <a:latin typeface="Century Gothic" panose="020B0502020202020204" pitchFamily="34" charset="0"/>
                        </a:rPr>
                        <a:t>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13" name="Table 8">
            <a:extLst>
              <a:ext uri="{FF2B5EF4-FFF2-40B4-BE49-F238E27FC236}">
                <a16:creationId xmlns:a16="http://schemas.microsoft.com/office/drawing/2014/main" id="{D6834C78-A504-4B9D-8AA3-2E92F91E00C9}"/>
              </a:ext>
            </a:extLst>
          </p:cNvPr>
          <p:cNvGraphicFramePr>
            <a:graphicFrameLocks noGrp="1"/>
          </p:cNvGraphicFramePr>
          <p:nvPr>
            <p:extLst>
              <p:ext uri="{D42A27DB-BD31-4B8C-83A1-F6EECF244321}">
                <p14:modId xmlns:p14="http://schemas.microsoft.com/office/powerpoint/2010/main" val="1154971994"/>
              </p:ext>
            </p:extLst>
          </p:nvPr>
        </p:nvGraphicFramePr>
        <p:xfrm>
          <a:off x="3078000" y="3652023"/>
          <a:ext cx="29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rowSpan="4">
                  <a:txBody>
                    <a:bodyPr/>
                    <a:lstStyle/>
                    <a:p>
                      <a:pPr algn="ctr"/>
                      <a:r>
                        <a:rPr lang="en-GB" sz="2800" b="1" dirty="0">
                          <a:solidFill>
                            <a:schemeClr val="tx1"/>
                          </a:solidFill>
                          <a:latin typeface="Century Gothic" panose="020B0502020202020204" pitchFamily="34" charset="0"/>
                        </a:rPr>
                        <a:t>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03990695"/>
                  </a:ext>
                </a:extLst>
              </a:tr>
            </a:tbl>
          </a:graphicData>
        </a:graphic>
      </p:graphicFrame>
      <p:grpSp>
        <p:nvGrpSpPr>
          <p:cNvPr id="2" name="Group 1">
            <a:extLst>
              <a:ext uri="{FF2B5EF4-FFF2-40B4-BE49-F238E27FC236}">
                <a16:creationId xmlns:a16="http://schemas.microsoft.com/office/drawing/2014/main" id="{19613F4B-C654-4113-B1E9-AE54303FA721}"/>
              </a:ext>
            </a:extLst>
          </p:cNvPr>
          <p:cNvGrpSpPr/>
          <p:nvPr/>
        </p:nvGrpSpPr>
        <p:grpSpPr>
          <a:xfrm>
            <a:off x="1545648" y="5171794"/>
            <a:ext cx="6052705" cy="861088"/>
            <a:chOff x="1636541" y="5171794"/>
            <a:chExt cx="6052705" cy="861088"/>
          </a:xfrm>
        </p:grpSpPr>
        <p:sp>
          <p:nvSpPr>
            <p:cNvPr id="17" name="Rectangle: Rounded Corners 16">
              <a:extLst>
                <a:ext uri="{FF2B5EF4-FFF2-40B4-BE49-F238E27FC236}">
                  <a16:creationId xmlns:a16="http://schemas.microsoft.com/office/drawing/2014/main" id="{C0750E13-6D66-43FF-AFE7-293BB7B66E8C}"/>
                </a:ext>
              </a:extLst>
            </p:cNvPr>
            <p:cNvSpPr/>
            <p:nvPr/>
          </p:nvSpPr>
          <p:spPr>
            <a:xfrm>
              <a:off x="1636541" y="5171794"/>
              <a:ext cx="705423" cy="8610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11</a:t>
              </a:r>
            </a:p>
          </p:txBody>
        </p:sp>
        <p:sp>
          <p:nvSpPr>
            <p:cNvPr id="20" name="Rectangle: Rounded Corners 19">
              <a:extLst>
                <a:ext uri="{FF2B5EF4-FFF2-40B4-BE49-F238E27FC236}">
                  <a16:creationId xmlns:a16="http://schemas.microsoft.com/office/drawing/2014/main" id="{0FFE1C8C-1228-486D-8E07-A55F8AB1AB7F}"/>
                </a:ext>
              </a:extLst>
            </p:cNvPr>
            <p:cNvSpPr/>
            <p:nvPr/>
          </p:nvSpPr>
          <p:spPr>
            <a:xfrm>
              <a:off x="4310181" y="5171794"/>
              <a:ext cx="705423" cy="8610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14</a:t>
              </a:r>
            </a:p>
          </p:txBody>
        </p:sp>
        <p:sp>
          <p:nvSpPr>
            <p:cNvPr id="21" name="Rectangle: Rounded Corners 20">
              <a:extLst>
                <a:ext uri="{FF2B5EF4-FFF2-40B4-BE49-F238E27FC236}">
                  <a16:creationId xmlns:a16="http://schemas.microsoft.com/office/drawing/2014/main" id="{7FCD0696-8821-4F0E-94E8-F3C258200402}"/>
                </a:ext>
              </a:extLst>
            </p:cNvPr>
            <p:cNvSpPr/>
            <p:nvPr/>
          </p:nvSpPr>
          <p:spPr>
            <a:xfrm>
              <a:off x="6983823" y="5171794"/>
              <a:ext cx="705423" cy="8610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4</a:t>
              </a:r>
            </a:p>
          </p:txBody>
        </p:sp>
        <p:sp>
          <p:nvSpPr>
            <p:cNvPr id="25" name="Rectangle: Rounded Corners 24">
              <a:extLst>
                <a:ext uri="{FF2B5EF4-FFF2-40B4-BE49-F238E27FC236}">
                  <a16:creationId xmlns:a16="http://schemas.microsoft.com/office/drawing/2014/main" id="{BBF7F9A0-CABB-43CF-87FF-800DEAC4E173}"/>
                </a:ext>
              </a:extLst>
            </p:cNvPr>
            <p:cNvSpPr/>
            <p:nvPr/>
          </p:nvSpPr>
          <p:spPr>
            <a:xfrm>
              <a:off x="2973361" y="5171794"/>
              <a:ext cx="705423" cy="8610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9</a:t>
              </a:r>
            </a:p>
          </p:txBody>
        </p:sp>
        <p:sp>
          <p:nvSpPr>
            <p:cNvPr id="26" name="Rectangle: Rounded Corners 25">
              <a:extLst>
                <a:ext uri="{FF2B5EF4-FFF2-40B4-BE49-F238E27FC236}">
                  <a16:creationId xmlns:a16="http://schemas.microsoft.com/office/drawing/2014/main" id="{2C6B2351-A78B-43C3-A044-42E8566322AF}"/>
                </a:ext>
              </a:extLst>
            </p:cNvPr>
            <p:cNvSpPr/>
            <p:nvPr/>
          </p:nvSpPr>
          <p:spPr>
            <a:xfrm>
              <a:off x="5647001" y="5171794"/>
              <a:ext cx="705423" cy="86108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6</a:t>
              </a:r>
            </a:p>
          </p:txBody>
        </p:sp>
      </p:grpSp>
      <p:graphicFrame>
        <p:nvGraphicFramePr>
          <p:cNvPr id="15" name="Table 14">
            <a:extLst>
              <a:ext uri="{FF2B5EF4-FFF2-40B4-BE49-F238E27FC236}">
                <a16:creationId xmlns:a16="http://schemas.microsoft.com/office/drawing/2014/main" id="{574E2AE4-D592-49F2-9B5F-348E959E17C1}"/>
              </a:ext>
            </a:extLst>
          </p:cNvPr>
          <p:cNvGraphicFramePr>
            <a:graphicFrameLocks noGrp="1"/>
          </p:cNvGraphicFramePr>
          <p:nvPr>
            <p:extLst>
              <p:ext uri="{D42A27DB-BD31-4B8C-83A1-F6EECF244321}">
                <p14:modId xmlns:p14="http://schemas.microsoft.com/office/powerpoint/2010/main" val="22941628"/>
              </p:ext>
            </p:extLst>
          </p:nvPr>
        </p:nvGraphicFramePr>
        <p:xfrm>
          <a:off x="4753006" y="1290156"/>
          <a:ext cx="324000" cy="648000"/>
        </p:xfrm>
        <a:graphic>
          <a:graphicData uri="http://schemas.openxmlformats.org/drawingml/2006/table">
            <a:tbl>
              <a:tblPr firstRow="1" bandRow="1"/>
              <a:tblGrid>
                <a:gridCol w="324000">
                  <a:extLst>
                    <a:ext uri="{9D8B030D-6E8A-4147-A177-3AD203B41FA5}">
                      <a16:colId xmlns:a16="http://schemas.microsoft.com/office/drawing/2014/main" val="1592187091"/>
                    </a:ext>
                  </a:extLst>
                </a:gridCol>
              </a:tblGrid>
              <a:tr h="324000">
                <a:tc>
                  <a:txBody>
                    <a:bodyPr/>
                    <a:lstStyle/>
                    <a:p>
                      <a:pPr algn="ctr"/>
                      <a:r>
                        <a:rPr lang="en-GB" sz="2000" b="1" dirty="0">
                          <a:latin typeface="Century Gothic" panose="020B0502020202020204" pitchFamily="34" charset="0"/>
                        </a:rPr>
                        <a:t>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32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lnSpc>
                <a:spcPct val="150000"/>
              </a:lnSpc>
            </a:pPr>
            <a:r>
              <a:rPr lang="en-GB" sz="2000" b="1" dirty="0">
                <a:solidFill>
                  <a:prstClr val="black"/>
                </a:solidFill>
                <a:latin typeface="Century Gothic" panose="020B0502020202020204" pitchFamily="34" charset="0"/>
              </a:rPr>
              <a:t>Use the digit cards to complete the calculations below so that both equal       . </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US" sz="2000" b="1" dirty="0">
              <a:solidFill>
                <a:schemeClr val="tx1"/>
              </a:solidFill>
              <a:latin typeface="Century Gothic" panose="020B0502020202020204" pitchFamily="34" charset="0"/>
            </a:endParaRPr>
          </a:p>
          <a:p>
            <a:endParaRPr lang="en-US" sz="2000" b="1" dirty="0">
              <a:solidFill>
                <a:schemeClr val="tx1"/>
              </a:solidFill>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8">
            <a:extLst>
              <a:ext uri="{FF2B5EF4-FFF2-40B4-BE49-F238E27FC236}">
                <a16:creationId xmlns:a16="http://schemas.microsoft.com/office/drawing/2014/main" id="{3C77B88E-A964-445B-BFC8-B75222209357}"/>
              </a:ext>
            </a:extLst>
          </p:cNvPr>
          <p:cNvGraphicFramePr>
            <a:graphicFrameLocks noGrp="1"/>
          </p:cNvGraphicFramePr>
          <p:nvPr>
            <p:extLst>
              <p:ext uri="{D42A27DB-BD31-4B8C-83A1-F6EECF244321}">
                <p14:modId xmlns:p14="http://schemas.microsoft.com/office/powerpoint/2010/main" val="1012255393"/>
              </p:ext>
            </p:extLst>
          </p:nvPr>
        </p:nvGraphicFramePr>
        <p:xfrm>
          <a:off x="3078000" y="2115322"/>
          <a:ext cx="29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rowSpan="4">
                  <a:txBody>
                    <a:bodyPr/>
                    <a:lstStyle/>
                    <a:p>
                      <a:pPr algn="ctr"/>
                      <a:r>
                        <a:rPr lang="en-GB" sz="2800" b="1" dirty="0">
                          <a:solidFill>
                            <a:schemeClr val="tx1"/>
                          </a:solidFill>
                          <a:latin typeface="Century Gothic" panose="020B0502020202020204" pitchFamily="34" charset="0"/>
                        </a:rPr>
                        <a:t>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11</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6</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13" name="Table 8">
            <a:extLst>
              <a:ext uri="{FF2B5EF4-FFF2-40B4-BE49-F238E27FC236}">
                <a16:creationId xmlns:a16="http://schemas.microsoft.com/office/drawing/2014/main" id="{D6834C78-A504-4B9D-8AA3-2E92F91E00C9}"/>
              </a:ext>
            </a:extLst>
          </p:cNvPr>
          <p:cNvGraphicFramePr>
            <a:graphicFrameLocks noGrp="1"/>
          </p:cNvGraphicFramePr>
          <p:nvPr>
            <p:extLst>
              <p:ext uri="{D42A27DB-BD31-4B8C-83A1-F6EECF244321}">
                <p14:modId xmlns:p14="http://schemas.microsoft.com/office/powerpoint/2010/main" val="1105257287"/>
              </p:ext>
            </p:extLst>
          </p:nvPr>
        </p:nvGraphicFramePr>
        <p:xfrm>
          <a:off x="3078000" y="3652023"/>
          <a:ext cx="2988000" cy="1080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51925638"/>
                    </a:ext>
                  </a:extLst>
                </a:gridCol>
                <a:gridCol w="252000">
                  <a:extLst>
                    <a:ext uri="{9D8B030D-6E8A-4147-A177-3AD203B41FA5}">
                      <a16:colId xmlns:a16="http://schemas.microsoft.com/office/drawing/2014/main" val="1855457254"/>
                    </a:ext>
                  </a:extLst>
                </a:gridCol>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rowSpan="4">
                  <a:txBody>
                    <a:bodyPr/>
                    <a:lstStyle/>
                    <a:p>
                      <a:pPr algn="ctr"/>
                      <a:r>
                        <a:rPr lang="en-GB" sz="2800" b="1" dirty="0">
                          <a:solidFill>
                            <a:schemeClr val="tx1"/>
                          </a:solidFill>
                          <a:latin typeface="Century Gothic" panose="020B0502020202020204" pitchFamily="34" charset="0"/>
                        </a:rPr>
                        <a:t>B.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14</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4</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9</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72000">
                <a:tc vMerge="1">
                  <a:txBody>
                    <a:bodyPr/>
                    <a:lstStyle/>
                    <a:p>
                      <a:pPr algn="ctr"/>
                      <a:endParaRPr lang="en-GB" sz="100" b="1">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468000">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03990695"/>
                  </a:ext>
                </a:extLst>
              </a:tr>
            </a:tbl>
          </a:graphicData>
        </a:graphic>
      </p:graphicFrame>
      <p:graphicFrame>
        <p:nvGraphicFramePr>
          <p:cNvPr id="9" name="Table 8">
            <a:extLst>
              <a:ext uri="{FF2B5EF4-FFF2-40B4-BE49-F238E27FC236}">
                <a16:creationId xmlns:a16="http://schemas.microsoft.com/office/drawing/2014/main" id="{87FE8D62-F4A8-4736-9929-02B49F60CB10}"/>
              </a:ext>
            </a:extLst>
          </p:cNvPr>
          <p:cNvGraphicFramePr>
            <a:graphicFrameLocks noGrp="1"/>
          </p:cNvGraphicFramePr>
          <p:nvPr>
            <p:extLst>
              <p:ext uri="{D42A27DB-BD31-4B8C-83A1-F6EECF244321}">
                <p14:modId xmlns:p14="http://schemas.microsoft.com/office/powerpoint/2010/main" val="146507701"/>
              </p:ext>
            </p:extLst>
          </p:nvPr>
        </p:nvGraphicFramePr>
        <p:xfrm>
          <a:off x="4753006" y="1290156"/>
          <a:ext cx="324000" cy="648000"/>
        </p:xfrm>
        <a:graphic>
          <a:graphicData uri="http://schemas.openxmlformats.org/drawingml/2006/table">
            <a:tbl>
              <a:tblPr firstRow="1" bandRow="1"/>
              <a:tblGrid>
                <a:gridCol w="324000">
                  <a:extLst>
                    <a:ext uri="{9D8B030D-6E8A-4147-A177-3AD203B41FA5}">
                      <a16:colId xmlns:a16="http://schemas.microsoft.com/office/drawing/2014/main" val="1592187091"/>
                    </a:ext>
                  </a:extLst>
                </a:gridCol>
              </a:tblGrid>
              <a:tr h="324000">
                <a:tc>
                  <a:txBody>
                    <a:bodyPr/>
                    <a:lstStyle/>
                    <a:p>
                      <a:pPr algn="ctr"/>
                      <a:r>
                        <a:rPr lang="en-GB" sz="2000" b="1" dirty="0">
                          <a:latin typeface="Century Gothic" panose="020B0502020202020204" pitchFamily="34" charset="0"/>
                        </a:rPr>
                        <a:t>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32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Tree>
    <p:extLst>
      <p:ext uri="{BB962C8B-B14F-4D97-AF65-F5344CB8AC3E}">
        <p14:creationId xmlns:p14="http://schemas.microsoft.com/office/powerpoint/2010/main" val="390555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Using at least two of the fraction cards, create two addition calculations to equal the target fraction.  </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50" name="Rectangle: Rounded Corners 49">
            <a:extLst>
              <a:ext uri="{FF2B5EF4-FFF2-40B4-BE49-F238E27FC236}">
                <a16:creationId xmlns:a16="http://schemas.microsoft.com/office/drawing/2014/main" id="{699E53E0-2D65-43D1-AA37-C02B0B5B97A1}"/>
              </a:ext>
            </a:extLst>
          </p:cNvPr>
          <p:cNvSpPr/>
          <p:nvPr/>
        </p:nvSpPr>
        <p:spPr>
          <a:xfrm>
            <a:off x="7082628" y="3954834"/>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43" name="Table 42">
            <a:extLst>
              <a:ext uri="{FF2B5EF4-FFF2-40B4-BE49-F238E27FC236}">
                <a16:creationId xmlns:a16="http://schemas.microsoft.com/office/drawing/2014/main" id="{AE43D71F-6570-4F4D-B557-9BF81E341269}"/>
              </a:ext>
            </a:extLst>
          </p:cNvPr>
          <p:cNvGraphicFramePr>
            <a:graphicFrameLocks noGrp="1"/>
          </p:cNvGraphicFramePr>
          <p:nvPr>
            <p:extLst>
              <p:ext uri="{D42A27DB-BD31-4B8C-83A1-F6EECF244321}">
                <p14:modId xmlns:p14="http://schemas.microsoft.com/office/powerpoint/2010/main" val="3761465298"/>
              </p:ext>
            </p:extLst>
          </p:nvPr>
        </p:nvGraphicFramePr>
        <p:xfrm>
          <a:off x="7198593" y="3927297"/>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pSp>
        <p:nvGrpSpPr>
          <p:cNvPr id="53" name="Group 52">
            <a:extLst>
              <a:ext uri="{FF2B5EF4-FFF2-40B4-BE49-F238E27FC236}">
                <a16:creationId xmlns:a16="http://schemas.microsoft.com/office/drawing/2014/main" id="{9D7CAADA-D936-46BA-A560-DE8470C2A8D4}"/>
              </a:ext>
            </a:extLst>
          </p:cNvPr>
          <p:cNvGrpSpPr>
            <a:grpSpLocks noChangeAspect="1"/>
          </p:cNvGrpSpPr>
          <p:nvPr/>
        </p:nvGrpSpPr>
        <p:grpSpPr>
          <a:xfrm>
            <a:off x="3132000" y="1955760"/>
            <a:ext cx="2880000" cy="2880000"/>
            <a:chOff x="1182592" y="4406190"/>
            <a:chExt cx="1008000" cy="1008000"/>
          </a:xfrm>
        </p:grpSpPr>
        <p:sp>
          <p:nvSpPr>
            <p:cNvPr id="54" name="Oval 53">
              <a:extLst>
                <a:ext uri="{FF2B5EF4-FFF2-40B4-BE49-F238E27FC236}">
                  <a16:creationId xmlns:a16="http://schemas.microsoft.com/office/drawing/2014/main" id="{9D0DD1CF-5EF9-4BA4-A343-83A97BDA275A}"/>
                </a:ext>
              </a:extLst>
            </p:cNvPr>
            <p:cNvSpPr>
              <a:spLocks noChangeAspect="1"/>
            </p:cNvSpPr>
            <p:nvPr/>
          </p:nvSpPr>
          <p:spPr>
            <a:xfrm>
              <a:off x="1182592" y="4406190"/>
              <a:ext cx="1008000" cy="10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D5FDE3B-4EEA-4184-B858-739539F03F49}"/>
                </a:ext>
              </a:extLst>
            </p:cNvPr>
            <p:cNvSpPr>
              <a:spLocks noChangeAspect="1"/>
            </p:cNvSpPr>
            <p:nvPr/>
          </p:nvSpPr>
          <p:spPr>
            <a:xfrm>
              <a:off x="1290592" y="4514190"/>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517C580-ACC3-43B5-BF97-D08E584E0633}"/>
                </a:ext>
              </a:extLst>
            </p:cNvPr>
            <p:cNvSpPr>
              <a:spLocks noChangeAspect="1"/>
            </p:cNvSpPr>
            <p:nvPr/>
          </p:nvSpPr>
          <p:spPr>
            <a:xfrm>
              <a:off x="1398592" y="4622190"/>
              <a:ext cx="576000" cy="57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E27B129-8F23-415D-B4BF-4F9D798159D4}"/>
                </a:ext>
              </a:extLst>
            </p:cNvPr>
            <p:cNvSpPr>
              <a:spLocks noChangeAspect="1"/>
            </p:cNvSpPr>
            <p:nvPr/>
          </p:nvSpPr>
          <p:spPr>
            <a:xfrm>
              <a:off x="1506592" y="4730190"/>
              <a:ext cx="360000" cy="3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2" name="Table 51">
            <a:extLst>
              <a:ext uri="{FF2B5EF4-FFF2-40B4-BE49-F238E27FC236}">
                <a16:creationId xmlns:a16="http://schemas.microsoft.com/office/drawing/2014/main" id="{4C151BDC-29E7-4594-8462-79CF910ECCB2}"/>
              </a:ext>
            </a:extLst>
          </p:cNvPr>
          <p:cNvGraphicFramePr>
            <a:graphicFrameLocks noGrp="1"/>
          </p:cNvGraphicFramePr>
          <p:nvPr>
            <p:extLst>
              <p:ext uri="{D42A27DB-BD31-4B8C-83A1-F6EECF244321}">
                <p14:modId xmlns:p14="http://schemas.microsoft.com/office/powerpoint/2010/main" val="3521770941"/>
              </p:ext>
            </p:extLst>
          </p:nvPr>
        </p:nvGraphicFramePr>
        <p:xfrm>
          <a:off x="4320000" y="2891760"/>
          <a:ext cx="504000" cy="1008000"/>
        </p:xfrm>
        <a:graphic>
          <a:graphicData uri="http://schemas.openxmlformats.org/drawingml/2006/table">
            <a:tbl>
              <a:tblPr firstRow="1" bandRow="1"/>
              <a:tblGrid>
                <a:gridCol w="504000">
                  <a:extLst>
                    <a:ext uri="{9D8B030D-6E8A-4147-A177-3AD203B41FA5}">
                      <a16:colId xmlns:a16="http://schemas.microsoft.com/office/drawing/2014/main" val="1592187091"/>
                    </a:ext>
                  </a:extLst>
                </a:gridCol>
              </a:tblGrid>
              <a:tr h="504000">
                <a:tc>
                  <a:txBody>
                    <a:bodyPr/>
                    <a:lstStyle/>
                    <a:p>
                      <a:pPr algn="ctr"/>
                      <a:r>
                        <a:rPr lang="en-GB" sz="2800" b="1" dirty="0">
                          <a:latin typeface="Century Gothic" panose="020B0502020202020204" pitchFamily="34" charset="0"/>
                        </a:rPr>
                        <a:t>29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50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58" name="Rectangle: Rounded Corners 57">
            <a:extLst>
              <a:ext uri="{FF2B5EF4-FFF2-40B4-BE49-F238E27FC236}">
                <a16:creationId xmlns:a16="http://schemas.microsoft.com/office/drawing/2014/main" id="{316B16E3-EC3A-4EDE-99AE-1827AA495A1D}"/>
              </a:ext>
            </a:extLst>
          </p:cNvPr>
          <p:cNvSpPr/>
          <p:nvPr/>
        </p:nvSpPr>
        <p:spPr>
          <a:xfrm>
            <a:off x="7082628" y="1955760"/>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59" name="Table 58">
            <a:extLst>
              <a:ext uri="{FF2B5EF4-FFF2-40B4-BE49-F238E27FC236}">
                <a16:creationId xmlns:a16="http://schemas.microsoft.com/office/drawing/2014/main" id="{9DEB4756-94D6-4862-B040-8B7B0DD70AC1}"/>
              </a:ext>
            </a:extLst>
          </p:cNvPr>
          <p:cNvGraphicFramePr>
            <a:graphicFrameLocks noGrp="1"/>
          </p:cNvGraphicFramePr>
          <p:nvPr>
            <p:extLst>
              <p:ext uri="{D42A27DB-BD31-4B8C-83A1-F6EECF244321}">
                <p14:modId xmlns:p14="http://schemas.microsoft.com/office/powerpoint/2010/main" val="959717883"/>
              </p:ext>
            </p:extLst>
          </p:nvPr>
        </p:nvGraphicFramePr>
        <p:xfrm>
          <a:off x="7198593" y="1925280"/>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60" name="Rectangle: Rounded Corners 59">
            <a:extLst>
              <a:ext uri="{FF2B5EF4-FFF2-40B4-BE49-F238E27FC236}">
                <a16:creationId xmlns:a16="http://schemas.microsoft.com/office/drawing/2014/main" id="{305BFD7C-B7FB-45F6-8DA3-EE2F6A6220BD}"/>
              </a:ext>
            </a:extLst>
          </p:cNvPr>
          <p:cNvSpPr/>
          <p:nvPr/>
        </p:nvSpPr>
        <p:spPr>
          <a:xfrm>
            <a:off x="1345931" y="3954834"/>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sp>
        <p:nvSpPr>
          <p:cNvPr id="61" name="Rectangle: Rounded Corners 60">
            <a:extLst>
              <a:ext uri="{FF2B5EF4-FFF2-40B4-BE49-F238E27FC236}">
                <a16:creationId xmlns:a16="http://schemas.microsoft.com/office/drawing/2014/main" id="{9ACD44F1-3087-4DC1-87FD-F7BBE908FF1C}"/>
              </a:ext>
            </a:extLst>
          </p:cNvPr>
          <p:cNvSpPr/>
          <p:nvPr/>
        </p:nvSpPr>
        <p:spPr>
          <a:xfrm>
            <a:off x="1345931" y="1952817"/>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62" name="Table 61">
            <a:extLst>
              <a:ext uri="{FF2B5EF4-FFF2-40B4-BE49-F238E27FC236}">
                <a16:creationId xmlns:a16="http://schemas.microsoft.com/office/drawing/2014/main" id="{02E17178-92D1-4B1F-BDF6-93850ED89F21}"/>
              </a:ext>
            </a:extLst>
          </p:cNvPr>
          <p:cNvGraphicFramePr>
            <a:graphicFrameLocks noGrp="1"/>
          </p:cNvGraphicFramePr>
          <p:nvPr>
            <p:extLst>
              <p:ext uri="{D42A27DB-BD31-4B8C-83A1-F6EECF244321}">
                <p14:modId xmlns:p14="http://schemas.microsoft.com/office/powerpoint/2010/main" val="2547838364"/>
              </p:ext>
            </p:extLst>
          </p:nvPr>
        </p:nvGraphicFramePr>
        <p:xfrm>
          <a:off x="1461896" y="1925280"/>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66" name="Table 65">
            <a:extLst>
              <a:ext uri="{FF2B5EF4-FFF2-40B4-BE49-F238E27FC236}">
                <a16:creationId xmlns:a16="http://schemas.microsoft.com/office/drawing/2014/main" id="{4A21F34A-65B2-4242-9FD3-674AE164DF3A}"/>
              </a:ext>
            </a:extLst>
          </p:cNvPr>
          <p:cNvGraphicFramePr>
            <a:graphicFrameLocks noGrp="1"/>
          </p:cNvGraphicFramePr>
          <p:nvPr>
            <p:extLst>
              <p:ext uri="{D42A27DB-BD31-4B8C-83A1-F6EECF244321}">
                <p14:modId xmlns:p14="http://schemas.microsoft.com/office/powerpoint/2010/main" val="2938678652"/>
              </p:ext>
            </p:extLst>
          </p:nvPr>
        </p:nvGraphicFramePr>
        <p:xfrm>
          <a:off x="1461896" y="3927297"/>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Tree>
    <p:extLst>
      <p:ext uri="{BB962C8B-B14F-4D97-AF65-F5344CB8AC3E}">
        <p14:creationId xmlns:p14="http://schemas.microsoft.com/office/powerpoint/2010/main" val="282345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Using at least two of the fraction cards, create two addition calculations to equal the target fraction.  </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r>
              <a:rPr lang="en-GB" sz="2000" b="1" dirty="0">
                <a:solidFill>
                  <a:prstClr val="black"/>
                </a:solidFill>
                <a:latin typeface="Century Gothic" panose="020B0502020202020204" pitchFamily="34" charset="0"/>
              </a:rPr>
              <a:t>                                                            </a:t>
            </a:r>
            <a:r>
              <a:rPr lang="en-GB" sz="2000" b="1" dirty="0">
                <a:solidFill>
                  <a:srgbClr val="FF0000"/>
                </a:solidFill>
                <a:latin typeface="Century Gothic" panose="020B0502020202020204" pitchFamily="34" charset="0"/>
              </a:rPr>
              <a:t>and</a:t>
            </a:r>
            <a:r>
              <a:rPr lang="en-GB" sz="2000" b="1" dirty="0">
                <a:solidFill>
                  <a:prstClr val="black"/>
                </a:solidFill>
                <a:latin typeface="Century Gothic" panose="020B0502020202020204" pitchFamily="34" charset="0"/>
              </a:rPr>
              <a:t>     </a:t>
            </a:r>
            <a:endParaRPr lang="en-US" sz="2000" b="1" dirty="0">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50" name="Rectangle: Rounded Corners 49">
            <a:extLst>
              <a:ext uri="{FF2B5EF4-FFF2-40B4-BE49-F238E27FC236}">
                <a16:creationId xmlns:a16="http://schemas.microsoft.com/office/drawing/2014/main" id="{699E53E0-2D65-43D1-AA37-C02B0B5B97A1}"/>
              </a:ext>
            </a:extLst>
          </p:cNvPr>
          <p:cNvSpPr/>
          <p:nvPr/>
        </p:nvSpPr>
        <p:spPr>
          <a:xfrm>
            <a:off x="7082628" y="3954834"/>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43" name="Table 42">
            <a:extLst>
              <a:ext uri="{FF2B5EF4-FFF2-40B4-BE49-F238E27FC236}">
                <a16:creationId xmlns:a16="http://schemas.microsoft.com/office/drawing/2014/main" id="{AE43D71F-6570-4F4D-B557-9BF81E341269}"/>
              </a:ext>
            </a:extLst>
          </p:cNvPr>
          <p:cNvGraphicFramePr>
            <a:graphicFrameLocks noGrp="1"/>
          </p:cNvGraphicFramePr>
          <p:nvPr>
            <p:extLst>
              <p:ext uri="{D42A27DB-BD31-4B8C-83A1-F6EECF244321}">
                <p14:modId xmlns:p14="http://schemas.microsoft.com/office/powerpoint/2010/main" val="337978728"/>
              </p:ext>
            </p:extLst>
          </p:nvPr>
        </p:nvGraphicFramePr>
        <p:xfrm>
          <a:off x="7198593" y="3927297"/>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pSp>
        <p:nvGrpSpPr>
          <p:cNvPr id="53" name="Group 52">
            <a:extLst>
              <a:ext uri="{FF2B5EF4-FFF2-40B4-BE49-F238E27FC236}">
                <a16:creationId xmlns:a16="http://schemas.microsoft.com/office/drawing/2014/main" id="{9D7CAADA-D936-46BA-A560-DE8470C2A8D4}"/>
              </a:ext>
            </a:extLst>
          </p:cNvPr>
          <p:cNvGrpSpPr>
            <a:grpSpLocks noChangeAspect="1"/>
          </p:cNvGrpSpPr>
          <p:nvPr/>
        </p:nvGrpSpPr>
        <p:grpSpPr>
          <a:xfrm>
            <a:off x="3132000" y="1955760"/>
            <a:ext cx="2880000" cy="2880000"/>
            <a:chOff x="1182592" y="4406190"/>
            <a:chExt cx="1008000" cy="1008000"/>
          </a:xfrm>
        </p:grpSpPr>
        <p:sp>
          <p:nvSpPr>
            <p:cNvPr id="54" name="Oval 53">
              <a:extLst>
                <a:ext uri="{FF2B5EF4-FFF2-40B4-BE49-F238E27FC236}">
                  <a16:creationId xmlns:a16="http://schemas.microsoft.com/office/drawing/2014/main" id="{9D0DD1CF-5EF9-4BA4-A343-83A97BDA275A}"/>
                </a:ext>
              </a:extLst>
            </p:cNvPr>
            <p:cNvSpPr>
              <a:spLocks noChangeAspect="1"/>
            </p:cNvSpPr>
            <p:nvPr/>
          </p:nvSpPr>
          <p:spPr>
            <a:xfrm>
              <a:off x="1182592" y="4406190"/>
              <a:ext cx="1008000" cy="10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D5FDE3B-4EEA-4184-B858-739539F03F49}"/>
                </a:ext>
              </a:extLst>
            </p:cNvPr>
            <p:cNvSpPr>
              <a:spLocks noChangeAspect="1"/>
            </p:cNvSpPr>
            <p:nvPr/>
          </p:nvSpPr>
          <p:spPr>
            <a:xfrm>
              <a:off x="1290592" y="4514190"/>
              <a:ext cx="792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517C580-ACC3-43B5-BF97-D08E584E0633}"/>
                </a:ext>
              </a:extLst>
            </p:cNvPr>
            <p:cNvSpPr>
              <a:spLocks noChangeAspect="1"/>
            </p:cNvSpPr>
            <p:nvPr/>
          </p:nvSpPr>
          <p:spPr>
            <a:xfrm>
              <a:off x="1398592" y="4622190"/>
              <a:ext cx="576000" cy="57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E27B129-8F23-415D-B4BF-4F9D798159D4}"/>
                </a:ext>
              </a:extLst>
            </p:cNvPr>
            <p:cNvSpPr>
              <a:spLocks noChangeAspect="1"/>
            </p:cNvSpPr>
            <p:nvPr/>
          </p:nvSpPr>
          <p:spPr>
            <a:xfrm>
              <a:off x="1506592" y="4730190"/>
              <a:ext cx="360000" cy="3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2" name="Table 51">
            <a:extLst>
              <a:ext uri="{FF2B5EF4-FFF2-40B4-BE49-F238E27FC236}">
                <a16:creationId xmlns:a16="http://schemas.microsoft.com/office/drawing/2014/main" id="{4C151BDC-29E7-4594-8462-79CF910ECCB2}"/>
              </a:ext>
            </a:extLst>
          </p:cNvPr>
          <p:cNvGraphicFramePr>
            <a:graphicFrameLocks noGrp="1"/>
          </p:cNvGraphicFramePr>
          <p:nvPr>
            <p:extLst>
              <p:ext uri="{D42A27DB-BD31-4B8C-83A1-F6EECF244321}">
                <p14:modId xmlns:p14="http://schemas.microsoft.com/office/powerpoint/2010/main" val="3380104196"/>
              </p:ext>
            </p:extLst>
          </p:nvPr>
        </p:nvGraphicFramePr>
        <p:xfrm>
          <a:off x="4320000" y="2891760"/>
          <a:ext cx="504000" cy="1008000"/>
        </p:xfrm>
        <a:graphic>
          <a:graphicData uri="http://schemas.openxmlformats.org/drawingml/2006/table">
            <a:tbl>
              <a:tblPr firstRow="1" bandRow="1"/>
              <a:tblGrid>
                <a:gridCol w="504000">
                  <a:extLst>
                    <a:ext uri="{9D8B030D-6E8A-4147-A177-3AD203B41FA5}">
                      <a16:colId xmlns:a16="http://schemas.microsoft.com/office/drawing/2014/main" val="1592187091"/>
                    </a:ext>
                  </a:extLst>
                </a:gridCol>
              </a:tblGrid>
              <a:tr h="504000">
                <a:tc>
                  <a:txBody>
                    <a:bodyPr/>
                    <a:lstStyle/>
                    <a:p>
                      <a:pPr algn="ctr"/>
                      <a:r>
                        <a:rPr lang="en-GB" sz="2800" b="1" dirty="0">
                          <a:latin typeface="Century Gothic" panose="020B0502020202020204" pitchFamily="34" charset="0"/>
                        </a:rPr>
                        <a:t>29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50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58" name="Rectangle: Rounded Corners 57">
            <a:extLst>
              <a:ext uri="{FF2B5EF4-FFF2-40B4-BE49-F238E27FC236}">
                <a16:creationId xmlns:a16="http://schemas.microsoft.com/office/drawing/2014/main" id="{316B16E3-EC3A-4EDE-99AE-1827AA495A1D}"/>
              </a:ext>
            </a:extLst>
          </p:cNvPr>
          <p:cNvSpPr/>
          <p:nvPr/>
        </p:nvSpPr>
        <p:spPr>
          <a:xfrm>
            <a:off x="7082628" y="1955760"/>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59" name="Table 58">
            <a:extLst>
              <a:ext uri="{FF2B5EF4-FFF2-40B4-BE49-F238E27FC236}">
                <a16:creationId xmlns:a16="http://schemas.microsoft.com/office/drawing/2014/main" id="{9DEB4756-94D6-4862-B040-8B7B0DD70AC1}"/>
              </a:ext>
            </a:extLst>
          </p:cNvPr>
          <p:cNvGraphicFramePr>
            <a:graphicFrameLocks noGrp="1"/>
          </p:cNvGraphicFramePr>
          <p:nvPr>
            <p:extLst>
              <p:ext uri="{D42A27DB-BD31-4B8C-83A1-F6EECF244321}">
                <p14:modId xmlns:p14="http://schemas.microsoft.com/office/powerpoint/2010/main" val="1977468918"/>
              </p:ext>
            </p:extLst>
          </p:nvPr>
        </p:nvGraphicFramePr>
        <p:xfrm>
          <a:off x="7198593" y="1925280"/>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60" name="Rectangle: Rounded Corners 59">
            <a:extLst>
              <a:ext uri="{FF2B5EF4-FFF2-40B4-BE49-F238E27FC236}">
                <a16:creationId xmlns:a16="http://schemas.microsoft.com/office/drawing/2014/main" id="{305BFD7C-B7FB-45F6-8DA3-EE2F6A6220BD}"/>
              </a:ext>
            </a:extLst>
          </p:cNvPr>
          <p:cNvSpPr/>
          <p:nvPr/>
        </p:nvSpPr>
        <p:spPr>
          <a:xfrm>
            <a:off x="1345931" y="3954834"/>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sp>
        <p:nvSpPr>
          <p:cNvPr id="61" name="Rectangle: Rounded Corners 60">
            <a:extLst>
              <a:ext uri="{FF2B5EF4-FFF2-40B4-BE49-F238E27FC236}">
                <a16:creationId xmlns:a16="http://schemas.microsoft.com/office/drawing/2014/main" id="{9ACD44F1-3087-4DC1-87FD-F7BBE908FF1C}"/>
              </a:ext>
            </a:extLst>
          </p:cNvPr>
          <p:cNvSpPr/>
          <p:nvPr/>
        </p:nvSpPr>
        <p:spPr>
          <a:xfrm>
            <a:off x="1345931" y="1952817"/>
            <a:ext cx="699931" cy="88092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aphicFrame>
        <p:nvGraphicFramePr>
          <p:cNvPr id="62" name="Table 61">
            <a:extLst>
              <a:ext uri="{FF2B5EF4-FFF2-40B4-BE49-F238E27FC236}">
                <a16:creationId xmlns:a16="http://schemas.microsoft.com/office/drawing/2014/main" id="{02E17178-92D1-4B1F-BDF6-93850ED89F21}"/>
              </a:ext>
            </a:extLst>
          </p:cNvPr>
          <p:cNvGraphicFramePr>
            <a:graphicFrameLocks noGrp="1"/>
          </p:cNvGraphicFramePr>
          <p:nvPr>
            <p:extLst>
              <p:ext uri="{D42A27DB-BD31-4B8C-83A1-F6EECF244321}">
                <p14:modId xmlns:p14="http://schemas.microsoft.com/office/powerpoint/2010/main" val="1428771463"/>
              </p:ext>
            </p:extLst>
          </p:nvPr>
        </p:nvGraphicFramePr>
        <p:xfrm>
          <a:off x="1461896" y="1925280"/>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66" name="Table 65">
            <a:extLst>
              <a:ext uri="{FF2B5EF4-FFF2-40B4-BE49-F238E27FC236}">
                <a16:creationId xmlns:a16="http://schemas.microsoft.com/office/drawing/2014/main" id="{4A21F34A-65B2-4242-9FD3-674AE164DF3A}"/>
              </a:ext>
            </a:extLst>
          </p:cNvPr>
          <p:cNvGraphicFramePr>
            <a:graphicFrameLocks noGrp="1"/>
          </p:cNvGraphicFramePr>
          <p:nvPr>
            <p:extLst>
              <p:ext uri="{D42A27DB-BD31-4B8C-83A1-F6EECF244321}">
                <p14:modId xmlns:p14="http://schemas.microsoft.com/office/powerpoint/2010/main" val="1581576130"/>
              </p:ext>
            </p:extLst>
          </p:nvPr>
        </p:nvGraphicFramePr>
        <p:xfrm>
          <a:off x="1461896" y="3927297"/>
          <a:ext cx="468000" cy="936000"/>
        </p:xfrm>
        <a:graphic>
          <a:graphicData uri="http://schemas.openxmlformats.org/drawingml/2006/table">
            <a:tbl>
              <a:tblPr firstRow="1" bandRow="1"/>
              <a:tblGrid>
                <a:gridCol w="468000">
                  <a:extLst>
                    <a:ext uri="{9D8B030D-6E8A-4147-A177-3AD203B41FA5}">
                      <a16:colId xmlns:a16="http://schemas.microsoft.com/office/drawing/2014/main" val="1592187091"/>
                    </a:ext>
                  </a:extLst>
                </a:gridCol>
              </a:tblGrid>
              <a:tr h="468000">
                <a:tc>
                  <a:txBody>
                    <a:bodyPr/>
                    <a:lstStyle/>
                    <a:p>
                      <a:pPr algn="ctr"/>
                      <a:r>
                        <a:rPr lang="en-GB" sz="2400" b="1" dirty="0">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0" name="Table 8">
            <a:extLst>
              <a:ext uri="{FF2B5EF4-FFF2-40B4-BE49-F238E27FC236}">
                <a16:creationId xmlns:a16="http://schemas.microsoft.com/office/drawing/2014/main" id="{77A65412-5104-4A83-A10D-5787700D6220}"/>
              </a:ext>
            </a:extLst>
          </p:cNvPr>
          <p:cNvGraphicFramePr>
            <a:graphicFrameLocks noGrp="1"/>
          </p:cNvGraphicFramePr>
          <p:nvPr>
            <p:extLst>
              <p:ext uri="{D42A27DB-BD31-4B8C-83A1-F6EECF244321}">
                <p14:modId xmlns:p14="http://schemas.microsoft.com/office/powerpoint/2010/main" val="1698638323"/>
              </p:ext>
            </p:extLst>
          </p:nvPr>
        </p:nvGraphicFramePr>
        <p:xfrm>
          <a:off x="2752161" y="5413082"/>
          <a:ext cx="1728000" cy="86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31697459"/>
                    </a:ext>
                  </a:extLst>
                </a:gridCol>
                <a:gridCol w="324000">
                  <a:extLst>
                    <a:ext uri="{9D8B030D-6E8A-4147-A177-3AD203B41FA5}">
                      <a16:colId xmlns:a16="http://schemas.microsoft.com/office/drawing/2014/main" val="526606148"/>
                    </a:ext>
                  </a:extLst>
                </a:gridCol>
                <a:gridCol w="360000">
                  <a:extLst>
                    <a:ext uri="{9D8B030D-6E8A-4147-A177-3AD203B41FA5}">
                      <a16:colId xmlns:a16="http://schemas.microsoft.com/office/drawing/2014/main" val="3420562419"/>
                    </a:ext>
                  </a:extLst>
                </a:gridCol>
                <a:gridCol w="324000">
                  <a:extLst>
                    <a:ext uri="{9D8B030D-6E8A-4147-A177-3AD203B41FA5}">
                      <a16:colId xmlns:a16="http://schemas.microsoft.com/office/drawing/2014/main" val="3124327287"/>
                    </a:ext>
                  </a:extLst>
                </a:gridCol>
                <a:gridCol w="360000">
                  <a:extLst>
                    <a:ext uri="{9D8B030D-6E8A-4147-A177-3AD203B41FA5}">
                      <a16:colId xmlns:a16="http://schemas.microsoft.com/office/drawing/2014/main" val="3050542246"/>
                    </a:ext>
                  </a:extLst>
                </a:gridCol>
              </a:tblGrid>
              <a:tr h="360000">
                <a:tc>
                  <a:txBody>
                    <a:bodyPr/>
                    <a:lstStyle/>
                    <a:p>
                      <a:pPr algn="ctr"/>
                      <a:r>
                        <a:rPr lang="en-GB" sz="2000" b="1" dirty="0">
                          <a:solidFill>
                            <a:srgbClr val="FF0000"/>
                          </a:solidFill>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0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0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4</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56944"/>
                  </a:ext>
                </a:extLst>
              </a:tr>
              <a:tr h="72000">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500756814"/>
                  </a:ext>
                </a:extLst>
              </a:tr>
              <a:tr h="72000">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360000">
                <a:tc>
                  <a:txBody>
                    <a:bodyPr/>
                    <a:lstStyle/>
                    <a:p>
                      <a:pPr algn="ctr"/>
                      <a:r>
                        <a:rPr lang="en-GB" sz="2000" b="1" dirty="0">
                          <a:solidFill>
                            <a:srgbClr val="FF0000"/>
                          </a:solidFill>
                          <a:latin typeface="Century Gothic" panose="020B0502020202020204" pitchFamily="34" charset="0"/>
                        </a:rPr>
                        <a:t>15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90695"/>
                  </a:ext>
                </a:extLst>
              </a:tr>
            </a:tbl>
          </a:graphicData>
        </a:graphic>
      </p:graphicFrame>
      <p:graphicFrame>
        <p:nvGraphicFramePr>
          <p:cNvPr id="21" name="Table 8">
            <a:extLst>
              <a:ext uri="{FF2B5EF4-FFF2-40B4-BE49-F238E27FC236}">
                <a16:creationId xmlns:a16="http://schemas.microsoft.com/office/drawing/2014/main" id="{7511708B-430A-44B2-BA24-36FD86C72F2C}"/>
              </a:ext>
            </a:extLst>
          </p:cNvPr>
          <p:cNvGraphicFramePr>
            <a:graphicFrameLocks noGrp="1"/>
          </p:cNvGraphicFramePr>
          <p:nvPr>
            <p:extLst>
              <p:ext uri="{D42A27DB-BD31-4B8C-83A1-F6EECF244321}">
                <p14:modId xmlns:p14="http://schemas.microsoft.com/office/powerpoint/2010/main" val="2640083489"/>
              </p:ext>
            </p:extLst>
          </p:nvPr>
        </p:nvGraphicFramePr>
        <p:xfrm>
          <a:off x="5259268" y="5413082"/>
          <a:ext cx="1044000" cy="86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31697459"/>
                    </a:ext>
                  </a:extLst>
                </a:gridCol>
                <a:gridCol w="324000">
                  <a:extLst>
                    <a:ext uri="{9D8B030D-6E8A-4147-A177-3AD203B41FA5}">
                      <a16:colId xmlns:a16="http://schemas.microsoft.com/office/drawing/2014/main" val="526606148"/>
                    </a:ext>
                  </a:extLst>
                </a:gridCol>
                <a:gridCol w="360000">
                  <a:extLst>
                    <a:ext uri="{9D8B030D-6E8A-4147-A177-3AD203B41FA5}">
                      <a16:colId xmlns:a16="http://schemas.microsoft.com/office/drawing/2014/main" val="3420562419"/>
                    </a:ext>
                  </a:extLst>
                </a:gridCol>
              </a:tblGrid>
              <a:tr h="360000">
                <a:tc>
                  <a:txBody>
                    <a:bodyPr/>
                    <a:lstStyle/>
                    <a:p>
                      <a:pPr algn="ctr"/>
                      <a:r>
                        <a:rPr lang="en-GB" sz="2000" b="1" dirty="0">
                          <a:solidFill>
                            <a:srgbClr val="FF0000"/>
                          </a:solidFill>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20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3856944"/>
                  </a:ext>
                </a:extLst>
              </a:tr>
              <a:tr h="72000">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500756814"/>
                  </a:ext>
                </a:extLst>
              </a:tr>
              <a:tr h="72000">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r h="360000">
                <a:tc>
                  <a:txBody>
                    <a:bodyPr/>
                    <a:lstStyle/>
                    <a:p>
                      <a:pPr algn="ctr"/>
                      <a:r>
                        <a:rPr lang="en-GB" sz="2000" b="1" dirty="0">
                          <a:solidFill>
                            <a:srgbClr val="FF0000"/>
                          </a:solidFill>
                          <a:latin typeface="Century Gothic" panose="020B0502020202020204" pitchFamily="34" charset="0"/>
                        </a:rPr>
                        <a:t>15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3203990695"/>
                  </a:ext>
                </a:extLst>
              </a:tr>
            </a:tbl>
          </a:graphicData>
        </a:graphic>
      </p:graphicFrame>
    </p:spTree>
    <p:extLst>
      <p:ext uri="{BB962C8B-B14F-4D97-AF65-F5344CB8AC3E}">
        <p14:creationId xmlns:p14="http://schemas.microsoft.com/office/powerpoint/2010/main" val="121176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lnSpc>
                <a:spcPct val="150000"/>
              </a:lnSpc>
            </a:pPr>
            <a:r>
              <a:rPr lang="en-GB" sz="2000" b="1" dirty="0">
                <a:solidFill>
                  <a:prstClr val="black"/>
                </a:solidFill>
                <a:latin typeface="Century Gothic" panose="020B0502020202020204" pitchFamily="34" charset="0"/>
              </a:rPr>
              <a:t>Alice and Sean are finding missing numbers in a calculation. </a:t>
            </a: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r>
              <a:rPr lang="en-GB" sz="2000" b="1" dirty="0">
                <a:solidFill>
                  <a:prstClr val="black"/>
                </a:solidFill>
                <a:latin typeface="Century Gothic" panose="020B0502020202020204" pitchFamily="34" charset="0"/>
              </a:rPr>
              <a:t>Who is correct? Explain how you know. </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2" name="Picture 21">
            <a:extLst>
              <a:ext uri="{FF2B5EF4-FFF2-40B4-BE49-F238E27FC236}">
                <a16:creationId xmlns:a16="http://schemas.microsoft.com/office/drawing/2014/main" id="{A5FD59BC-B07E-4293-9177-688FCEFADECF}"/>
              </a:ext>
            </a:extLst>
          </p:cNvPr>
          <p:cNvPicPr>
            <a:picLocks noChangeAspect="1"/>
          </p:cNvPicPr>
          <p:nvPr/>
        </p:nvPicPr>
        <p:blipFill>
          <a:blip r:embed="rId4"/>
          <a:stretch>
            <a:fillRect/>
          </a:stretch>
        </p:blipFill>
        <p:spPr>
          <a:xfrm>
            <a:off x="7358155" y="3047362"/>
            <a:ext cx="1169839" cy="1125694"/>
          </a:xfrm>
          <a:prstGeom prst="rect">
            <a:avLst/>
          </a:prstGeom>
        </p:spPr>
      </p:pic>
      <p:pic>
        <p:nvPicPr>
          <p:cNvPr id="23" name="Picture 22">
            <a:extLst>
              <a:ext uri="{FF2B5EF4-FFF2-40B4-BE49-F238E27FC236}">
                <a16:creationId xmlns:a16="http://schemas.microsoft.com/office/drawing/2014/main" id="{E422E1AF-0FBE-44F7-A1BF-CA9149E39B4A}"/>
              </a:ext>
            </a:extLst>
          </p:cNvPr>
          <p:cNvPicPr>
            <a:picLocks noChangeAspect="1"/>
          </p:cNvPicPr>
          <p:nvPr/>
        </p:nvPicPr>
        <p:blipFill>
          <a:blip r:embed="rId5"/>
          <a:stretch>
            <a:fillRect/>
          </a:stretch>
        </p:blipFill>
        <p:spPr>
          <a:xfrm>
            <a:off x="652655" y="2106185"/>
            <a:ext cx="1169839" cy="1125694"/>
          </a:xfrm>
          <a:prstGeom prst="rect">
            <a:avLst/>
          </a:prstGeom>
        </p:spPr>
      </p:pic>
      <p:sp>
        <p:nvSpPr>
          <p:cNvPr id="24" name="Speech Bubble: Rectangle with Corners Rounded 23">
            <a:extLst>
              <a:ext uri="{FF2B5EF4-FFF2-40B4-BE49-F238E27FC236}">
                <a16:creationId xmlns:a16="http://schemas.microsoft.com/office/drawing/2014/main" id="{06616C30-98EC-460F-ABA9-4B51CC133E64}"/>
              </a:ext>
            </a:extLst>
          </p:cNvPr>
          <p:cNvSpPr/>
          <p:nvPr/>
        </p:nvSpPr>
        <p:spPr>
          <a:xfrm>
            <a:off x="2123429" y="2581953"/>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     and       are missing.</a:t>
            </a:r>
          </a:p>
        </p:txBody>
      </p:sp>
      <p:sp>
        <p:nvSpPr>
          <p:cNvPr id="25" name="Speech Bubble: Rectangle with Corners Rounded 24">
            <a:extLst>
              <a:ext uri="{FF2B5EF4-FFF2-40B4-BE49-F238E27FC236}">
                <a16:creationId xmlns:a16="http://schemas.microsoft.com/office/drawing/2014/main" id="{A48A8B50-17C9-41AF-B5BB-21B49D542191}"/>
              </a:ext>
            </a:extLst>
          </p:cNvPr>
          <p:cNvSpPr/>
          <p:nvPr/>
        </p:nvSpPr>
        <p:spPr>
          <a:xfrm flipH="1">
            <a:off x="3547416" y="3502710"/>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 and        are missing.</a:t>
            </a:r>
            <a:endParaRPr lang="en-GB" dirty="0"/>
          </a:p>
        </p:txBody>
      </p:sp>
      <p:graphicFrame>
        <p:nvGraphicFramePr>
          <p:cNvPr id="26" name="Table 25">
            <a:extLst>
              <a:ext uri="{FF2B5EF4-FFF2-40B4-BE49-F238E27FC236}">
                <a16:creationId xmlns:a16="http://schemas.microsoft.com/office/drawing/2014/main" id="{C1F9C48A-2BE4-4BFC-BC51-888FBA5254BC}"/>
              </a:ext>
            </a:extLst>
          </p:cNvPr>
          <p:cNvGraphicFramePr>
            <a:graphicFrameLocks noGrp="1"/>
          </p:cNvGraphicFramePr>
          <p:nvPr>
            <p:extLst>
              <p:ext uri="{D42A27DB-BD31-4B8C-83A1-F6EECF244321}">
                <p14:modId xmlns:p14="http://schemas.microsoft.com/office/powerpoint/2010/main" val="1726493998"/>
              </p:ext>
            </p:extLst>
          </p:nvPr>
        </p:nvGraphicFramePr>
        <p:xfrm>
          <a:off x="2415686"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7" name="Table 26">
            <a:extLst>
              <a:ext uri="{FF2B5EF4-FFF2-40B4-BE49-F238E27FC236}">
                <a16:creationId xmlns:a16="http://schemas.microsoft.com/office/drawing/2014/main" id="{500BEA5B-39EB-4B08-BD27-82CE52BB55DC}"/>
              </a:ext>
            </a:extLst>
          </p:cNvPr>
          <p:cNvGraphicFramePr>
            <a:graphicFrameLocks noGrp="1"/>
          </p:cNvGraphicFramePr>
          <p:nvPr>
            <p:extLst>
              <p:ext uri="{D42A27DB-BD31-4B8C-83A1-F6EECF244321}">
                <p14:modId xmlns:p14="http://schemas.microsoft.com/office/powerpoint/2010/main" val="344894976"/>
              </p:ext>
            </p:extLst>
          </p:nvPr>
        </p:nvGraphicFramePr>
        <p:xfrm>
          <a:off x="3426613"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8" name="Table 27">
            <a:extLst>
              <a:ext uri="{FF2B5EF4-FFF2-40B4-BE49-F238E27FC236}">
                <a16:creationId xmlns:a16="http://schemas.microsoft.com/office/drawing/2014/main" id="{A38B886B-CDCD-4DE8-9F12-43E03B3A11B5}"/>
              </a:ext>
            </a:extLst>
          </p:cNvPr>
          <p:cNvGraphicFramePr>
            <a:graphicFrameLocks noGrp="1"/>
          </p:cNvGraphicFramePr>
          <p:nvPr>
            <p:extLst>
              <p:ext uri="{D42A27DB-BD31-4B8C-83A1-F6EECF244321}">
                <p14:modId xmlns:p14="http://schemas.microsoft.com/office/powerpoint/2010/main" val="413935646"/>
              </p:ext>
            </p:extLst>
          </p:nvPr>
        </p:nvGraphicFramePr>
        <p:xfrm>
          <a:off x="377655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9" name="Table 28">
            <a:extLst>
              <a:ext uri="{FF2B5EF4-FFF2-40B4-BE49-F238E27FC236}">
                <a16:creationId xmlns:a16="http://schemas.microsoft.com/office/drawing/2014/main" id="{BC5F5F57-A3E4-41E4-BA51-BEAAE3B984E6}"/>
              </a:ext>
            </a:extLst>
          </p:cNvPr>
          <p:cNvGraphicFramePr>
            <a:graphicFrameLocks noGrp="1"/>
          </p:cNvGraphicFramePr>
          <p:nvPr>
            <p:extLst>
              <p:ext uri="{D42A27DB-BD31-4B8C-83A1-F6EECF244321}">
                <p14:modId xmlns:p14="http://schemas.microsoft.com/office/powerpoint/2010/main" val="3382906451"/>
              </p:ext>
            </p:extLst>
          </p:nvPr>
        </p:nvGraphicFramePr>
        <p:xfrm>
          <a:off x="473826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30" name="Rectangle: Rounded Corners 29">
            <a:extLst>
              <a:ext uri="{FF2B5EF4-FFF2-40B4-BE49-F238E27FC236}">
                <a16:creationId xmlns:a16="http://schemas.microsoft.com/office/drawing/2014/main" id="{2B9D2392-9E46-4ADF-869C-7A496302DB07}"/>
              </a:ext>
            </a:extLst>
          </p:cNvPr>
          <p:cNvSpPr/>
          <p:nvPr/>
        </p:nvSpPr>
        <p:spPr>
          <a:xfrm>
            <a:off x="2685322" y="1371600"/>
            <a:ext cx="3826572" cy="920918"/>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Table 8">
            <a:extLst>
              <a:ext uri="{FF2B5EF4-FFF2-40B4-BE49-F238E27FC236}">
                <a16:creationId xmlns:a16="http://schemas.microsoft.com/office/drawing/2014/main" id="{812B3087-91D7-487E-A245-62016B11200B}"/>
              </a:ext>
            </a:extLst>
          </p:cNvPr>
          <p:cNvGraphicFramePr>
            <a:graphicFrameLocks noGrp="1"/>
          </p:cNvGraphicFramePr>
          <p:nvPr>
            <p:extLst>
              <p:ext uri="{D42A27DB-BD31-4B8C-83A1-F6EECF244321}">
                <p14:modId xmlns:p14="http://schemas.microsoft.com/office/powerpoint/2010/main" val="4199904938"/>
              </p:ext>
            </p:extLst>
          </p:nvPr>
        </p:nvGraphicFramePr>
        <p:xfrm>
          <a:off x="3244726" y="1455338"/>
          <a:ext cx="2736000" cy="75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360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360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360000">
                  <a:extLst>
                    <a:ext uri="{9D8B030D-6E8A-4147-A177-3AD203B41FA5}">
                      <a16:colId xmlns:a16="http://schemas.microsoft.com/office/drawing/2014/main" val="3719539185"/>
                    </a:ext>
                  </a:extLst>
                </a:gridCol>
              </a:tblGrid>
              <a:tr h="360000">
                <a:tc rowSpan="2">
                  <a:txBody>
                    <a:bodyPr/>
                    <a:lstStyle/>
                    <a:p>
                      <a:pPr algn="ctr"/>
                      <a:r>
                        <a:rPr lang="en-GB" sz="20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000" b="1" dirty="0">
                          <a:solidFill>
                            <a:schemeClr val="tx1"/>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24000">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bl>
          </a:graphicData>
        </a:graphic>
      </p:graphicFrame>
      <p:sp>
        <p:nvSpPr>
          <p:cNvPr id="2" name="TextBox 1">
            <a:extLst>
              <a:ext uri="{FF2B5EF4-FFF2-40B4-BE49-F238E27FC236}">
                <a16:creationId xmlns:a16="http://schemas.microsoft.com/office/drawing/2014/main" id="{FB9F46CA-6562-45F5-93C3-723F8A100C30}"/>
              </a:ext>
            </a:extLst>
          </p:cNvPr>
          <p:cNvSpPr txBox="1"/>
          <p:nvPr/>
        </p:nvSpPr>
        <p:spPr>
          <a:xfrm>
            <a:off x="804640" y="3185071"/>
            <a:ext cx="909021" cy="400110"/>
          </a:xfrm>
          <a:prstGeom prst="rect">
            <a:avLst/>
          </a:prstGeom>
          <a:noFill/>
        </p:spPr>
        <p:txBody>
          <a:bodyPr wrap="square" rtlCol="0">
            <a:spAutoFit/>
          </a:bodyPr>
          <a:lstStyle/>
          <a:p>
            <a:r>
              <a:rPr lang="en-GB" sz="2000" b="1" dirty="0">
                <a:latin typeface="Century Gothic" panose="020B0502020202020204" pitchFamily="34" charset="0"/>
              </a:rPr>
              <a:t>Alice</a:t>
            </a:r>
          </a:p>
        </p:txBody>
      </p:sp>
      <p:sp>
        <p:nvSpPr>
          <p:cNvPr id="34" name="TextBox 33">
            <a:extLst>
              <a:ext uri="{FF2B5EF4-FFF2-40B4-BE49-F238E27FC236}">
                <a16:creationId xmlns:a16="http://schemas.microsoft.com/office/drawing/2014/main" id="{0DA5022A-401D-409F-B6AC-32A04270FFE4}"/>
              </a:ext>
            </a:extLst>
          </p:cNvPr>
          <p:cNvSpPr txBox="1"/>
          <p:nvPr/>
        </p:nvSpPr>
        <p:spPr>
          <a:xfrm>
            <a:off x="7574217" y="4134840"/>
            <a:ext cx="909021" cy="400110"/>
          </a:xfrm>
          <a:prstGeom prst="rect">
            <a:avLst/>
          </a:prstGeom>
          <a:noFill/>
        </p:spPr>
        <p:txBody>
          <a:bodyPr wrap="square" rtlCol="0">
            <a:spAutoFit/>
          </a:bodyPr>
          <a:lstStyle/>
          <a:p>
            <a:r>
              <a:rPr lang="en-GB" sz="2000" b="1" dirty="0">
                <a:latin typeface="Century Gothic" panose="020B0502020202020204" pitchFamily="34" charset="0"/>
              </a:rPr>
              <a:t>Sean</a:t>
            </a:r>
          </a:p>
        </p:txBody>
      </p:sp>
    </p:spTree>
    <p:extLst>
      <p:ext uri="{BB962C8B-B14F-4D97-AF65-F5344CB8AC3E}">
        <p14:creationId xmlns:p14="http://schemas.microsoft.com/office/powerpoint/2010/main" val="229040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lnSpc>
                <a:spcPct val="150000"/>
              </a:lnSpc>
            </a:pPr>
            <a:r>
              <a:rPr lang="en-GB" sz="2000" b="1" dirty="0">
                <a:solidFill>
                  <a:prstClr val="black"/>
                </a:solidFill>
                <a:latin typeface="Century Gothic" panose="020B0502020202020204" pitchFamily="34" charset="0"/>
              </a:rPr>
              <a:t>Alice and Sean are finding missing numbers in a calculation. </a:t>
            </a: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r>
              <a:rPr lang="en-GB" sz="2000" b="1" dirty="0">
                <a:solidFill>
                  <a:prstClr val="black"/>
                </a:solidFill>
                <a:latin typeface="Century Gothic" panose="020B0502020202020204" pitchFamily="34" charset="0"/>
              </a:rPr>
              <a:t>Who is correct? Explain how you know. </a:t>
            </a:r>
          </a:p>
          <a:p>
            <a:pPr lvl="0" defTabSz="514350"/>
            <a:endParaRPr lang="en-GB" sz="2000" b="1" dirty="0">
              <a:solidFill>
                <a:prstClr val="black"/>
              </a:solidFill>
              <a:latin typeface="Century Gothic" panose="020B0502020202020204" pitchFamily="34" charset="0"/>
            </a:endParaRPr>
          </a:p>
          <a:p>
            <a:pPr defTabSz="514350"/>
            <a:r>
              <a:rPr lang="en-GB" sz="2000" b="1" dirty="0">
                <a:solidFill>
                  <a:prstClr val="black"/>
                </a:solidFill>
                <a:latin typeface="Century Gothic" panose="020B0502020202020204" pitchFamily="34" charset="0"/>
              </a:rPr>
              <a:t>Sean is correct because…</a:t>
            </a:r>
          </a:p>
          <a:p>
            <a:pPr lvl="0" defTabSz="514350"/>
            <a:endParaRPr lang="en-GB" sz="2000" b="1" dirty="0">
              <a:solidFill>
                <a:prstClr val="black"/>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2" name="Picture 21">
            <a:extLst>
              <a:ext uri="{FF2B5EF4-FFF2-40B4-BE49-F238E27FC236}">
                <a16:creationId xmlns:a16="http://schemas.microsoft.com/office/drawing/2014/main" id="{A5FD59BC-B07E-4293-9177-688FCEFADECF}"/>
              </a:ext>
            </a:extLst>
          </p:cNvPr>
          <p:cNvPicPr>
            <a:picLocks noChangeAspect="1"/>
          </p:cNvPicPr>
          <p:nvPr/>
        </p:nvPicPr>
        <p:blipFill>
          <a:blip r:embed="rId4"/>
          <a:stretch>
            <a:fillRect/>
          </a:stretch>
        </p:blipFill>
        <p:spPr>
          <a:xfrm>
            <a:off x="7358155" y="3047362"/>
            <a:ext cx="1169839" cy="1125694"/>
          </a:xfrm>
          <a:prstGeom prst="rect">
            <a:avLst/>
          </a:prstGeom>
        </p:spPr>
      </p:pic>
      <p:pic>
        <p:nvPicPr>
          <p:cNvPr id="23" name="Picture 22">
            <a:extLst>
              <a:ext uri="{FF2B5EF4-FFF2-40B4-BE49-F238E27FC236}">
                <a16:creationId xmlns:a16="http://schemas.microsoft.com/office/drawing/2014/main" id="{E422E1AF-0FBE-44F7-A1BF-CA9149E39B4A}"/>
              </a:ext>
            </a:extLst>
          </p:cNvPr>
          <p:cNvPicPr>
            <a:picLocks noChangeAspect="1"/>
          </p:cNvPicPr>
          <p:nvPr/>
        </p:nvPicPr>
        <p:blipFill>
          <a:blip r:embed="rId5"/>
          <a:stretch>
            <a:fillRect/>
          </a:stretch>
        </p:blipFill>
        <p:spPr>
          <a:xfrm>
            <a:off x="652655" y="2106185"/>
            <a:ext cx="1169839" cy="1125694"/>
          </a:xfrm>
          <a:prstGeom prst="rect">
            <a:avLst/>
          </a:prstGeom>
        </p:spPr>
      </p:pic>
      <p:sp>
        <p:nvSpPr>
          <p:cNvPr id="24" name="Speech Bubble: Rectangle with Corners Rounded 23">
            <a:extLst>
              <a:ext uri="{FF2B5EF4-FFF2-40B4-BE49-F238E27FC236}">
                <a16:creationId xmlns:a16="http://schemas.microsoft.com/office/drawing/2014/main" id="{06616C30-98EC-460F-ABA9-4B51CC133E64}"/>
              </a:ext>
            </a:extLst>
          </p:cNvPr>
          <p:cNvSpPr/>
          <p:nvPr/>
        </p:nvSpPr>
        <p:spPr>
          <a:xfrm>
            <a:off x="2123429" y="2581953"/>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     and       are missing.</a:t>
            </a:r>
          </a:p>
        </p:txBody>
      </p:sp>
      <p:sp>
        <p:nvSpPr>
          <p:cNvPr id="25" name="Speech Bubble: Rectangle with Corners Rounded 24">
            <a:extLst>
              <a:ext uri="{FF2B5EF4-FFF2-40B4-BE49-F238E27FC236}">
                <a16:creationId xmlns:a16="http://schemas.microsoft.com/office/drawing/2014/main" id="{A48A8B50-17C9-41AF-B5BB-21B49D542191}"/>
              </a:ext>
            </a:extLst>
          </p:cNvPr>
          <p:cNvSpPr/>
          <p:nvPr/>
        </p:nvSpPr>
        <p:spPr>
          <a:xfrm flipH="1">
            <a:off x="3547416" y="3502710"/>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 and        are missing.</a:t>
            </a:r>
            <a:endParaRPr lang="en-GB" dirty="0"/>
          </a:p>
        </p:txBody>
      </p:sp>
      <p:graphicFrame>
        <p:nvGraphicFramePr>
          <p:cNvPr id="26" name="Table 25">
            <a:extLst>
              <a:ext uri="{FF2B5EF4-FFF2-40B4-BE49-F238E27FC236}">
                <a16:creationId xmlns:a16="http://schemas.microsoft.com/office/drawing/2014/main" id="{C1F9C48A-2BE4-4BFC-BC51-888FBA5254BC}"/>
              </a:ext>
            </a:extLst>
          </p:cNvPr>
          <p:cNvGraphicFramePr>
            <a:graphicFrameLocks noGrp="1"/>
          </p:cNvGraphicFramePr>
          <p:nvPr/>
        </p:nvGraphicFramePr>
        <p:xfrm>
          <a:off x="2415686"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7" name="Table 26">
            <a:extLst>
              <a:ext uri="{FF2B5EF4-FFF2-40B4-BE49-F238E27FC236}">
                <a16:creationId xmlns:a16="http://schemas.microsoft.com/office/drawing/2014/main" id="{500BEA5B-39EB-4B08-BD27-82CE52BB55DC}"/>
              </a:ext>
            </a:extLst>
          </p:cNvPr>
          <p:cNvGraphicFramePr>
            <a:graphicFrameLocks noGrp="1"/>
          </p:cNvGraphicFramePr>
          <p:nvPr/>
        </p:nvGraphicFramePr>
        <p:xfrm>
          <a:off x="3426613"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8" name="Table 27">
            <a:extLst>
              <a:ext uri="{FF2B5EF4-FFF2-40B4-BE49-F238E27FC236}">
                <a16:creationId xmlns:a16="http://schemas.microsoft.com/office/drawing/2014/main" id="{A38B886B-CDCD-4DE8-9F12-43E03B3A11B5}"/>
              </a:ext>
            </a:extLst>
          </p:cNvPr>
          <p:cNvGraphicFramePr>
            <a:graphicFrameLocks noGrp="1"/>
          </p:cNvGraphicFramePr>
          <p:nvPr/>
        </p:nvGraphicFramePr>
        <p:xfrm>
          <a:off x="377655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9" name="Table 28">
            <a:extLst>
              <a:ext uri="{FF2B5EF4-FFF2-40B4-BE49-F238E27FC236}">
                <a16:creationId xmlns:a16="http://schemas.microsoft.com/office/drawing/2014/main" id="{BC5F5F57-A3E4-41E4-BA51-BEAAE3B984E6}"/>
              </a:ext>
            </a:extLst>
          </p:cNvPr>
          <p:cNvGraphicFramePr>
            <a:graphicFrameLocks noGrp="1"/>
          </p:cNvGraphicFramePr>
          <p:nvPr/>
        </p:nvGraphicFramePr>
        <p:xfrm>
          <a:off x="473826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30" name="Rectangle: Rounded Corners 29">
            <a:extLst>
              <a:ext uri="{FF2B5EF4-FFF2-40B4-BE49-F238E27FC236}">
                <a16:creationId xmlns:a16="http://schemas.microsoft.com/office/drawing/2014/main" id="{2B9D2392-9E46-4ADF-869C-7A496302DB07}"/>
              </a:ext>
            </a:extLst>
          </p:cNvPr>
          <p:cNvSpPr/>
          <p:nvPr/>
        </p:nvSpPr>
        <p:spPr>
          <a:xfrm>
            <a:off x="2685322" y="1371600"/>
            <a:ext cx="3826572" cy="920918"/>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Table 8">
            <a:extLst>
              <a:ext uri="{FF2B5EF4-FFF2-40B4-BE49-F238E27FC236}">
                <a16:creationId xmlns:a16="http://schemas.microsoft.com/office/drawing/2014/main" id="{812B3087-91D7-487E-A245-62016B11200B}"/>
              </a:ext>
            </a:extLst>
          </p:cNvPr>
          <p:cNvGraphicFramePr>
            <a:graphicFrameLocks noGrp="1"/>
          </p:cNvGraphicFramePr>
          <p:nvPr/>
        </p:nvGraphicFramePr>
        <p:xfrm>
          <a:off x="3244726" y="1455338"/>
          <a:ext cx="2736000" cy="75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360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360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360000">
                  <a:extLst>
                    <a:ext uri="{9D8B030D-6E8A-4147-A177-3AD203B41FA5}">
                      <a16:colId xmlns:a16="http://schemas.microsoft.com/office/drawing/2014/main" val="3719539185"/>
                    </a:ext>
                  </a:extLst>
                </a:gridCol>
              </a:tblGrid>
              <a:tr h="360000">
                <a:tc rowSpan="2">
                  <a:txBody>
                    <a:bodyPr/>
                    <a:lstStyle/>
                    <a:p>
                      <a:pPr algn="ctr"/>
                      <a:r>
                        <a:rPr lang="en-GB" sz="20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000" b="1" dirty="0">
                          <a:solidFill>
                            <a:schemeClr val="tx1"/>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24000">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bl>
          </a:graphicData>
        </a:graphic>
      </p:graphicFrame>
      <p:sp>
        <p:nvSpPr>
          <p:cNvPr id="2" name="TextBox 1">
            <a:extLst>
              <a:ext uri="{FF2B5EF4-FFF2-40B4-BE49-F238E27FC236}">
                <a16:creationId xmlns:a16="http://schemas.microsoft.com/office/drawing/2014/main" id="{FB9F46CA-6562-45F5-93C3-723F8A100C30}"/>
              </a:ext>
            </a:extLst>
          </p:cNvPr>
          <p:cNvSpPr txBox="1"/>
          <p:nvPr/>
        </p:nvSpPr>
        <p:spPr>
          <a:xfrm>
            <a:off x="804640" y="3185071"/>
            <a:ext cx="909021" cy="400110"/>
          </a:xfrm>
          <a:prstGeom prst="rect">
            <a:avLst/>
          </a:prstGeom>
          <a:noFill/>
        </p:spPr>
        <p:txBody>
          <a:bodyPr wrap="square" rtlCol="0">
            <a:spAutoFit/>
          </a:bodyPr>
          <a:lstStyle/>
          <a:p>
            <a:r>
              <a:rPr lang="en-GB" sz="2000" b="1" dirty="0">
                <a:latin typeface="Century Gothic" panose="020B0502020202020204" pitchFamily="34" charset="0"/>
              </a:rPr>
              <a:t>Alice</a:t>
            </a:r>
          </a:p>
        </p:txBody>
      </p:sp>
      <p:sp>
        <p:nvSpPr>
          <p:cNvPr id="34" name="TextBox 33">
            <a:extLst>
              <a:ext uri="{FF2B5EF4-FFF2-40B4-BE49-F238E27FC236}">
                <a16:creationId xmlns:a16="http://schemas.microsoft.com/office/drawing/2014/main" id="{0DA5022A-401D-409F-B6AC-32A04270FFE4}"/>
              </a:ext>
            </a:extLst>
          </p:cNvPr>
          <p:cNvSpPr txBox="1"/>
          <p:nvPr/>
        </p:nvSpPr>
        <p:spPr>
          <a:xfrm>
            <a:off x="7574217" y="4134840"/>
            <a:ext cx="909021" cy="400110"/>
          </a:xfrm>
          <a:prstGeom prst="rect">
            <a:avLst/>
          </a:prstGeom>
          <a:noFill/>
        </p:spPr>
        <p:txBody>
          <a:bodyPr wrap="square" rtlCol="0">
            <a:spAutoFit/>
          </a:bodyPr>
          <a:lstStyle/>
          <a:p>
            <a:r>
              <a:rPr lang="en-GB" sz="2000" b="1" dirty="0">
                <a:latin typeface="Century Gothic" panose="020B0502020202020204" pitchFamily="34" charset="0"/>
              </a:rPr>
              <a:t>Sean</a:t>
            </a:r>
          </a:p>
        </p:txBody>
      </p:sp>
    </p:spTree>
    <p:extLst>
      <p:ext uri="{BB962C8B-B14F-4D97-AF65-F5344CB8AC3E}">
        <p14:creationId xmlns:p14="http://schemas.microsoft.com/office/powerpoint/2010/main" val="184498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Fractions – Add 2 or More Fractions</a:t>
            </a:r>
            <a:endParaRPr lang="en-GB" sz="1600" b="1" dirty="0">
              <a:solidFill>
                <a:prstClr val="black"/>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(4F4) </a:t>
            </a:r>
            <a:r>
              <a:rPr lang="en-GB" sz="1200" b="1" dirty="0">
                <a:latin typeface="Century Gothic" panose="020B0502020202020204" pitchFamily="34" charset="0"/>
                <a:hlinkClick r:id="rId4"/>
              </a:rPr>
              <a:t>Add and subtract fractions with the same denominator</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highlight>
                <a:srgbClr val="FFFF00"/>
              </a:highlight>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Fractions</a:t>
            </a:r>
            <a:r>
              <a:rPr lang="en-GB" sz="1600" b="1" dirty="0">
                <a:solidFill>
                  <a:prstClr val="black"/>
                </a:solidFill>
                <a:latin typeface="Century Gothic" panose="020B0502020202020204" pitchFamily="34" charset="0"/>
              </a:rPr>
              <a:t> resources.</a:t>
            </a:r>
          </a:p>
          <a:p>
            <a:pPr>
              <a:spcAft>
                <a:spcPts val="0"/>
              </a:spcAft>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lnSpc>
                <a:spcPct val="150000"/>
              </a:lnSpc>
            </a:pPr>
            <a:r>
              <a:rPr lang="en-GB" sz="2000" b="1" dirty="0">
                <a:solidFill>
                  <a:prstClr val="black"/>
                </a:solidFill>
                <a:latin typeface="Century Gothic" panose="020B0502020202020204" pitchFamily="34" charset="0"/>
              </a:rPr>
              <a:t>Alice and Sean are finding missing numbers in a calculation. </a:t>
            </a: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endParaRPr lang="en-GB" sz="2000" b="1" dirty="0">
              <a:solidFill>
                <a:prstClr val="black"/>
              </a:solidFill>
              <a:latin typeface="Century Gothic" panose="020B0502020202020204" pitchFamily="34" charset="0"/>
            </a:endParaRPr>
          </a:p>
          <a:p>
            <a:pPr lvl="0" defTabSz="514350"/>
            <a:r>
              <a:rPr lang="en-GB" sz="2000" b="1" dirty="0">
                <a:solidFill>
                  <a:prstClr val="black"/>
                </a:solidFill>
                <a:latin typeface="Century Gothic" panose="020B0502020202020204" pitchFamily="34" charset="0"/>
              </a:rPr>
              <a:t>Who is correct? Explain how you know. </a:t>
            </a:r>
          </a:p>
          <a:p>
            <a:pPr lvl="0" defTabSz="514350"/>
            <a:endParaRPr lang="en-GB" sz="2000" b="1" dirty="0">
              <a:solidFill>
                <a:prstClr val="black"/>
              </a:solidFill>
              <a:latin typeface="Century Gothic" panose="020B0502020202020204" pitchFamily="34" charset="0"/>
            </a:endParaRPr>
          </a:p>
          <a:p>
            <a:pPr lvl="0" defTabSz="514350"/>
            <a:r>
              <a:rPr lang="en-GB" sz="2000" b="1" dirty="0">
                <a:solidFill>
                  <a:srgbClr val="FF0000"/>
                </a:solidFill>
                <a:latin typeface="Century Gothic" panose="020B0502020202020204" pitchFamily="34" charset="0"/>
              </a:rPr>
              <a:t>Sean is correct because Alice’s numbers only add up to        .</a:t>
            </a:r>
          </a:p>
          <a:p>
            <a:pPr lvl="0" defTabSz="514350"/>
            <a:endParaRPr lang="en-GB" sz="2000" b="1" dirty="0">
              <a:solidFill>
                <a:prstClr val="black"/>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2" name="Picture 21">
            <a:extLst>
              <a:ext uri="{FF2B5EF4-FFF2-40B4-BE49-F238E27FC236}">
                <a16:creationId xmlns:a16="http://schemas.microsoft.com/office/drawing/2014/main" id="{A5FD59BC-B07E-4293-9177-688FCEFADECF}"/>
              </a:ext>
            </a:extLst>
          </p:cNvPr>
          <p:cNvPicPr>
            <a:picLocks noChangeAspect="1"/>
          </p:cNvPicPr>
          <p:nvPr/>
        </p:nvPicPr>
        <p:blipFill>
          <a:blip r:embed="rId4"/>
          <a:stretch>
            <a:fillRect/>
          </a:stretch>
        </p:blipFill>
        <p:spPr>
          <a:xfrm>
            <a:off x="7358155" y="3047362"/>
            <a:ext cx="1169839" cy="1125694"/>
          </a:xfrm>
          <a:prstGeom prst="rect">
            <a:avLst/>
          </a:prstGeom>
        </p:spPr>
      </p:pic>
      <p:pic>
        <p:nvPicPr>
          <p:cNvPr id="23" name="Picture 22">
            <a:extLst>
              <a:ext uri="{FF2B5EF4-FFF2-40B4-BE49-F238E27FC236}">
                <a16:creationId xmlns:a16="http://schemas.microsoft.com/office/drawing/2014/main" id="{E422E1AF-0FBE-44F7-A1BF-CA9149E39B4A}"/>
              </a:ext>
            </a:extLst>
          </p:cNvPr>
          <p:cNvPicPr>
            <a:picLocks noChangeAspect="1"/>
          </p:cNvPicPr>
          <p:nvPr/>
        </p:nvPicPr>
        <p:blipFill>
          <a:blip r:embed="rId5"/>
          <a:stretch>
            <a:fillRect/>
          </a:stretch>
        </p:blipFill>
        <p:spPr>
          <a:xfrm>
            <a:off x="652655" y="2106185"/>
            <a:ext cx="1169839" cy="1125694"/>
          </a:xfrm>
          <a:prstGeom prst="rect">
            <a:avLst/>
          </a:prstGeom>
        </p:spPr>
      </p:pic>
      <p:sp>
        <p:nvSpPr>
          <p:cNvPr id="24" name="Speech Bubble: Rectangle with Corners Rounded 23">
            <a:extLst>
              <a:ext uri="{FF2B5EF4-FFF2-40B4-BE49-F238E27FC236}">
                <a16:creationId xmlns:a16="http://schemas.microsoft.com/office/drawing/2014/main" id="{06616C30-98EC-460F-ABA9-4B51CC133E64}"/>
              </a:ext>
            </a:extLst>
          </p:cNvPr>
          <p:cNvSpPr/>
          <p:nvPr/>
        </p:nvSpPr>
        <p:spPr>
          <a:xfrm>
            <a:off x="2123429" y="2581953"/>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     and       are missing.</a:t>
            </a:r>
          </a:p>
        </p:txBody>
      </p:sp>
      <p:sp>
        <p:nvSpPr>
          <p:cNvPr id="25" name="Speech Bubble: Rectangle with Corners Rounded 24">
            <a:extLst>
              <a:ext uri="{FF2B5EF4-FFF2-40B4-BE49-F238E27FC236}">
                <a16:creationId xmlns:a16="http://schemas.microsoft.com/office/drawing/2014/main" id="{A48A8B50-17C9-41AF-B5BB-21B49D542191}"/>
              </a:ext>
            </a:extLst>
          </p:cNvPr>
          <p:cNvSpPr/>
          <p:nvPr/>
        </p:nvSpPr>
        <p:spPr>
          <a:xfrm flipH="1">
            <a:off x="3547416" y="3502710"/>
            <a:ext cx="3541075" cy="670346"/>
          </a:xfrm>
          <a:prstGeom prst="wedgeRoundRectCallout">
            <a:avLst>
              <a:gd name="adj1" fmla="val -59501"/>
              <a:gd name="adj2" fmla="val 99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 and        are missing.</a:t>
            </a:r>
            <a:endParaRPr lang="en-GB" dirty="0"/>
          </a:p>
        </p:txBody>
      </p:sp>
      <p:graphicFrame>
        <p:nvGraphicFramePr>
          <p:cNvPr id="26" name="Table 25">
            <a:extLst>
              <a:ext uri="{FF2B5EF4-FFF2-40B4-BE49-F238E27FC236}">
                <a16:creationId xmlns:a16="http://schemas.microsoft.com/office/drawing/2014/main" id="{C1F9C48A-2BE4-4BFC-BC51-888FBA5254BC}"/>
              </a:ext>
            </a:extLst>
          </p:cNvPr>
          <p:cNvGraphicFramePr>
            <a:graphicFrameLocks noGrp="1"/>
          </p:cNvGraphicFramePr>
          <p:nvPr/>
        </p:nvGraphicFramePr>
        <p:xfrm>
          <a:off x="2415686"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7" name="Table 26">
            <a:extLst>
              <a:ext uri="{FF2B5EF4-FFF2-40B4-BE49-F238E27FC236}">
                <a16:creationId xmlns:a16="http://schemas.microsoft.com/office/drawing/2014/main" id="{500BEA5B-39EB-4B08-BD27-82CE52BB55DC}"/>
              </a:ext>
            </a:extLst>
          </p:cNvPr>
          <p:cNvGraphicFramePr>
            <a:graphicFrameLocks noGrp="1"/>
          </p:cNvGraphicFramePr>
          <p:nvPr/>
        </p:nvGraphicFramePr>
        <p:xfrm>
          <a:off x="3426613" y="2449126"/>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8" name="Table 27">
            <a:extLst>
              <a:ext uri="{FF2B5EF4-FFF2-40B4-BE49-F238E27FC236}">
                <a16:creationId xmlns:a16="http://schemas.microsoft.com/office/drawing/2014/main" id="{A38B886B-CDCD-4DE8-9F12-43E03B3A11B5}"/>
              </a:ext>
            </a:extLst>
          </p:cNvPr>
          <p:cNvGraphicFramePr>
            <a:graphicFrameLocks noGrp="1"/>
          </p:cNvGraphicFramePr>
          <p:nvPr/>
        </p:nvGraphicFramePr>
        <p:xfrm>
          <a:off x="377655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29" name="Table 28">
            <a:extLst>
              <a:ext uri="{FF2B5EF4-FFF2-40B4-BE49-F238E27FC236}">
                <a16:creationId xmlns:a16="http://schemas.microsoft.com/office/drawing/2014/main" id="{BC5F5F57-A3E4-41E4-BA51-BEAAE3B984E6}"/>
              </a:ext>
            </a:extLst>
          </p:cNvPr>
          <p:cNvGraphicFramePr>
            <a:graphicFrameLocks noGrp="1"/>
          </p:cNvGraphicFramePr>
          <p:nvPr/>
        </p:nvGraphicFramePr>
        <p:xfrm>
          <a:off x="4738261" y="3355290"/>
          <a:ext cx="360000" cy="936000"/>
        </p:xfrm>
        <a:graphic>
          <a:graphicData uri="http://schemas.openxmlformats.org/drawingml/2006/table">
            <a:tbl>
              <a:tblPr firstRow="1" bandRow="1"/>
              <a:tblGrid>
                <a:gridCol w="360000">
                  <a:extLst>
                    <a:ext uri="{9D8B030D-6E8A-4147-A177-3AD203B41FA5}">
                      <a16:colId xmlns:a16="http://schemas.microsoft.com/office/drawing/2014/main" val="1592187091"/>
                    </a:ext>
                  </a:extLst>
                </a:gridCol>
              </a:tblGrid>
              <a:tr h="468000">
                <a:tc>
                  <a:txBody>
                    <a:bodyPr/>
                    <a:lstStyle/>
                    <a:p>
                      <a:pPr algn="ctr"/>
                      <a:r>
                        <a:rPr lang="en-GB" sz="2000" b="1" dirty="0">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468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sp>
        <p:nvSpPr>
          <p:cNvPr id="30" name="Rectangle: Rounded Corners 29">
            <a:extLst>
              <a:ext uri="{FF2B5EF4-FFF2-40B4-BE49-F238E27FC236}">
                <a16:creationId xmlns:a16="http://schemas.microsoft.com/office/drawing/2014/main" id="{2B9D2392-9E46-4ADF-869C-7A496302DB07}"/>
              </a:ext>
            </a:extLst>
          </p:cNvPr>
          <p:cNvSpPr/>
          <p:nvPr/>
        </p:nvSpPr>
        <p:spPr>
          <a:xfrm>
            <a:off x="2685322" y="1371600"/>
            <a:ext cx="3826572" cy="920918"/>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Table 8">
            <a:extLst>
              <a:ext uri="{FF2B5EF4-FFF2-40B4-BE49-F238E27FC236}">
                <a16:creationId xmlns:a16="http://schemas.microsoft.com/office/drawing/2014/main" id="{812B3087-91D7-487E-A245-62016B11200B}"/>
              </a:ext>
            </a:extLst>
          </p:cNvPr>
          <p:cNvGraphicFramePr>
            <a:graphicFrameLocks noGrp="1"/>
          </p:cNvGraphicFramePr>
          <p:nvPr>
            <p:extLst>
              <p:ext uri="{D42A27DB-BD31-4B8C-83A1-F6EECF244321}">
                <p14:modId xmlns:p14="http://schemas.microsoft.com/office/powerpoint/2010/main" val="546564841"/>
              </p:ext>
            </p:extLst>
          </p:nvPr>
        </p:nvGraphicFramePr>
        <p:xfrm>
          <a:off x="3244726" y="1455338"/>
          <a:ext cx="2736000" cy="75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360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3124327287"/>
                    </a:ext>
                  </a:extLst>
                </a:gridCol>
                <a:gridCol w="360000">
                  <a:extLst>
                    <a:ext uri="{9D8B030D-6E8A-4147-A177-3AD203B41FA5}">
                      <a16:colId xmlns:a16="http://schemas.microsoft.com/office/drawing/2014/main" val="3050542246"/>
                    </a:ext>
                  </a:extLst>
                </a:gridCol>
                <a:gridCol w="432000">
                  <a:extLst>
                    <a:ext uri="{9D8B030D-6E8A-4147-A177-3AD203B41FA5}">
                      <a16:colId xmlns:a16="http://schemas.microsoft.com/office/drawing/2014/main" val="308794734"/>
                    </a:ext>
                  </a:extLst>
                </a:gridCol>
                <a:gridCol w="360000">
                  <a:extLst>
                    <a:ext uri="{9D8B030D-6E8A-4147-A177-3AD203B41FA5}">
                      <a16:colId xmlns:a16="http://schemas.microsoft.com/office/drawing/2014/main" val="3719539185"/>
                    </a:ext>
                  </a:extLst>
                </a:gridCol>
              </a:tblGrid>
              <a:tr h="360000">
                <a:tc rowSpan="2">
                  <a:txBody>
                    <a:bodyPr/>
                    <a:lstStyle/>
                    <a:p>
                      <a:pPr algn="ctr"/>
                      <a:r>
                        <a:rPr lang="en-GB" sz="20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ctr"/>
                      <a:r>
                        <a:rPr lang="en-GB" sz="2000" b="1" dirty="0">
                          <a:solidFill>
                            <a:schemeClr val="tx1"/>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856944"/>
                  </a:ext>
                </a:extLst>
              </a:tr>
              <a:tr h="72000">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24000">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19265325"/>
                  </a:ext>
                </a:extLst>
              </a:tr>
            </a:tbl>
          </a:graphicData>
        </a:graphic>
      </p:graphicFrame>
      <p:sp>
        <p:nvSpPr>
          <p:cNvPr id="2" name="TextBox 1">
            <a:extLst>
              <a:ext uri="{FF2B5EF4-FFF2-40B4-BE49-F238E27FC236}">
                <a16:creationId xmlns:a16="http://schemas.microsoft.com/office/drawing/2014/main" id="{FB9F46CA-6562-45F5-93C3-723F8A100C30}"/>
              </a:ext>
            </a:extLst>
          </p:cNvPr>
          <p:cNvSpPr txBox="1"/>
          <p:nvPr/>
        </p:nvSpPr>
        <p:spPr>
          <a:xfrm>
            <a:off x="804640" y="3185071"/>
            <a:ext cx="909021" cy="400110"/>
          </a:xfrm>
          <a:prstGeom prst="rect">
            <a:avLst/>
          </a:prstGeom>
          <a:noFill/>
        </p:spPr>
        <p:txBody>
          <a:bodyPr wrap="square" rtlCol="0">
            <a:spAutoFit/>
          </a:bodyPr>
          <a:lstStyle/>
          <a:p>
            <a:r>
              <a:rPr lang="en-GB" sz="2000" b="1" dirty="0">
                <a:latin typeface="Century Gothic" panose="020B0502020202020204" pitchFamily="34" charset="0"/>
              </a:rPr>
              <a:t>Alice</a:t>
            </a:r>
          </a:p>
        </p:txBody>
      </p:sp>
      <p:sp>
        <p:nvSpPr>
          <p:cNvPr id="34" name="TextBox 33">
            <a:extLst>
              <a:ext uri="{FF2B5EF4-FFF2-40B4-BE49-F238E27FC236}">
                <a16:creationId xmlns:a16="http://schemas.microsoft.com/office/drawing/2014/main" id="{0DA5022A-401D-409F-B6AC-32A04270FFE4}"/>
              </a:ext>
            </a:extLst>
          </p:cNvPr>
          <p:cNvSpPr txBox="1"/>
          <p:nvPr/>
        </p:nvSpPr>
        <p:spPr>
          <a:xfrm>
            <a:off x="7574217" y="4134840"/>
            <a:ext cx="909021" cy="400110"/>
          </a:xfrm>
          <a:prstGeom prst="rect">
            <a:avLst/>
          </a:prstGeom>
          <a:noFill/>
        </p:spPr>
        <p:txBody>
          <a:bodyPr wrap="square" rtlCol="0">
            <a:spAutoFit/>
          </a:bodyPr>
          <a:lstStyle/>
          <a:p>
            <a:r>
              <a:rPr lang="en-GB" sz="2000" b="1" dirty="0">
                <a:latin typeface="Century Gothic" panose="020B0502020202020204" pitchFamily="34" charset="0"/>
              </a:rPr>
              <a:t>Sean</a:t>
            </a:r>
          </a:p>
        </p:txBody>
      </p:sp>
      <p:graphicFrame>
        <p:nvGraphicFramePr>
          <p:cNvPr id="20" name="Table 19">
            <a:extLst>
              <a:ext uri="{FF2B5EF4-FFF2-40B4-BE49-F238E27FC236}">
                <a16:creationId xmlns:a16="http://schemas.microsoft.com/office/drawing/2014/main" id="{012CEE31-DF85-4DCD-B0DD-7BB6B5EEFB95}"/>
              </a:ext>
            </a:extLst>
          </p:cNvPr>
          <p:cNvGraphicFramePr>
            <a:graphicFrameLocks noGrp="1"/>
          </p:cNvGraphicFramePr>
          <p:nvPr>
            <p:extLst>
              <p:ext uri="{D42A27DB-BD31-4B8C-83A1-F6EECF244321}">
                <p14:modId xmlns:p14="http://schemas.microsoft.com/office/powerpoint/2010/main" val="1848365973"/>
              </p:ext>
            </p:extLst>
          </p:nvPr>
        </p:nvGraphicFramePr>
        <p:xfrm>
          <a:off x="7304424" y="5515329"/>
          <a:ext cx="432000" cy="609600"/>
        </p:xfrm>
        <a:graphic>
          <a:graphicData uri="http://schemas.openxmlformats.org/drawingml/2006/table">
            <a:tbl>
              <a:tblPr firstRow="1" bandRow="1"/>
              <a:tblGrid>
                <a:gridCol w="432000">
                  <a:extLst>
                    <a:ext uri="{9D8B030D-6E8A-4147-A177-3AD203B41FA5}">
                      <a16:colId xmlns:a16="http://schemas.microsoft.com/office/drawing/2014/main" val="1923458457"/>
                    </a:ext>
                  </a:extLst>
                </a:gridCol>
              </a:tblGrid>
              <a:tr h="18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000" b="1" dirty="0">
                          <a:solidFill>
                            <a:srgbClr val="FF0000"/>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909478"/>
                  </a:ext>
                </a:extLst>
              </a:tr>
              <a:tr h="180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92138"/>
                  </a:ext>
                </a:extLst>
              </a:tr>
            </a:tbl>
          </a:graphicData>
        </a:graphic>
      </p:graphicFrame>
    </p:spTree>
    <p:extLst>
      <p:ext uri="{BB962C8B-B14F-4D97-AF65-F5344CB8AC3E}">
        <p14:creationId xmlns:p14="http://schemas.microsoft.com/office/powerpoint/2010/main" val="148336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3 – Fractions</a:t>
            </a: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5400" b="1" dirty="0">
                <a:solidFill>
                  <a:schemeClr val="bg2">
                    <a:lumMod val="25000"/>
                  </a:schemeClr>
                </a:solidFill>
                <a:latin typeface="Century Gothic" panose="020B0502020202020204" pitchFamily="34" charset="0"/>
              </a:rPr>
              <a:t>Step 6: Add 2 or More Fractions</a:t>
            </a: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Circle the shapes below that are equivalent to      .  </a:t>
            </a:r>
          </a:p>
          <a:p>
            <a:pPr lvl="0" defTabSz="685800">
              <a:lnSpc>
                <a:spcPct val="150000"/>
              </a:lnSpc>
            </a:pPr>
            <a:endParaRPr lang="en-GB" b="1" dirty="0">
              <a:solidFill>
                <a:prstClr val="black"/>
              </a:solidFill>
              <a:latin typeface="Century Gothic" panose="020B0502020202020204" pitchFamily="34" charset="0"/>
            </a:endParaRPr>
          </a:p>
          <a:p>
            <a:pPr lvl="0">
              <a:lnSpc>
                <a:spcPct val="150000"/>
              </a:lnSpc>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EC5454B7-55BA-4DFD-BF34-B08BCECD0FA9}"/>
              </a:ext>
            </a:extLst>
          </p:cNvPr>
          <p:cNvGraphicFramePr>
            <a:graphicFrameLocks noGrp="1"/>
          </p:cNvGraphicFramePr>
          <p:nvPr>
            <p:extLst>
              <p:ext uri="{D42A27DB-BD31-4B8C-83A1-F6EECF244321}">
                <p14:modId xmlns:p14="http://schemas.microsoft.com/office/powerpoint/2010/main" val="1062104313"/>
              </p:ext>
            </p:extLst>
          </p:nvPr>
        </p:nvGraphicFramePr>
        <p:xfrm>
          <a:off x="7243063" y="815916"/>
          <a:ext cx="324000" cy="648000"/>
        </p:xfrm>
        <a:graphic>
          <a:graphicData uri="http://schemas.openxmlformats.org/drawingml/2006/table">
            <a:tbl>
              <a:tblPr firstRow="1" bandRow="1"/>
              <a:tblGrid>
                <a:gridCol w="324000">
                  <a:extLst>
                    <a:ext uri="{9D8B030D-6E8A-4147-A177-3AD203B41FA5}">
                      <a16:colId xmlns:a16="http://schemas.microsoft.com/office/drawing/2014/main" val="1592187091"/>
                    </a:ext>
                  </a:extLst>
                </a:gridCol>
              </a:tblGrid>
              <a:tr h="324000">
                <a:tc>
                  <a:txBody>
                    <a:bodyPr/>
                    <a:lstStyle/>
                    <a:p>
                      <a:pPr algn="ctr"/>
                      <a:r>
                        <a:rPr lang="en-GB" sz="20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32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graphicFrame>
        <p:nvGraphicFramePr>
          <p:cNvPr id="4" name="Chart 3">
            <a:extLst>
              <a:ext uri="{FF2B5EF4-FFF2-40B4-BE49-F238E27FC236}">
                <a16:creationId xmlns:a16="http://schemas.microsoft.com/office/drawing/2014/main" id="{12A27E70-B5AB-45B8-A3EE-30C150E1F169}"/>
              </a:ext>
            </a:extLst>
          </p:cNvPr>
          <p:cNvGraphicFramePr>
            <a:graphicFrameLocks noChangeAspect="1"/>
          </p:cNvGraphicFramePr>
          <p:nvPr>
            <p:extLst>
              <p:ext uri="{D42A27DB-BD31-4B8C-83A1-F6EECF244321}">
                <p14:modId xmlns:p14="http://schemas.microsoft.com/office/powerpoint/2010/main" val="3217495725"/>
              </p:ext>
            </p:extLst>
          </p:nvPr>
        </p:nvGraphicFramePr>
        <p:xfrm>
          <a:off x="1275870" y="1488440"/>
          <a:ext cx="144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13">
            <a:extLst>
              <a:ext uri="{FF2B5EF4-FFF2-40B4-BE49-F238E27FC236}">
                <a16:creationId xmlns:a16="http://schemas.microsoft.com/office/drawing/2014/main" id="{4F4286F6-F3B8-4D40-8CDD-3321551786BD}"/>
              </a:ext>
            </a:extLst>
          </p:cNvPr>
          <p:cNvGraphicFramePr>
            <a:graphicFrameLocks noGrp="1"/>
          </p:cNvGraphicFramePr>
          <p:nvPr>
            <p:extLst>
              <p:ext uri="{D42A27DB-BD31-4B8C-83A1-F6EECF244321}">
                <p14:modId xmlns:p14="http://schemas.microsoft.com/office/powerpoint/2010/main" val="4084822417"/>
              </p:ext>
            </p:extLst>
          </p:nvPr>
        </p:nvGraphicFramePr>
        <p:xfrm>
          <a:off x="483870" y="3816066"/>
          <a:ext cx="3024000" cy="288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2959467293"/>
                    </a:ext>
                  </a:extLst>
                </a:gridCol>
                <a:gridCol w="252000">
                  <a:extLst>
                    <a:ext uri="{9D8B030D-6E8A-4147-A177-3AD203B41FA5}">
                      <a16:colId xmlns:a16="http://schemas.microsoft.com/office/drawing/2014/main" val="3065450698"/>
                    </a:ext>
                  </a:extLst>
                </a:gridCol>
                <a:gridCol w="252000">
                  <a:extLst>
                    <a:ext uri="{9D8B030D-6E8A-4147-A177-3AD203B41FA5}">
                      <a16:colId xmlns:a16="http://schemas.microsoft.com/office/drawing/2014/main" val="1907529156"/>
                    </a:ext>
                  </a:extLst>
                </a:gridCol>
                <a:gridCol w="252000">
                  <a:extLst>
                    <a:ext uri="{9D8B030D-6E8A-4147-A177-3AD203B41FA5}">
                      <a16:colId xmlns:a16="http://schemas.microsoft.com/office/drawing/2014/main" val="86215144"/>
                    </a:ext>
                  </a:extLst>
                </a:gridCol>
                <a:gridCol w="252000">
                  <a:extLst>
                    <a:ext uri="{9D8B030D-6E8A-4147-A177-3AD203B41FA5}">
                      <a16:colId xmlns:a16="http://schemas.microsoft.com/office/drawing/2014/main" val="1348994245"/>
                    </a:ext>
                  </a:extLst>
                </a:gridCol>
                <a:gridCol w="252000">
                  <a:extLst>
                    <a:ext uri="{9D8B030D-6E8A-4147-A177-3AD203B41FA5}">
                      <a16:colId xmlns:a16="http://schemas.microsoft.com/office/drawing/2014/main" val="937322498"/>
                    </a:ext>
                  </a:extLst>
                </a:gridCol>
                <a:gridCol w="252000">
                  <a:extLst>
                    <a:ext uri="{9D8B030D-6E8A-4147-A177-3AD203B41FA5}">
                      <a16:colId xmlns:a16="http://schemas.microsoft.com/office/drawing/2014/main" val="3761554060"/>
                    </a:ext>
                  </a:extLst>
                </a:gridCol>
                <a:gridCol w="252000">
                  <a:extLst>
                    <a:ext uri="{9D8B030D-6E8A-4147-A177-3AD203B41FA5}">
                      <a16:colId xmlns:a16="http://schemas.microsoft.com/office/drawing/2014/main" val="1775741063"/>
                    </a:ext>
                  </a:extLst>
                </a:gridCol>
                <a:gridCol w="252000">
                  <a:extLst>
                    <a:ext uri="{9D8B030D-6E8A-4147-A177-3AD203B41FA5}">
                      <a16:colId xmlns:a16="http://schemas.microsoft.com/office/drawing/2014/main" val="3363546903"/>
                    </a:ext>
                  </a:extLst>
                </a:gridCol>
                <a:gridCol w="252000">
                  <a:extLst>
                    <a:ext uri="{9D8B030D-6E8A-4147-A177-3AD203B41FA5}">
                      <a16:colId xmlns:a16="http://schemas.microsoft.com/office/drawing/2014/main" val="1276276298"/>
                    </a:ext>
                  </a:extLst>
                </a:gridCol>
                <a:gridCol w="252000">
                  <a:extLst>
                    <a:ext uri="{9D8B030D-6E8A-4147-A177-3AD203B41FA5}">
                      <a16:colId xmlns:a16="http://schemas.microsoft.com/office/drawing/2014/main" val="1316871410"/>
                    </a:ext>
                  </a:extLst>
                </a:gridCol>
                <a:gridCol w="252000">
                  <a:extLst>
                    <a:ext uri="{9D8B030D-6E8A-4147-A177-3AD203B41FA5}">
                      <a16:colId xmlns:a16="http://schemas.microsoft.com/office/drawing/2014/main" val="44232132"/>
                    </a:ext>
                  </a:extLst>
                </a:gridCol>
              </a:tblGrid>
              <a:tr h="288000">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extLst>
                  <a:ext uri="{0D108BD9-81ED-4DB2-BD59-A6C34878D82A}">
                    <a16:rowId xmlns:a16="http://schemas.microsoft.com/office/drawing/2014/main" val="1107171540"/>
                  </a:ext>
                </a:extLst>
              </a:tr>
            </a:tbl>
          </a:graphicData>
        </a:graphic>
      </p:graphicFrame>
      <p:pic>
        <p:nvPicPr>
          <p:cNvPr id="15" name="Picture 14">
            <a:extLst>
              <a:ext uri="{FF2B5EF4-FFF2-40B4-BE49-F238E27FC236}">
                <a16:creationId xmlns:a16="http://schemas.microsoft.com/office/drawing/2014/main" id="{CE99F072-CFCE-4AFA-8F8F-B5CA387A7D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79731" y="1488440"/>
            <a:ext cx="1440000" cy="1440000"/>
          </a:xfrm>
          <a:prstGeom prst="rect">
            <a:avLst/>
          </a:prstGeom>
        </p:spPr>
      </p:pic>
      <p:pic>
        <p:nvPicPr>
          <p:cNvPr id="16" name="Picture 15">
            <a:extLst>
              <a:ext uri="{FF2B5EF4-FFF2-40B4-BE49-F238E27FC236}">
                <a16:creationId xmlns:a16="http://schemas.microsoft.com/office/drawing/2014/main" id="{EAE42E52-44EE-4F56-A901-DE9302487BE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50573" y="5192692"/>
            <a:ext cx="1090595" cy="936000"/>
          </a:xfrm>
          <a:prstGeom prst="rect">
            <a:avLst/>
          </a:prstGeom>
        </p:spPr>
      </p:pic>
      <p:pic>
        <p:nvPicPr>
          <p:cNvPr id="23" name="Picture 22">
            <a:extLst>
              <a:ext uri="{FF2B5EF4-FFF2-40B4-BE49-F238E27FC236}">
                <a16:creationId xmlns:a16="http://schemas.microsoft.com/office/drawing/2014/main" id="{32DF7339-1286-4037-91FB-CF6A6F0CD3C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60885" y="3240066"/>
            <a:ext cx="1466605" cy="1440000"/>
          </a:xfrm>
          <a:prstGeom prst="rect">
            <a:avLst/>
          </a:prstGeom>
        </p:spPr>
      </p:pic>
      <p:pic>
        <p:nvPicPr>
          <p:cNvPr id="28" name="Picture 27">
            <a:extLst>
              <a:ext uri="{FF2B5EF4-FFF2-40B4-BE49-F238E27FC236}">
                <a16:creationId xmlns:a16="http://schemas.microsoft.com/office/drawing/2014/main" id="{01D59432-26C2-4384-A6CE-81139819AC8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10690" y="4688692"/>
            <a:ext cx="1578082" cy="1440000"/>
          </a:xfrm>
          <a:prstGeom prst="rect">
            <a:avLst/>
          </a:prstGeom>
        </p:spPr>
      </p:pic>
      <p:pic>
        <p:nvPicPr>
          <p:cNvPr id="29" name="Picture 28">
            <a:extLst>
              <a:ext uri="{FF2B5EF4-FFF2-40B4-BE49-F238E27FC236}">
                <a16:creationId xmlns:a16="http://schemas.microsoft.com/office/drawing/2014/main" id="{5A294B53-B725-40A3-8809-E4A26656C7B3}"/>
              </a:ext>
            </a:extLst>
          </p:cNvPr>
          <p:cNvPicPr>
            <a:picLocks noChangeAspect="1"/>
          </p:cNvPicPr>
          <p:nvPr/>
        </p:nvPicPr>
        <p:blipFill>
          <a:blip r:embed="rId9"/>
          <a:stretch>
            <a:fillRect/>
          </a:stretch>
        </p:blipFill>
        <p:spPr>
          <a:xfrm>
            <a:off x="3632187" y="1753122"/>
            <a:ext cx="4596782" cy="4267570"/>
          </a:xfrm>
          <a:prstGeom prst="rect">
            <a:avLst/>
          </a:prstGeom>
        </p:spPr>
      </p:pic>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Circle the shapes below that are equivalent to      .  </a:t>
            </a:r>
          </a:p>
          <a:p>
            <a:pPr lvl="0" defTabSz="685800"/>
            <a:endParaRPr lang="en-GB" b="1" dirty="0">
              <a:solidFill>
                <a:prstClr val="black"/>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4" name="Chart 3">
            <a:extLst>
              <a:ext uri="{FF2B5EF4-FFF2-40B4-BE49-F238E27FC236}">
                <a16:creationId xmlns:a16="http://schemas.microsoft.com/office/drawing/2014/main" id="{12A27E70-B5AB-45B8-A3EE-30C150E1F169}"/>
              </a:ext>
            </a:extLst>
          </p:cNvPr>
          <p:cNvGraphicFramePr>
            <a:graphicFrameLocks noChangeAspect="1"/>
          </p:cNvGraphicFramePr>
          <p:nvPr/>
        </p:nvGraphicFramePr>
        <p:xfrm>
          <a:off x="1275870" y="1488440"/>
          <a:ext cx="144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13">
            <a:extLst>
              <a:ext uri="{FF2B5EF4-FFF2-40B4-BE49-F238E27FC236}">
                <a16:creationId xmlns:a16="http://schemas.microsoft.com/office/drawing/2014/main" id="{4F4286F6-F3B8-4D40-8CDD-3321551786BD}"/>
              </a:ext>
            </a:extLst>
          </p:cNvPr>
          <p:cNvGraphicFramePr>
            <a:graphicFrameLocks noGrp="1"/>
          </p:cNvGraphicFramePr>
          <p:nvPr>
            <p:extLst>
              <p:ext uri="{D42A27DB-BD31-4B8C-83A1-F6EECF244321}">
                <p14:modId xmlns:p14="http://schemas.microsoft.com/office/powerpoint/2010/main" val="579163580"/>
              </p:ext>
            </p:extLst>
          </p:nvPr>
        </p:nvGraphicFramePr>
        <p:xfrm>
          <a:off x="483870" y="3816066"/>
          <a:ext cx="3024000" cy="288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2959467293"/>
                    </a:ext>
                  </a:extLst>
                </a:gridCol>
                <a:gridCol w="252000">
                  <a:extLst>
                    <a:ext uri="{9D8B030D-6E8A-4147-A177-3AD203B41FA5}">
                      <a16:colId xmlns:a16="http://schemas.microsoft.com/office/drawing/2014/main" val="3065450698"/>
                    </a:ext>
                  </a:extLst>
                </a:gridCol>
                <a:gridCol w="252000">
                  <a:extLst>
                    <a:ext uri="{9D8B030D-6E8A-4147-A177-3AD203B41FA5}">
                      <a16:colId xmlns:a16="http://schemas.microsoft.com/office/drawing/2014/main" val="1907529156"/>
                    </a:ext>
                  </a:extLst>
                </a:gridCol>
                <a:gridCol w="252000">
                  <a:extLst>
                    <a:ext uri="{9D8B030D-6E8A-4147-A177-3AD203B41FA5}">
                      <a16:colId xmlns:a16="http://schemas.microsoft.com/office/drawing/2014/main" val="86215144"/>
                    </a:ext>
                  </a:extLst>
                </a:gridCol>
                <a:gridCol w="252000">
                  <a:extLst>
                    <a:ext uri="{9D8B030D-6E8A-4147-A177-3AD203B41FA5}">
                      <a16:colId xmlns:a16="http://schemas.microsoft.com/office/drawing/2014/main" val="1348994245"/>
                    </a:ext>
                  </a:extLst>
                </a:gridCol>
                <a:gridCol w="252000">
                  <a:extLst>
                    <a:ext uri="{9D8B030D-6E8A-4147-A177-3AD203B41FA5}">
                      <a16:colId xmlns:a16="http://schemas.microsoft.com/office/drawing/2014/main" val="937322498"/>
                    </a:ext>
                  </a:extLst>
                </a:gridCol>
                <a:gridCol w="252000">
                  <a:extLst>
                    <a:ext uri="{9D8B030D-6E8A-4147-A177-3AD203B41FA5}">
                      <a16:colId xmlns:a16="http://schemas.microsoft.com/office/drawing/2014/main" val="3761554060"/>
                    </a:ext>
                  </a:extLst>
                </a:gridCol>
                <a:gridCol w="252000">
                  <a:extLst>
                    <a:ext uri="{9D8B030D-6E8A-4147-A177-3AD203B41FA5}">
                      <a16:colId xmlns:a16="http://schemas.microsoft.com/office/drawing/2014/main" val="1775741063"/>
                    </a:ext>
                  </a:extLst>
                </a:gridCol>
                <a:gridCol w="252000">
                  <a:extLst>
                    <a:ext uri="{9D8B030D-6E8A-4147-A177-3AD203B41FA5}">
                      <a16:colId xmlns:a16="http://schemas.microsoft.com/office/drawing/2014/main" val="3363546903"/>
                    </a:ext>
                  </a:extLst>
                </a:gridCol>
                <a:gridCol w="252000">
                  <a:extLst>
                    <a:ext uri="{9D8B030D-6E8A-4147-A177-3AD203B41FA5}">
                      <a16:colId xmlns:a16="http://schemas.microsoft.com/office/drawing/2014/main" val="1276276298"/>
                    </a:ext>
                  </a:extLst>
                </a:gridCol>
                <a:gridCol w="252000">
                  <a:extLst>
                    <a:ext uri="{9D8B030D-6E8A-4147-A177-3AD203B41FA5}">
                      <a16:colId xmlns:a16="http://schemas.microsoft.com/office/drawing/2014/main" val="1316871410"/>
                    </a:ext>
                  </a:extLst>
                </a:gridCol>
                <a:gridCol w="252000">
                  <a:extLst>
                    <a:ext uri="{9D8B030D-6E8A-4147-A177-3AD203B41FA5}">
                      <a16:colId xmlns:a16="http://schemas.microsoft.com/office/drawing/2014/main" val="44232132"/>
                    </a:ext>
                  </a:extLst>
                </a:gridCol>
              </a:tblGrid>
              <a:tr h="288000">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tc>
                  <a:txBody>
                    <a:bodyPr/>
                    <a:lstStyle/>
                    <a:p>
                      <a:endParaRPr lang="en-GB" sz="105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FFF"/>
                    </a:solidFill>
                  </a:tcPr>
                </a:tc>
                <a:extLst>
                  <a:ext uri="{0D108BD9-81ED-4DB2-BD59-A6C34878D82A}">
                    <a16:rowId xmlns:a16="http://schemas.microsoft.com/office/drawing/2014/main" val="1107171540"/>
                  </a:ext>
                </a:extLst>
              </a:tr>
            </a:tbl>
          </a:graphicData>
        </a:graphic>
      </p:graphicFrame>
      <p:pic>
        <p:nvPicPr>
          <p:cNvPr id="15" name="Picture 14">
            <a:extLst>
              <a:ext uri="{FF2B5EF4-FFF2-40B4-BE49-F238E27FC236}">
                <a16:creationId xmlns:a16="http://schemas.microsoft.com/office/drawing/2014/main" id="{CE99F072-CFCE-4AFA-8F8F-B5CA387A7D10}"/>
              </a:ext>
            </a:extLst>
          </p:cNvPr>
          <p:cNvPicPr>
            <a:picLocks noChangeAspect="1"/>
          </p:cNvPicPr>
          <p:nvPr/>
        </p:nvPicPr>
        <p:blipFill>
          <a:blip r:embed="rId5">
            <a:clrChange>
              <a:clrFrom>
                <a:srgbClr val="FFFFFF"/>
              </a:clrFrom>
              <a:clrTo>
                <a:srgbClr val="FFFFFF">
                  <a:alpha val="0"/>
                </a:srgbClr>
              </a:clrTo>
            </a:clrChange>
            <a:alphaModFix/>
            <a:duotone>
              <a:schemeClr val="accent3">
                <a:shade val="45000"/>
                <a:satMod val="135000"/>
              </a:schemeClr>
              <a:prstClr val="white"/>
            </a:duotone>
          </a:blip>
          <a:stretch>
            <a:fillRect/>
          </a:stretch>
        </p:blipFill>
        <p:spPr>
          <a:xfrm>
            <a:off x="6579731" y="1488440"/>
            <a:ext cx="1440000" cy="1440000"/>
          </a:xfrm>
          <a:prstGeom prst="rect">
            <a:avLst/>
          </a:prstGeom>
        </p:spPr>
      </p:pic>
      <p:pic>
        <p:nvPicPr>
          <p:cNvPr id="16" name="Picture 15">
            <a:extLst>
              <a:ext uri="{FF2B5EF4-FFF2-40B4-BE49-F238E27FC236}">
                <a16:creationId xmlns:a16="http://schemas.microsoft.com/office/drawing/2014/main" id="{EAE42E52-44EE-4F56-A901-DE9302487BE5}"/>
              </a:ext>
            </a:extLst>
          </p:cNvPr>
          <p:cNvPicPr>
            <a:picLocks noChangeAspect="1"/>
          </p:cNvPicPr>
          <p:nvPr/>
        </p:nvPicPr>
        <p:blipFill>
          <a:blip r:embed="rId6">
            <a:clrChange>
              <a:clrFrom>
                <a:srgbClr val="FFFFFF"/>
              </a:clrFrom>
              <a:clrTo>
                <a:srgbClr val="FFFFFF">
                  <a:alpha val="0"/>
                </a:srgbClr>
              </a:clrTo>
            </a:clrChange>
            <a:alphaModFix/>
            <a:duotone>
              <a:schemeClr val="accent3">
                <a:shade val="45000"/>
                <a:satMod val="135000"/>
              </a:schemeClr>
              <a:prstClr val="white"/>
            </a:duotone>
          </a:blip>
          <a:stretch>
            <a:fillRect/>
          </a:stretch>
        </p:blipFill>
        <p:spPr>
          <a:xfrm>
            <a:off x="1450573" y="5192692"/>
            <a:ext cx="1090595" cy="936000"/>
          </a:xfrm>
          <a:prstGeom prst="rect">
            <a:avLst/>
          </a:prstGeom>
        </p:spPr>
      </p:pic>
      <p:pic>
        <p:nvPicPr>
          <p:cNvPr id="23" name="Picture 22">
            <a:extLst>
              <a:ext uri="{FF2B5EF4-FFF2-40B4-BE49-F238E27FC236}">
                <a16:creationId xmlns:a16="http://schemas.microsoft.com/office/drawing/2014/main" id="{32DF7339-1286-4037-91FB-CF6A6F0CD3C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60885" y="3240066"/>
            <a:ext cx="1466605" cy="1440000"/>
          </a:xfrm>
          <a:prstGeom prst="rect">
            <a:avLst/>
          </a:prstGeom>
        </p:spPr>
      </p:pic>
      <p:pic>
        <p:nvPicPr>
          <p:cNvPr id="28" name="Picture 27">
            <a:extLst>
              <a:ext uri="{FF2B5EF4-FFF2-40B4-BE49-F238E27FC236}">
                <a16:creationId xmlns:a16="http://schemas.microsoft.com/office/drawing/2014/main" id="{01D59432-26C2-4384-A6CE-81139819AC8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10690" y="4688692"/>
            <a:ext cx="1578082" cy="1440000"/>
          </a:xfrm>
          <a:prstGeom prst="rect">
            <a:avLst/>
          </a:prstGeom>
        </p:spPr>
      </p:pic>
      <p:sp>
        <p:nvSpPr>
          <p:cNvPr id="2" name="Oval 1">
            <a:extLst>
              <a:ext uri="{FF2B5EF4-FFF2-40B4-BE49-F238E27FC236}">
                <a16:creationId xmlns:a16="http://schemas.microsoft.com/office/drawing/2014/main" id="{9B75F15A-B40B-4640-B33E-7B5118E3257C}"/>
              </a:ext>
            </a:extLst>
          </p:cNvPr>
          <p:cNvSpPr>
            <a:spLocks noChangeAspect="1"/>
          </p:cNvSpPr>
          <p:nvPr/>
        </p:nvSpPr>
        <p:spPr>
          <a:xfrm>
            <a:off x="3893159" y="3212884"/>
            <a:ext cx="1508760" cy="15087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0FEE387-8A11-4FDA-BCAC-AF111E5FF2EF}"/>
              </a:ext>
            </a:extLst>
          </p:cNvPr>
          <p:cNvSpPr>
            <a:spLocks noChangeAspect="1"/>
          </p:cNvSpPr>
          <p:nvPr/>
        </p:nvSpPr>
        <p:spPr>
          <a:xfrm>
            <a:off x="1225964" y="1463487"/>
            <a:ext cx="1508760" cy="15087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D26F4F9-FAA2-46EE-A379-5CB9DC49A61B}"/>
              </a:ext>
            </a:extLst>
          </p:cNvPr>
          <p:cNvSpPr>
            <a:spLocks noChangeAspect="1"/>
          </p:cNvSpPr>
          <p:nvPr/>
        </p:nvSpPr>
        <p:spPr>
          <a:xfrm>
            <a:off x="6554331" y="4694595"/>
            <a:ext cx="1508760" cy="15087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BA712E4-AC00-488A-AEFB-DB78EDB439AB}"/>
              </a:ext>
            </a:extLst>
          </p:cNvPr>
          <p:cNvSpPr>
            <a:spLocks noChangeAspect="1"/>
          </p:cNvSpPr>
          <p:nvPr/>
        </p:nvSpPr>
        <p:spPr>
          <a:xfrm>
            <a:off x="358140" y="3402425"/>
            <a:ext cx="3274047" cy="10820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Table 23">
            <a:extLst>
              <a:ext uri="{FF2B5EF4-FFF2-40B4-BE49-F238E27FC236}">
                <a16:creationId xmlns:a16="http://schemas.microsoft.com/office/drawing/2014/main" id="{6FC64CD0-401F-420E-9F11-FF51961F2915}"/>
              </a:ext>
            </a:extLst>
          </p:cNvPr>
          <p:cNvGraphicFramePr>
            <a:graphicFrameLocks noGrp="1"/>
          </p:cNvGraphicFramePr>
          <p:nvPr>
            <p:extLst>
              <p:ext uri="{D42A27DB-BD31-4B8C-83A1-F6EECF244321}">
                <p14:modId xmlns:p14="http://schemas.microsoft.com/office/powerpoint/2010/main" val="1489361355"/>
              </p:ext>
            </p:extLst>
          </p:nvPr>
        </p:nvGraphicFramePr>
        <p:xfrm>
          <a:off x="7243064" y="815916"/>
          <a:ext cx="324000" cy="648000"/>
        </p:xfrm>
        <a:graphic>
          <a:graphicData uri="http://schemas.openxmlformats.org/drawingml/2006/table">
            <a:tbl>
              <a:tblPr firstRow="1" bandRow="1"/>
              <a:tblGrid>
                <a:gridCol w="324000">
                  <a:extLst>
                    <a:ext uri="{9D8B030D-6E8A-4147-A177-3AD203B41FA5}">
                      <a16:colId xmlns:a16="http://schemas.microsoft.com/office/drawing/2014/main" val="1592187091"/>
                    </a:ext>
                  </a:extLst>
                </a:gridCol>
              </a:tblGrid>
              <a:tr h="324000">
                <a:tc>
                  <a:txBody>
                    <a:bodyPr/>
                    <a:lstStyle/>
                    <a:p>
                      <a:pPr algn="ctr"/>
                      <a:r>
                        <a:rPr lang="en-GB" sz="20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099255"/>
                  </a:ext>
                </a:extLst>
              </a:tr>
              <a:tr h="324000">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918160"/>
                  </a:ext>
                </a:extLst>
              </a:tr>
            </a:tbl>
          </a:graphicData>
        </a:graphic>
      </p:graphicFrame>
      <p:pic>
        <p:nvPicPr>
          <p:cNvPr id="25" name="Picture 24">
            <a:extLst>
              <a:ext uri="{FF2B5EF4-FFF2-40B4-BE49-F238E27FC236}">
                <a16:creationId xmlns:a16="http://schemas.microsoft.com/office/drawing/2014/main" id="{25D9DB7A-4CB0-4824-9F94-E2C84151F090}"/>
              </a:ext>
            </a:extLst>
          </p:cNvPr>
          <p:cNvPicPr>
            <a:picLocks noChangeAspect="1"/>
          </p:cNvPicPr>
          <p:nvPr/>
        </p:nvPicPr>
        <p:blipFill>
          <a:blip r:embed="rId9">
            <a:alphaModFix/>
            <a:duotone>
              <a:schemeClr val="accent3">
                <a:shade val="45000"/>
                <a:satMod val="135000"/>
              </a:schemeClr>
              <a:prstClr val="white"/>
            </a:duotone>
          </a:blip>
          <a:stretch>
            <a:fillRect/>
          </a:stretch>
        </p:blipFill>
        <p:spPr>
          <a:xfrm>
            <a:off x="3632187" y="1753122"/>
            <a:ext cx="4596782" cy="4267570"/>
          </a:xfrm>
          <a:prstGeom prst="rect">
            <a:avLst/>
          </a:prstGeom>
        </p:spPr>
      </p:pic>
    </p:spTree>
    <p:extLst>
      <p:ext uri="{BB962C8B-B14F-4D97-AF65-F5344CB8AC3E}">
        <p14:creationId xmlns:p14="http://schemas.microsoft.com/office/powerpoint/2010/main" val="402663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Shade the model to complete the following calculation.</a:t>
            </a:r>
          </a:p>
          <a:p>
            <a:pPr lvl="0" defTabSz="685800"/>
            <a:endParaRPr lang="en-GB" b="1" dirty="0">
              <a:solidFill>
                <a:prstClr val="black"/>
              </a:solidFill>
              <a:latin typeface="Century Gothic" panose="020B0502020202020204" pitchFamily="34" charset="0"/>
            </a:endParaRPr>
          </a:p>
          <a:p>
            <a:pPr lvl="0" defTabSz="685800"/>
            <a:r>
              <a:rPr lang="en-GB" b="1" dirty="0">
                <a:solidFill>
                  <a:prstClr val="black"/>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3967B40D-62B3-42B0-95AB-619997AE6D8C}"/>
              </a:ext>
            </a:extLst>
          </p:cNvPr>
          <p:cNvGraphicFramePr>
            <a:graphicFrameLocks noGrp="1"/>
          </p:cNvGraphicFramePr>
          <p:nvPr>
            <p:extLst>
              <p:ext uri="{D42A27DB-BD31-4B8C-83A1-F6EECF244321}">
                <p14:modId xmlns:p14="http://schemas.microsoft.com/office/powerpoint/2010/main" val="661225583"/>
              </p:ext>
            </p:extLst>
          </p:nvPr>
        </p:nvGraphicFramePr>
        <p:xfrm>
          <a:off x="1332000" y="3120403"/>
          <a:ext cx="6480000" cy="648000"/>
        </p:xfrm>
        <a:graphic>
          <a:graphicData uri="http://schemas.openxmlformats.org/drawingml/2006/table">
            <a:tbl>
              <a:tblPr firstRow="1" bandRow="1"/>
              <a:tblGrid>
                <a:gridCol w="648000">
                  <a:extLst>
                    <a:ext uri="{9D8B030D-6E8A-4147-A177-3AD203B41FA5}">
                      <a16:colId xmlns:a16="http://schemas.microsoft.com/office/drawing/2014/main" val="1136869950"/>
                    </a:ext>
                  </a:extLst>
                </a:gridCol>
                <a:gridCol w="648000">
                  <a:extLst>
                    <a:ext uri="{9D8B030D-6E8A-4147-A177-3AD203B41FA5}">
                      <a16:colId xmlns:a16="http://schemas.microsoft.com/office/drawing/2014/main" val="922705442"/>
                    </a:ext>
                  </a:extLst>
                </a:gridCol>
                <a:gridCol w="648000">
                  <a:extLst>
                    <a:ext uri="{9D8B030D-6E8A-4147-A177-3AD203B41FA5}">
                      <a16:colId xmlns:a16="http://schemas.microsoft.com/office/drawing/2014/main" val="1909627308"/>
                    </a:ext>
                  </a:extLst>
                </a:gridCol>
                <a:gridCol w="648000">
                  <a:extLst>
                    <a:ext uri="{9D8B030D-6E8A-4147-A177-3AD203B41FA5}">
                      <a16:colId xmlns:a16="http://schemas.microsoft.com/office/drawing/2014/main" val="2129667751"/>
                    </a:ext>
                  </a:extLst>
                </a:gridCol>
                <a:gridCol w="648000">
                  <a:extLst>
                    <a:ext uri="{9D8B030D-6E8A-4147-A177-3AD203B41FA5}">
                      <a16:colId xmlns:a16="http://schemas.microsoft.com/office/drawing/2014/main" val="191537820"/>
                    </a:ext>
                  </a:extLst>
                </a:gridCol>
                <a:gridCol w="648000">
                  <a:extLst>
                    <a:ext uri="{9D8B030D-6E8A-4147-A177-3AD203B41FA5}">
                      <a16:colId xmlns:a16="http://schemas.microsoft.com/office/drawing/2014/main" val="1497178306"/>
                    </a:ext>
                  </a:extLst>
                </a:gridCol>
                <a:gridCol w="648000">
                  <a:extLst>
                    <a:ext uri="{9D8B030D-6E8A-4147-A177-3AD203B41FA5}">
                      <a16:colId xmlns:a16="http://schemas.microsoft.com/office/drawing/2014/main" val="2741240588"/>
                    </a:ext>
                  </a:extLst>
                </a:gridCol>
                <a:gridCol w="648000">
                  <a:extLst>
                    <a:ext uri="{9D8B030D-6E8A-4147-A177-3AD203B41FA5}">
                      <a16:colId xmlns:a16="http://schemas.microsoft.com/office/drawing/2014/main" val="2360522155"/>
                    </a:ext>
                  </a:extLst>
                </a:gridCol>
                <a:gridCol w="648000">
                  <a:extLst>
                    <a:ext uri="{9D8B030D-6E8A-4147-A177-3AD203B41FA5}">
                      <a16:colId xmlns:a16="http://schemas.microsoft.com/office/drawing/2014/main" val="163706650"/>
                    </a:ext>
                  </a:extLst>
                </a:gridCol>
                <a:gridCol w="648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graphicFrame>
        <p:nvGraphicFramePr>
          <p:cNvPr id="2" name="Table 2">
            <a:extLst>
              <a:ext uri="{FF2B5EF4-FFF2-40B4-BE49-F238E27FC236}">
                <a16:creationId xmlns:a16="http://schemas.microsoft.com/office/drawing/2014/main" id="{700DE1FD-237E-4FC4-9668-3103B57DE7E6}"/>
              </a:ext>
            </a:extLst>
          </p:cNvPr>
          <p:cNvGraphicFramePr>
            <a:graphicFrameLocks noGrp="1"/>
          </p:cNvGraphicFramePr>
          <p:nvPr>
            <p:extLst>
              <p:ext uri="{D42A27DB-BD31-4B8C-83A1-F6EECF244321}">
                <p14:modId xmlns:p14="http://schemas.microsoft.com/office/powerpoint/2010/main" val="3808186296"/>
              </p:ext>
            </p:extLst>
          </p:nvPr>
        </p:nvGraphicFramePr>
        <p:xfrm>
          <a:off x="3438000" y="1443522"/>
          <a:ext cx="2268000" cy="1116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514695242"/>
                    </a:ext>
                  </a:extLst>
                </a:gridCol>
                <a:gridCol w="432000">
                  <a:extLst>
                    <a:ext uri="{9D8B030D-6E8A-4147-A177-3AD203B41FA5}">
                      <a16:colId xmlns:a16="http://schemas.microsoft.com/office/drawing/2014/main" val="2758964070"/>
                    </a:ext>
                  </a:extLst>
                </a:gridCol>
                <a:gridCol w="468000">
                  <a:extLst>
                    <a:ext uri="{9D8B030D-6E8A-4147-A177-3AD203B41FA5}">
                      <a16:colId xmlns:a16="http://schemas.microsoft.com/office/drawing/2014/main" val="539554669"/>
                    </a:ext>
                  </a:extLst>
                </a:gridCol>
                <a:gridCol w="432000">
                  <a:extLst>
                    <a:ext uri="{9D8B030D-6E8A-4147-A177-3AD203B41FA5}">
                      <a16:colId xmlns:a16="http://schemas.microsoft.com/office/drawing/2014/main" val="626136958"/>
                    </a:ext>
                  </a:extLst>
                </a:gridCol>
                <a:gridCol w="468000">
                  <a:extLst>
                    <a:ext uri="{9D8B030D-6E8A-4147-A177-3AD203B41FA5}">
                      <a16:colId xmlns:a16="http://schemas.microsoft.com/office/drawing/2014/main" val="3848390280"/>
                    </a:ext>
                  </a:extLst>
                </a:gridCol>
              </a:tblGrid>
              <a:tr h="468000">
                <a:tc>
                  <a:txBody>
                    <a:bodyPr/>
                    <a:lstStyle/>
                    <a:p>
                      <a:pPr algn="ctr"/>
                      <a:r>
                        <a:rPr lang="en-GB" sz="2800"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5785016"/>
                  </a:ext>
                </a:extLst>
              </a:tr>
              <a:tr h="72000">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035897"/>
                  </a:ext>
                </a:extLst>
              </a:tr>
              <a:tr h="72000">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729159"/>
                  </a:ext>
                </a:extLst>
              </a:tr>
              <a:tr h="504000">
                <a:tc>
                  <a:txBody>
                    <a:bodyPr/>
                    <a:lstStyle/>
                    <a:p>
                      <a:pPr algn="ctr"/>
                      <a:r>
                        <a:rPr lang="en-GB" sz="2800"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5860845"/>
                  </a:ext>
                </a:extLst>
              </a:tr>
            </a:tbl>
          </a:graphicData>
        </a:graphic>
      </p:graphicFrame>
      <p:graphicFrame>
        <p:nvGraphicFramePr>
          <p:cNvPr id="16" name="Table 15">
            <a:extLst>
              <a:ext uri="{FF2B5EF4-FFF2-40B4-BE49-F238E27FC236}">
                <a16:creationId xmlns:a16="http://schemas.microsoft.com/office/drawing/2014/main" id="{07EEF07E-48EA-4DF1-B3E0-ACA6B3EE8960}"/>
              </a:ext>
            </a:extLst>
          </p:cNvPr>
          <p:cNvGraphicFramePr>
            <a:graphicFrameLocks noGrp="1"/>
          </p:cNvGraphicFramePr>
          <p:nvPr>
            <p:extLst>
              <p:ext uri="{D42A27DB-BD31-4B8C-83A1-F6EECF244321}">
                <p14:modId xmlns:p14="http://schemas.microsoft.com/office/powerpoint/2010/main" val="504936327"/>
              </p:ext>
            </p:extLst>
          </p:nvPr>
        </p:nvGraphicFramePr>
        <p:xfrm>
          <a:off x="1332000" y="4401017"/>
          <a:ext cx="6480000" cy="648000"/>
        </p:xfrm>
        <a:graphic>
          <a:graphicData uri="http://schemas.openxmlformats.org/drawingml/2006/table">
            <a:tbl>
              <a:tblPr firstRow="1" bandRow="1"/>
              <a:tblGrid>
                <a:gridCol w="648000">
                  <a:extLst>
                    <a:ext uri="{9D8B030D-6E8A-4147-A177-3AD203B41FA5}">
                      <a16:colId xmlns:a16="http://schemas.microsoft.com/office/drawing/2014/main" val="1136869950"/>
                    </a:ext>
                  </a:extLst>
                </a:gridCol>
                <a:gridCol w="648000">
                  <a:extLst>
                    <a:ext uri="{9D8B030D-6E8A-4147-A177-3AD203B41FA5}">
                      <a16:colId xmlns:a16="http://schemas.microsoft.com/office/drawing/2014/main" val="922705442"/>
                    </a:ext>
                  </a:extLst>
                </a:gridCol>
                <a:gridCol w="648000">
                  <a:extLst>
                    <a:ext uri="{9D8B030D-6E8A-4147-A177-3AD203B41FA5}">
                      <a16:colId xmlns:a16="http://schemas.microsoft.com/office/drawing/2014/main" val="1909627308"/>
                    </a:ext>
                  </a:extLst>
                </a:gridCol>
                <a:gridCol w="648000">
                  <a:extLst>
                    <a:ext uri="{9D8B030D-6E8A-4147-A177-3AD203B41FA5}">
                      <a16:colId xmlns:a16="http://schemas.microsoft.com/office/drawing/2014/main" val="2129667751"/>
                    </a:ext>
                  </a:extLst>
                </a:gridCol>
                <a:gridCol w="648000">
                  <a:extLst>
                    <a:ext uri="{9D8B030D-6E8A-4147-A177-3AD203B41FA5}">
                      <a16:colId xmlns:a16="http://schemas.microsoft.com/office/drawing/2014/main" val="191537820"/>
                    </a:ext>
                  </a:extLst>
                </a:gridCol>
                <a:gridCol w="648000">
                  <a:extLst>
                    <a:ext uri="{9D8B030D-6E8A-4147-A177-3AD203B41FA5}">
                      <a16:colId xmlns:a16="http://schemas.microsoft.com/office/drawing/2014/main" val="1497178306"/>
                    </a:ext>
                  </a:extLst>
                </a:gridCol>
                <a:gridCol w="648000">
                  <a:extLst>
                    <a:ext uri="{9D8B030D-6E8A-4147-A177-3AD203B41FA5}">
                      <a16:colId xmlns:a16="http://schemas.microsoft.com/office/drawing/2014/main" val="2741240588"/>
                    </a:ext>
                  </a:extLst>
                </a:gridCol>
                <a:gridCol w="648000">
                  <a:extLst>
                    <a:ext uri="{9D8B030D-6E8A-4147-A177-3AD203B41FA5}">
                      <a16:colId xmlns:a16="http://schemas.microsoft.com/office/drawing/2014/main" val="2360522155"/>
                    </a:ext>
                  </a:extLst>
                </a:gridCol>
                <a:gridCol w="648000">
                  <a:extLst>
                    <a:ext uri="{9D8B030D-6E8A-4147-A177-3AD203B41FA5}">
                      <a16:colId xmlns:a16="http://schemas.microsoft.com/office/drawing/2014/main" val="163706650"/>
                    </a:ext>
                  </a:extLst>
                </a:gridCol>
                <a:gridCol w="648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spTree>
    <p:extLst>
      <p:ext uri="{BB962C8B-B14F-4D97-AF65-F5344CB8AC3E}">
        <p14:creationId xmlns:p14="http://schemas.microsoft.com/office/powerpoint/2010/main" val="402837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defTabSz="685800">
              <a:lnSpc>
                <a:spcPct val="150000"/>
              </a:lnSpc>
            </a:pPr>
            <a:r>
              <a:rPr lang="en-GB" sz="2000" b="1" dirty="0">
                <a:solidFill>
                  <a:prstClr val="black"/>
                </a:solidFill>
                <a:latin typeface="Century Gothic" panose="020B0502020202020204" pitchFamily="34" charset="0"/>
              </a:rPr>
              <a:t>Shade the model to complete the following calculation.</a:t>
            </a:r>
          </a:p>
          <a:p>
            <a:pPr lvl="0" defTabSz="685800"/>
            <a:endParaRPr lang="en-GB" b="1" dirty="0">
              <a:solidFill>
                <a:prstClr val="black"/>
              </a:solidFill>
              <a:latin typeface="Century Gothic" panose="020B0502020202020204" pitchFamily="34" charset="0"/>
            </a:endParaRPr>
          </a:p>
          <a:p>
            <a:pPr lvl="0" defTabSz="685800"/>
            <a:r>
              <a:rPr lang="en-GB" b="1" dirty="0">
                <a:solidFill>
                  <a:prstClr val="black"/>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3967B40D-62B3-42B0-95AB-619997AE6D8C}"/>
              </a:ext>
            </a:extLst>
          </p:cNvPr>
          <p:cNvGraphicFramePr>
            <a:graphicFrameLocks noGrp="1"/>
          </p:cNvGraphicFramePr>
          <p:nvPr>
            <p:extLst>
              <p:ext uri="{D42A27DB-BD31-4B8C-83A1-F6EECF244321}">
                <p14:modId xmlns:p14="http://schemas.microsoft.com/office/powerpoint/2010/main" val="2589673041"/>
              </p:ext>
            </p:extLst>
          </p:nvPr>
        </p:nvGraphicFramePr>
        <p:xfrm>
          <a:off x="1332000" y="3120403"/>
          <a:ext cx="6480000" cy="648000"/>
        </p:xfrm>
        <a:graphic>
          <a:graphicData uri="http://schemas.openxmlformats.org/drawingml/2006/table">
            <a:tbl>
              <a:tblPr firstRow="1" bandRow="1"/>
              <a:tblGrid>
                <a:gridCol w="648000">
                  <a:extLst>
                    <a:ext uri="{9D8B030D-6E8A-4147-A177-3AD203B41FA5}">
                      <a16:colId xmlns:a16="http://schemas.microsoft.com/office/drawing/2014/main" val="1136869950"/>
                    </a:ext>
                  </a:extLst>
                </a:gridCol>
                <a:gridCol w="648000">
                  <a:extLst>
                    <a:ext uri="{9D8B030D-6E8A-4147-A177-3AD203B41FA5}">
                      <a16:colId xmlns:a16="http://schemas.microsoft.com/office/drawing/2014/main" val="922705442"/>
                    </a:ext>
                  </a:extLst>
                </a:gridCol>
                <a:gridCol w="648000">
                  <a:extLst>
                    <a:ext uri="{9D8B030D-6E8A-4147-A177-3AD203B41FA5}">
                      <a16:colId xmlns:a16="http://schemas.microsoft.com/office/drawing/2014/main" val="1909627308"/>
                    </a:ext>
                  </a:extLst>
                </a:gridCol>
                <a:gridCol w="648000">
                  <a:extLst>
                    <a:ext uri="{9D8B030D-6E8A-4147-A177-3AD203B41FA5}">
                      <a16:colId xmlns:a16="http://schemas.microsoft.com/office/drawing/2014/main" val="2129667751"/>
                    </a:ext>
                  </a:extLst>
                </a:gridCol>
                <a:gridCol w="648000">
                  <a:extLst>
                    <a:ext uri="{9D8B030D-6E8A-4147-A177-3AD203B41FA5}">
                      <a16:colId xmlns:a16="http://schemas.microsoft.com/office/drawing/2014/main" val="191537820"/>
                    </a:ext>
                  </a:extLst>
                </a:gridCol>
                <a:gridCol w="648000">
                  <a:extLst>
                    <a:ext uri="{9D8B030D-6E8A-4147-A177-3AD203B41FA5}">
                      <a16:colId xmlns:a16="http://schemas.microsoft.com/office/drawing/2014/main" val="1497178306"/>
                    </a:ext>
                  </a:extLst>
                </a:gridCol>
                <a:gridCol w="648000">
                  <a:extLst>
                    <a:ext uri="{9D8B030D-6E8A-4147-A177-3AD203B41FA5}">
                      <a16:colId xmlns:a16="http://schemas.microsoft.com/office/drawing/2014/main" val="2741240588"/>
                    </a:ext>
                  </a:extLst>
                </a:gridCol>
                <a:gridCol w="648000">
                  <a:extLst>
                    <a:ext uri="{9D8B030D-6E8A-4147-A177-3AD203B41FA5}">
                      <a16:colId xmlns:a16="http://schemas.microsoft.com/office/drawing/2014/main" val="2360522155"/>
                    </a:ext>
                  </a:extLst>
                </a:gridCol>
                <a:gridCol w="648000">
                  <a:extLst>
                    <a:ext uri="{9D8B030D-6E8A-4147-A177-3AD203B41FA5}">
                      <a16:colId xmlns:a16="http://schemas.microsoft.com/office/drawing/2014/main" val="163706650"/>
                    </a:ext>
                  </a:extLst>
                </a:gridCol>
                <a:gridCol w="648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062450580"/>
                  </a:ext>
                </a:extLst>
              </a:tr>
            </a:tbl>
          </a:graphicData>
        </a:graphic>
      </p:graphicFrame>
      <p:graphicFrame>
        <p:nvGraphicFramePr>
          <p:cNvPr id="2" name="Table 2">
            <a:extLst>
              <a:ext uri="{FF2B5EF4-FFF2-40B4-BE49-F238E27FC236}">
                <a16:creationId xmlns:a16="http://schemas.microsoft.com/office/drawing/2014/main" id="{700DE1FD-237E-4FC4-9668-3103B57DE7E6}"/>
              </a:ext>
            </a:extLst>
          </p:cNvPr>
          <p:cNvGraphicFramePr>
            <a:graphicFrameLocks noGrp="1"/>
          </p:cNvGraphicFramePr>
          <p:nvPr>
            <p:extLst>
              <p:ext uri="{D42A27DB-BD31-4B8C-83A1-F6EECF244321}">
                <p14:modId xmlns:p14="http://schemas.microsoft.com/office/powerpoint/2010/main" val="3251758277"/>
              </p:ext>
            </p:extLst>
          </p:nvPr>
        </p:nvGraphicFramePr>
        <p:xfrm>
          <a:off x="3438000" y="1443522"/>
          <a:ext cx="2268000" cy="1116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514695242"/>
                    </a:ext>
                  </a:extLst>
                </a:gridCol>
                <a:gridCol w="432000">
                  <a:extLst>
                    <a:ext uri="{9D8B030D-6E8A-4147-A177-3AD203B41FA5}">
                      <a16:colId xmlns:a16="http://schemas.microsoft.com/office/drawing/2014/main" val="2758964070"/>
                    </a:ext>
                  </a:extLst>
                </a:gridCol>
                <a:gridCol w="468000">
                  <a:extLst>
                    <a:ext uri="{9D8B030D-6E8A-4147-A177-3AD203B41FA5}">
                      <a16:colId xmlns:a16="http://schemas.microsoft.com/office/drawing/2014/main" val="539554669"/>
                    </a:ext>
                  </a:extLst>
                </a:gridCol>
                <a:gridCol w="432000">
                  <a:extLst>
                    <a:ext uri="{9D8B030D-6E8A-4147-A177-3AD203B41FA5}">
                      <a16:colId xmlns:a16="http://schemas.microsoft.com/office/drawing/2014/main" val="626136958"/>
                    </a:ext>
                  </a:extLst>
                </a:gridCol>
                <a:gridCol w="468000">
                  <a:extLst>
                    <a:ext uri="{9D8B030D-6E8A-4147-A177-3AD203B41FA5}">
                      <a16:colId xmlns:a16="http://schemas.microsoft.com/office/drawing/2014/main" val="3848390280"/>
                    </a:ext>
                  </a:extLst>
                </a:gridCol>
              </a:tblGrid>
              <a:tr h="468000">
                <a:tc>
                  <a:txBody>
                    <a:bodyPr/>
                    <a:lstStyle/>
                    <a:p>
                      <a:pPr algn="ctr"/>
                      <a:r>
                        <a:rPr lang="en-GB" sz="2800"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mpd="sng">
                      <a:noFill/>
                    </a:lnL>
                    <a:lnR w="19050" cap="flat" cmpd="sng" algn="ctr">
                      <a:solidFill>
                        <a:srgbClr val="FF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13</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5785016"/>
                  </a:ext>
                </a:extLst>
              </a:tr>
              <a:tr h="72000">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035897"/>
                  </a:ext>
                </a:extLst>
              </a:tr>
              <a:tr h="72000">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4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729159"/>
                  </a:ext>
                </a:extLst>
              </a:tr>
              <a:tr h="504000">
                <a:tc>
                  <a:txBody>
                    <a:bodyPr/>
                    <a:lstStyle/>
                    <a:p>
                      <a:pPr algn="ctr"/>
                      <a:r>
                        <a:rPr lang="en-GB" sz="2800"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sz="20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10</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5860845"/>
                  </a:ext>
                </a:extLst>
              </a:tr>
            </a:tbl>
          </a:graphicData>
        </a:graphic>
      </p:graphicFrame>
      <p:graphicFrame>
        <p:nvGraphicFramePr>
          <p:cNvPr id="16" name="Table 15">
            <a:extLst>
              <a:ext uri="{FF2B5EF4-FFF2-40B4-BE49-F238E27FC236}">
                <a16:creationId xmlns:a16="http://schemas.microsoft.com/office/drawing/2014/main" id="{07EEF07E-48EA-4DF1-B3E0-ACA6B3EE8960}"/>
              </a:ext>
            </a:extLst>
          </p:cNvPr>
          <p:cNvGraphicFramePr>
            <a:graphicFrameLocks noGrp="1"/>
          </p:cNvGraphicFramePr>
          <p:nvPr>
            <p:extLst>
              <p:ext uri="{D42A27DB-BD31-4B8C-83A1-F6EECF244321}">
                <p14:modId xmlns:p14="http://schemas.microsoft.com/office/powerpoint/2010/main" val="2835128931"/>
              </p:ext>
            </p:extLst>
          </p:nvPr>
        </p:nvGraphicFramePr>
        <p:xfrm>
          <a:off x="1332000" y="4401017"/>
          <a:ext cx="6480000" cy="648000"/>
        </p:xfrm>
        <a:graphic>
          <a:graphicData uri="http://schemas.openxmlformats.org/drawingml/2006/table">
            <a:tbl>
              <a:tblPr firstRow="1" bandRow="1"/>
              <a:tblGrid>
                <a:gridCol w="648000">
                  <a:extLst>
                    <a:ext uri="{9D8B030D-6E8A-4147-A177-3AD203B41FA5}">
                      <a16:colId xmlns:a16="http://schemas.microsoft.com/office/drawing/2014/main" val="1136869950"/>
                    </a:ext>
                  </a:extLst>
                </a:gridCol>
                <a:gridCol w="648000">
                  <a:extLst>
                    <a:ext uri="{9D8B030D-6E8A-4147-A177-3AD203B41FA5}">
                      <a16:colId xmlns:a16="http://schemas.microsoft.com/office/drawing/2014/main" val="922705442"/>
                    </a:ext>
                  </a:extLst>
                </a:gridCol>
                <a:gridCol w="648000">
                  <a:extLst>
                    <a:ext uri="{9D8B030D-6E8A-4147-A177-3AD203B41FA5}">
                      <a16:colId xmlns:a16="http://schemas.microsoft.com/office/drawing/2014/main" val="1909627308"/>
                    </a:ext>
                  </a:extLst>
                </a:gridCol>
                <a:gridCol w="648000">
                  <a:extLst>
                    <a:ext uri="{9D8B030D-6E8A-4147-A177-3AD203B41FA5}">
                      <a16:colId xmlns:a16="http://schemas.microsoft.com/office/drawing/2014/main" val="2129667751"/>
                    </a:ext>
                  </a:extLst>
                </a:gridCol>
                <a:gridCol w="648000">
                  <a:extLst>
                    <a:ext uri="{9D8B030D-6E8A-4147-A177-3AD203B41FA5}">
                      <a16:colId xmlns:a16="http://schemas.microsoft.com/office/drawing/2014/main" val="191537820"/>
                    </a:ext>
                  </a:extLst>
                </a:gridCol>
                <a:gridCol w="648000">
                  <a:extLst>
                    <a:ext uri="{9D8B030D-6E8A-4147-A177-3AD203B41FA5}">
                      <a16:colId xmlns:a16="http://schemas.microsoft.com/office/drawing/2014/main" val="1497178306"/>
                    </a:ext>
                  </a:extLst>
                </a:gridCol>
                <a:gridCol w="648000">
                  <a:extLst>
                    <a:ext uri="{9D8B030D-6E8A-4147-A177-3AD203B41FA5}">
                      <a16:colId xmlns:a16="http://schemas.microsoft.com/office/drawing/2014/main" val="2741240588"/>
                    </a:ext>
                  </a:extLst>
                </a:gridCol>
                <a:gridCol w="648000">
                  <a:extLst>
                    <a:ext uri="{9D8B030D-6E8A-4147-A177-3AD203B41FA5}">
                      <a16:colId xmlns:a16="http://schemas.microsoft.com/office/drawing/2014/main" val="2360522155"/>
                    </a:ext>
                  </a:extLst>
                </a:gridCol>
                <a:gridCol w="648000">
                  <a:extLst>
                    <a:ext uri="{9D8B030D-6E8A-4147-A177-3AD203B41FA5}">
                      <a16:colId xmlns:a16="http://schemas.microsoft.com/office/drawing/2014/main" val="163706650"/>
                    </a:ext>
                  </a:extLst>
                </a:gridCol>
                <a:gridCol w="648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spTree>
    <p:extLst>
      <p:ext uri="{BB962C8B-B14F-4D97-AF65-F5344CB8AC3E}">
        <p14:creationId xmlns:p14="http://schemas.microsoft.com/office/powerpoint/2010/main" val="120995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Complete the calculation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8">
            <a:extLst>
              <a:ext uri="{FF2B5EF4-FFF2-40B4-BE49-F238E27FC236}">
                <a16:creationId xmlns:a16="http://schemas.microsoft.com/office/drawing/2014/main" id="{BCCEC562-5BC5-4B17-BA16-026EE832DADA}"/>
              </a:ext>
            </a:extLst>
          </p:cNvPr>
          <p:cNvGraphicFramePr>
            <a:graphicFrameLocks noGrp="1"/>
          </p:cNvGraphicFramePr>
          <p:nvPr>
            <p:extLst>
              <p:ext uri="{D42A27DB-BD31-4B8C-83A1-F6EECF244321}">
                <p14:modId xmlns:p14="http://schemas.microsoft.com/office/powerpoint/2010/main" val="3137648302"/>
              </p:ext>
            </p:extLst>
          </p:nvPr>
        </p:nvGraphicFramePr>
        <p:xfrm>
          <a:off x="2988000" y="1629687"/>
          <a:ext cx="3168000" cy="106344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2601136248"/>
                    </a:ext>
                  </a:extLst>
                </a:gridCol>
                <a:gridCol w="468000">
                  <a:extLst>
                    <a:ext uri="{9D8B030D-6E8A-4147-A177-3AD203B41FA5}">
                      <a16:colId xmlns:a16="http://schemas.microsoft.com/office/drawing/2014/main" val="278258954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800" b="1" dirty="0">
                        <a:solidFill>
                          <a:schemeClr val="tx1"/>
                        </a:solidFill>
                        <a:latin typeface="Century Gothic" panose="020B050202020202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265325"/>
                  </a:ext>
                </a:extLst>
              </a:tr>
              <a:tr h="504000">
                <a:tc>
                  <a:txBody>
                    <a:bodyPr/>
                    <a:lstStyle/>
                    <a:p>
                      <a:pPr algn="ctr"/>
                      <a:r>
                        <a:rPr lang="en-GB" sz="2800" b="1" dirty="0">
                          <a:solidFill>
                            <a:schemeClr val="tx1"/>
                          </a:solidFill>
                          <a:latin typeface="Century Gothic" panose="020B0502020202020204" pitchFamily="34" charset="0"/>
                        </a:rPr>
                        <a:t>9</a:t>
                      </a:r>
                      <a:endParaRPr lang="en-GB" sz="18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12" name="Table 11">
            <a:extLst>
              <a:ext uri="{FF2B5EF4-FFF2-40B4-BE49-F238E27FC236}">
                <a16:creationId xmlns:a16="http://schemas.microsoft.com/office/drawing/2014/main" id="{6AFE8432-FB1B-43C1-80F6-A91F13B5F9FE}"/>
              </a:ext>
            </a:extLst>
          </p:cNvPr>
          <p:cNvGraphicFramePr>
            <a:graphicFrameLocks noGrp="1"/>
          </p:cNvGraphicFramePr>
          <p:nvPr>
            <p:extLst>
              <p:ext uri="{D42A27DB-BD31-4B8C-83A1-F6EECF244321}">
                <p14:modId xmlns:p14="http://schemas.microsoft.com/office/powerpoint/2010/main" val="684808126"/>
              </p:ext>
            </p:extLst>
          </p:nvPr>
        </p:nvGraphicFramePr>
        <p:xfrm>
          <a:off x="1332000" y="3120403"/>
          <a:ext cx="6480000" cy="648000"/>
        </p:xfrm>
        <a:graphic>
          <a:graphicData uri="http://schemas.openxmlformats.org/drawingml/2006/table">
            <a:tbl>
              <a:tblPr firstRow="1" bandRow="1"/>
              <a:tblGrid>
                <a:gridCol w="720000">
                  <a:extLst>
                    <a:ext uri="{9D8B030D-6E8A-4147-A177-3AD203B41FA5}">
                      <a16:colId xmlns:a16="http://schemas.microsoft.com/office/drawing/2014/main" val="1136869950"/>
                    </a:ext>
                  </a:extLst>
                </a:gridCol>
                <a:gridCol w="720000">
                  <a:extLst>
                    <a:ext uri="{9D8B030D-6E8A-4147-A177-3AD203B41FA5}">
                      <a16:colId xmlns:a16="http://schemas.microsoft.com/office/drawing/2014/main" val="1909627308"/>
                    </a:ext>
                  </a:extLst>
                </a:gridCol>
                <a:gridCol w="720000">
                  <a:extLst>
                    <a:ext uri="{9D8B030D-6E8A-4147-A177-3AD203B41FA5}">
                      <a16:colId xmlns:a16="http://schemas.microsoft.com/office/drawing/2014/main" val="2129667751"/>
                    </a:ext>
                  </a:extLst>
                </a:gridCol>
                <a:gridCol w="720000">
                  <a:extLst>
                    <a:ext uri="{9D8B030D-6E8A-4147-A177-3AD203B41FA5}">
                      <a16:colId xmlns:a16="http://schemas.microsoft.com/office/drawing/2014/main" val="191537820"/>
                    </a:ext>
                  </a:extLst>
                </a:gridCol>
                <a:gridCol w="720000">
                  <a:extLst>
                    <a:ext uri="{9D8B030D-6E8A-4147-A177-3AD203B41FA5}">
                      <a16:colId xmlns:a16="http://schemas.microsoft.com/office/drawing/2014/main" val="1497178306"/>
                    </a:ext>
                  </a:extLst>
                </a:gridCol>
                <a:gridCol w="720000">
                  <a:extLst>
                    <a:ext uri="{9D8B030D-6E8A-4147-A177-3AD203B41FA5}">
                      <a16:colId xmlns:a16="http://schemas.microsoft.com/office/drawing/2014/main" val="2741240588"/>
                    </a:ext>
                  </a:extLst>
                </a:gridCol>
                <a:gridCol w="720000">
                  <a:extLst>
                    <a:ext uri="{9D8B030D-6E8A-4147-A177-3AD203B41FA5}">
                      <a16:colId xmlns:a16="http://schemas.microsoft.com/office/drawing/2014/main" val="2360522155"/>
                    </a:ext>
                  </a:extLst>
                </a:gridCol>
                <a:gridCol w="720000">
                  <a:extLst>
                    <a:ext uri="{9D8B030D-6E8A-4147-A177-3AD203B41FA5}">
                      <a16:colId xmlns:a16="http://schemas.microsoft.com/office/drawing/2014/main" val="163706650"/>
                    </a:ext>
                  </a:extLst>
                </a:gridCol>
                <a:gridCol w="720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graphicFrame>
        <p:nvGraphicFramePr>
          <p:cNvPr id="13" name="Table 12">
            <a:extLst>
              <a:ext uri="{FF2B5EF4-FFF2-40B4-BE49-F238E27FC236}">
                <a16:creationId xmlns:a16="http://schemas.microsoft.com/office/drawing/2014/main" id="{3BD382BA-CD2C-433D-BA2A-62098F8DF99B}"/>
              </a:ext>
            </a:extLst>
          </p:cNvPr>
          <p:cNvGraphicFramePr>
            <a:graphicFrameLocks noGrp="1"/>
          </p:cNvGraphicFramePr>
          <p:nvPr>
            <p:extLst>
              <p:ext uri="{D42A27DB-BD31-4B8C-83A1-F6EECF244321}">
                <p14:modId xmlns:p14="http://schemas.microsoft.com/office/powerpoint/2010/main" val="3836637787"/>
              </p:ext>
            </p:extLst>
          </p:nvPr>
        </p:nvGraphicFramePr>
        <p:xfrm>
          <a:off x="1332000" y="4401017"/>
          <a:ext cx="6480000" cy="648000"/>
        </p:xfrm>
        <a:graphic>
          <a:graphicData uri="http://schemas.openxmlformats.org/drawingml/2006/table">
            <a:tbl>
              <a:tblPr firstRow="1" bandRow="1"/>
              <a:tblGrid>
                <a:gridCol w="720000">
                  <a:extLst>
                    <a:ext uri="{9D8B030D-6E8A-4147-A177-3AD203B41FA5}">
                      <a16:colId xmlns:a16="http://schemas.microsoft.com/office/drawing/2014/main" val="1136869950"/>
                    </a:ext>
                  </a:extLst>
                </a:gridCol>
                <a:gridCol w="720000">
                  <a:extLst>
                    <a:ext uri="{9D8B030D-6E8A-4147-A177-3AD203B41FA5}">
                      <a16:colId xmlns:a16="http://schemas.microsoft.com/office/drawing/2014/main" val="1909627308"/>
                    </a:ext>
                  </a:extLst>
                </a:gridCol>
                <a:gridCol w="720000">
                  <a:extLst>
                    <a:ext uri="{9D8B030D-6E8A-4147-A177-3AD203B41FA5}">
                      <a16:colId xmlns:a16="http://schemas.microsoft.com/office/drawing/2014/main" val="2129667751"/>
                    </a:ext>
                  </a:extLst>
                </a:gridCol>
                <a:gridCol w="720000">
                  <a:extLst>
                    <a:ext uri="{9D8B030D-6E8A-4147-A177-3AD203B41FA5}">
                      <a16:colId xmlns:a16="http://schemas.microsoft.com/office/drawing/2014/main" val="191537820"/>
                    </a:ext>
                  </a:extLst>
                </a:gridCol>
                <a:gridCol w="720000">
                  <a:extLst>
                    <a:ext uri="{9D8B030D-6E8A-4147-A177-3AD203B41FA5}">
                      <a16:colId xmlns:a16="http://schemas.microsoft.com/office/drawing/2014/main" val="1497178306"/>
                    </a:ext>
                  </a:extLst>
                </a:gridCol>
                <a:gridCol w="720000">
                  <a:extLst>
                    <a:ext uri="{9D8B030D-6E8A-4147-A177-3AD203B41FA5}">
                      <a16:colId xmlns:a16="http://schemas.microsoft.com/office/drawing/2014/main" val="2741240588"/>
                    </a:ext>
                  </a:extLst>
                </a:gridCol>
                <a:gridCol w="720000">
                  <a:extLst>
                    <a:ext uri="{9D8B030D-6E8A-4147-A177-3AD203B41FA5}">
                      <a16:colId xmlns:a16="http://schemas.microsoft.com/office/drawing/2014/main" val="2360522155"/>
                    </a:ext>
                  </a:extLst>
                </a:gridCol>
                <a:gridCol w="720000">
                  <a:extLst>
                    <a:ext uri="{9D8B030D-6E8A-4147-A177-3AD203B41FA5}">
                      <a16:colId xmlns:a16="http://schemas.microsoft.com/office/drawing/2014/main" val="163706650"/>
                    </a:ext>
                  </a:extLst>
                </a:gridCol>
                <a:gridCol w="720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spTree>
    <p:extLst>
      <p:ext uri="{BB962C8B-B14F-4D97-AF65-F5344CB8AC3E}">
        <p14:creationId xmlns:p14="http://schemas.microsoft.com/office/powerpoint/2010/main" val="195194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Complete the calculation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8">
            <a:extLst>
              <a:ext uri="{FF2B5EF4-FFF2-40B4-BE49-F238E27FC236}">
                <a16:creationId xmlns:a16="http://schemas.microsoft.com/office/drawing/2014/main" id="{BCCEC562-5BC5-4B17-BA16-026EE832DADA}"/>
              </a:ext>
            </a:extLst>
          </p:cNvPr>
          <p:cNvGraphicFramePr>
            <a:graphicFrameLocks noGrp="1"/>
          </p:cNvGraphicFramePr>
          <p:nvPr>
            <p:extLst>
              <p:ext uri="{D42A27DB-BD31-4B8C-83A1-F6EECF244321}">
                <p14:modId xmlns:p14="http://schemas.microsoft.com/office/powerpoint/2010/main" val="3179073277"/>
              </p:ext>
            </p:extLst>
          </p:nvPr>
        </p:nvGraphicFramePr>
        <p:xfrm>
          <a:off x="2988000" y="1629687"/>
          <a:ext cx="3168000" cy="106344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331697459"/>
                    </a:ext>
                  </a:extLst>
                </a:gridCol>
                <a:gridCol w="432000">
                  <a:extLst>
                    <a:ext uri="{9D8B030D-6E8A-4147-A177-3AD203B41FA5}">
                      <a16:colId xmlns:a16="http://schemas.microsoft.com/office/drawing/2014/main" val="526606148"/>
                    </a:ext>
                  </a:extLst>
                </a:gridCol>
                <a:gridCol w="468000">
                  <a:extLst>
                    <a:ext uri="{9D8B030D-6E8A-4147-A177-3AD203B41FA5}">
                      <a16:colId xmlns:a16="http://schemas.microsoft.com/office/drawing/2014/main" val="3420562419"/>
                    </a:ext>
                  </a:extLst>
                </a:gridCol>
                <a:gridCol w="432000">
                  <a:extLst>
                    <a:ext uri="{9D8B030D-6E8A-4147-A177-3AD203B41FA5}">
                      <a16:colId xmlns:a16="http://schemas.microsoft.com/office/drawing/2014/main" val="2601136248"/>
                    </a:ext>
                  </a:extLst>
                </a:gridCol>
                <a:gridCol w="468000">
                  <a:extLst>
                    <a:ext uri="{9D8B030D-6E8A-4147-A177-3AD203B41FA5}">
                      <a16:colId xmlns:a16="http://schemas.microsoft.com/office/drawing/2014/main" val="2782589549"/>
                    </a:ext>
                  </a:extLst>
                </a:gridCol>
                <a:gridCol w="432000">
                  <a:extLst>
                    <a:ext uri="{9D8B030D-6E8A-4147-A177-3AD203B41FA5}">
                      <a16:colId xmlns:a16="http://schemas.microsoft.com/office/drawing/2014/main" val="3124327287"/>
                    </a:ext>
                  </a:extLst>
                </a:gridCol>
                <a:gridCol w="468000">
                  <a:extLst>
                    <a:ext uri="{9D8B030D-6E8A-4147-A177-3AD203B41FA5}">
                      <a16:colId xmlns:a16="http://schemas.microsoft.com/office/drawing/2014/main" val="3050542246"/>
                    </a:ext>
                  </a:extLst>
                </a:gridCol>
              </a:tblGrid>
              <a:tr h="468000">
                <a:tc>
                  <a:txBody>
                    <a:bodyPr/>
                    <a:lstStyle/>
                    <a:p>
                      <a:pPr algn="ctr"/>
                      <a:r>
                        <a:rPr lang="en-GB" sz="28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a:r>
                        <a:rPr lang="en-GB" sz="32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16</a:t>
                      </a:r>
                    </a:p>
                  </a:txBody>
                  <a:tcPr marL="0" marR="0" marT="0"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6385694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756814"/>
                  </a:ext>
                </a:extLst>
              </a:tr>
              <a:tr h="36000">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3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19265325"/>
                  </a:ext>
                </a:extLst>
              </a:tr>
              <a:tr h="504000">
                <a:tc>
                  <a:txBody>
                    <a:bodyPr/>
                    <a:lstStyle/>
                    <a:p>
                      <a:pPr algn="ctr"/>
                      <a:r>
                        <a:rPr lang="en-GB" sz="2800" b="1" dirty="0">
                          <a:solidFill>
                            <a:schemeClr val="tx1"/>
                          </a:solidFill>
                          <a:latin typeface="Century Gothic" panose="020B0502020202020204" pitchFamily="34" charset="0"/>
                        </a:rPr>
                        <a:t>9</a:t>
                      </a:r>
                      <a:endParaRPr lang="en-GB" sz="18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9</a:t>
                      </a:r>
                    </a:p>
                  </a:txBody>
                  <a:tcPr marL="0" marR="0" marT="0" marB="0">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03990695"/>
                  </a:ext>
                </a:extLst>
              </a:tr>
            </a:tbl>
          </a:graphicData>
        </a:graphic>
      </p:graphicFrame>
      <p:graphicFrame>
        <p:nvGraphicFramePr>
          <p:cNvPr id="12" name="Table 11">
            <a:extLst>
              <a:ext uri="{FF2B5EF4-FFF2-40B4-BE49-F238E27FC236}">
                <a16:creationId xmlns:a16="http://schemas.microsoft.com/office/drawing/2014/main" id="{6AFE8432-FB1B-43C1-80F6-A91F13B5F9FE}"/>
              </a:ext>
            </a:extLst>
          </p:cNvPr>
          <p:cNvGraphicFramePr>
            <a:graphicFrameLocks noGrp="1"/>
          </p:cNvGraphicFramePr>
          <p:nvPr>
            <p:extLst>
              <p:ext uri="{D42A27DB-BD31-4B8C-83A1-F6EECF244321}">
                <p14:modId xmlns:p14="http://schemas.microsoft.com/office/powerpoint/2010/main" val="492131261"/>
              </p:ext>
            </p:extLst>
          </p:nvPr>
        </p:nvGraphicFramePr>
        <p:xfrm>
          <a:off x="1332000" y="3120403"/>
          <a:ext cx="6480000" cy="648000"/>
        </p:xfrm>
        <a:graphic>
          <a:graphicData uri="http://schemas.openxmlformats.org/drawingml/2006/table">
            <a:tbl>
              <a:tblPr firstRow="1" bandRow="1"/>
              <a:tblGrid>
                <a:gridCol w="720000">
                  <a:extLst>
                    <a:ext uri="{9D8B030D-6E8A-4147-A177-3AD203B41FA5}">
                      <a16:colId xmlns:a16="http://schemas.microsoft.com/office/drawing/2014/main" val="1136869950"/>
                    </a:ext>
                  </a:extLst>
                </a:gridCol>
                <a:gridCol w="720000">
                  <a:extLst>
                    <a:ext uri="{9D8B030D-6E8A-4147-A177-3AD203B41FA5}">
                      <a16:colId xmlns:a16="http://schemas.microsoft.com/office/drawing/2014/main" val="1909627308"/>
                    </a:ext>
                  </a:extLst>
                </a:gridCol>
                <a:gridCol w="720000">
                  <a:extLst>
                    <a:ext uri="{9D8B030D-6E8A-4147-A177-3AD203B41FA5}">
                      <a16:colId xmlns:a16="http://schemas.microsoft.com/office/drawing/2014/main" val="2129667751"/>
                    </a:ext>
                  </a:extLst>
                </a:gridCol>
                <a:gridCol w="720000">
                  <a:extLst>
                    <a:ext uri="{9D8B030D-6E8A-4147-A177-3AD203B41FA5}">
                      <a16:colId xmlns:a16="http://schemas.microsoft.com/office/drawing/2014/main" val="191537820"/>
                    </a:ext>
                  </a:extLst>
                </a:gridCol>
                <a:gridCol w="720000">
                  <a:extLst>
                    <a:ext uri="{9D8B030D-6E8A-4147-A177-3AD203B41FA5}">
                      <a16:colId xmlns:a16="http://schemas.microsoft.com/office/drawing/2014/main" val="1497178306"/>
                    </a:ext>
                  </a:extLst>
                </a:gridCol>
                <a:gridCol w="720000">
                  <a:extLst>
                    <a:ext uri="{9D8B030D-6E8A-4147-A177-3AD203B41FA5}">
                      <a16:colId xmlns:a16="http://schemas.microsoft.com/office/drawing/2014/main" val="2741240588"/>
                    </a:ext>
                  </a:extLst>
                </a:gridCol>
                <a:gridCol w="720000">
                  <a:extLst>
                    <a:ext uri="{9D8B030D-6E8A-4147-A177-3AD203B41FA5}">
                      <a16:colId xmlns:a16="http://schemas.microsoft.com/office/drawing/2014/main" val="2360522155"/>
                    </a:ext>
                  </a:extLst>
                </a:gridCol>
                <a:gridCol w="720000">
                  <a:extLst>
                    <a:ext uri="{9D8B030D-6E8A-4147-A177-3AD203B41FA5}">
                      <a16:colId xmlns:a16="http://schemas.microsoft.com/office/drawing/2014/main" val="163706650"/>
                    </a:ext>
                  </a:extLst>
                </a:gridCol>
                <a:gridCol w="720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062450580"/>
                  </a:ext>
                </a:extLst>
              </a:tr>
            </a:tbl>
          </a:graphicData>
        </a:graphic>
      </p:graphicFrame>
      <p:graphicFrame>
        <p:nvGraphicFramePr>
          <p:cNvPr id="13" name="Table 12">
            <a:extLst>
              <a:ext uri="{FF2B5EF4-FFF2-40B4-BE49-F238E27FC236}">
                <a16:creationId xmlns:a16="http://schemas.microsoft.com/office/drawing/2014/main" id="{3BD382BA-CD2C-433D-BA2A-62098F8DF99B}"/>
              </a:ext>
            </a:extLst>
          </p:cNvPr>
          <p:cNvGraphicFramePr>
            <a:graphicFrameLocks noGrp="1"/>
          </p:cNvGraphicFramePr>
          <p:nvPr>
            <p:extLst>
              <p:ext uri="{D42A27DB-BD31-4B8C-83A1-F6EECF244321}">
                <p14:modId xmlns:p14="http://schemas.microsoft.com/office/powerpoint/2010/main" val="2121543032"/>
              </p:ext>
            </p:extLst>
          </p:nvPr>
        </p:nvGraphicFramePr>
        <p:xfrm>
          <a:off x="1332000" y="4401017"/>
          <a:ext cx="6480000" cy="648000"/>
        </p:xfrm>
        <a:graphic>
          <a:graphicData uri="http://schemas.openxmlformats.org/drawingml/2006/table">
            <a:tbl>
              <a:tblPr firstRow="1" bandRow="1"/>
              <a:tblGrid>
                <a:gridCol w="720000">
                  <a:extLst>
                    <a:ext uri="{9D8B030D-6E8A-4147-A177-3AD203B41FA5}">
                      <a16:colId xmlns:a16="http://schemas.microsoft.com/office/drawing/2014/main" val="1136869950"/>
                    </a:ext>
                  </a:extLst>
                </a:gridCol>
                <a:gridCol w="720000">
                  <a:extLst>
                    <a:ext uri="{9D8B030D-6E8A-4147-A177-3AD203B41FA5}">
                      <a16:colId xmlns:a16="http://schemas.microsoft.com/office/drawing/2014/main" val="1909627308"/>
                    </a:ext>
                  </a:extLst>
                </a:gridCol>
                <a:gridCol w="720000">
                  <a:extLst>
                    <a:ext uri="{9D8B030D-6E8A-4147-A177-3AD203B41FA5}">
                      <a16:colId xmlns:a16="http://schemas.microsoft.com/office/drawing/2014/main" val="2129667751"/>
                    </a:ext>
                  </a:extLst>
                </a:gridCol>
                <a:gridCol w="720000">
                  <a:extLst>
                    <a:ext uri="{9D8B030D-6E8A-4147-A177-3AD203B41FA5}">
                      <a16:colId xmlns:a16="http://schemas.microsoft.com/office/drawing/2014/main" val="191537820"/>
                    </a:ext>
                  </a:extLst>
                </a:gridCol>
                <a:gridCol w="720000">
                  <a:extLst>
                    <a:ext uri="{9D8B030D-6E8A-4147-A177-3AD203B41FA5}">
                      <a16:colId xmlns:a16="http://schemas.microsoft.com/office/drawing/2014/main" val="1497178306"/>
                    </a:ext>
                  </a:extLst>
                </a:gridCol>
                <a:gridCol w="720000">
                  <a:extLst>
                    <a:ext uri="{9D8B030D-6E8A-4147-A177-3AD203B41FA5}">
                      <a16:colId xmlns:a16="http://schemas.microsoft.com/office/drawing/2014/main" val="2741240588"/>
                    </a:ext>
                  </a:extLst>
                </a:gridCol>
                <a:gridCol w="720000">
                  <a:extLst>
                    <a:ext uri="{9D8B030D-6E8A-4147-A177-3AD203B41FA5}">
                      <a16:colId xmlns:a16="http://schemas.microsoft.com/office/drawing/2014/main" val="2360522155"/>
                    </a:ext>
                  </a:extLst>
                </a:gridCol>
                <a:gridCol w="720000">
                  <a:extLst>
                    <a:ext uri="{9D8B030D-6E8A-4147-A177-3AD203B41FA5}">
                      <a16:colId xmlns:a16="http://schemas.microsoft.com/office/drawing/2014/main" val="163706650"/>
                    </a:ext>
                  </a:extLst>
                </a:gridCol>
                <a:gridCol w="720000">
                  <a:extLst>
                    <a:ext uri="{9D8B030D-6E8A-4147-A177-3AD203B41FA5}">
                      <a16:colId xmlns:a16="http://schemas.microsoft.com/office/drawing/2014/main" val="875134334"/>
                    </a:ext>
                  </a:extLst>
                </a:gridCol>
              </a:tblGrid>
              <a:tr h="648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500" dirty="0"/>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2450580"/>
                  </a:ext>
                </a:extLst>
              </a:tr>
            </a:tbl>
          </a:graphicData>
        </a:graphic>
      </p:graphicFrame>
    </p:spTree>
    <p:extLst>
      <p:ext uri="{BB962C8B-B14F-4D97-AF65-F5344CB8AC3E}">
        <p14:creationId xmlns:p14="http://schemas.microsoft.com/office/powerpoint/2010/main" val="167674538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sharepoint/v3"/>
    <ds:schemaRef ds:uri="http://purl.org/dc/dcmitype/"/>
    <ds:schemaRef ds:uri="0f0ae0ff-29c4-4766-b250-c1a9bee8d430"/>
    <ds:schemaRef ds:uri="http://schemas.microsoft.com/office/2006/documentManagement/types"/>
    <ds:schemaRef ds:uri="86144f90-c7b6-48d0-aae5-f5e9e48cc3d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EAEF15D-F615-47CA-B94B-115CDEF47606}"/>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3446</TotalTime>
  <Words>887</Words>
  <Application>Microsoft Office PowerPoint</Application>
  <PresentationFormat>On-screen Show (4:3)</PresentationFormat>
  <Paragraphs>517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Add 2 or More Fractions PowerPoint Presentation</dc:title>
  <dc:creator>Ashleigh Sobol</dc:creator>
  <cp:lastModifiedBy>Helen Woodhead</cp:lastModifiedBy>
  <cp:revision>48</cp:revision>
  <dcterms:created xsi:type="dcterms:W3CDTF">2018-03-17T10:08:43Z</dcterms:created>
  <dcterms:modified xsi:type="dcterms:W3CDTF">2020-02-12T11:20:03Z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4608">
    <vt:lpwstr>155</vt:lpwstr>
  </property>
</Properties>
</file>