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11" r:id="rId5"/>
    <p:sldId id="256" r:id="rId6"/>
    <p:sldId id="301" r:id="rId7"/>
    <p:sldId id="365" r:id="rId8"/>
    <p:sldId id="379" r:id="rId9"/>
    <p:sldId id="360" r:id="rId10"/>
    <p:sldId id="412" r:id="rId11"/>
    <p:sldId id="371" r:id="rId12"/>
    <p:sldId id="413" r:id="rId13"/>
    <p:sldId id="420" r:id="rId14"/>
    <p:sldId id="414" r:id="rId15"/>
    <p:sldId id="314" r:id="rId16"/>
    <p:sldId id="415" r:id="rId17"/>
    <p:sldId id="416" r:id="rId18"/>
    <p:sldId id="417" r:id="rId19"/>
    <p:sldId id="418" r:id="rId20"/>
    <p:sldId id="376" r:id="rId21"/>
    <p:sldId id="419"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ED0C71-D63F-47D2-BCAE-ADC81AC9ADDA}" v="46" dt="2019-12-18T13:47:08.0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167" autoAdjust="0"/>
    <p:restoredTop sz="94660"/>
  </p:normalViewPr>
  <p:slideViewPr>
    <p:cSldViewPr snapToGrid="0">
      <p:cViewPr varScale="1">
        <p:scale>
          <a:sx n="66" d="100"/>
          <a:sy n="66" d="100"/>
        </p:scale>
        <p:origin x="110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Fitzpatrick" userId="d1b284ec-d1dd-4765-b823-b34899491c26" providerId="ADAL" clId="{6DED0C71-D63F-47D2-BCAE-ADC81AC9ADDA}"/>
    <pc:docChg chg="undo custSel addSld delSld modSld sldOrd">
      <pc:chgData name="Jan Fitzpatrick" userId="d1b284ec-d1dd-4765-b823-b34899491c26" providerId="ADAL" clId="{6DED0C71-D63F-47D2-BCAE-ADC81AC9ADDA}" dt="2019-12-18T13:48:49.555" v="330" actId="122"/>
      <pc:docMkLst>
        <pc:docMk/>
      </pc:docMkLst>
      <pc:sldChg chg="delSp modSp">
        <pc:chgData name="Jan Fitzpatrick" userId="d1b284ec-d1dd-4765-b823-b34899491c26" providerId="ADAL" clId="{6DED0C71-D63F-47D2-BCAE-ADC81AC9ADDA}" dt="2019-12-18T13:23:21.487" v="9" actId="255"/>
        <pc:sldMkLst>
          <pc:docMk/>
          <pc:sldMk cId="2637481266" sldId="256"/>
        </pc:sldMkLst>
        <pc:spChg chg="del">
          <ac:chgData name="Jan Fitzpatrick" userId="d1b284ec-d1dd-4765-b823-b34899491c26" providerId="ADAL" clId="{6DED0C71-D63F-47D2-BCAE-ADC81AC9ADDA}" dt="2019-12-18T13:21:54.130" v="0" actId="478"/>
          <ac:spMkLst>
            <pc:docMk/>
            <pc:sldMk cId="2637481266" sldId="256"/>
            <ac:spMk id="6" creationId="{A5EB9009-DC38-4388-B73F-67398C10468F}"/>
          </ac:spMkLst>
        </pc:spChg>
        <pc:spChg chg="mod">
          <ac:chgData name="Jan Fitzpatrick" userId="d1b284ec-d1dd-4765-b823-b34899491c26" providerId="ADAL" clId="{6DED0C71-D63F-47D2-BCAE-ADC81AC9ADDA}" dt="2019-12-18T13:23:21.487" v="9" actId="255"/>
          <ac:spMkLst>
            <pc:docMk/>
            <pc:sldMk cId="2637481266" sldId="256"/>
            <ac:spMk id="19" creationId="{5252A847-DE45-4FA3-A1F8-EEBEB845FF8E}"/>
          </ac:spMkLst>
        </pc:spChg>
      </pc:sldChg>
      <pc:sldChg chg="modSp">
        <pc:chgData name="Jan Fitzpatrick" userId="d1b284ec-d1dd-4765-b823-b34899491c26" providerId="ADAL" clId="{6DED0C71-D63F-47D2-BCAE-ADC81AC9ADDA}" dt="2019-12-18T13:23:13.834" v="8" actId="255"/>
        <pc:sldMkLst>
          <pc:docMk/>
          <pc:sldMk cId="3855900595" sldId="301"/>
        </pc:sldMkLst>
        <pc:spChg chg="mod">
          <ac:chgData name="Jan Fitzpatrick" userId="d1b284ec-d1dd-4765-b823-b34899491c26" providerId="ADAL" clId="{6DED0C71-D63F-47D2-BCAE-ADC81AC9ADDA}" dt="2019-12-18T13:23:13.834" v="8" actId="255"/>
          <ac:spMkLst>
            <pc:docMk/>
            <pc:sldMk cId="3855900595" sldId="301"/>
            <ac:spMk id="19" creationId="{5252A847-DE45-4FA3-A1F8-EEBEB845FF8E}"/>
          </ac:spMkLst>
        </pc:spChg>
      </pc:sldChg>
      <pc:sldChg chg="modSp">
        <pc:chgData name="Jan Fitzpatrick" userId="d1b284ec-d1dd-4765-b823-b34899491c26" providerId="ADAL" clId="{6DED0C71-D63F-47D2-BCAE-ADC81AC9ADDA}" dt="2019-12-18T13:44:27.583" v="290" actId="20577"/>
        <pc:sldMkLst>
          <pc:docMk/>
          <pc:sldMk cId="636014570" sldId="314"/>
        </pc:sldMkLst>
        <pc:spChg chg="mod">
          <ac:chgData name="Jan Fitzpatrick" userId="d1b284ec-d1dd-4765-b823-b34899491c26" providerId="ADAL" clId="{6DED0C71-D63F-47D2-BCAE-ADC81AC9ADDA}" dt="2019-12-18T13:43:14.996" v="260" actId="20577"/>
          <ac:spMkLst>
            <pc:docMk/>
            <pc:sldMk cId="636014570" sldId="314"/>
            <ac:spMk id="9" creationId="{42A7E11F-1670-4214-AE41-D34EF2F7E2DE}"/>
          </ac:spMkLst>
        </pc:spChg>
        <pc:spChg chg="mod">
          <ac:chgData name="Jan Fitzpatrick" userId="d1b284ec-d1dd-4765-b823-b34899491c26" providerId="ADAL" clId="{6DED0C71-D63F-47D2-BCAE-ADC81AC9ADDA}" dt="2019-12-18T13:43:26.341" v="270" actId="20577"/>
          <ac:spMkLst>
            <pc:docMk/>
            <pc:sldMk cId="636014570" sldId="314"/>
            <ac:spMk id="12" creationId="{5903D16F-020C-4537-BAAC-07A43909E922}"/>
          </ac:spMkLst>
        </pc:spChg>
        <pc:spChg chg="mod">
          <ac:chgData name="Jan Fitzpatrick" userId="d1b284ec-d1dd-4765-b823-b34899491c26" providerId="ADAL" clId="{6DED0C71-D63F-47D2-BCAE-ADC81AC9ADDA}" dt="2019-12-18T13:39:19.295" v="224" actId="1037"/>
          <ac:spMkLst>
            <pc:docMk/>
            <pc:sldMk cId="636014570" sldId="314"/>
            <ac:spMk id="14" creationId="{99B178A0-806D-4816-BDC2-6C37A37C832E}"/>
          </ac:spMkLst>
        </pc:spChg>
        <pc:spChg chg="mod">
          <ac:chgData name="Jan Fitzpatrick" userId="d1b284ec-d1dd-4765-b823-b34899491c26" providerId="ADAL" clId="{6DED0C71-D63F-47D2-BCAE-ADC81AC9ADDA}" dt="2019-12-18T13:43:32.768" v="272" actId="20577"/>
          <ac:spMkLst>
            <pc:docMk/>
            <pc:sldMk cId="636014570" sldId="314"/>
            <ac:spMk id="15" creationId="{260723D3-E5B5-4459-B6AE-7C3D8206618E}"/>
          </ac:spMkLst>
        </pc:spChg>
        <pc:spChg chg="mod">
          <ac:chgData name="Jan Fitzpatrick" userId="d1b284ec-d1dd-4765-b823-b34899491c26" providerId="ADAL" clId="{6DED0C71-D63F-47D2-BCAE-ADC81AC9ADDA}" dt="2019-12-18T13:43:45.901" v="274" actId="20577"/>
          <ac:spMkLst>
            <pc:docMk/>
            <pc:sldMk cId="636014570" sldId="314"/>
            <ac:spMk id="16" creationId="{5949774F-54F7-4109-9E67-761F9A39C6F8}"/>
          </ac:spMkLst>
        </pc:spChg>
        <pc:spChg chg="mod">
          <ac:chgData name="Jan Fitzpatrick" userId="d1b284ec-d1dd-4765-b823-b34899491c26" providerId="ADAL" clId="{6DED0C71-D63F-47D2-BCAE-ADC81AC9ADDA}" dt="2019-12-18T13:43:50.477" v="276" actId="20577"/>
          <ac:spMkLst>
            <pc:docMk/>
            <pc:sldMk cId="636014570" sldId="314"/>
            <ac:spMk id="17" creationId="{599A8891-1B47-4D81-8AFC-1AF18CAF312D}"/>
          </ac:spMkLst>
        </pc:spChg>
        <pc:spChg chg="mod">
          <ac:chgData name="Jan Fitzpatrick" userId="d1b284ec-d1dd-4765-b823-b34899491c26" providerId="ADAL" clId="{6DED0C71-D63F-47D2-BCAE-ADC81AC9ADDA}" dt="2019-12-18T13:44:27.583" v="290" actId="20577"/>
          <ac:spMkLst>
            <pc:docMk/>
            <pc:sldMk cId="636014570" sldId="314"/>
            <ac:spMk id="19" creationId="{5252A847-DE45-4FA3-A1F8-EEBEB845FF8E}"/>
          </ac:spMkLst>
        </pc:spChg>
        <pc:spChg chg="mod">
          <ac:chgData name="Jan Fitzpatrick" userId="d1b284ec-d1dd-4765-b823-b34899491c26" providerId="ADAL" clId="{6DED0C71-D63F-47D2-BCAE-ADC81AC9ADDA}" dt="2019-12-18T13:43:55.385" v="280" actId="20577"/>
          <ac:spMkLst>
            <pc:docMk/>
            <pc:sldMk cId="636014570" sldId="314"/>
            <ac:spMk id="20" creationId="{39F7E354-3CD3-42C7-AF12-5E69561DF1A6}"/>
          </ac:spMkLst>
        </pc:spChg>
        <pc:cxnChg chg="mod">
          <ac:chgData name="Jan Fitzpatrick" userId="d1b284ec-d1dd-4765-b823-b34899491c26" providerId="ADAL" clId="{6DED0C71-D63F-47D2-BCAE-ADC81AC9ADDA}" dt="2019-12-18T13:39:19.295" v="224" actId="1037"/>
          <ac:cxnSpMkLst>
            <pc:docMk/>
            <pc:sldMk cId="636014570" sldId="314"/>
            <ac:cxnSpMk id="11" creationId="{9B13ED0E-A97F-49F7-AE95-3BCDD37CBF34}"/>
          </ac:cxnSpMkLst>
        </pc:cxnChg>
        <pc:cxnChg chg="mod">
          <ac:chgData name="Jan Fitzpatrick" userId="d1b284ec-d1dd-4765-b823-b34899491c26" providerId="ADAL" clId="{6DED0C71-D63F-47D2-BCAE-ADC81AC9ADDA}" dt="2019-12-18T13:39:19.295" v="224" actId="1037"/>
          <ac:cxnSpMkLst>
            <pc:docMk/>
            <pc:sldMk cId="636014570" sldId="314"/>
            <ac:cxnSpMk id="13" creationId="{60B43364-47DF-4F0D-B2AF-AC34EB619C62}"/>
          </ac:cxnSpMkLst>
        </pc:cxnChg>
      </pc:sldChg>
      <pc:sldChg chg="modSp">
        <pc:chgData name="Jan Fitzpatrick" userId="d1b284ec-d1dd-4765-b823-b34899491c26" providerId="ADAL" clId="{6DED0C71-D63F-47D2-BCAE-ADC81AC9ADDA}" dt="2019-12-18T13:28:16.347" v="31" actId="122"/>
        <pc:sldMkLst>
          <pc:docMk/>
          <pc:sldMk cId="36917022" sldId="360"/>
        </pc:sldMkLst>
        <pc:spChg chg="mod">
          <ac:chgData name="Jan Fitzpatrick" userId="d1b284ec-d1dd-4765-b823-b34899491c26" providerId="ADAL" clId="{6DED0C71-D63F-47D2-BCAE-ADC81AC9ADDA}" dt="2019-12-18T13:28:16.347" v="31" actId="122"/>
          <ac:spMkLst>
            <pc:docMk/>
            <pc:sldMk cId="36917022" sldId="360"/>
            <ac:spMk id="19" creationId="{5252A847-DE45-4FA3-A1F8-EEBEB845FF8E}"/>
          </ac:spMkLst>
        </pc:spChg>
      </pc:sldChg>
      <pc:sldChg chg="modSp">
        <pc:chgData name="Jan Fitzpatrick" userId="d1b284ec-d1dd-4765-b823-b34899491c26" providerId="ADAL" clId="{6DED0C71-D63F-47D2-BCAE-ADC81AC9ADDA}" dt="2019-12-18T13:23:56.790" v="10" actId="255"/>
        <pc:sldMkLst>
          <pc:docMk/>
          <pc:sldMk cId="1669721746" sldId="365"/>
        </pc:sldMkLst>
        <pc:spChg chg="mod">
          <ac:chgData name="Jan Fitzpatrick" userId="d1b284ec-d1dd-4765-b823-b34899491c26" providerId="ADAL" clId="{6DED0C71-D63F-47D2-BCAE-ADC81AC9ADDA}" dt="2019-12-18T13:23:56.790" v="10" actId="255"/>
          <ac:spMkLst>
            <pc:docMk/>
            <pc:sldMk cId="1669721746" sldId="365"/>
            <ac:spMk id="19" creationId="{5252A847-DE45-4FA3-A1F8-EEBEB845FF8E}"/>
          </ac:spMkLst>
        </pc:spChg>
      </pc:sldChg>
      <pc:sldChg chg="modSp">
        <pc:chgData name="Jan Fitzpatrick" userId="d1b284ec-d1dd-4765-b823-b34899491c26" providerId="ADAL" clId="{6DED0C71-D63F-47D2-BCAE-ADC81AC9ADDA}" dt="2019-12-18T13:28:54.442" v="39" actId="6549"/>
        <pc:sldMkLst>
          <pc:docMk/>
          <pc:sldMk cId="2188987214" sldId="371"/>
        </pc:sldMkLst>
        <pc:spChg chg="mod">
          <ac:chgData name="Jan Fitzpatrick" userId="d1b284ec-d1dd-4765-b823-b34899491c26" providerId="ADAL" clId="{6DED0C71-D63F-47D2-BCAE-ADC81AC9ADDA}" dt="2019-12-18T13:28:54.442" v="39" actId="6549"/>
          <ac:spMkLst>
            <pc:docMk/>
            <pc:sldMk cId="2188987214" sldId="371"/>
            <ac:spMk id="19" creationId="{5252A847-DE45-4FA3-A1F8-EEBEB845FF8E}"/>
          </ac:spMkLst>
        </pc:spChg>
      </pc:sldChg>
      <pc:sldChg chg="modSp">
        <pc:chgData name="Jan Fitzpatrick" userId="d1b284ec-d1dd-4765-b823-b34899491c26" providerId="ADAL" clId="{6DED0C71-D63F-47D2-BCAE-ADC81AC9ADDA}" dt="2019-12-18T13:48:45.923" v="329" actId="122"/>
        <pc:sldMkLst>
          <pc:docMk/>
          <pc:sldMk cId="178262759" sldId="376"/>
        </pc:sldMkLst>
        <pc:spChg chg="mod">
          <ac:chgData name="Jan Fitzpatrick" userId="d1b284ec-d1dd-4765-b823-b34899491c26" providerId="ADAL" clId="{6DED0C71-D63F-47D2-BCAE-ADC81AC9ADDA}" dt="2019-12-18T13:48:45.923" v="329" actId="122"/>
          <ac:spMkLst>
            <pc:docMk/>
            <pc:sldMk cId="178262759" sldId="376"/>
            <ac:spMk id="19" creationId="{5252A847-DE45-4FA3-A1F8-EEBEB845FF8E}"/>
          </ac:spMkLst>
        </pc:spChg>
      </pc:sldChg>
      <pc:sldChg chg="modSp">
        <pc:chgData name="Jan Fitzpatrick" userId="d1b284ec-d1dd-4765-b823-b34899491c26" providerId="ADAL" clId="{6DED0C71-D63F-47D2-BCAE-ADC81AC9ADDA}" dt="2019-12-18T13:28:02.597" v="29" actId="207"/>
        <pc:sldMkLst>
          <pc:docMk/>
          <pc:sldMk cId="3920140660" sldId="379"/>
        </pc:sldMkLst>
        <pc:spChg chg="mod">
          <ac:chgData name="Jan Fitzpatrick" userId="d1b284ec-d1dd-4765-b823-b34899491c26" providerId="ADAL" clId="{6DED0C71-D63F-47D2-BCAE-ADC81AC9ADDA}" dt="2019-12-18T13:24:01.647" v="11" actId="404"/>
          <ac:spMkLst>
            <pc:docMk/>
            <pc:sldMk cId="3920140660" sldId="379"/>
            <ac:spMk id="19" creationId="{5252A847-DE45-4FA3-A1F8-EEBEB845FF8E}"/>
          </ac:spMkLst>
        </pc:spChg>
        <pc:graphicFrameChg chg="modGraphic">
          <ac:chgData name="Jan Fitzpatrick" userId="d1b284ec-d1dd-4765-b823-b34899491c26" providerId="ADAL" clId="{6DED0C71-D63F-47D2-BCAE-ADC81AC9ADDA}" dt="2019-12-18T13:28:02.597" v="29" actId="207"/>
          <ac:graphicFrameMkLst>
            <pc:docMk/>
            <pc:sldMk cId="3920140660" sldId="379"/>
            <ac:graphicFrameMk id="14" creationId="{0B55DD82-FB01-4BFF-8E95-63E59CC38560}"/>
          </ac:graphicFrameMkLst>
        </pc:graphicFrameChg>
      </pc:sldChg>
      <pc:sldChg chg="modSp del">
        <pc:chgData name="Jan Fitzpatrick" userId="d1b284ec-d1dd-4765-b823-b34899491c26" providerId="ADAL" clId="{6DED0C71-D63F-47D2-BCAE-ADC81AC9ADDA}" dt="2019-12-18T13:37:11.433" v="126" actId="2696"/>
        <pc:sldMkLst>
          <pc:docMk/>
          <pc:sldMk cId="3238348474" sldId="390"/>
        </pc:sldMkLst>
        <pc:spChg chg="mod">
          <ac:chgData name="Jan Fitzpatrick" userId="d1b284ec-d1dd-4765-b823-b34899491c26" providerId="ADAL" clId="{6DED0C71-D63F-47D2-BCAE-ADC81AC9ADDA}" dt="2019-12-18T13:31:59.123" v="58" actId="122"/>
          <ac:spMkLst>
            <pc:docMk/>
            <pc:sldMk cId="3238348474" sldId="390"/>
            <ac:spMk id="19" creationId="{5252A847-DE45-4FA3-A1F8-EEBEB845FF8E}"/>
          </ac:spMkLst>
        </pc:spChg>
      </pc:sldChg>
      <pc:sldChg chg="modSp">
        <pc:chgData name="Jan Fitzpatrick" userId="d1b284ec-d1dd-4765-b823-b34899491c26" providerId="ADAL" clId="{6DED0C71-D63F-47D2-BCAE-ADC81AC9ADDA}" dt="2019-12-18T13:28:23.473" v="33" actId="122"/>
        <pc:sldMkLst>
          <pc:docMk/>
          <pc:sldMk cId="3023714002" sldId="412"/>
        </pc:sldMkLst>
        <pc:spChg chg="mod">
          <ac:chgData name="Jan Fitzpatrick" userId="d1b284ec-d1dd-4765-b823-b34899491c26" providerId="ADAL" clId="{6DED0C71-D63F-47D2-BCAE-ADC81AC9ADDA}" dt="2019-12-18T13:28:23.473" v="33" actId="122"/>
          <ac:spMkLst>
            <pc:docMk/>
            <pc:sldMk cId="3023714002" sldId="412"/>
            <ac:spMk id="19" creationId="{5252A847-DE45-4FA3-A1F8-EEBEB845FF8E}"/>
          </ac:spMkLst>
        </pc:spChg>
      </pc:sldChg>
      <pc:sldChg chg="modSp">
        <pc:chgData name="Jan Fitzpatrick" userId="d1b284ec-d1dd-4765-b823-b34899491c26" providerId="ADAL" clId="{6DED0C71-D63F-47D2-BCAE-ADC81AC9ADDA}" dt="2019-12-18T13:31:42.954" v="57" actId="20577"/>
        <pc:sldMkLst>
          <pc:docMk/>
          <pc:sldMk cId="1863600733" sldId="413"/>
        </pc:sldMkLst>
        <pc:spChg chg="mod">
          <ac:chgData name="Jan Fitzpatrick" userId="d1b284ec-d1dd-4765-b823-b34899491c26" providerId="ADAL" clId="{6DED0C71-D63F-47D2-BCAE-ADC81AC9ADDA}" dt="2019-12-18T13:31:42.954" v="57" actId="20577"/>
          <ac:spMkLst>
            <pc:docMk/>
            <pc:sldMk cId="1863600733" sldId="413"/>
            <ac:spMk id="19" creationId="{5252A847-DE45-4FA3-A1F8-EEBEB845FF8E}"/>
          </ac:spMkLst>
        </pc:spChg>
        <pc:graphicFrameChg chg="modGraphic">
          <ac:chgData name="Jan Fitzpatrick" userId="d1b284ec-d1dd-4765-b823-b34899491c26" providerId="ADAL" clId="{6DED0C71-D63F-47D2-BCAE-ADC81AC9ADDA}" dt="2019-12-18T13:31:11.269" v="52" actId="20577"/>
          <ac:graphicFrameMkLst>
            <pc:docMk/>
            <pc:sldMk cId="1863600733" sldId="413"/>
            <ac:graphicFrameMk id="11" creationId="{CB16244E-2F2D-4AD9-B724-9DB388384A56}"/>
          </ac:graphicFrameMkLst>
        </pc:graphicFrameChg>
      </pc:sldChg>
      <pc:sldChg chg="modSp">
        <pc:chgData name="Jan Fitzpatrick" userId="d1b284ec-d1dd-4765-b823-b34899491c26" providerId="ADAL" clId="{6DED0C71-D63F-47D2-BCAE-ADC81AC9ADDA}" dt="2019-12-18T13:35:21.009" v="111" actId="207"/>
        <pc:sldMkLst>
          <pc:docMk/>
          <pc:sldMk cId="2531133613" sldId="414"/>
        </pc:sldMkLst>
        <pc:spChg chg="mod">
          <ac:chgData name="Jan Fitzpatrick" userId="d1b284ec-d1dd-4765-b823-b34899491c26" providerId="ADAL" clId="{6DED0C71-D63F-47D2-BCAE-ADC81AC9ADDA}" dt="2019-12-18T13:35:17.504" v="110" actId="1076"/>
          <ac:spMkLst>
            <pc:docMk/>
            <pc:sldMk cId="2531133613" sldId="414"/>
            <ac:spMk id="2" creationId="{CDD30FC1-1B84-4FF9-A8B9-429F621B0587}"/>
          </ac:spMkLst>
        </pc:spChg>
        <pc:spChg chg="mod">
          <ac:chgData name="Jan Fitzpatrick" userId="d1b284ec-d1dd-4765-b823-b34899491c26" providerId="ADAL" clId="{6DED0C71-D63F-47D2-BCAE-ADC81AC9ADDA}" dt="2019-12-18T13:32:09.679" v="59" actId="122"/>
          <ac:spMkLst>
            <pc:docMk/>
            <pc:sldMk cId="2531133613" sldId="414"/>
            <ac:spMk id="19" creationId="{5252A847-DE45-4FA3-A1F8-EEBEB845FF8E}"/>
          </ac:spMkLst>
        </pc:spChg>
        <pc:graphicFrameChg chg="mod modGraphic">
          <ac:chgData name="Jan Fitzpatrick" userId="d1b284ec-d1dd-4765-b823-b34899491c26" providerId="ADAL" clId="{6DED0C71-D63F-47D2-BCAE-ADC81AC9ADDA}" dt="2019-12-18T13:35:21.009" v="111" actId="207"/>
          <ac:graphicFrameMkLst>
            <pc:docMk/>
            <pc:sldMk cId="2531133613" sldId="414"/>
            <ac:graphicFrameMk id="10" creationId="{51C0BF7B-52C0-4650-A36D-BDB6657E027C}"/>
          </ac:graphicFrameMkLst>
        </pc:graphicFrameChg>
        <pc:graphicFrameChg chg="mod modGraphic">
          <ac:chgData name="Jan Fitzpatrick" userId="d1b284ec-d1dd-4765-b823-b34899491c26" providerId="ADAL" clId="{6DED0C71-D63F-47D2-BCAE-ADC81AC9ADDA}" dt="2019-12-18T13:34:19.996" v="86" actId="255"/>
          <ac:graphicFrameMkLst>
            <pc:docMk/>
            <pc:sldMk cId="2531133613" sldId="414"/>
            <ac:graphicFrameMk id="15" creationId="{B81FC8AD-6D7C-4ABC-A5DA-388FE05D14E2}"/>
          </ac:graphicFrameMkLst>
        </pc:graphicFrameChg>
        <pc:graphicFrameChg chg="mod modGraphic">
          <ac:chgData name="Jan Fitzpatrick" userId="d1b284ec-d1dd-4765-b823-b34899491c26" providerId="ADAL" clId="{6DED0C71-D63F-47D2-BCAE-ADC81AC9ADDA}" dt="2019-12-18T13:34:28.985" v="87" actId="255"/>
          <ac:graphicFrameMkLst>
            <pc:docMk/>
            <pc:sldMk cId="2531133613" sldId="414"/>
            <ac:graphicFrameMk id="16" creationId="{D2DBF2A1-6943-44D3-81B8-7F6D2884B95E}"/>
          </ac:graphicFrameMkLst>
        </pc:graphicFrameChg>
      </pc:sldChg>
      <pc:sldChg chg="addSp delSp modSp">
        <pc:chgData name="Jan Fitzpatrick" userId="d1b284ec-d1dd-4765-b823-b34899491c26" providerId="ADAL" clId="{6DED0C71-D63F-47D2-BCAE-ADC81AC9ADDA}" dt="2019-12-18T13:44:33.296" v="294" actId="20577"/>
        <pc:sldMkLst>
          <pc:docMk/>
          <pc:sldMk cId="869514074" sldId="415"/>
        </pc:sldMkLst>
        <pc:spChg chg="del">
          <ac:chgData name="Jan Fitzpatrick" userId="d1b284ec-d1dd-4765-b823-b34899491c26" providerId="ADAL" clId="{6DED0C71-D63F-47D2-BCAE-ADC81AC9ADDA}" dt="2019-12-18T13:38:34.981" v="175" actId="478"/>
          <ac:spMkLst>
            <pc:docMk/>
            <pc:sldMk cId="869514074" sldId="415"/>
            <ac:spMk id="9" creationId="{42A7E11F-1670-4214-AE41-D34EF2F7E2DE}"/>
          </ac:spMkLst>
        </pc:spChg>
        <pc:spChg chg="del">
          <ac:chgData name="Jan Fitzpatrick" userId="d1b284ec-d1dd-4765-b823-b34899491c26" providerId="ADAL" clId="{6DED0C71-D63F-47D2-BCAE-ADC81AC9ADDA}" dt="2019-12-18T13:38:34.981" v="175" actId="478"/>
          <ac:spMkLst>
            <pc:docMk/>
            <pc:sldMk cId="869514074" sldId="415"/>
            <ac:spMk id="12" creationId="{5903D16F-020C-4537-BAAC-07A43909E922}"/>
          </ac:spMkLst>
        </pc:spChg>
        <pc:spChg chg="del">
          <ac:chgData name="Jan Fitzpatrick" userId="d1b284ec-d1dd-4765-b823-b34899491c26" providerId="ADAL" clId="{6DED0C71-D63F-47D2-BCAE-ADC81AC9ADDA}" dt="2019-12-18T13:38:34.981" v="175" actId="478"/>
          <ac:spMkLst>
            <pc:docMk/>
            <pc:sldMk cId="869514074" sldId="415"/>
            <ac:spMk id="14" creationId="{99B178A0-806D-4816-BDC2-6C37A37C832E}"/>
          </ac:spMkLst>
        </pc:spChg>
        <pc:spChg chg="del">
          <ac:chgData name="Jan Fitzpatrick" userId="d1b284ec-d1dd-4765-b823-b34899491c26" providerId="ADAL" clId="{6DED0C71-D63F-47D2-BCAE-ADC81AC9ADDA}" dt="2019-12-18T13:38:34.981" v="175" actId="478"/>
          <ac:spMkLst>
            <pc:docMk/>
            <pc:sldMk cId="869514074" sldId="415"/>
            <ac:spMk id="15" creationId="{260723D3-E5B5-4459-B6AE-7C3D8206618E}"/>
          </ac:spMkLst>
        </pc:spChg>
        <pc:spChg chg="del">
          <ac:chgData name="Jan Fitzpatrick" userId="d1b284ec-d1dd-4765-b823-b34899491c26" providerId="ADAL" clId="{6DED0C71-D63F-47D2-BCAE-ADC81AC9ADDA}" dt="2019-12-18T13:38:34.981" v="175" actId="478"/>
          <ac:spMkLst>
            <pc:docMk/>
            <pc:sldMk cId="869514074" sldId="415"/>
            <ac:spMk id="16" creationId="{5949774F-54F7-4109-9E67-761F9A39C6F8}"/>
          </ac:spMkLst>
        </pc:spChg>
        <pc:spChg chg="del">
          <ac:chgData name="Jan Fitzpatrick" userId="d1b284ec-d1dd-4765-b823-b34899491c26" providerId="ADAL" clId="{6DED0C71-D63F-47D2-BCAE-ADC81AC9ADDA}" dt="2019-12-18T13:38:34.981" v="175" actId="478"/>
          <ac:spMkLst>
            <pc:docMk/>
            <pc:sldMk cId="869514074" sldId="415"/>
            <ac:spMk id="17" creationId="{599A8891-1B47-4D81-8AFC-1AF18CAF312D}"/>
          </ac:spMkLst>
        </pc:spChg>
        <pc:spChg chg="mod">
          <ac:chgData name="Jan Fitzpatrick" userId="d1b284ec-d1dd-4765-b823-b34899491c26" providerId="ADAL" clId="{6DED0C71-D63F-47D2-BCAE-ADC81AC9ADDA}" dt="2019-12-18T13:44:33.296" v="294" actId="20577"/>
          <ac:spMkLst>
            <pc:docMk/>
            <pc:sldMk cId="869514074" sldId="415"/>
            <ac:spMk id="19" creationId="{5252A847-DE45-4FA3-A1F8-EEBEB845FF8E}"/>
          </ac:spMkLst>
        </pc:spChg>
        <pc:spChg chg="del">
          <ac:chgData name="Jan Fitzpatrick" userId="d1b284ec-d1dd-4765-b823-b34899491c26" providerId="ADAL" clId="{6DED0C71-D63F-47D2-BCAE-ADC81AC9ADDA}" dt="2019-12-18T13:38:34.981" v="175" actId="478"/>
          <ac:spMkLst>
            <pc:docMk/>
            <pc:sldMk cId="869514074" sldId="415"/>
            <ac:spMk id="20" creationId="{39F7E354-3CD3-42C7-AF12-5E69561DF1A6}"/>
          </ac:spMkLst>
        </pc:spChg>
        <pc:spChg chg="add del">
          <ac:chgData name="Jan Fitzpatrick" userId="d1b284ec-d1dd-4765-b823-b34899491c26" providerId="ADAL" clId="{6DED0C71-D63F-47D2-BCAE-ADC81AC9ADDA}" dt="2019-12-18T13:39:31.022" v="225" actId="478"/>
          <ac:spMkLst>
            <pc:docMk/>
            <pc:sldMk cId="869514074" sldId="415"/>
            <ac:spMk id="21" creationId="{4E007AAA-FF94-4F61-AA64-652E611C9E6D}"/>
          </ac:spMkLst>
        </pc:spChg>
        <pc:spChg chg="add del">
          <ac:chgData name="Jan Fitzpatrick" userId="d1b284ec-d1dd-4765-b823-b34899491c26" providerId="ADAL" clId="{6DED0C71-D63F-47D2-BCAE-ADC81AC9ADDA}" dt="2019-12-18T13:39:31.022" v="225" actId="478"/>
          <ac:spMkLst>
            <pc:docMk/>
            <pc:sldMk cId="869514074" sldId="415"/>
            <ac:spMk id="23" creationId="{94964E1B-A384-4BFB-B598-31DCEEB40C0F}"/>
          </ac:spMkLst>
        </pc:spChg>
        <pc:spChg chg="add del">
          <ac:chgData name="Jan Fitzpatrick" userId="d1b284ec-d1dd-4765-b823-b34899491c26" providerId="ADAL" clId="{6DED0C71-D63F-47D2-BCAE-ADC81AC9ADDA}" dt="2019-12-18T13:39:31.022" v="225" actId="478"/>
          <ac:spMkLst>
            <pc:docMk/>
            <pc:sldMk cId="869514074" sldId="415"/>
            <ac:spMk id="25" creationId="{262964BE-7E9E-40D6-BB38-7E7170E350D8}"/>
          </ac:spMkLst>
        </pc:spChg>
        <pc:spChg chg="add del">
          <ac:chgData name="Jan Fitzpatrick" userId="d1b284ec-d1dd-4765-b823-b34899491c26" providerId="ADAL" clId="{6DED0C71-D63F-47D2-BCAE-ADC81AC9ADDA}" dt="2019-12-18T13:39:31.022" v="225" actId="478"/>
          <ac:spMkLst>
            <pc:docMk/>
            <pc:sldMk cId="869514074" sldId="415"/>
            <ac:spMk id="26" creationId="{72003541-61B5-461A-B397-2CEBCF210213}"/>
          </ac:spMkLst>
        </pc:spChg>
        <pc:spChg chg="add del">
          <ac:chgData name="Jan Fitzpatrick" userId="d1b284ec-d1dd-4765-b823-b34899491c26" providerId="ADAL" clId="{6DED0C71-D63F-47D2-BCAE-ADC81AC9ADDA}" dt="2019-12-18T13:39:31.022" v="225" actId="478"/>
          <ac:spMkLst>
            <pc:docMk/>
            <pc:sldMk cId="869514074" sldId="415"/>
            <ac:spMk id="27" creationId="{06FA5D39-5531-404F-AC9A-C470342DBBF5}"/>
          </ac:spMkLst>
        </pc:spChg>
        <pc:spChg chg="add del">
          <ac:chgData name="Jan Fitzpatrick" userId="d1b284ec-d1dd-4765-b823-b34899491c26" providerId="ADAL" clId="{6DED0C71-D63F-47D2-BCAE-ADC81AC9ADDA}" dt="2019-12-18T13:39:31.022" v="225" actId="478"/>
          <ac:spMkLst>
            <pc:docMk/>
            <pc:sldMk cId="869514074" sldId="415"/>
            <ac:spMk id="28" creationId="{FCD10FD0-D7E0-4E55-9E96-E68AD2BF90B4}"/>
          </ac:spMkLst>
        </pc:spChg>
        <pc:spChg chg="add del">
          <ac:chgData name="Jan Fitzpatrick" userId="d1b284ec-d1dd-4765-b823-b34899491c26" providerId="ADAL" clId="{6DED0C71-D63F-47D2-BCAE-ADC81AC9ADDA}" dt="2019-12-18T13:39:31.022" v="225" actId="478"/>
          <ac:spMkLst>
            <pc:docMk/>
            <pc:sldMk cId="869514074" sldId="415"/>
            <ac:spMk id="29" creationId="{AE97435F-0980-4375-A5FA-89DCDB85D899}"/>
          </ac:spMkLst>
        </pc:spChg>
        <pc:spChg chg="add del">
          <ac:chgData name="Jan Fitzpatrick" userId="d1b284ec-d1dd-4765-b823-b34899491c26" providerId="ADAL" clId="{6DED0C71-D63F-47D2-BCAE-ADC81AC9ADDA}" dt="2019-12-18T13:44:12.261" v="283" actId="478"/>
          <ac:spMkLst>
            <pc:docMk/>
            <pc:sldMk cId="869514074" sldId="415"/>
            <ac:spMk id="30" creationId="{B086B06F-752D-4086-8BFC-74E7BC968983}"/>
          </ac:spMkLst>
        </pc:spChg>
        <pc:spChg chg="add del">
          <ac:chgData name="Jan Fitzpatrick" userId="d1b284ec-d1dd-4765-b823-b34899491c26" providerId="ADAL" clId="{6DED0C71-D63F-47D2-BCAE-ADC81AC9ADDA}" dt="2019-12-18T13:44:12.261" v="283" actId="478"/>
          <ac:spMkLst>
            <pc:docMk/>
            <pc:sldMk cId="869514074" sldId="415"/>
            <ac:spMk id="32" creationId="{BCB70338-A50C-47FC-A925-29DC6DDF90CE}"/>
          </ac:spMkLst>
        </pc:spChg>
        <pc:spChg chg="add del">
          <ac:chgData name="Jan Fitzpatrick" userId="d1b284ec-d1dd-4765-b823-b34899491c26" providerId="ADAL" clId="{6DED0C71-D63F-47D2-BCAE-ADC81AC9ADDA}" dt="2019-12-18T13:44:12.261" v="283" actId="478"/>
          <ac:spMkLst>
            <pc:docMk/>
            <pc:sldMk cId="869514074" sldId="415"/>
            <ac:spMk id="34" creationId="{B7023448-46B5-4825-9E5D-71266F567C2D}"/>
          </ac:spMkLst>
        </pc:spChg>
        <pc:spChg chg="add del">
          <ac:chgData name="Jan Fitzpatrick" userId="d1b284ec-d1dd-4765-b823-b34899491c26" providerId="ADAL" clId="{6DED0C71-D63F-47D2-BCAE-ADC81AC9ADDA}" dt="2019-12-18T13:44:12.261" v="283" actId="478"/>
          <ac:spMkLst>
            <pc:docMk/>
            <pc:sldMk cId="869514074" sldId="415"/>
            <ac:spMk id="35" creationId="{297C1333-787D-4B71-B94E-6B6864FB403F}"/>
          </ac:spMkLst>
        </pc:spChg>
        <pc:spChg chg="add del">
          <ac:chgData name="Jan Fitzpatrick" userId="d1b284ec-d1dd-4765-b823-b34899491c26" providerId="ADAL" clId="{6DED0C71-D63F-47D2-BCAE-ADC81AC9ADDA}" dt="2019-12-18T13:44:12.261" v="283" actId="478"/>
          <ac:spMkLst>
            <pc:docMk/>
            <pc:sldMk cId="869514074" sldId="415"/>
            <ac:spMk id="36" creationId="{C983BD68-4F5A-41B1-9CAA-85EF6296DDC7}"/>
          </ac:spMkLst>
        </pc:spChg>
        <pc:spChg chg="add del">
          <ac:chgData name="Jan Fitzpatrick" userId="d1b284ec-d1dd-4765-b823-b34899491c26" providerId="ADAL" clId="{6DED0C71-D63F-47D2-BCAE-ADC81AC9ADDA}" dt="2019-12-18T13:44:12.261" v="283" actId="478"/>
          <ac:spMkLst>
            <pc:docMk/>
            <pc:sldMk cId="869514074" sldId="415"/>
            <ac:spMk id="37" creationId="{E16FE13B-A197-41FE-8790-085DA2F87585}"/>
          </ac:spMkLst>
        </pc:spChg>
        <pc:spChg chg="add del">
          <ac:chgData name="Jan Fitzpatrick" userId="d1b284ec-d1dd-4765-b823-b34899491c26" providerId="ADAL" clId="{6DED0C71-D63F-47D2-BCAE-ADC81AC9ADDA}" dt="2019-12-18T13:44:12.261" v="283" actId="478"/>
          <ac:spMkLst>
            <pc:docMk/>
            <pc:sldMk cId="869514074" sldId="415"/>
            <ac:spMk id="38" creationId="{74EBBD1E-38DE-434A-8353-216DCE9D2E34}"/>
          </ac:spMkLst>
        </pc:spChg>
        <pc:spChg chg="add del">
          <ac:chgData name="Jan Fitzpatrick" userId="d1b284ec-d1dd-4765-b823-b34899491c26" providerId="ADAL" clId="{6DED0C71-D63F-47D2-BCAE-ADC81AC9ADDA}" dt="2019-12-18T13:44:09.355" v="282"/>
          <ac:spMkLst>
            <pc:docMk/>
            <pc:sldMk cId="869514074" sldId="415"/>
            <ac:spMk id="39" creationId="{27216C6B-F9DA-43D8-97BE-DFE8C5113612}"/>
          </ac:spMkLst>
        </pc:spChg>
        <pc:spChg chg="add del">
          <ac:chgData name="Jan Fitzpatrick" userId="d1b284ec-d1dd-4765-b823-b34899491c26" providerId="ADAL" clId="{6DED0C71-D63F-47D2-BCAE-ADC81AC9ADDA}" dt="2019-12-18T13:44:09.355" v="282"/>
          <ac:spMkLst>
            <pc:docMk/>
            <pc:sldMk cId="869514074" sldId="415"/>
            <ac:spMk id="41" creationId="{BEF7F375-C8BA-4B5F-BCC1-E183428AC12C}"/>
          </ac:spMkLst>
        </pc:spChg>
        <pc:spChg chg="add del">
          <ac:chgData name="Jan Fitzpatrick" userId="d1b284ec-d1dd-4765-b823-b34899491c26" providerId="ADAL" clId="{6DED0C71-D63F-47D2-BCAE-ADC81AC9ADDA}" dt="2019-12-18T13:44:09.355" v="282"/>
          <ac:spMkLst>
            <pc:docMk/>
            <pc:sldMk cId="869514074" sldId="415"/>
            <ac:spMk id="43" creationId="{554A5A87-BA81-49A7-81DF-3828F0B18D9D}"/>
          </ac:spMkLst>
        </pc:spChg>
        <pc:spChg chg="add del">
          <ac:chgData name="Jan Fitzpatrick" userId="d1b284ec-d1dd-4765-b823-b34899491c26" providerId="ADAL" clId="{6DED0C71-D63F-47D2-BCAE-ADC81AC9ADDA}" dt="2019-12-18T13:44:09.355" v="282"/>
          <ac:spMkLst>
            <pc:docMk/>
            <pc:sldMk cId="869514074" sldId="415"/>
            <ac:spMk id="44" creationId="{47D2148D-D047-4D8F-9701-1043E1D60755}"/>
          </ac:spMkLst>
        </pc:spChg>
        <pc:spChg chg="add del">
          <ac:chgData name="Jan Fitzpatrick" userId="d1b284ec-d1dd-4765-b823-b34899491c26" providerId="ADAL" clId="{6DED0C71-D63F-47D2-BCAE-ADC81AC9ADDA}" dt="2019-12-18T13:44:09.355" v="282"/>
          <ac:spMkLst>
            <pc:docMk/>
            <pc:sldMk cId="869514074" sldId="415"/>
            <ac:spMk id="45" creationId="{6F43892E-E3FA-4964-8BDC-968D5FCCDB38}"/>
          </ac:spMkLst>
        </pc:spChg>
        <pc:spChg chg="add del">
          <ac:chgData name="Jan Fitzpatrick" userId="d1b284ec-d1dd-4765-b823-b34899491c26" providerId="ADAL" clId="{6DED0C71-D63F-47D2-BCAE-ADC81AC9ADDA}" dt="2019-12-18T13:44:09.355" v="282"/>
          <ac:spMkLst>
            <pc:docMk/>
            <pc:sldMk cId="869514074" sldId="415"/>
            <ac:spMk id="46" creationId="{8BE73722-BA8E-47CE-865E-BDFF5000D661}"/>
          </ac:spMkLst>
        </pc:spChg>
        <pc:spChg chg="add del">
          <ac:chgData name="Jan Fitzpatrick" userId="d1b284ec-d1dd-4765-b823-b34899491c26" providerId="ADAL" clId="{6DED0C71-D63F-47D2-BCAE-ADC81AC9ADDA}" dt="2019-12-18T13:44:09.355" v="282"/>
          <ac:spMkLst>
            <pc:docMk/>
            <pc:sldMk cId="869514074" sldId="415"/>
            <ac:spMk id="47" creationId="{96BF3DB0-8BF6-4765-9849-A9CA3CB30E85}"/>
          </ac:spMkLst>
        </pc:spChg>
        <pc:spChg chg="add">
          <ac:chgData name="Jan Fitzpatrick" userId="d1b284ec-d1dd-4765-b823-b34899491c26" providerId="ADAL" clId="{6DED0C71-D63F-47D2-BCAE-ADC81AC9ADDA}" dt="2019-12-18T13:44:13.830" v="284"/>
          <ac:spMkLst>
            <pc:docMk/>
            <pc:sldMk cId="869514074" sldId="415"/>
            <ac:spMk id="48" creationId="{C6EADCDD-F91D-4B72-86E0-941A96302BAC}"/>
          </ac:spMkLst>
        </pc:spChg>
        <pc:spChg chg="add">
          <ac:chgData name="Jan Fitzpatrick" userId="d1b284ec-d1dd-4765-b823-b34899491c26" providerId="ADAL" clId="{6DED0C71-D63F-47D2-BCAE-ADC81AC9ADDA}" dt="2019-12-18T13:44:13.830" v="284"/>
          <ac:spMkLst>
            <pc:docMk/>
            <pc:sldMk cId="869514074" sldId="415"/>
            <ac:spMk id="50" creationId="{8DB22418-F429-43B3-8192-EF2E15EA3281}"/>
          </ac:spMkLst>
        </pc:spChg>
        <pc:spChg chg="add">
          <ac:chgData name="Jan Fitzpatrick" userId="d1b284ec-d1dd-4765-b823-b34899491c26" providerId="ADAL" clId="{6DED0C71-D63F-47D2-BCAE-ADC81AC9ADDA}" dt="2019-12-18T13:44:13.830" v="284"/>
          <ac:spMkLst>
            <pc:docMk/>
            <pc:sldMk cId="869514074" sldId="415"/>
            <ac:spMk id="52" creationId="{629922BA-00F2-482C-9106-9C0180D70108}"/>
          </ac:spMkLst>
        </pc:spChg>
        <pc:spChg chg="add">
          <ac:chgData name="Jan Fitzpatrick" userId="d1b284ec-d1dd-4765-b823-b34899491c26" providerId="ADAL" clId="{6DED0C71-D63F-47D2-BCAE-ADC81AC9ADDA}" dt="2019-12-18T13:44:13.830" v="284"/>
          <ac:spMkLst>
            <pc:docMk/>
            <pc:sldMk cId="869514074" sldId="415"/>
            <ac:spMk id="53" creationId="{FB47EC05-600F-4F57-A0BE-35A8E93E7330}"/>
          </ac:spMkLst>
        </pc:spChg>
        <pc:spChg chg="add">
          <ac:chgData name="Jan Fitzpatrick" userId="d1b284ec-d1dd-4765-b823-b34899491c26" providerId="ADAL" clId="{6DED0C71-D63F-47D2-BCAE-ADC81AC9ADDA}" dt="2019-12-18T13:44:13.830" v="284"/>
          <ac:spMkLst>
            <pc:docMk/>
            <pc:sldMk cId="869514074" sldId="415"/>
            <ac:spMk id="54" creationId="{15EFD324-16FB-4C2D-80A6-4A00D4180AA8}"/>
          </ac:spMkLst>
        </pc:spChg>
        <pc:spChg chg="add">
          <ac:chgData name="Jan Fitzpatrick" userId="d1b284ec-d1dd-4765-b823-b34899491c26" providerId="ADAL" clId="{6DED0C71-D63F-47D2-BCAE-ADC81AC9ADDA}" dt="2019-12-18T13:44:13.830" v="284"/>
          <ac:spMkLst>
            <pc:docMk/>
            <pc:sldMk cId="869514074" sldId="415"/>
            <ac:spMk id="55" creationId="{EAD1D29B-603A-4564-BCDB-B49F5F44D92C}"/>
          </ac:spMkLst>
        </pc:spChg>
        <pc:spChg chg="add">
          <ac:chgData name="Jan Fitzpatrick" userId="d1b284ec-d1dd-4765-b823-b34899491c26" providerId="ADAL" clId="{6DED0C71-D63F-47D2-BCAE-ADC81AC9ADDA}" dt="2019-12-18T13:44:13.830" v="284"/>
          <ac:spMkLst>
            <pc:docMk/>
            <pc:sldMk cId="869514074" sldId="415"/>
            <ac:spMk id="56" creationId="{938D5261-BC8A-4D21-8CF3-A535B951F7A6}"/>
          </ac:spMkLst>
        </pc:spChg>
        <pc:cxnChg chg="del">
          <ac:chgData name="Jan Fitzpatrick" userId="d1b284ec-d1dd-4765-b823-b34899491c26" providerId="ADAL" clId="{6DED0C71-D63F-47D2-BCAE-ADC81AC9ADDA}" dt="2019-12-18T13:38:34.981" v="175" actId="478"/>
          <ac:cxnSpMkLst>
            <pc:docMk/>
            <pc:sldMk cId="869514074" sldId="415"/>
            <ac:cxnSpMk id="11" creationId="{9B13ED0E-A97F-49F7-AE95-3BCDD37CBF34}"/>
          </ac:cxnSpMkLst>
        </pc:cxnChg>
        <pc:cxnChg chg="del">
          <ac:chgData name="Jan Fitzpatrick" userId="d1b284ec-d1dd-4765-b823-b34899491c26" providerId="ADAL" clId="{6DED0C71-D63F-47D2-BCAE-ADC81AC9ADDA}" dt="2019-12-18T13:38:34.981" v="175" actId="478"/>
          <ac:cxnSpMkLst>
            <pc:docMk/>
            <pc:sldMk cId="869514074" sldId="415"/>
            <ac:cxnSpMk id="13" creationId="{60B43364-47DF-4F0D-B2AF-AC34EB619C62}"/>
          </ac:cxnSpMkLst>
        </pc:cxnChg>
        <pc:cxnChg chg="add del">
          <ac:chgData name="Jan Fitzpatrick" userId="d1b284ec-d1dd-4765-b823-b34899491c26" providerId="ADAL" clId="{6DED0C71-D63F-47D2-BCAE-ADC81AC9ADDA}" dt="2019-12-18T13:39:31.022" v="225" actId="478"/>
          <ac:cxnSpMkLst>
            <pc:docMk/>
            <pc:sldMk cId="869514074" sldId="415"/>
            <ac:cxnSpMk id="22" creationId="{1CB49B1E-105C-4921-B6F5-7CF956F3DF97}"/>
          </ac:cxnSpMkLst>
        </pc:cxnChg>
        <pc:cxnChg chg="add del">
          <ac:chgData name="Jan Fitzpatrick" userId="d1b284ec-d1dd-4765-b823-b34899491c26" providerId="ADAL" clId="{6DED0C71-D63F-47D2-BCAE-ADC81AC9ADDA}" dt="2019-12-18T13:39:31.022" v="225" actId="478"/>
          <ac:cxnSpMkLst>
            <pc:docMk/>
            <pc:sldMk cId="869514074" sldId="415"/>
            <ac:cxnSpMk id="24" creationId="{FF13ED1D-7841-4A73-99E9-F3BB41B5C1E9}"/>
          </ac:cxnSpMkLst>
        </pc:cxnChg>
        <pc:cxnChg chg="add del">
          <ac:chgData name="Jan Fitzpatrick" userId="d1b284ec-d1dd-4765-b823-b34899491c26" providerId="ADAL" clId="{6DED0C71-D63F-47D2-BCAE-ADC81AC9ADDA}" dt="2019-12-18T13:44:12.261" v="283" actId="478"/>
          <ac:cxnSpMkLst>
            <pc:docMk/>
            <pc:sldMk cId="869514074" sldId="415"/>
            <ac:cxnSpMk id="31" creationId="{52293010-2A12-417E-9EA9-4B0B214D25CF}"/>
          </ac:cxnSpMkLst>
        </pc:cxnChg>
        <pc:cxnChg chg="add del">
          <ac:chgData name="Jan Fitzpatrick" userId="d1b284ec-d1dd-4765-b823-b34899491c26" providerId="ADAL" clId="{6DED0C71-D63F-47D2-BCAE-ADC81AC9ADDA}" dt="2019-12-18T13:44:12.261" v="283" actId="478"/>
          <ac:cxnSpMkLst>
            <pc:docMk/>
            <pc:sldMk cId="869514074" sldId="415"/>
            <ac:cxnSpMk id="33" creationId="{DC3627FB-1847-4555-B2AE-D78E5F4F8D57}"/>
          </ac:cxnSpMkLst>
        </pc:cxnChg>
        <pc:cxnChg chg="add del">
          <ac:chgData name="Jan Fitzpatrick" userId="d1b284ec-d1dd-4765-b823-b34899491c26" providerId="ADAL" clId="{6DED0C71-D63F-47D2-BCAE-ADC81AC9ADDA}" dt="2019-12-18T13:44:09.355" v="282"/>
          <ac:cxnSpMkLst>
            <pc:docMk/>
            <pc:sldMk cId="869514074" sldId="415"/>
            <ac:cxnSpMk id="40" creationId="{A826C02E-DEF2-48DC-8F3A-95671AD600E6}"/>
          </ac:cxnSpMkLst>
        </pc:cxnChg>
        <pc:cxnChg chg="add del">
          <ac:chgData name="Jan Fitzpatrick" userId="d1b284ec-d1dd-4765-b823-b34899491c26" providerId="ADAL" clId="{6DED0C71-D63F-47D2-BCAE-ADC81AC9ADDA}" dt="2019-12-18T13:44:09.355" v="282"/>
          <ac:cxnSpMkLst>
            <pc:docMk/>
            <pc:sldMk cId="869514074" sldId="415"/>
            <ac:cxnSpMk id="42" creationId="{A7E94925-24DB-4B7A-ACE9-73C7B36A5978}"/>
          </ac:cxnSpMkLst>
        </pc:cxnChg>
        <pc:cxnChg chg="add">
          <ac:chgData name="Jan Fitzpatrick" userId="d1b284ec-d1dd-4765-b823-b34899491c26" providerId="ADAL" clId="{6DED0C71-D63F-47D2-BCAE-ADC81AC9ADDA}" dt="2019-12-18T13:44:13.830" v="284"/>
          <ac:cxnSpMkLst>
            <pc:docMk/>
            <pc:sldMk cId="869514074" sldId="415"/>
            <ac:cxnSpMk id="49" creationId="{3F74AE7D-C214-4BBE-B691-5245EE217477}"/>
          </ac:cxnSpMkLst>
        </pc:cxnChg>
        <pc:cxnChg chg="add">
          <ac:chgData name="Jan Fitzpatrick" userId="d1b284ec-d1dd-4765-b823-b34899491c26" providerId="ADAL" clId="{6DED0C71-D63F-47D2-BCAE-ADC81AC9ADDA}" dt="2019-12-18T13:44:13.830" v="284"/>
          <ac:cxnSpMkLst>
            <pc:docMk/>
            <pc:sldMk cId="869514074" sldId="415"/>
            <ac:cxnSpMk id="51" creationId="{467944FE-CC0F-40C4-BB41-5B39C56FD0C1}"/>
          </ac:cxnSpMkLst>
        </pc:cxnChg>
      </pc:sldChg>
      <pc:sldChg chg="addSp delSp modSp">
        <pc:chgData name="Jan Fitzpatrick" userId="d1b284ec-d1dd-4765-b823-b34899491c26" providerId="ADAL" clId="{6DED0C71-D63F-47D2-BCAE-ADC81AC9ADDA}" dt="2019-12-18T13:45:12.648" v="310" actId="20577"/>
        <pc:sldMkLst>
          <pc:docMk/>
          <pc:sldMk cId="3118432384" sldId="416"/>
        </pc:sldMkLst>
        <pc:spChg chg="del">
          <ac:chgData name="Jan Fitzpatrick" userId="d1b284ec-d1dd-4765-b823-b34899491c26" providerId="ADAL" clId="{6DED0C71-D63F-47D2-BCAE-ADC81AC9ADDA}" dt="2019-12-18T13:38:41.217" v="177" actId="478"/>
          <ac:spMkLst>
            <pc:docMk/>
            <pc:sldMk cId="3118432384" sldId="416"/>
            <ac:spMk id="9" creationId="{42A7E11F-1670-4214-AE41-D34EF2F7E2DE}"/>
          </ac:spMkLst>
        </pc:spChg>
        <pc:spChg chg="del">
          <ac:chgData name="Jan Fitzpatrick" userId="d1b284ec-d1dd-4765-b823-b34899491c26" providerId="ADAL" clId="{6DED0C71-D63F-47D2-BCAE-ADC81AC9ADDA}" dt="2019-12-18T13:38:41.217" v="177" actId="478"/>
          <ac:spMkLst>
            <pc:docMk/>
            <pc:sldMk cId="3118432384" sldId="416"/>
            <ac:spMk id="12" creationId="{5903D16F-020C-4537-BAAC-07A43909E922}"/>
          </ac:spMkLst>
        </pc:spChg>
        <pc:spChg chg="del">
          <ac:chgData name="Jan Fitzpatrick" userId="d1b284ec-d1dd-4765-b823-b34899491c26" providerId="ADAL" clId="{6DED0C71-D63F-47D2-BCAE-ADC81AC9ADDA}" dt="2019-12-18T13:38:41.217" v="177" actId="478"/>
          <ac:spMkLst>
            <pc:docMk/>
            <pc:sldMk cId="3118432384" sldId="416"/>
            <ac:spMk id="14" creationId="{99B178A0-806D-4816-BDC2-6C37A37C832E}"/>
          </ac:spMkLst>
        </pc:spChg>
        <pc:spChg chg="del">
          <ac:chgData name="Jan Fitzpatrick" userId="d1b284ec-d1dd-4765-b823-b34899491c26" providerId="ADAL" clId="{6DED0C71-D63F-47D2-BCAE-ADC81AC9ADDA}" dt="2019-12-18T13:38:41.217" v="177" actId="478"/>
          <ac:spMkLst>
            <pc:docMk/>
            <pc:sldMk cId="3118432384" sldId="416"/>
            <ac:spMk id="15" creationId="{260723D3-E5B5-4459-B6AE-7C3D8206618E}"/>
          </ac:spMkLst>
        </pc:spChg>
        <pc:spChg chg="del">
          <ac:chgData name="Jan Fitzpatrick" userId="d1b284ec-d1dd-4765-b823-b34899491c26" providerId="ADAL" clId="{6DED0C71-D63F-47D2-BCAE-ADC81AC9ADDA}" dt="2019-12-18T13:38:41.217" v="177" actId="478"/>
          <ac:spMkLst>
            <pc:docMk/>
            <pc:sldMk cId="3118432384" sldId="416"/>
            <ac:spMk id="16" creationId="{5949774F-54F7-4109-9E67-761F9A39C6F8}"/>
          </ac:spMkLst>
        </pc:spChg>
        <pc:spChg chg="del">
          <ac:chgData name="Jan Fitzpatrick" userId="d1b284ec-d1dd-4765-b823-b34899491c26" providerId="ADAL" clId="{6DED0C71-D63F-47D2-BCAE-ADC81AC9ADDA}" dt="2019-12-18T13:38:41.217" v="177" actId="478"/>
          <ac:spMkLst>
            <pc:docMk/>
            <pc:sldMk cId="3118432384" sldId="416"/>
            <ac:spMk id="17" creationId="{599A8891-1B47-4D81-8AFC-1AF18CAF312D}"/>
          </ac:spMkLst>
        </pc:spChg>
        <pc:spChg chg="mod">
          <ac:chgData name="Jan Fitzpatrick" userId="d1b284ec-d1dd-4765-b823-b34899491c26" providerId="ADAL" clId="{6DED0C71-D63F-47D2-BCAE-ADC81AC9ADDA}" dt="2019-12-18T13:45:12.648" v="310" actId="20577"/>
          <ac:spMkLst>
            <pc:docMk/>
            <pc:sldMk cId="3118432384" sldId="416"/>
            <ac:spMk id="19" creationId="{5252A847-DE45-4FA3-A1F8-EEBEB845FF8E}"/>
          </ac:spMkLst>
        </pc:spChg>
        <pc:spChg chg="del">
          <ac:chgData name="Jan Fitzpatrick" userId="d1b284ec-d1dd-4765-b823-b34899491c26" providerId="ADAL" clId="{6DED0C71-D63F-47D2-BCAE-ADC81AC9ADDA}" dt="2019-12-18T13:38:41.217" v="177" actId="478"/>
          <ac:spMkLst>
            <pc:docMk/>
            <pc:sldMk cId="3118432384" sldId="416"/>
            <ac:spMk id="20" creationId="{39F7E354-3CD3-42C7-AF12-5E69561DF1A6}"/>
          </ac:spMkLst>
        </pc:spChg>
        <pc:spChg chg="add del">
          <ac:chgData name="Jan Fitzpatrick" userId="d1b284ec-d1dd-4765-b823-b34899491c26" providerId="ADAL" clId="{6DED0C71-D63F-47D2-BCAE-ADC81AC9ADDA}" dt="2019-12-18T13:39:37.198" v="227" actId="478"/>
          <ac:spMkLst>
            <pc:docMk/>
            <pc:sldMk cId="3118432384" sldId="416"/>
            <ac:spMk id="21" creationId="{0A4031EC-B2EC-4BD1-911A-30C4DA284E32}"/>
          </ac:spMkLst>
        </pc:spChg>
        <pc:spChg chg="add del">
          <ac:chgData name="Jan Fitzpatrick" userId="d1b284ec-d1dd-4765-b823-b34899491c26" providerId="ADAL" clId="{6DED0C71-D63F-47D2-BCAE-ADC81AC9ADDA}" dt="2019-12-18T13:39:37.198" v="227" actId="478"/>
          <ac:spMkLst>
            <pc:docMk/>
            <pc:sldMk cId="3118432384" sldId="416"/>
            <ac:spMk id="23" creationId="{0C149476-57FB-4C49-8756-ECC921ACFE05}"/>
          </ac:spMkLst>
        </pc:spChg>
        <pc:spChg chg="add del">
          <ac:chgData name="Jan Fitzpatrick" userId="d1b284ec-d1dd-4765-b823-b34899491c26" providerId="ADAL" clId="{6DED0C71-D63F-47D2-BCAE-ADC81AC9ADDA}" dt="2019-12-18T13:39:37.198" v="227" actId="478"/>
          <ac:spMkLst>
            <pc:docMk/>
            <pc:sldMk cId="3118432384" sldId="416"/>
            <ac:spMk id="25" creationId="{19252BD2-F275-46C8-A2D7-840F3BA5802E}"/>
          </ac:spMkLst>
        </pc:spChg>
        <pc:spChg chg="add del">
          <ac:chgData name="Jan Fitzpatrick" userId="d1b284ec-d1dd-4765-b823-b34899491c26" providerId="ADAL" clId="{6DED0C71-D63F-47D2-BCAE-ADC81AC9ADDA}" dt="2019-12-18T13:39:37.198" v="227" actId="478"/>
          <ac:spMkLst>
            <pc:docMk/>
            <pc:sldMk cId="3118432384" sldId="416"/>
            <ac:spMk id="26" creationId="{A62C084E-73FF-4098-878E-56D7E762069B}"/>
          </ac:spMkLst>
        </pc:spChg>
        <pc:spChg chg="add del">
          <ac:chgData name="Jan Fitzpatrick" userId="d1b284ec-d1dd-4765-b823-b34899491c26" providerId="ADAL" clId="{6DED0C71-D63F-47D2-BCAE-ADC81AC9ADDA}" dt="2019-12-18T13:39:37.198" v="227" actId="478"/>
          <ac:spMkLst>
            <pc:docMk/>
            <pc:sldMk cId="3118432384" sldId="416"/>
            <ac:spMk id="27" creationId="{E3753240-6A8A-4267-9000-1AD30EBB5180}"/>
          </ac:spMkLst>
        </pc:spChg>
        <pc:spChg chg="add del">
          <ac:chgData name="Jan Fitzpatrick" userId="d1b284ec-d1dd-4765-b823-b34899491c26" providerId="ADAL" clId="{6DED0C71-D63F-47D2-BCAE-ADC81AC9ADDA}" dt="2019-12-18T13:39:37.198" v="227" actId="478"/>
          <ac:spMkLst>
            <pc:docMk/>
            <pc:sldMk cId="3118432384" sldId="416"/>
            <ac:spMk id="28" creationId="{95AC92F7-80FB-4ABD-A451-ED81310DB17B}"/>
          </ac:spMkLst>
        </pc:spChg>
        <pc:spChg chg="add del">
          <ac:chgData name="Jan Fitzpatrick" userId="d1b284ec-d1dd-4765-b823-b34899491c26" providerId="ADAL" clId="{6DED0C71-D63F-47D2-BCAE-ADC81AC9ADDA}" dt="2019-12-18T13:39:37.198" v="227" actId="478"/>
          <ac:spMkLst>
            <pc:docMk/>
            <pc:sldMk cId="3118432384" sldId="416"/>
            <ac:spMk id="29" creationId="{B507D44C-5EAD-47E6-9145-6DC89FAC5B12}"/>
          </ac:spMkLst>
        </pc:spChg>
        <pc:spChg chg="add del">
          <ac:chgData name="Jan Fitzpatrick" userId="d1b284ec-d1dd-4765-b823-b34899491c26" providerId="ADAL" clId="{6DED0C71-D63F-47D2-BCAE-ADC81AC9ADDA}" dt="2019-12-18T13:44:18.133" v="285" actId="478"/>
          <ac:spMkLst>
            <pc:docMk/>
            <pc:sldMk cId="3118432384" sldId="416"/>
            <ac:spMk id="30" creationId="{1ACC31DB-5A8B-4AC0-B5CF-BCAC57F2024B}"/>
          </ac:spMkLst>
        </pc:spChg>
        <pc:spChg chg="add del">
          <ac:chgData name="Jan Fitzpatrick" userId="d1b284ec-d1dd-4765-b823-b34899491c26" providerId="ADAL" clId="{6DED0C71-D63F-47D2-BCAE-ADC81AC9ADDA}" dt="2019-12-18T13:44:18.133" v="285" actId="478"/>
          <ac:spMkLst>
            <pc:docMk/>
            <pc:sldMk cId="3118432384" sldId="416"/>
            <ac:spMk id="32" creationId="{AC1816DB-F352-4A67-9BC8-5EE0D9208870}"/>
          </ac:spMkLst>
        </pc:spChg>
        <pc:spChg chg="add del">
          <ac:chgData name="Jan Fitzpatrick" userId="d1b284ec-d1dd-4765-b823-b34899491c26" providerId="ADAL" clId="{6DED0C71-D63F-47D2-BCAE-ADC81AC9ADDA}" dt="2019-12-18T13:44:18.133" v="285" actId="478"/>
          <ac:spMkLst>
            <pc:docMk/>
            <pc:sldMk cId="3118432384" sldId="416"/>
            <ac:spMk id="34" creationId="{8C040E41-587C-49C9-9B92-37681177D5C7}"/>
          </ac:spMkLst>
        </pc:spChg>
        <pc:spChg chg="add del">
          <ac:chgData name="Jan Fitzpatrick" userId="d1b284ec-d1dd-4765-b823-b34899491c26" providerId="ADAL" clId="{6DED0C71-D63F-47D2-BCAE-ADC81AC9ADDA}" dt="2019-12-18T13:44:18.133" v="285" actId="478"/>
          <ac:spMkLst>
            <pc:docMk/>
            <pc:sldMk cId="3118432384" sldId="416"/>
            <ac:spMk id="35" creationId="{1513C4BB-32E3-4EAF-984A-9601C4129468}"/>
          </ac:spMkLst>
        </pc:spChg>
        <pc:spChg chg="add del">
          <ac:chgData name="Jan Fitzpatrick" userId="d1b284ec-d1dd-4765-b823-b34899491c26" providerId="ADAL" clId="{6DED0C71-D63F-47D2-BCAE-ADC81AC9ADDA}" dt="2019-12-18T13:44:18.133" v="285" actId="478"/>
          <ac:spMkLst>
            <pc:docMk/>
            <pc:sldMk cId="3118432384" sldId="416"/>
            <ac:spMk id="36" creationId="{80675432-0F3B-4F04-9E46-CDB605CABF6C}"/>
          </ac:spMkLst>
        </pc:spChg>
        <pc:spChg chg="add del">
          <ac:chgData name="Jan Fitzpatrick" userId="d1b284ec-d1dd-4765-b823-b34899491c26" providerId="ADAL" clId="{6DED0C71-D63F-47D2-BCAE-ADC81AC9ADDA}" dt="2019-12-18T13:44:18.133" v="285" actId="478"/>
          <ac:spMkLst>
            <pc:docMk/>
            <pc:sldMk cId="3118432384" sldId="416"/>
            <ac:spMk id="37" creationId="{CF79D013-4338-45CC-9142-3919412A2003}"/>
          </ac:spMkLst>
        </pc:spChg>
        <pc:spChg chg="add del">
          <ac:chgData name="Jan Fitzpatrick" userId="d1b284ec-d1dd-4765-b823-b34899491c26" providerId="ADAL" clId="{6DED0C71-D63F-47D2-BCAE-ADC81AC9ADDA}" dt="2019-12-18T13:44:18.133" v="285" actId="478"/>
          <ac:spMkLst>
            <pc:docMk/>
            <pc:sldMk cId="3118432384" sldId="416"/>
            <ac:spMk id="38" creationId="{CD11C1D1-730A-405B-A7F8-C3B3E8B26840}"/>
          </ac:spMkLst>
        </pc:spChg>
        <pc:spChg chg="add">
          <ac:chgData name="Jan Fitzpatrick" userId="d1b284ec-d1dd-4765-b823-b34899491c26" providerId="ADAL" clId="{6DED0C71-D63F-47D2-BCAE-ADC81AC9ADDA}" dt="2019-12-18T13:44:19.497" v="286"/>
          <ac:spMkLst>
            <pc:docMk/>
            <pc:sldMk cId="3118432384" sldId="416"/>
            <ac:spMk id="39" creationId="{00D2AE83-72A4-4634-8483-4090F4D0B7DD}"/>
          </ac:spMkLst>
        </pc:spChg>
        <pc:spChg chg="add">
          <ac:chgData name="Jan Fitzpatrick" userId="d1b284ec-d1dd-4765-b823-b34899491c26" providerId="ADAL" clId="{6DED0C71-D63F-47D2-BCAE-ADC81AC9ADDA}" dt="2019-12-18T13:44:19.497" v="286"/>
          <ac:spMkLst>
            <pc:docMk/>
            <pc:sldMk cId="3118432384" sldId="416"/>
            <ac:spMk id="41" creationId="{99569BC2-B3DF-4DDC-A6EB-481889B593F1}"/>
          </ac:spMkLst>
        </pc:spChg>
        <pc:spChg chg="add">
          <ac:chgData name="Jan Fitzpatrick" userId="d1b284ec-d1dd-4765-b823-b34899491c26" providerId="ADAL" clId="{6DED0C71-D63F-47D2-BCAE-ADC81AC9ADDA}" dt="2019-12-18T13:44:19.497" v="286"/>
          <ac:spMkLst>
            <pc:docMk/>
            <pc:sldMk cId="3118432384" sldId="416"/>
            <ac:spMk id="43" creationId="{77D89F9C-F07F-4CF2-964C-A6251F80CD5A}"/>
          </ac:spMkLst>
        </pc:spChg>
        <pc:spChg chg="add">
          <ac:chgData name="Jan Fitzpatrick" userId="d1b284ec-d1dd-4765-b823-b34899491c26" providerId="ADAL" clId="{6DED0C71-D63F-47D2-BCAE-ADC81AC9ADDA}" dt="2019-12-18T13:44:19.497" v="286"/>
          <ac:spMkLst>
            <pc:docMk/>
            <pc:sldMk cId="3118432384" sldId="416"/>
            <ac:spMk id="44" creationId="{3FAFFDC7-76C2-4337-8F0F-1839C848E5F2}"/>
          </ac:spMkLst>
        </pc:spChg>
        <pc:spChg chg="add">
          <ac:chgData name="Jan Fitzpatrick" userId="d1b284ec-d1dd-4765-b823-b34899491c26" providerId="ADAL" clId="{6DED0C71-D63F-47D2-BCAE-ADC81AC9ADDA}" dt="2019-12-18T13:44:19.497" v="286"/>
          <ac:spMkLst>
            <pc:docMk/>
            <pc:sldMk cId="3118432384" sldId="416"/>
            <ac:spMk id="45" creationId="{90C269E4-A459-4959-A9B0-3CC5B16AA251}"/>
          </ac:spMkLst>
        </pc:spChg>
        <pc:spChg chg="add">
          <ac:chgData name="Jan Fitzpatrick" userId="d1b284ec-d1dd-4765-b823-b34899491c26" providerId="ADAL" clId="{6DED0C71-D63F-47D2-BCAE-ADC81AC9ADDA}" dt="2019-12-18T13:44:19.497" v="286"/>
          <ac:spMkLst>
            <pc:docMk/>
            <pc:sldMk cId="3118432384" sldId="416"/>
            <ac:spMk id="46" creationId="{88AB26E7-F3DA-4E07-A8BF-0D9273E24403}"/>
          </ac:spMkLst>
        </pc:spChg>
        <pc:spChg chg="add">
          <ac:chgData name="Jan Fitzpatrick" userId="d1b284ec-d1dd-4765-b823-b34899491c26" providerId="ADAL" clId="{6DED0C71-D63F-47D2-BCAE-ADC81AC9ADDA}" dt="2019-12-18T13:44:19.497" v="286"/>
          <ac:spMkLst>
            <pc:docMk/>
            <pc:sldMk cId="3118432384" sldId="416"/>
            <ac:spMk id="47" creationId="{AFACC5C7-C5FC-4606-BC48-029A9129D4F6}"/>
          </ac:spMkLst>
        </pc:spChg>
        <pc:cxnChg chg="del">
          <ac:chgData name="Jan Fitzpatrick" userId="d1b284ec-d1dd-4765-b823-b34899491c26" providerId="ADAL" clId="{6DED0C71-D63F-47D2-BCAE-ADC81AC9ADDA}" dt="2019-12-18T13:38:41.217" v="177" actId="478"/>
          <ac:cxnSpMkLst>
            <pc:docMk/>
            <pc:sldMk cId="3118432384" sldId="416"/>
            <ac:cxnSpMk id="11" creationId="{9B13ED0E-A97F-49F7-AE95-3BCDD37CBF34}"/>
          </ac:cxnSpMkLst>
        </pc:cxnChg>
        <pc:cxnChg chg="del">
          <ac:chgData name="Jan Fitzpatrick" userId="d1b284ec-d1dd-4765-b823-b34899491c26" providerId="ADAL" clId="{6DED0C71-D63F-47D2-BCAE-ADC81AC9ADDA}" dt="2019-12-18T13:38:41.217" v="177" actId="478"/>
          <ac:cxnSpMkLst>
            <pc:docMk/>
            <pc:sldMk cId="3118432384" sldId="416"/>
            <ac:cxnSpMk id="13" creationId="{60B43364-47DF-4F0D-B2AF-AC34EB619C62}"/>
          </ac:cxnSpMkLst>
        </pc:cxnChg>
        <pc:cxnChg chg="add del">
          <ac:chgData name="Jan Fitzpatrick" userId="d1b284ec-d1dd-4765-b823-b34899491c26" providerId="ADAL" clId="{6DED0C71-D63F-47D2-BCAE-ADC81AC9ADDA}" dt="2019-12-18T13:39:37.198" v="227" actId="478"/>
          <ac:cxnSpMkLst>
            <pc:docMk/>
            <pc:sldMk cId="3118432384" sldId="416"/>
            <ac:cxnSpMk id="22" creationId="{A225A50B-2D65-4B08-81D8-F9C1799617EE}"/>
          </ac:cxnSpMkLst>
        </pc:cxnChg>
        <pc:cxnChg chg="add del">
          <ac:chgData name="Jan Fitzpatrick" userId="d1b284ec-d1dd-4765-b823-b34899491c26" providerId="ADAL" clId="{6DED0C71-D63F-47D2-BCAE-ADC81AC9ADDA}" dt="2019-12-18T13:39:37.198" v="227" actId="478"/>
          <ac:cxnSpMkLst>
            <pc:docMk/>
            <pc:sldMk cId="3118432384" sldId="416"/>
            <ac:cxnSpMk id="24" creationId="{A2F5E614-17E5-43AA-B1AD-937A3E5A70DB}"/>
          </ac:cxnSpMkLst>
        </pc:cxnChg>
        <pc:cxnChg chg="add del">
          <ac:chgData name="Jan Fitzpatrick" userId="d1b284ec-d1dd-4765-b823-b34899491c26" providerId="ADAL" clId="{6DED0C71-D63F-47D2-BCAE-ADC81AC9ADDA}" dt="2019-12-18T13:44:18.133" v="285" actId="478"/>
          <ac:cxnSpMkLst>
            <pc:docMk/>
            <pc:sldMk cId="3118432384" sldId="416"/>
            <ac:cxnSpMk id="31" creationId="{DF3A66E1-1F45-40A6-A58B-2852017F5D35}"/>
          </ac:cxnSpMkLst>
        </pc:cxnChg>
        <pc:cxnChg chg="add del">
          <ac:chgData name="Jan Fitzpatrick" userId="d1b284ec-d1dd-4765-b823-b34899491c26" providerId="ADAL" clId="{6DED0C71-D63F-47D2-BCAE-ADC81AC9ADDA}" dt="2019-12-18T13:44:18.133" v="285" actId="478"/>
          <ac:cxnSpMkLst>
            <pc:docMk/>
            <pc:sldMk cId="3118432384" sldId="416"/>
            <ac:cxnSpMk id="33" creationId="{8EF38BF8-51E3-4599-B234-F9565F95DFF2}"/>
          </ac:cxnSpMkLst>
        </pc:cxnChg>
        <pc:cxnChg chg="add">
          <ac:chgData name="Jan Fitzpatrick" userId="d1b284ec-d1dd-4765-b823-b34899491c26" providerId="ADAL" clId="{6DED0C71-D63F-47D2-BCAE-ADC81AC9ADDA}" dt="2019-12-18T13:44:19.497" v="286"/>
          <ac:cxnSpMkLst>
            <pc:docMk/>
            <pc:sldMk cId="3118432384" sldId="416"/>
            <ac:cxnSpMk id="40" creationId="{4B0A63C3-C928-4557-B7D2-9AD44C410772}"/>
          </ac:cxnSpMkLst>
        </pc:cxnChg>
        <pc:cxnChg chg="add">
          <ac:chgData name="Jan Fitzpatrick" userId="d1b284ec-d1dd-4765-b823-b34899491c26" providerId="ADAL" clId="{6DED0C71-D63F-47D2-BCAE-ADC81AC9ADDA}" dt="2019-12-18T13:44:19.497" v="286"/>
          <ac:cxnSpMkLst>
            <pc:docMk/>
            <pc:sldMk cId="3118432384" sldId="416"/>
            <ac:cxnSpMk id="42" creationId="{FA29883C-ECF2-438B-A479-47D619F4E2F2}"/>
          </ac:cxnSpMkLst>
        </pc:cxnChg>
      </pc:sldChg>
      <pc:sldChg chg="modSp">
        <pc:chgData name="Jan Fitzpatrick" userId="d1b284ec-d1dd-4765-b823-b34899491c26" providerId="ADAL" clId="{6DED0C71-D63F-47D2-BCAE-ADC81AC9ADDA}" dt="2019-12-18T13:48:34.947" v="327" actId="122"/>
        <pc:sldMkLst>
          <pc:docMk/>
          <pc:sldMk cId="2727674801" sldId="417"/>
        </pc:sldMkLst>
        <pc:spChg chg="mod">
          <ac:chgData name="Jan Fitzpatrick" userId="d1b284ec-d1dd-4765-b823-b34899491c26" providerId="ADAL" clId="{6DED0C71-D63F-47D2-BCAE-ADC81AC9ADDA}" dt="2019-12-18T13:48:34.947" v="327" actId="122"/>
          <ac:spMkLst>
            <pc:docMk/>
            <pc:sldMk cId="2727674801" sldId="417"/>
            <ac:spMk id="19" creationId="{5252A847-DE45-4FA3-A1F8-EEBEB845FF8E}"/>
          </ac:spMkLst>
        </pc:spChg>
      </pc:sldChg>
      <pc:sldChg chg="modSp">
        <pc:chgData name="Jan Fitzpatrick" userId="d1b284ec-d1dd-4765-b823-b34899491c26" providerId="ADAL" clId="{6DED0C71-D63F-47D2-BCAE-ADC81AC9ADDA}" dt="2019-12-18T13:48:38.959" v="328" actId="122"/>
        <pc:sldMkLst>
          <pc:docMk/>
          <pc:sldMk cId="1050909713" sldId="418"/>
        </pc:sldMkLst>
        <pc:spChg chg="mod">
          <ac:chgData name="Jan Fitzpatrick" userId="d1b284ec-d1dd-4765-b823-b34899491c26" providerId="ADAL" clId="{6DED0C71-D63F-47D2-BCAE-ADC81AC9ADDA}" dt="2019-12-18T13:48:38.959" v="328" actId="122"/>
          <ac:spMkLst>
            <pc:docMk/>
            <pc:sldMk cId="1050909713" sldId="418"/>
            <ac:spMk id="19" creationId="{5252A847-DE45-4FA3-A1F8-EEBEB845FF8E}"/>
          </ac:spMkLst>
        </pc:spChg>
        <pc:spChg chg="mod">
          <ac:chgData name="Jan Fitzpatrick" userId="d1b284ec-d1dd-4765-b823-b34899491c26" providerId="ADAL" clId="{6DED0C71-D63F-47D2-BCAE-ADC81AC9ADDA}" dt="2019-12-18T13:47:08.014" v="320" actId="207"/>
          <ac:spMkLst>
            <pc:docMk/>
            <pc:sldMk cId="1050909713" sldId="418"/>
            <ac:spMk id="21" creationId="{E789BDD3-025E-4401-86C9-C90A6D74DC34}"/>
          </ac:spMkLst>
        </pc:spChg>
      </pc:sldChg>
      <pc:sldChg chg="modSp">
        <pc:chgData name="Jan Fitzpatrick" userId="d1b284ec-d1dd-4765-b823-b34899491c26" providerId="ADAL" clId="{6DED0C71-D63F-47D2-BCAE-ADC81AC9ADDA}" dt="2019-12-18T13:48:49.555" v="330" actId="122"/>
        <pc:sldMkLst>
          <pc:docMk/>
          <pc:sldMk cId="1738663431" sldId="419"/>
        </pc:sldMkLst>
        <pc:spChg chg="mod">
          <ac:chgData name="Jan Fitzpatrick" userId="d1b284ec-d1dd-4765-b823-b34899491c26" providerId="ADAL" clId="{6DED0C71-D63F-47D2-BCAE-ADC81AC9ADDA}" dt="2019-12-18T13:48:49.555" v="330" actId="122"/>
          <ac:spMkLst>
            <pc:docMk/>
            <pc:sldMk cId="1738663431" sldId="419"/>
            <ac:spMk id="19" creationId="{5252A847-DE45-4FA3-A1F8-EEBEB845FF8E}"/>
          </ac:spMkLst>
        </pc:spChg>
        <pc:graphicFrameChg chg="modGraphic">
          <ac:chgData name="Jan Fitzpatrick" userId="d1b284ec-d1dd-4765-b823-b34899491c26" providerId="ADAL" clId="{6DED0C71-D63F-47D2-BCAE-ADC81AC9ADDA}" dt="2019-12-18T13:48:02.735" v="325" actId="255"/>
          <ac:graphicFrameMkLst>
            <pc:docMk/>
            <pc:sldMk cId="1738663431" sldId="419"/>
            <ac:graphicFrameMk id="14" creationId="{D02DCB98-7568-4B95-B0EC-2DC19D0E121C}"/>
          </ac:graphicFrameMkLst>
        </pc:graphicFrameChg>
      </pc:sldChg>
      <pc:sldChg chg="addSp delSp modSp add ord">
        <pc:chgData name="Jan Fitzpatrick" userId="d1b284ec-d1dd-4765-b823-b34899491c26" providerId="ADAL" clId="{6DED0C71-D63F-47D2-BCAE-ADC81AC9ADDA}" dt="2019-12-18T13:37:01.852" v="125" actId="478"/>
        <pc:sldMkLst>
          <pc:docMk/>
          <pc:sldMk cId="256329243" sldId="420"/>
        </pc:sldMkLst>
        <pc:spChg chg="add del">
          <ac:chgData name="Jan Fitzpatrick" userId="d1b284ec-d1dd-4765-b823-b34899491c26" providerId="ADAL" clId="{6DED0C71-D63F-47D2-BCAE-ADC81AC9ADDA}" dt="2019-12-18T13:37:01.852" v="125" actId="478"/>
          <ac:spMkLst>
            <pc:docMk/>
            <pc:sldMk cId="256329243" sldId="420"/>
            <ac:spMk id="2" creationId="{CDD30FC1-1B84-4FF9-A8B9-429F621B0587}"/>
          </ac:spMkLst>
        </pc:spChg>
        <pc:spChg chg="ord">
          <ac:chgData name="Jan Fitzpatrick" userId="d1b284ec-d1dd-4765-b823-b34899491c26" providerId="ADAL" clId="{6DED0C71-D63F-47D2-BCAE-ADC81AC9ADDA}" dt="2019-12-18T13:36:47.813" v="121" actId="167"/>
          <ac:spMkLst>
            <pc:docMk/>
            <pc:sldMk cId="256329243" sldId="420"/>
            <ac:spMk id="19" creationId="{5252A847-DE45-4FA3-A1F8-EEBEB845FF8E}"/>
          </ac:spMkLst>
        </pc:spChg>
        <pc:graphicFrameChg chg="ord modGraphic">
          <ac:chgData name="Jan Fitzpatrick" userId="d1b284ec-d1dd-4765-b823-b34899491c26" providerId="ADAL" clId="{6DED0C71-D63F-47D2-BCAE-ADC81AC9ADDA}" dt="2019-12-18T13:36:57.047" v="124" actId="171"/>
          <ac:graphicFrameMkLst>
            <pc:docMk/>
            <pc:sldMk cId="256329243" sldId="420"/>
            <ac:graphicFrameMk id="10" creationId="{51C0BF7B-52C0-4650-A36D-BDB6657E027C}"/>
          </ac:graphicFrameMkLst>
        </pc:graphicFrameChg>
        <pc:graphicFrameChg chg="modGraphic">
          <ac:chgData name="Jan Fitzpatrick" userId="d1b284ec-d1dd-4765-b823-b34899491c26" providerId="ADAL" clId="{6DED0C71-D63F-47D2-BCAE-ADC81AC9ADDA}" dt="2019-12-18T13:36:00.930" v="114" actId="6549"/>
          <ac:graphicFrameMkLst>
            <pc:docMk/>
            <pc:sldMk cId="256329243" sldId="420"/>
            <ac:graphicFrameMk id="15" creationId="{B81FC8AD-6D7C-4ABC-A5DA-388FE05D14E2}"/>
          </ac:graphicFrameMkLst>
        </pc:graphicFrameChg>
        <pc:graphicFrameChg chg="modGraphic">
          <ac:chgData name="Jan Fitzpatrick" userId="d1b284ec-d1dd-4765-b823-b34899491c26" providerId="ADAL" clId="{6DED0C71-D63F-47D2-BCAE-ADC81AC9ADDA}" dt="2019-12-18T13:36:06.655" v="116" actId="6549"/>
          <ac:graphicFrameMkLst>
            <pc:docMk/>
            <pc:sldMk cId="256329243" sldId="420"/>
            <ac:graphicFrameMk id="16" creationId="{D2DBF2A1-6943-44D3-81B8-7F6D2884B95E}"/>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18/12/2019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18/12/2019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18/12/2019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18/12/2019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18/12/2019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18/12/2019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18/12/2019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18/12/2019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18/12/2019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18/12/2019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18/12/2019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18/12/2019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classroomsecrets.co.uk/category/maths/year-4/spring-block-1-multiplication-and-division-year-4/step-4-spring-block-1-multiplication-and-division-year-4/" TargetMode="External"/><Relationship Id="rId3" Type="http://schemas.openxmlformats.org/officeDocument/2006/relationships/image" Target="../media/image3.png"/><Relationship Id="rId7" Type="http://schemas.openxmlformats.org/officeDocument/2006/relationships/hyperlink" Target="https://classroomsecrets.co.uk/content-domain-filter/?fwp_contentdomain=4c8" TargetMode="Externa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content-domain-filter/?fwp_contentdomain=4c6c" TargetMode="External"/><Relationship Id="rId5" Type="http://schemas.openxmlformats.org/officeDocument/2006/relationships/hyperlink" Target="https://classroomsecrets.co.uk/content-domain-filter/?fwp_contentdomain=4c6b" TargetMode="External"/><Relationship Id="rId4" Type="http://schemas.openxmlformats.org/officeDocument/2006/relationships/hyperlink" Target="https://classroomsecrets.co.uk/content-domain-filter/?fwp_contentdomain=4c6a" TargetMode="External"/><Relationship Id="rId9" Type="http://schemas.openxmlformats.org/officeDocument/2006/relationships/hyperlink" Target="https://classroomsecrets.co.uk/efficient-multiplication-year-4-multiplication-and-division-resource-pack"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7377F03-17AB-4E98-A242-60EBFDCA25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Rectangle 5">
            <a:extLst>
              <a:ext uri="{FF2B5EF4-FFF2-40B4-BE49-F238E27FC236}">
                <a16:creationId xmlns:a16="http://schemas.microsoft.com/office/drawing/2014/main" id="{CCE92187-091F-45D1-9A15-1C51230FB9F3}"/>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3"/>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24" name="Picture 23">
            <a:extLst>
              <a:ext uri="{FF2B5EF4-FFF2-40B4-BE49-F238E27FC236}">
                <a16:creationId xmlns:a16="http://schemas.microsoft.com/office/drawing/2014/main" id="{A8C5A431-127B-432D-86F6-B3D393621EE4}"/>
              </a:ext>
            </a:extLst>
          </p:cNvPr>
          <p:cNvPicPr>
            <a:picLocks noChangeAspect="1"/>
          </p:cNvPicPr>
          <p:nvPr/>
        </p:nvPicPr>
        <p:blipFill rotWithShape="1">
          <a:blip r:embed="rId4">
            <a:extLst>
              <a:ext uri="{28A0092B-C50C-407E-A947-70E740481C1C}">
                <a14:useLocalDpi xmlns:a14="http://schemas.microsoft.com/office/drawing/2010/main" val="0"/>
              </a:ext>
            </a:extLst>
          </a:blip>
          <a:srcRect l="11596" t="23884" r="12472" b="33576"/>
          <a:stretch/>
        </p:blipFill>
        <p:spPr>
          <a:xfrm>
            <a:off x="1669774" y="763479"/>
            <a:ext cx="5738191" cy="2272683"/>
          </a:xfrm>
          <a:prstGeom prst="rect">
            <a:avLst/>
          </a:prstGeom>
        </p:spPr>
      </p:pic>
      <p:pic>
        <p:nvPicPr>
          <p:cNvPr id="8" name="Picture 7" descr="A close up of a sign&#10;&#10;Description generated with high confidence">
            <a:extLst>
              <a:ext uri="{FF2B5EF4-FFF2-40B4-BE49-F238E27FC236}">
                <a16:creationId xmlns:a16="http://schemas.microsoft.com/office/drawing/2014/main" id="{6CDD4348-0CFC-4C06-978E-D1EE7F1AFD2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348C04F2-67D5-40BB-9D77-1F31DC14001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spTree>
    <p:extLst>
      <p:ext uri="{BB962C8B-B14F-4D97-AF65-F5344CB8AC3E}">
        <p14:creationId xmlns:p14="http://schemas.microsoft.com/office/powerpoint/2010/main" val="3844832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Thierry is using factors to solve 24 x 5.</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Complete his method and circle the correct answer above.</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0" name="Table 9">
            <a:extLst>
              <a:ext uri="{FF2B5EF4-FFF2-40B4-BE49-F238E27FC236}">
                <a16:creationId xmlns:a16="http://schemas.microsoft.com/office/drawing/2014/main" id="{51C0BF7B-52C0-4650-A36D-BDB6657E027C}"/>
              </a:ext>
            </a:extLst>
          </p:cNvPr>
          <p:cNvGraphicFramePr>
            <a:graphicFrameLocks noGrp="1"/>
          </p:cNvGraphicFramePr>
          <p:nvPr>
            <p:extLst>
              <p:ext uri="{D42A27DB-BD31-4B8C-83A1-F6EECF244321}">
                <p14:modId xmlns:p14="http://schemas.microsoft.com/office/powerpoint/2010/main" val="650171003"/>
              </p:ext>
            </p:extLst>
          </p:nvPr>
        </p:nvGraphicFramePr>
        <p:xfrm>
          <a:off x="2504847" y="3940992"/>
          <a:ext cx="4140000" cy="828000"/>
        </p:xfrm>
        <a:graphic>
          <a:graphicData uri="http://schemas.openxmlformats.org/drawingml/2006/table">
            <a:tbl>
              <a:tblPr firstRow="1" bandRow="1">
                <a:tableStyleId>{5C22544A-7EE6-4342-B048-85BDC9FD1C3A}</a:tableStyleId>
              </a:tblPr>
              <a:tblGrid>
                <a:gridCol w="828000">
                  <a:extLst>
                    <a:ext uri="{9D8B030D-6E8A-4147-A177-3AD203B41FA5}">
                      <a16:colId xmlns:a16="http://schemas.microsoft.com/office/drawing/2014/main" val="351883357"/>
                    </a:ext>
                  </a:extLst>
                </a:gridCol>
                <a:gridCol w="828000">
                  <a:extLst>
                    <a:ext uri="{9D8B030D-6E8A-4147-A177-3AD203B41FA5}">
                      <a16:colId xmlns:a16="http://schemas.microsoft.com/office/drawing/2014/main" val="2485869427"/>
                    </a:ext>
                  </a:extLst>
                </a:gridCol>
                <a:gridCol w="828000">
                  <a:extLst>
                    <a:ext uri="{9D8B030D-6E8A-4147-A177-3AD203B41FA5}">
                      <a16:colId xmlns:a16="http://schemas.microsoft.com/office/drawing/2014/main" val="4257423348"/>
                    </a:ext>
                  </a:extLst>
                </a:gridCol>
                <a:gridCol w="828000">
                  <a:extLst>
                    <a:ext uri="{9D8B030D-6E8A-4147-A177-3AD203B41FA5}">
                      <a16:colId xmlns:a16="http://schemas.microsoft.com/office/drawing/2014/main" val="2722809453"/>
                    </a:ext>
                  </a:extLst>
                </a:gridCol>
                <a:gridCol w="828000">
                  <a:extLst>
                    <a:ext uri="{9D8B030D-6E8A-4147-A177-3AD203B41FA5}">
                      <a16:colId xmlns:a16="http://schemas.microsoft.com/office/drawing/2014/main" val="1717595910"/>
                    </a:ext>
                  </a:extLst>
                </a:gridCol>
              </a:tblGrid>
              <a:tr h="828000">
                <a:tc>
                  <a:txBody>
                    <a:bodyPr/>
                    <a:lstStyle/>
                    <a:p>
                      <a:pPr algn="ctr"/>
                      <a:r>
                        <a:rPr lang="en-GB" sz="2500" b="1" dirty="0">
                          <a:solidFill>
                            <a:schemeClr val="tx1"/>
                          </a:solidFill>
                          <a:latin typeface="Century Gothic" panose="020B0502020202020204" pitchFamily="34" charset="0"/>
                        </a:rPr>
                        <a:t>124</a:t>
                      </a:r>
                    </a:p>
                  </a:txBody>
                  <a:tcPr marL="110158" marR="110644" marT="118587" marB="11858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120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145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5" name="Table 4">
            <a:extLst>
              <a:ext uri="{FF2B5EF4-FFF2-40B4-BE49-F238E27FC236}">
                <a16:creationId xmlns:a16="http://schemas.microsoft.com/office/drawing/2014/main" id="{78748AC5-56C9-449F-A427-44A5787744A2}"/>
              </a:ext>
            </a:extLst>
          </p:cNvPr>
          <p:cNvGraphicFramePr>
            <a:graphicFrameLocks noGrp="1"/>
          </p:cNvGraphicFramePr>
          <p:nvPr>
            <p:extLst>
              <p:ext uri="{D42A27DB-BD31-4B8C-83A1-F6EECF244321}">
                <p14:modId xmlns:p14="http://schemas.microsoft.com/office/powerpoint/2010/main" val="1490486265"/>
              </p:ext>
            </p:extLst>
          </p:nvPr>
        </p:nvGraphicFramePr>
        <p:xfrm>
          <a:off x="2101315" y="1599688"/>
          <a:ext cx="4986071" cy="1859010"/>
        </p:xfrm>
        <a:graphic>
          <a:graphicData uri="http://schemas.openxmlformats.org/drawingml/2006/table">
            <a:tbl>
              <a:tblPr firstRow="1" bandRow="1">
                <a:tableStyleId>{5940675A-B579-460E-94D1-54222C63F5DA}</a:tableStyleId>
              </a:tblPr>
              <a:tblGrid>
                <a:gridCol w="612000">
                  <a:extLst>
                    <a:ext uri="{9D8B030D-6E8A-4147-A177-3AD203B41FA5}">
                      <a16:colId xmlns:a16="http://schemas.microsoft.com/office/drawing/2014/main" val="3555201370"/>
                    </a:ext>
                  </a:extLst>
                </a:gridCol>
                <a:gridCol w="329945">
                  <a:extLst>
                    <a:ext uri="{9D8B030D-6E8A-4147-A177-3AD203B41FA5}">
                      <a16:colId xmlns:a16="http://schemas.microsoft.com/office/drawing/2014/main" val="3014062575"/>
                    </a:ext>
                  </a:extLst>
                </a:gridCol>
                <a:gridCol w="570291">
                  <a:extLst>
                    <a:ext uri="{9D8B030D-6E8A-4147-A177-3AD203B41FA5}">
                      <a16:colId xmlns:a16="http://schemas.microsoft.com/office/drawing/2014/main" val="3376097802"/>
                    </a:ext>
                  </a:extLst>
                </a:gridCol>
                <a:gridCol w="329945">
                  <a:extLst>
                    <a:ext uri="{9D8B030D-6E8A-4147-A177-3AD203B41FA5}">
                      <a16:colId xmlns:a16="http://schemas.microsoft.com/office/drawing/2014/main" val="255754035"/>
                    </a:ext>
                  </a:extLst>
                </a:gridCol>
                <a:gridCol w="828000">
                  <a:extLst>
                    <a:ext uri="{9D8B030D-6E8A-4147-A177-3AD203B41FA5}">
                      <a16:colId xmlns:a16="http://schemas.microsoft.com/office/drawing/2014/main" val="3685443094"/>
                    </a:ext>
                  </a:extLst>
                </a:gridCol>
                <a:gridCol w="329945">
                  <a:extLst>
                    <a:ext uri="{9D8B030D-6E8A-4147-A177-3AD203B41FA5}">
                      <a16:colId xmlns:a16="http://schemas.microsoft.com/office/drawing/2014/main" val="3921962949"/>
                    </a:ext>
                  </a:extLst>
                </a:gridCol>
                <a:gridCol w="828000">
                  <a:extLst>
                    <a:ext uri="{9D8B030D-6E8A-4147-A177-3AD203B41FA5}">
                      <a16:colId xmlns:a16="http://schemas.microsoft.com/office/drawing/2014/main" val="4047516034"/>
                    </a:ext>
                  </a:extLst>
                </a:gridCol>
                <a:gridCol w="329945">
                  <a:extLst>
                    <a:ext uri="{9D8B030D-6E8A-4147-A177-3AD203B41FA5}">
                      <a16:colId xmlns:a16="http://schemas.microsoft.com/office/drawing/2014/main" val="2493520826"/>
                    </a:ext>
                  </a:extLst>
                </a:gridCol>
                <a:gridCol w="828000">
                  <a:extLst>
                    <a:ext uri="{9D8B030D-6E8A-4147-A177-3AD203B41FA5}">
                      <a16:colId xmlns:a16="http://schemas.microsoft.com/office/drawing/2014/main" val="644915844"/>
                    </a:ext>
                  </a:extLst>
                </a:gridCol>
              </a:tblGrid>
              <a:tr h="828000">
                <a:tc>
                  <a:txBody>
                    <a:bodyPr/>
                    <a:lstStyle/>
                    <a:p>
                      <a:pPr algn="ctr"/>
                      <a:r>
                        <a:rPr lang="en-GB" sz="2400" b="1" dirty="0">
                          <a:latin typeface="Century Gothic" panose="020B0502020202020204" pitchFamily="34" charset="0"/>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x</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GB" sz="2400" b="1"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endParaRPr lang="en-GB" sz="2400" b="1"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67286025"/>
                  </a:ext>
                </a:extLst>
              </a:tr>
              <a:tr h="203010">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8823239"/>
                  </a:ext>
                </a:extLst>
              </a:tr>
              <a:tr h="828000">
                <a:tc>
                  <a:txBody>
                    <a:bodyPr/>
                    <a:lstStyle/>
                    <a:p>
                      <a:pPr algn="ctr"/>
                      <a:r>
                        <a:rPr lang="en-GB" sz="2400" b="1" dirty="0">
                          <a:latin typeface="Century Gothic" panose="020B0502020202020204" pitchFamily="34" charset="0"/>
                        </a:rPr>
                        <a:t>24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x</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3">
                  <a:txBody>
                    <a:bodyPr/>
                    <a:lstStyle/>
                    <a:p>
                      <a:pPr algn="ctr"/>
                      <a:endParaRPr lang="en-GB" sz="2400" b="1" dirty="0">
                        <a:latin typeface="Century Gothic" panose="020B0502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2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GB" sz="12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6910218"/>
                  </a:ext>
                </a:extLst>
              </a:tr>
            </a:tbl>
          </a:graphicData>
        </a:graphic>
      </p:graphicFrame>
    </p:spTree>
    <p:extLst>
      <p:ext uri="{BB962C8B-B14F-4D97-AF65-F5344CB8AC3E}">
        <p14:creationId xmlns:p14="http://schemas.microsoft.com/office/powerpoint/2010/main" val="256329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Thierry is using factors to solve 24 x 5.</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endParaRPr lang="en-GB" sz="2000" b="1" dirty="0">
              <a:solidFill>
                <a:schemeClr val="tx1"/>
              </a:solidFill>
              <a:latin typeface="Century Gothic" panose="020B0502020202020204" pitchFamily="34" charset="0"/>
            </a:endParaRPr>
          </a:p>
          <a:p>
            <a:pPr lvl="0"/>
            <a:r>
              <a:rPr lang="en-GB" sz="2000" b="1" dirty="0">
                <a:solidFill>
                  <a:schemeClr val="tx1"/>
                </a:solidFill>
                <a:latin typeface="Century Gothic" panose="020B0502020202020204" pitchFamily="34" charset="0"/>
              </a:rPr>
              <a:t>Complete his method and circle the correct answer above.</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1" name="Table 10">
            <a:extLst>
              <a:ext uri="{FF2B5EF4-FFF2-40B4-BE49-F238E27FC236}">
                <a16:creationId xmlns:a16="http://schemas.microsoft.com/office/drawing/2014/main" id="{6B00BE64-FB71-48F8-BDC0-3905617FD9A8}"/>
              </a:ext>
            </a:extLst>
          </p:cNvPr>
          <p:cNvGraphicFramePr>
            <a:graphicFrameLocks noGrp="1"/>
          </p:cNvGraphicFramePr>
          <p:nvPr>
            <p:extLst>
              <p:ext uri="{D42A27DB-BD31-4B8C-83A1-F6EECF244321}">
                <p14:modId xmlns:p14="http://schemas.microsoft.com/office/powerpoint/2010/main" val="3784424834"/>
              </p:ext>
            </p:extLst>
          </p:nvPr>
        </p:nvGraphicFramePr>
        <p:xfrm>
          <a:off x="2504847" y="3940992"/>
          <a:ext cx="4140000" cy="828000"/>
        </p:xfrm>
        <a:graphic>
          <a:graphicData uri="http://schemas.openxmlformats.org/drawingml/2006/table">
            <a:tbl>
              <a:tblPr firstRow="1" bandRow="1">
                <a:tableStyleId>{5C22544A-7EE6-4342-B048-85BDC9FD1C3A}</a:tableStyleId>
              </a:tblPr>
              <a:tblGrid>
                <a:gridCol w="828000">
                  <a:extLst>
                    <a:ext uri="{9D8B030D-6E8A-4147-A177-3AD203B41FA5}">
                      <a16:colId xmlns:a16="http://schemas.microsoft.com/office/drawing/2014/main" val="351883357"/>
                    </a:ext>
                  </a:extLst>
                </a:gridCol>
                <a:gridCol w="828000">
                  <a:extLst>
                    <a:ext uri="{9D8B030D-6E8A-4147-A177-3AD203B41FA5}">
                      <a16:colId xmlns:a16="http://schemas.microsoft.com/office/drawing/2014/main" val="2485869427"/>
                    </a:ext>
                  </a:extLst>
                </a:gridCol>
                <a:gridCol w="828000">
                  <a:extLst>
                    <a:ext uri="{9D8B030D-6E8A-4147-A177-3AD203B41FA5}">
                      <a16:colId xmlns:a16="http://schemas.microsoft.com/office/drawing/2014/main" val="4257423348"/>
                    </a:ext>
                  </a:extLst>
                </a:gridCol>
                <a:gridCol w="828000">
                  <a:extLst>
                    <a:ext uri="{9D8B030D-6E8A-4147-A177-3AD203B41FA5}">
                      <a16:colId xmlns:a16="http://schemas.microsoft.com/office/drawing/2014/main" val="2722809453"/>
                    </a:ext>
                  </a:extLst>
                </a:gridCol>
                <a:gridCol w="828000">
                  <a:extLst>
                    <a:ext uri="{9D8B030D-6E8A-4147-A177-3AD203B41FA5}">
                      <a16:colId xmlns:a16="http://schemas.microsoft.com/office/drawing/2014/main" val="1717595910"/>
                    </a:ext>
                  </a:extLst>
                </a:gridCol>
              </a:tblGrid>
              <a:tr h="828000">
                <a:tc>
                  <a:txBody>
                    <a:bodyPr/>
                    <a:lstStyle/>
                    <a:p>
                      <a:pPr algn="ctr"/>
                      <a:r>
                        <a:rPr lang="en-GB" sz="2500" b="1" dirty="0">
                          <a:solidFill>
                            <a:schemeClr val="tx1"/>
                          </a:solidFill>
                          <a:latin typeface="Century Gothic" panose="020B0502020202020204" pitchFamily="34" charset="0"/>
                        </a:rPr>
                        <a:t>124</a:t>
                      </a:r>
                    </a:p>
                  </a:txBody>
                  <a:tcPr marL="110158" marR="110644" marT="118587" marB="11858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rgbClr val="FF0000"/>
                          </a:solidFill>
                          <a:latin typeface="Century Gothic" panose="020B0502020202020204" pitchFamily="34" charset="0"/>
                        </a:rPr>
                        <a:t>120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b="1" dirty="0">
                        <a:solidFill>
                          <a:schemeClr val="tx1"/>
                        </a:solidFill>
                        <a:latin typeface="Century Gothic" panose="020B050202020202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145</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12" name="Table 11">
            <a:extLst>
              <a:ext uri="{FF2B5EF4-FFF2-40B4-BE49-F238E27FC236}">
                <a16:creationId xmlns:a16="http://schemas.microsoft.com/office/drawing/2014/main" id="{ED741C3A-9444-4FF1-9A73-A065F75C8E66}"/>
              </a:ext>
            </a:extLst>
          </p:cNvPr>
          <p:cNvGraphicFramePr>
            <a:graphicFrameLocks noGrp="1"/>
          </p:cNvGraphicFramePr>
          <p:nvPr>
            <p:extLst>
              <p:ext uri="{D42A27DB-BD31-4B8C-83A1-F6EECF244321}">
                <p14:modId xmlns:p14="http://schemas.microsoft.com/office/powerpoint/2010/main" val="4026398154"/>
              </p:ext>
            </p:extLst>
          </p:nvPr>
        </p:nvGraphicFramePr>
        <p:xfrm>
          <a:off x="2101315" y="1599688"/>
          <a:ext cx="4986071" cy="1859010"/>
        </p:xfrm>
        <a:graphic>
          <a:graphicData uri="http://schemas.openxmlformats.org/drawingml/2006/table">
            <a:tbl>
              <a:tblPr firstRow="1" bandRow="1">
                <a:tableStyleId>{5940675A-B579-460E-94D1-54222C63F5DA}</a:tableStyleId>
              </a:tblPr>
              <a:tblGrid>
                <a:gridCol w="612000">
                  <a:extLst>
                    <a:ext uri="{9D8B030D-6E8A-4147-A177-3AD203B41FA5}">
                      <a16:colId xmlns:a16="http://schemas.microsoft.com/office/drawing/2014/main" val="3555201370"/>
                    </a:ext>
                  </a:extLst>
                </a:gridCol>
                <a:gridCol w="329945">
                  <a:extLst>
                    <a:ext uri="{9D8B030D-6E8A-4147-A177-3AD203B41FA5}">
                      <a16:colId xmlns:a16="http://schemas.microsoft.com/office/drawing/2014/main" val="3014062575"/>
                    </a:ext>
                  </a:extLst>
                </a:gridCol>
                <a:gridCol w="570291">
                  <a:extLst>
                    <a:ext uri="{9D8B030D-6E8A-4147-A177-3AD203B41FA5}">
                      <a16:colId xmlns:a16="http://schemas.microsoft.com/office/drawing/2014/main" val="3376097802"/>
                    </a:ext>
                  </a:extLst>
                </a:gridCol>
                <a:gridCol w="329945">
                  <a:extLst>
                    <a:ext uri="{9D8B030D-6E8A-4147-A177-3AD203B41FA5}">
                      <a16:colId xmlns:a16="http://schemas.microsoft.com/office/drawing/2014/main" val="255754035"/>
                    </a:ext>
                  </a:extLst>
                </a:gridCol>
                <a:gridCol w="828000">
                  <a:extLst>
                    <a:ext uri="{9D8B030D-6E8A-4147-A177-3AD203B41FA5}">
                      <a16:colId xmlns:a16="http://schemas.microsoft.com/office/drawing/2014/main" val="3685443094"/>
                    </a:ext>
                  </a:extLst>
                </a:gridCol>
                <a:gridCol w="329945">
                  <a:extLst>
                    <a:ext uri="{9D8B030D-6E8A-4147-A177-3AD203B41FA5}">
                      <a16:colId xmlns:a16="http://schemas.microsoft.com/office/drawing/2014/main" val="3921962949"/>
                    </a:ext>
                  </a:extLst>
                </a:gridCol>
                <a:gridCol w="828000">
                  <a:extLst>
                    <a:ext uri="{9D8B030D-6E8A-4147-A177-3AD203B41FA5}">
                      <a16:colId xmlns:a16="http://schemas.microsoft.com/office/drawing/2014/main" val="4047516034"/>
                    </a:ext>
                  </a:extLst>
                </a:gridCol>
                <a:gridCol w="329945">
                  <a:extLst>
                    <a:ext uri="{9D8B030D-6E8A-4147-A177-3AD203B41FA5}">
                      <a16:colId xmlns:a16="http://schemas.microsoft.com/office/drawing/2014/main" val="2493520826"/>
                    </a:ext>
                  </a:extLst>
                </a:gridCol>
                <a:gridCol w="828000">
                  <a:extLst>
                    <a:ext uri="{9D8B030D-6E8A-4147-A177-3AD203B41FA5}">
                      <a16:colId xmlns:a16="http://schemas.microsoft.com/office/drawing/2014/main" val="644915844"/>
                    </a:ext>
                  </a:extLst>
                </a:gridCol>
              </a:tblGrid>
              <a:tr h="828000">
                <a:tc>
                  <a:txBody>
                    <a:bodyPr/>
                    <a:lstStyle/>
                    <a:p>
                      <a:pPr algn="ctr"/>
                      <a:r>
                        <a:rPr lang="en-GB" sz="2400" b="1" dirty="0">
                          <a:latin typeface="Century Gothic" panose="020B0502020202020204" pitchFamily="34" charset="0"/>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x</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solidFill>
                            <a:srgbClr val="FF0000"/>
                          </a:solidFill>
                          <a:latin typeface="Century Gothic" panose="020B0502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solidFill>
                            <a:srgbClr val="FF0000"/>
                          </a:solidFill>
                          <a:latin typeface="Century Gothic" panose="020B050202020202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67286025"/>
                  </a:ext>
                </a:extLst>
              </a:tr>
              <a:tr h="203010">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8823239"/>
                  </a:ext>
                </a:extLst>
              </a:tr>
              <a:tr h="828000">
                <a:tc>
                  <a:txBody>
                    <a:bodyPr/>
                    <a:lstStyle/>
                    <a:p>
                      <a:pPr algn="ctr"/>
                      <a:r>
                        <a:rPr lang="en-GB" sz="2400" b="1" dirty="0">
                          <a:latin typeface="Century Gothic" panose="020B0502020202020204" pitchFamily="34" charset="0"/>
                        </a:rPr>
                        <a:t>24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x</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2400" b="1" dirty="0">
                          <a:latin typeface="Century Gothic" panose="020B0502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400" b="1" dirty="0">
                          <a:latin typeface="Century Gothic" panose="020B0502020202020204" pitchFamily="34" charset="0"/>
                        </a:rPr>
                        <a:t>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3">
                  <a:txBody>
                    <a:bodyPr/>
                    <a:lstStyle/>
                    <a:p>
                      <a:pPr algn="ctr"/>
                      <a:r>
                        <a:rPr lang="en-GB" sz="2400" b="1" dirty="0">
                          <a:solidFill>
                            <a:srgbClr val="FF0000"/>
                          </a:solidFill>
                          <a:latin typeface="Century Gothic" panose="020B0502020202020204" pitchFamily="34" charset="0"/>
                        </a:rPr>
                        <a:t>20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ctr"/>
                      <a:endParaRPr lang="en-GB" sz="12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n-GB" sz="1200" b="1" dirty="0">
                        <a:latin typeface="Century Gothic" panose="020B0502020202020204" pitchFamily="34"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6910218"/>
                  </a:ext>
                </a:extLst>
              </a:tr>
            </a:tbl>
          </a:graphicData>
        </a:graphic>
      </p:graphicFrame>
      <p:sp>
        <p:nvSpPr>
          <p:cNvPr id="3" name="Oval 2">
            <a:extLst>
              <a:ext uri="{FF2B5EF4-FFF2-40B4-BE49-F238E27FC236}">
                <a16:creationId xmlns:a16="http://schemas.microsoft.com/office/drawing/2014/main" id="{EB39DDA4-6FB2-44EB-83AE-55CCC8094243}"/>
              </a:ext>
            </a:extLst>
          </p:cNvPr>
          <p:cNvSpPr/>
          <p:nvPr/>
        </p:nvSpPr>
        <p:spPr>
          <a:xfrm>
            <a:off x="3850108" y="3782728"/>
            <a:ext cx="1405288" cy="1203158"/>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31133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Ralph thinks he has calculated 24 x 8 in the most efficient way.</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Is he correct? Prove it.</a:t>
            </a:r>
          </a:p>
          <a:p>
            <a:pPr lvl="0" defTabSz="514350">
              <a:defRPr/>
            </a:pPr>
            <a:r>
              <a:rPr lang="en-GB" sz="2000" b="1" dirty="0">
                <a:solidFill>
                  <a:schemeClr val="tx1"/>
                </a:solidFill>
                <a:latin typeface="Century Gothic" panose="020B0502020202020204" pitchFamily="34" charset="0"/>
              </a:rPr>
              <a:t>No, Ralph is incorrect because…</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
        <p:nvSpPr>
          <p:cNvPr id="9" name="Rectangle: Rounded Corners 8">
            <a:extLst>
              <a:ext uri="{FF2B5EF4-FFF2-40B4-BE49-F238E27FC236}">
                <a16:creationId xmlns:a16="http://schemas.microsoft.com/office/drawing/2014/main" id="{42A7E11F-1670-4214-AE41-D34EF2F7E2DE}"/>
              </a:ext>
            </a:extLst>
          </p:cNvPr>
          <p:cNvSpPr/>
          <p:nvPr/>
        </p:nvSpPr>
        <p:spPr>
          <a:xfrm>
            <a:off x="3838722" y="1396283"/>
            <a:ext cx="1466556" cy="72657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24 x 8</a:t>
            </a:r>
          </a:p>
        </p:txBody>
      </p:sp>
      <p:cxnSp>
        <p:nvCxnSpPr>
          <p:cNvPr id="11" name="Straight Arrow Connector 10">
            <a:extLst>
              <a:ext uri="{FF2B5EF4-FFF2-40B4-BE49-F238E27FC236}">
                <a16:creationId xmlns:a16="http://schemas.microsoft.com/office/drawing/2014/main" id="{9B13ED0E-A97F-49F7-AE95-3BCDD37CBF34}"/>
              </a:ext>
            </a:extLst>
          </p:cNvPr>
          <p:cNvCxnSpPr>
            <a:cxnSpLocks/>
          </p:cNvCxnSpPr>
          <p:nvPr/>
        </p:nvCxnSpPr>
        <p:spPr>
          <a:xfrm flipH="1">
            <a:off x="4030634" y="2122695"/>
            <a:ext cx="388102" cy="40346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Rounded Corners 11">
            <a:extLst>
              <a:ext uri="{FF2B5EF4-FFF2-40B4-BE49-F238E27FC236}">
                <a16:creationId xmlns:a16="http://schemas.microsoft.com/office/drawing/2014/main" id="{5903D16F-020C-4537-BAAC-07A43909E922}"/>
              </a:ext>
            </a:extLst>
          </p:cNvPr>
          <p:cNvSpPr/>
          <p:nvPr/>
        </p:nvSpPr>
        <p:spPr>
          <a:xfrm>
            <a:off x="3449100" y="252616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6 x 4</a:t>
            </a:r>
          </a:p>
        </p:txBody>
      </p:sp>
      <p:cxnSp>
        <p:nvCxnSpPr>
          <p:cNvPr id="13" name="Straight Arrow Connector 12">
            <a:extLst>
              <a:ext uri="{FF2B5EF4-FFF2-40B4-BE49-F238E27FC236}">
                <a16:creationId xmlns:a16="http://schemas.microsoft.com/office/drawing/2014/main" id="{60B43364-47DF-4F0D-B2AF-AC34EB619C62}"/>
              </a:ext>
            </a:extLst>
          </p:cNvPr>
          <p:cNvCxnSpPr>
            <a:cxnSpLocks/>
          </p:cNvCxnSpPr>
          <p:nvPr/>
        </p:nvCxnSpPr>
        <p:spPr>
          <a:xfrm>
            <a:off x="4722961" y="2121329"/>
            <a:ext cx="489513" cy="40483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Rectangle: Rounded Corners 13">
            <a:extLst>
              <a:ext uri="{FF2B5EF4-FFF2-40B4-BE49-F238E27FC236}">
                <a16:creationId xmlns:a16="http://schemas.microsoft.com/office/drawing/2014/main" id="{99B178A0-806D-4816-BDC2-6C37A37C832E}"/>
              </a:ext>
            </a:extLst>
          </p:cNvPr>
          <p:cNvSpPr/>
          <p:nvPr/>
        </p:nvSpPr>
        <p:spPr>
          <a:xfrm>
            <a:off x="4945982" y="252616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x 8</a:t>
            </a:r>
          </a:p>
        </p:txBody>
      </p:sp>
      <p:sp>
        <p:nvSpPr>
          <p:cNvPr id="15" name="Rectangle: Rounded Corners 14">
            <a:extLst>
              <a:ext uri="{FF2B5EF4-FFF2-40B4-BE49-F238E27FC236}">
                <a16:creationId xmlns:a16="http://schemas.microsoft.com/office/drawing/2014/main" id="{260723D3-E5B5-4459-B6AE-7C3D8206618E}"/>
              </a:ext>
            </a:extLst>
          </p:cNvPr>
          <p:cNvSpPr/>
          <p:nvPr/>
        </p:nvSpPr>
        <p:spPr>
          <a:xfrm>
            <a:off x="3449100" y="3258336"/>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6 x</a:t>
            </a:r>
          </a:p>
        </p:txBody>
      </p:sp>
      <p:sp>
        <p:nvSpPr>
          <p:cNvPr id="16" name="Rectangle: Rounded Corners 15">
            <a:extLst>
              <a:ext uri="{FF2B5EF4-FFF2-40B4-BE49-F238E27FC236}">
                <a16:creationId xmlns:a16="http://schemas.microsoft.com/office/drawing/2014/main" id="{5949774F-54F7-4109-9E67-761F9A39C6F8}"/>
              </a:ext>
            </a:extLst>
          </p:cNvPr>
          <p:cNvSpPr/>
          <p:nvPr/>
        </p:nvSpPr>
        <p:spPr>
          <a:xfrm>
            <a:off x="4935303" y="3258336"/>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4 x 8</a:t>
            </a:r>
          </a:p>
        </p:txBody>
      </p:sp>
      <p:sp>
        <p:nvSpPr>
          <p:cNvPr id="17" name="Rectangle: Rounded Corners 16">
            <a:extLst>
              <a:ext uri="{FF2B5EF4-FFF2-40B4-BE49-F238E27FC236}">
                <a16:creationId xmlns:a16="http://schemas.microsoft.com/office/drawing/2014/main" id="{599A8891-1B47-4D81-8AFC-1AF18CAF312D}"/>
              </a:ext>
            </a:extLst>
          </p:cNvPr>
          <p:cNvSpPr/>
          <p:nvPr/>
        </p:nvSpPr>
        <p:spPr>
          <a:xfrm>
            <a:off x="3449100" y="399051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6 x</a:t>
            </a:r>
          </a:p>
        </p:txBody>
      </p:sp>
      <p:sp>
        <p:nvSpPr>
          <p:cNvPr id="20" name="Rectangle: Rounded Corners 19">
            <a:extLst>
              <a:ext uri="{FF2B5EF4-FFF2-40B4-BE49-F238E27FC236}">
                <a16:creationId xmlns:a16="http://schemas.microsoft.com/office/drawing/2014/main" id="{39F7E354-3CD3-42C7-AF12-5E69561DF1A6}"/>
              </a:ext>
            </a:extLst>
          </p:cNvPr>
          <p:cNvSpPr/>
          <p:nvPr/>
        </p:nvSpPr>
        <p:spPr>
          <a:xfrm>
            <a:off x="4940643" y="399051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32</a:t>
            </a:r>
          </a:p>
        </p:txBody>
      </p:sp>
    </p:spTree>
    <p:extLst>
      <p:ext uri="{BB962C8B-B14F-4D97-AF65-F5344CB8AC3E}">
        <p14:creationId xmlns:p14="http://schemas.microsoft.com/office/powerpoint/2010/main" val="636014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Ralph thinks he has calculated 24 x 8 in the most efficient way.</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Is he correct? Prove it.</a:t>
            </a:r>
          </a:p>
          <a:p>
            <a:pPr lvl="0" defTabSz="514350">
              <a:defRPr/>
            </a:pPr>
            <a:r>
              <a:rPr lang="en-GB" sz="2000" b="1" dirty="0">
                <a:solidFill>
                  <a:schemeClr val="tx1"/>
                </a:solidFill>
                <a:latin typeface="Century Gothic" panose="020B0502020202020204" pitchFamily="34" charset="0"/>
              </a:rPr>
              <a:t>No, Ralph is incorrect because it would be quicker/easier to…</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
        <p:nvSpPr>
          <p:cNvPr id="48" name="Rectangle: Rounded Corners 47">
            <a:extLst>
              <a:ext uri="{FF2B5EF4-FFF2-40B4-BE49-F238E27FC236}">
                <a16:creationId xmlns:a16="http://schemas.microsoft.com/office/drawing/2014/main" id="{C6EADCDD-F91D-4B72-86E0-941A96302BAC}"/>
              </a:ext>
            </a:extLst>
          </p:cNvPr>
          <p:cNvSpPr/>
          <p:nvPr/>
        </p:nvSpPr>
        <p:spPr>
          <a:xfrm>
            <a:off x="3838722" y="1396283"/>
            <a:ext cx="1466556" cy="72657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24 x 8</a:t>
            </a:r>
          </a:p>
        </p:txBody>
      </p:sp>
      <p:cxnSp>
        <p:nvCxnSpPr>
          <p:cNvPr id="49" name="Straight Arrow Connector 48">
            <a:extLst>
              <a:ext uri="{FF2B5EF4-FFF2-40B4-BE49-F238E27FC236}">
                <a16:creationId xmlns:a16="http://schemas.microsoft.com/office/drawing/2014/main" id="{3F74AE7D-C214-4BBE-B691-5245EE217477}"/>
              </a:ext>
            </a:extLst>
          </p:cNvPr>
          <p:cNvCxnSpPr>
            <a:cxnSpLocks/>
          </p:cNvCxnSpPr>
          <p:nvPr/>
        </p:nvCxnSpPr>
        <p:spPr>
          <a:xfrm flipH="1">
            <a:off x="4030634" y="2122695"/>
            <a:ext cx="388102" cy="40346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0" name="Rectangle: Rounded Corners 49">
            <a:extLst>
              <a:ext uri="{FF2B5EF4-FFF2-40B4-BE49-F238E27FC236}">
                <a16:creationId xmlns:a16="http://schemas.microsoft.com/office/drawing/2014/main" id="{8DB22418-F429-43B3-8192-EF2E15EA3281}"/>
              </a:ext>
            </a:extLst>
          </p:cNvPr>
          <p:cNvSpPr/>
          <p:nvPr/>
        </p:nvSpPr>
        <p:spPr>
          <a:xfrm>
            <a:off x="3449100" y="252616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6 x 4</a:t>
            </a:r>
          </a:p>
        </p:txBody>
      </p:sp>
      <p:cxnSp>
        <p:nvCxnSpPr>
          <p:cNvPr id="51" name="Straight Arrow Connector 50">
            <a:extLst>
              <a:ext uri="{FF2B5EF4-FFF2-40B4-BE49-F238E27FC236}">
                <a16:creationId xmlns:a16="http://schemas.microsoft.com/office/drawing/2014/main" id="{467944FE-CC0F-40C4-BB41-5B39C56FD0C1}"/>
              </a:ext>
            </a:extLst>
          </p:cNvPr>
          <p:cNvCxnSpPr>
            <a:cxnSpLocks/>
          </p:cNvCxnSpPr>
          <p:nvPr/>
        </p:nvCxnSpPr>
        <p:spPr>
          <a:xfrm>
            <a:off x="4722961" y="2121329"/>
            <a:ext cx="489513" cy="40483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Rectangle: Rounded Corners 51">
            <a:extLst>
              <a:ext uri="{FF2B5EF4-FFF2-40B4-BE49-F238E27FC236}">
                <a16:creationId xmlns:a16="http://schemas.microsoft.com/office/drawing/2014/main" id="{629922BA-00F2-482C-9106-9C0180D70108}"/>
              </a:ext>
            </a:extLst>
          </p:cNvPr>
          <p:cNvSpPr/>
          <p:nvPr/>
        </p:nvSpPr>
        <p:spPr>
          <a:xfrm>
            <a:off x="4945982" y="252616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x 8</a:t>
            </a:r>
          </a:p>
        </p:txBody>
      </p:sp>
      <p:sp>
        <p:nvSpPr>
          <p:cNvPr id="53" name="Rectangle: Rounded Corners 52">
            <a:extLst>
              <a:ext uri="{FF2B5EF4-FFF2-40B4-BE49-F238E27FC236}">
                <a16:creationId xmlns:a16="http://schemas.microsoft.com/office/drawing/2014/main" id="{FB47EC05-600F-4F57-A0BE-35A8E93E7330}"/>
              </a:ext>
            </a:extLst>
          </p:cNvPr>
          <p:cNvSpPr/>
          <p:nvPr/>
        </p:nvSpPr>
        <p:spPr>
          <a:xfrm>
            <a:off x="3449100" y="3258336"/>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6 x</a:t>
            </a:r>
          </a:p>
        </p:txBody>
      </p:sp>
      <p:sp>
        <p:nvSpPr>
          <p:cNvPr id="54" name="Rectangle: Rounded Corners 53">
            <a:extLst>
              <a:ext uri="{FF2B5EF4-FFF2-40B4-BE49-F238E27FC236}">
                <a16:creationId xmlns:a16="http://schemas.microsoft.com/office/drawing/2014/main" id="{15EFD324-16FB-4C2D-80A6-4A00D4180AA8}"/>
              </a:ext>
            </a:extLst>
          </p:cNvPr>
          <p:cNvSpPr/>
          <p:nvPr/>
        </p:nvSpPr>
        <p:spPr>
          <a:xfrm>
            <a:off x="4935303" y="3258336"/>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4 x 8</a:t>
            </a:r>
          </a:p>
        </p:txBody>
      </p:sp>
      <p:sp>
        <p:nvSpPr>
          <p:cNvPr id="55" name="Rectangle: Rounded Corners 54">
            <a:extLst>
              <a:ext uri="{FF2B5EF4-FFF2-40B4-BE49-F238E27FC236}">
                <a16:creationId xmlns:a16="http://schemas.microsoft.com/office/drawing/2014/main" id="{EAD1D29B-603A-4564-BCDB-B49F5F44D92C}"/>
              </a:ext>
            </a:extLst>
          </p:cNvPr>
          <p:cNvSpPr/>
          <p:nvPr/>
        </p:nvSpPr>
        <p:spPr>
          <a:xfrm>
            <a:off x="3449100" y="399051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6 x</a:t>
            </a:r>
          </a:p>
        </p:txBody>
      </p:sp>
      <p:sp>
        <p:nvSpPr>
          <p:cNvPr id="56" name="Rectangle: Rounded Corners 55">
            <a:extLst>
              <a:ext uri="{FF2B5EF4-FFF2-40B4-BE49-F238E27FC236}">
                <a16:creationId xmlns:a16="http://schemas.microsoft.com/office/drawing/2014/main" id="{938D5261-BC8A-4D21-8CF3-A535B951F7A6}"/>
              </a:ext>
            </a:extLst>
          </p:cNvPr>
          <p:cNvSpPr/>
          <p:nvPr/>
        </p:nvSpPr>
        <p:spPr>
          <a:xfrm>
            <a:off x="4940643" y="399051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32</a:t>
            </a:r>
          </a:p>
        </p:txBody>
      </p:sp>
    </p:spTree>
    <p:extLst>
      <p:ext uri="{BB962C8B-B14F-4D97-AF65-F5344CB8AC3E}">
        <p14:creationId xmlns:p14="http://schemas.microsoft.com/office/powerpoint/2010/main" val="869514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lvl="0" algn="ctr"/>
            <a:endParaRPr lang="en-GB" sz="2000" b="1" u="sng"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Ralph thinks he has calculated 24 x 8 in the most efficient way.</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Is he correct? Prove it.</a:t>
            </a:r>
          </a:p>
          <a:p>
            <a:pPr lvl="0" defTabSz="514350">
              <a:defRPr/>
            </a:pPr>
            <a:r>
              <a:rPr lang="en-GB" sz="2000" b="1" dirty="0">
                <a:solidFill>
                  <a:srgbClr val="FF0000"/>
                </a:solidFill>
                <a:latin typeface="Century Gothic" panose="020B0502020202020204" pitchFamily="34" charset="0"/>
              </a:rPr>
              <a:t>No, Ralph is incorrect because it would be quicker/easier to multiply 25 x 8 = 200 and subtract 8 which equals 192. </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
        <p:nvSpPr>
          <p:cNvPr id="39" name="Rectangle: Rounded Corners 38">
            <a:extLst>
              <a:ext uri="{FF2B5EF4-FFF2-40B4-BE49-F238E27FC236}">
                <a16:creationId xmlns:a16="http://schemas.microsoft.com/office/drawing/2014/main" id="{00D2AE83-72A4-4634-8483-4090F4D0B7DD}"/>
              </a:ext>
            </a:extLst>
          </p:cNvPr>
          <p:cNvSpPr/>
          <p:nvPr/>
        </p:nvSpPr>
        <p:spPr>
          <a:xfrm>
            <a:off x="3838722" y="1396283"/>
            <a:ext cx="1466556" cy="726570"/>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000" b="1" dirty="0">
                <a:solidFill>
                  <a:schemeClr val="tx1"/>
                </a:solidFill>
                <a:latin typeface="Century Gothic" panose="020B0502020202020204" pitchFamily="34" charset="0"/>
              </a:rPr>
              <a:t>24 x 8</a:t>
            </a:r>
          </a:p>
        </p:txBody>
      </p:sp>
      <p:cxnSp>
        <p:nvCxnSpPr>
          <p:cNvPr id="40" name="Straight Arrow Connector 39">
            <a:extLst>
              <a:ext uri="{FF2B5EF4-FFF2-40B4-BE49-F238E27FC236}">
                <a16:creationId xmlns:a16="http://schemas.microsoft.com/office/drawing/2014/main" id="{4B0A63C3-C928-4557-B7D2-9AD44C410772}"/>
              </a:ext>
            </a:extLst>
          </p:cNvPr>
          <p:cNvCxnSpPr>
            <a:cxnSpLocks/>
          </p:cNvCxnSpPr>
          <p:nvPr/>
        </p:nvCxnSpPr>
        <p:spPr>
          <a:xfrm flipH="1">
            <a:off x="4030634" y="2122695"/>
            <a:ext cx="388102" cy="40346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Rectangle: Rounded Corners 40">
            <a:extLst>
              <a:ext uri="{FF2B5EF4-FFF2-40B4-BE49-F238E27FC236}">
                <a16:creationId xmlns:a16="http://schemas.microsoft.com/office/drawing/2014/main" id="{99569BC2-B3DF-4DDC-A6EB-481889B593F1}"/>
              </a:ext>
            </a:extLst>
          </p:cNvPr>
          <p:cNvSpPr/>
          <p:nvPr/>
        </p:nvSpPr>
        <p:spPr>
          <a:xfrm>
            <a:off x="3449100" y="252616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6 x 4</a:t>
            </a:r>
          </a:p>
        </p:txBody>
      </p:sp>
      <p:cxnSp>
        <p:nvCxnSpPr>
          <p:cNvPr id="42" name="Straight Arrow Connector 41">
            <a:extLst>
              <a:ext uri="{FF2B5EF4-FFF2-40B4-BE49-F238E27FC236}">
                <a16:creationId xmlns:a16="http://schemas.microsoft.com/office/drawing/2014/main" id="{FA29883C-ECF2-438B-A479-47D619F4E2F2}"/>
              </a:ext>
            </a:extLst>
          </p:cNvPr>
          <p:cNvCxnSpPr>
            <a:cxnSpLocks/>
          </p:cNvCxnSpPr>
          <p:nvPr/>
        </p:nvCxnSpPr>
        <p:spPr>
          <a:xfrm>
            <a:off x="4722961" y="2121329"/>
            <a:ext cx="489513" cy="40483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Rectangle: Rounded Corners 42">
            <a:extLst>
              <a:ext uri="{FF2B5EF4-FFF2-40B4-BE49-F238E27FC236}">
                <a16:creationId xmlns:a16="http://schemas.microsoft.com/office/drawing/2014/main" id="{77D89F9C-F07F-4CF2-964C-A6251F80CD5A}"/>
              </a:ext>
            </a:extLst>
          </p:cNvPr>
          <p:cNvSpPr/>
          <p:nvPr/>
        </p:nvSpPr>
        <p:spPr>
          <a:xfrm>
            <a:off x="4945982" y="252616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x 8</a:t>
            </a:r>
          </a:p>
        </p:txBody>
      </p:sp>
      <p:sp>
        <p:nvSpPr>
          <p:cNvPr id="44" name="Rectangle: Rounded Corners 43">
            <a:extLst>
              <a:ext uri="{FF2B5EF4-FFF2-40B4-BE49-F238E27FC236}">
                <a16:creationId xmlns:a16="http://schemas.microsoft.com/office/drawing/2014/main" id="{3FAFFDC7-76C2-4337-8F0F-1839C848E5F2}"/>
              </a:ext>
            </a:extLst>
          </p:cNvPr>
          <p:cNvSpPr/>
          <p:nvPr/>
        </p:nvSpPr>
        <p:spPr>
          <a:xfrm>
            <a:off x="3449100" y="3258336"/>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6 x</a:t>
            </a:r>
          </a:p>
        </p:txBody>
      </p:sp>
      <p:sp>
        <p:nvSpPr>
          <p:cNvPr id="45" name="Rectangle: Rounded Corners 44">
            <a:extLst>
              <a:ext uri="{FF2B5EF4-FFF2-40B4-BE49-F238E27FC236}">
                <a16:creationId xmlns:a16="http://schemas.microsoft.com/office/drawing/2014/main" id="{90C269E4-A459-4959-A9B0-3CC5B16AA251}"/>
              </a:ext>
            </a:extLst>
          </p:cNvPr>
          <p:cNvSpPr/>
          <p:nvPr/>
        </p:nvSpPr>
        <p:spPr>
          <a:xfrm>
            <a:off x="4935303" y="3258336"/>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4 x 8</a:t>
            </a:r>
          </a:p>
        </p:txBody>
      </p:sp>
      <p:sp>
        <p:nvSpPr>
          <p:cNvPr id="46" name="Rectangle: Rounded Corners 45">
            <a:extLst>
              <a:ext uri="{FF2B5EF4-FFF2-40B4-BE49-F238E27FC236}">
                <a16:creationId xmlns:a16="http://schemas.microsoft.com/office/drawing/2014/main" id="{88AB26E7-F3DA-4E07-A8BF-0D9273E24403}"/>
              </a:ext>
            </a:extLst>
          </p:cNvPr>
          <p:cNvSpPr/>
          <p:nvPr/>
        </p:nvSpPr>
        <p:spPr>
          <a:xfrm>
            <a:off x="3449100" y="399051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6 x</a:t>
            </a:r>
          </a:p>
        </p:txBody>
      </p:sp>
      <p:sp>
        <p:nvSpPr>
          <p:cNvPr id="47" name="Rectangle: Rounded Corners 46">
            <a:extLst>
              <a:ext uri="{FF2B5EF4-FFF2-40B4-BE49-F238E27FC236}">
                <a16:creationId xmlns:a16="http://schemas.microsoft.com/office/drawing/2014/main" id="{AFACC5C7-C5FC-4606-BC48-029A9129D4F6}"/>
              </a:ext>
            </a:extLst>
          </p:cNvPr>
          <p:cNvSpPr/>
          <p:nvPr/>
        </p:nvSpPr>
        <p:spPr>
          <a:xfrm>
            <a:off x="4940643" y="3990511"/>
            <a:ext cx="776201" cy="55427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b="1" dirty="0">
                <a:solidFill>
                  <a:schemeClr val="tx1"/>
                </a:solidFill>
                <a:latin typeface="Century Gothic" panose="020B0502020202020204" pitchFamily="34" charset="0"/>
              </a:rPr>
              <a:t>32</a:t>
            </a:r>
          </a:p>
        </p:txBody>
      </p:sp>
    </p:spTree>
    <p:extLst>
      <p:ext uri="{BB962C8B-B14F-4D97-AF65-F5344CB8AC3E}">
        <p14:creationId xmlns:p14="http://schemas.microsoft.com/office/powerpoint/2010/main" val="31184323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Solve the multiplication below using an inefficient method followed by a more efficient way.</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
        <p:nvSpPr>
          <p:cNvPr id="4" name="Rectangle: Rounded Corners 3">
            <a:extLst>
              <a:ext uri="{FF2B5EF4-FFF2-40B4-BE49-F238E27FC236}">
                <a16:creationId xmlns:a16="http://schemas.microsoft.com/office/drawing/2014/main" id="{BBB2C4BE-FB48-4F12-9243-12DBDA5E3636}"/>
              </a:ext>
            </a:extLst>
          </p:cNvPr>
          <p:cNvSpPr/>
          <p:nvPr/>
        </p:nvSpPr>
        <p:spPr>
          <a:xfrm>
            <a:off x="643482" y="3048000"/>
            <a:ext cx="3507604" cy="3018971"/>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a:solidFill>
                  <a:schemeClr val="tx1"/>
                </a:solidFill>
                <a:latin typeface="Century Gothic" panose="020B0502020202020204" pitchFamily="34" charset="0"/>
              </a:rPr>
              <a:t>Inefficient method:</a:t>
            </a:r>
          </a:p>
        </p:txBody>
      </p:sp>
      <p:sp>
        <p:nvSpPr>
          <p:cNvPr id="21" name="Rectangle: Rounded Corners 20">
            <a:extLst>
              <a:ext uri="{FF2B5EF4-FFF2-40B4-BE49-F238E27FC236}">
                <a16:creationId xmlns:a16="http://schemas.microsoft.com/office/drawing/2014/main" id="{E789BDD3-025E-4401-86C9-C90A6D74DC34}"/>
              </a:ext>
            </a:extLst>
          </p:cNvPr>
          <p:cNvSpPr/>
          <p:nvPr/>
        </p:nvSpPr>
        <p:spPr>
          <a:xfrm>
            <a:off x="4809550" y="3048000"/>
            <a:ext cx="3507604" cy="3018971"/>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a:solidFill>
                  <a:schemeClr val="tx1"/>
                </a:solidFill>
                <a:latin typeface="Century Gothic" panose="020B0502020202020204" pitchFamily="34" charset="0"/>
              </a:rPr>
              <a:t>Efficient method:</a:t>
            </a:r>
          </a:p>
        </p:txBody>
      </p:sp>
      <p:sp>
        <p:nvSpPr>
          <p:cNvPr id="22" name="Rectangle: Rounded Corners 21">
            <a:extLst>
              <a:ext uri="{FF2B5EF4-FFF2-40B4-BE49-F238E27FC236}">
                <a16:creationId xmlns:a16="http://schemas.microsoft.com/office/drawing/2014/main" id="{D00952C3-F43D-4827-BEA2-77BF8F445577}"/>
              </a:ext>
            </a:extLst>
          </p:cNvPr>
          <p:cNvSpPr/>
          <p:nvPr/>
        </p:nvSpPr>
        <p:spPr>
          <a:xfrm>
            <a:off x="3425370" y="2038027"/>
            <a:ext cx="2119085" cy="746351"/>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1"/>
                </a:solidFill>
                <a:latin typeface="Century Gothic" panose="020B0502020202020204" pitchFamily="34" charset="0"/>
              </a:rPr>
              <a:t>38 x 9</a:t>
            </a:r>
          </a:p>
        </p:txBody>
      </p:sp>
    </p:spTree>
    <p:extLst>
      <p:ext uri="{BB962C8B-B14F-4D97-AF65-F5344CB8AC3E}">
        <p14:creationId xmlns:p14="http://schemas.microsoft.com/office/powerpoint/2010/main" val="2727674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lvl="0" algn="ctr"/>
            <a:endParaRPr lang="en-GB" sz="2000" b="1" u="sng" dirty="0">
              <a:solidFill>
                <a:schemeClr val="tx1"/>
              </a:solidFill>
              <a:latin typeface="Century Gothic" panose="020B0502020202020204" pitchFamily="34" charset="0"/>
            </a:endParaRPr>
          </a:p>
          <a:p>
            <a:pPr lvl="0" algn="ctr" defTabSz="514350">
              <a:defRPr/>
            </a:pPr>
            <a:r>
              <a:rPr lang="en-GB" sz="2000" b="1" dirty="0">
                <a:solidFill>
                  <a:schemeClr val="tx1"/>
                </a:solidFill>
                <a:latin typeface="Century Gothic" panose="020B0502020202020204" pitchFamily="34" charset="0"/>
              </a:rPr>
              <a:t>Solve the multiplication below using an inefficient method followed by a more efficient way.</a:t>
            </a:r>
          </a:p>
          <a:p>
            <a:pPr lvl="0" defTabSz="514350">
              <a:defRPr/>
            </a:pPr>
            <a:r>
              <a:rPr lang="en-GB" sz="2000" b="1" dirty="0">
                <a:solidFill>
                  <a:srgbClr val="FF0000"/>
                </a:solidFill>
                <a:latin typeface="Century Gothic" panose="020B0502020202020204" pitchFamily="34" charset="0"/>
              </a:rPr>
              <a:t>Various answers. One example of each method is shown below.</a:t>
            </a: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20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algn="ctr" defTabSz="514350">
              <a:defRPr/>
            </a:pPr>
            <a:endParaRPr lang="en-GB" sz="16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84B107DC-B90C-4A45-B422-BA8DE29C255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
        <p:nvSpPr>
          <p:cNvPr id="3" name="Rectangle: Rounded Corners 2">
            <a:extLst>
              <a:ext uri="{FF2B5EF4-FFF2-40B4-BE49-F238E27FC236}">
                <a16:creationId xmlns:a16="http://schemas.microsoft.com/office/drawing/2014/main" id="{92416A88-336A-4593-8C0F-00FC2C020EAE}"/>
              </a:ext>
            </a:extLst>
          </p:cNvPr>
          <p:cNvSpPr/>
          <p:nvPr/>
        </p:nvSpPr>
        <p:spPr>
          <a:xfrm>
            <a:off x="3425370" y="2038027"/>
            <a:ext cx="2119085" cy="746351"/>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1"/>
                </a:solidFill>
                <a:latin typeface="Century Gothic" panose="020B0502020202020204" pitchFamily="34" charset="0"/>
              </a:rPr>
              <a:t>38 x 9</a:t>
            </a:r>
          </a:p>
        </p:txBody>
      </p:sp>
      <p:sp>
        <p:nvSpPr>
          <p:cNvPr id="4" name="Rectangle: Rounded Corners 3">
            <a:extLst>
              <a:ext uri="{FF2B5EF4-FFF2-40B4-BE49-F238E27FC236}">
                <a16:creationId xmlns:a16="http://schemas.microsoft.com/office/drawing/2014/main" id="{BBB2C4BE-FB48-4F12-9243-12DBDA5E3636}"/>
              </a:ext>
            </a:extLst>
          </p:cNvPr>
          <p:cNvSpPr/>
          <p:nvPr/>
        </p:nvSpPr>
        <p:spPr>
          <a:xfrm>
            <a:off x="643482" y="3048000"/>
            <a:ext cx="3507604" cy="3018971"/>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a:solidFill>
                  <a:schemeClr val="tx1"/>
                </a:solidFill>
                <a:latin typeface="Century Gothic" panose="020B0502020202020204" pitchFamily="34" charset="0"/>
              </a:rPr>
              <a:t>Inefficient method:</a:t>
            </a:r>
          </a:p>
          <a:p>
            <a:pPr algn="ctr"/>
            <a:endParaRPr lang="en-GB" b="1" dirty="0">
              <a:solidFill>
                <a:schemeClr val="tx1"/>
              </a:solidFill>
              <a:latin typeface="Century Gothic" panose="020B0502020202020204" pitchFamily="34" charset="0"/>
            </a:endParaRPr>
          </a:p>
          <a:p>
            <a:pPr algn="ctr"/>
            <a:r>
              <a:rPr lang="en-GB" b="1" dirty="0">
                <a:solidFill>
                  <a:srgbClr val="FF0000"/>
                </a:solidFill>
                <a:latin typeface="Century Gothic" panose="020B0502020202020204" pitchFamily="34" charset="0"/>
              </a:rPr>
              <a:t>10 x 9 = 90</a:t>
            </a:r>
          </a:p>
          <a:p>
            <a:pPr algn="ctr"/>
            <a:r>
              <a:rPr lang="en-GB" b="1" dirty="0">
                <a:solidFill>
                  <a:srgbClr val="FF0000"/>
                </a:solidFill>
                <a:latin typeface="Century Gothic" panose="020B0502020202020204" pitchFamily="34" charset="0"/>
              </a:rPr>
              <a:t>10 x 9 = 90</a:t>
            </a:r>
          </a:p>
          <a:p>
            <a:pPr algn="ctr"/>
            <a:r>
              <a:rPr lang="en-GB" b="1" dirty="0">
                <a:solidFill>
                  <a:srgbClr val="FF0000"/>
                </a:solidFill>
                <a:latin typeface="Century Gothic" panose="020B0502020202020204" pitchFamily="34" charset="0"/>
              </a:rPr>
              <a:t>10 x 9 = 90</a:t>
            </a:r>
          </a:p>
          <a:p>
            <a:pPr algn="ctr"/>
            <a:r>
              <a:rPr lang="en-GB" b="1" dirty="0">
                <a:solidFill>
                  <a:srgbClr val="FF0000"/>
                </a:solidFill>
                <a:latin typeface="Century Gothic" panose="020B0502020202020204" pitchFamily="34" charset="0"/>
              </a:rPr>
              <a:t>8 x 9 = 72</a:t>
            </a:r>
          </a:p>
          <a:p>
            <a:pPr algn="ctr"/>
            <a:endParaRPr lang="en-GB" b="1" dirty="0">
              <a:solidFill>
                <a:srgbClr val="FF0000"/>
              </a:solidFill>
              <a:latin typeface="Century Gothic" panose="020B0502020202020204" pitchFamily="34" charset="0"/>
            </a:endParaRPr>
          </a:p>
          <a:p>
            <a:pPr algn="ctr"/>
            <a:r>
              <a:rPr lang="en-GB" b="1" dirty="0">
                <a:solidFill>
                  <a:srgbClr val="FF0000"/>
                </a:solidFill>
                <a:latin typeface="Century Gothic" panose="020B0502020202020204" pitchFamily="34" charset="0"/>
              </a:rPr>
              <a:t>90 + 90 + 90 + 72 = 342</a:t>
            </a:r>
          </a:p>
          <a:p>
            <a:pPr algn="ctr"/>
            <a:endParaRPr lang="en-GB" b="1" dirty="0">
              <a:solidFill>
                <a:srgbClr val="FF0000"/>
              </a:solidFill>
              <a:latin typeface="Century Gothic" panose="020B0502020202020204" pitchFamily="34" charset="0"/>
            </a:endParaRPr>
          </a:p>
          <a:p>
            <a:pPr algn="ctr"/>
            <a:r>
              <a:rPr lang="en-GB" b="1" dirty="0">
                <a:solidFill>
                  <a:srgbClr val="FF0000"/>
                </a:solidFill>
                <a:latin typeface="Century Gothic" panose="020B0502020202020204" pitchFamily="34" charset="0"/>
              </a:rPr>
              <a:t>so, 38 x 9 = 342</a:t>
            </a:r>
          </a:p>
        </p:txBody>
      </p:sp>
      <p:sp>
        <p:nvSpPr>
          <p:cNvPr id="21" name="Rectangle: Rounded Corners 20">
            <a:extLst>
              <a:ext uri="{FF2B5EF4-FFF2-40B4-BE49-F238E27FC236}">
                <a16:creationId xmlns:a16="http://schemas.microsoft.com/office/drawing/2014/main" id="{E789BDD3-025E-4401-86C9-C90A6D74DC34}"/>
              </a:ext>
            </a:extLst>
          </p:cNvPr>
          <p:cNvSpPr/>
          <p:nvPr/>
        </p:nvSpPr>
        <p:spPr>
          <a:xfrm>
            <a:off x="4809550" y="3048000"/>
            <a:ext cx="3507604" cy="3018971"/>
          </a:xfrm>
          <a:prstGeom prst="roundRect">
            <a:avLst/>
          </a:prstGeom>
          <a:solidFill>
            <a:schemeClr val="bg1"/>
          </a:solidFill>
          <a:ln w="28575">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b="1" dirty="0">
                <a:solidFill>
                  <a:schemeClr val="tx1"/>
                </a:solidFill>
                <a:latin typeface="Century Gothic" panose="020B0502020202020204" pitchFamily="34" charset="0"/>
              </a:rPr>
              <a:t>Efficient method:</a:t>
            </a:r>
          </a:p>
          <a:p>
            <a:pPr algn="ctr"/>
            <a:endParaRPr lang="en-GB" b="1" dirty="0">
              <a:solidFill>
                <a:schemeClr val="tx1"/>
              </a:solidFill>
              <a:latin typeface="Century Gothic" panose="020B0502020202020204" pitchFamily="34" charset="0"/>
            </a:endParaRPr>
          </a:p>
          <a:p>
            <a:pPr algn="ctr"/>
            <a:r>
              <a:rPr lang="en-GB" b="1" dirty="0">
                <a:solidFill>
                  <a:srgbClr val="FF0000"/>
                </a:solidFill>
                <a:latin typeface="Century Gothic" panose="020B0502020202020204" pitchFamily="34" charset="0"/>
              </a:rPr>
              <a:t>40 x 9 = 360</a:t>
            </a:r>
          </a:p>
          <a:p>
            <a:pPr algn="ctr"/>
            <a:r>
              <a:rPr lang="en-GB" b="1" dirty="0">
                <a:solidFill>
                  <a:srgbClr val="FF0000"/>
                </a:solidFill>
                <a:latin typeface="Century Gothic" panose="020B0502020202020204" pitchFamily="34" charset="0"/>
              </a:rPr>
              <a:t>2 x 9 = 18</a:t>
            </a:r>
          </a:p>
          <a:p>
            <a:pPr algn="ctr"/>
            <a:endParaRPr lang="en-GB" b="1" dirty="0">
              <a:solidFill>
                <a:srgbClr val="FF0000"/>
              </a:solidFill>
              <a:latin typeface="Century Gothic" panose="020B0502020202020204" pitchFamily="34" charset="0"/>
            </a:endParaRPr>
          </a:p>
          <a:p>
            <a:pPr algn="ctr"/>
            <a:r>
              <a:rPr lang="en-GB" b="1" dirty="0">
                <a:solidFill>
                  <a:srgbClr val="FF0000"/>
                </a:solidFill>
                <a:latin typeface="Century Gothic" panose="020B0502020202020204" pitchFamily="34" charset="0"/>
              </a:rPr>
              <a:t>360 </a:t>
            </a:r>
            <a:r>
              <a:rPr lang="en-GB" altLang="en-US" b="1" dirty="0">
                <a:solidFill>
                  <a:srgbClr val="FF0000"/>
                </a:solidFill>
                <a:latin typeface="Century Gothic" panose="020B0502020202020204" pitchFamily="34" charset="0"/>
              </a:rPr>
              <a:t>– </a:t>
            </a:r>
            <a:r>
              <a:rPr lang="en-GB" b="1" dirty="0">
                <a:solidFill>
                  <a:srgbClr val="FF0000"/>
                </a:solidFill>
                <a:latin typeface="Century Gothic" panose="020B0502020202020204" pitchFamily="34" charset="0"/>
              </a:rPr>
              <a:t>­18 = 342</a:t>
            </a:r>
          </a:p>
          <a:p>
            <a:pPr algn="ctr"/>
            <a:endParaRPr lang="en-GB" b="1" dirty="0">
              <a:solidFill>
                <a:srgbClr val="FF0000"/>
              </a:solidFill>
              <a:latin typeface="Century Gothic" panose="020B0502020202020204" pitchFamily="34" charset="0"/>
            </a:endParaRPr>
          </a:p>
          <a:p>
            <a:pPr algn="ctr"/>
            <a:r>
              <a:rPr lang="en-GB" b="1" dirty="0">
                <a:solidFill>
                  <a:srgbClr val="FF0000"/>
                </a:solidFill>
                <a:latin typeface="Century Gothic" panose="020B0502020202020204" pitchFamily="34" charset="0"/>
              </a:rPr>
              <a:t>so, 38 x 9 = 342</a:t>
            </a:r>
          </a:p>
        </p:txBody>
      </p:sp>
    </p:spTree>
    <p:extLst>
      <p:ext uri="{BB962C8B-B14F-4D97-AF65-F5344CB8AC3E}">
        <p14:creationId xmlns:p14="http://schemas.microsoft.com/office/powerpoint/2010/main" val="1050909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u="sng"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Roll a dice three times to create a calculation that multiples a 2-digit number by a 1-digit number.</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Solve the multiplication above, using an efficient method.</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algn="ctr"/>
            <a:endParaRPr lang="en-GB" sz="2400" b="1" u="sng" dirty="0">
              <a:solidFill>
                <a:prstClr val="black"/>
              </a:solidFill>
              <a:latin typeface="Century Gothic" panose="020B0502020202020204" pitchFamily="34" charset="0"/>
            </a:endParaRPr>
          </a:p>
          <a:p>
            <a:pPr lvl="0" algn="ctr"/>
            <a:endParaRPr lang="en-GB" sz="2400" b="1" u="sng" dirty="0">
              <a:solidFill>
                <a:prstClr val="black"/>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4" name="Table 13">
            <a:extLst>
              <a:ext uri="{FF2B5EF4-FFF2-40B4-BE49-F238E27FC236}">
                <a16:creationId xmlns:a16="http://schemas.microsoft.com/office/drawing/2014/main" id="{D02DCB98-7568-4B95-B0EC-2DC19D0E121C}"/>
              </a:ext>
            </a:extLst>
          </p:cNvPr>
          <p:cNvGraphicFramePr>
            <a:graphicFrameLocks noGrp="1"/>
          </p:cNvGraphicFramePr>
          <p:nvPr>
            <p:extLst>
              <p:ext uri="{D42A27DB-BD31-4B8C-83A1-F6EECF244321}">
                <p14:modId xmlns:p14="http://schemas.microsoft.com/office/powerpoint/2010/main" val="490874655"/>
              </p:ext>
            </p:extLst>
          </p:nvPr>
        </p:nvGraphicFramePr>
        <p:xfrm>
          <a:off x="1462424" y="2205178"/>
          <a:ext cx="5649170" cy="1153887"/>
        </p:xfrm>
        <a:graphic>
          <a:graphicData uri="http://schemas.openxmlformats.org/drawingml/2006/table">
            <a:tbl>
              <a:tblPr firstRow="1" bandRow="1">
                <a:tableStyleId>{5C22544A-7EE6-4342-B048-85BDC9FD1C3A}</a:tableStyleId>
              </a:tblPr>
              <a:tblGrid>
                <a:gridCol w="1129834">
                  <a:extLst>
                    <a:ext uri="{9D8B030D-6E8A-4147-A177-3AD203B41FA5}">
                      <a16:colId xmlns:a16="http://schemas.microsoft.com/office/drawing/2014/main" val="351883357"/>
                    </a:ext>
                  </a:extLst>
                </a:gridCol>
                <a:gridCol w="1129834">
                  <a:extLst>
                    <a:ext uri="{9D8B030D-6E8A-4147-A177-3AD203B41FA5}">
                      <a16:colId xmlns:a16="http://schemas.microsoft.com/office/drawing/2014/main" val="2485869427"/>
                    </a:ext>
                  </a:extLst>
                </a:gridCol>
                <a:gridCol w="1129834">
                  <a:extLst>
                    <a:ext uri="{9D8B030D-6E8A-4147-A177-3AD203B41FA5}">
                      <a16:colId xmlns:a16="http://schemas.microsoft.com/office/drawing/2014/main" val="4257423348"/>
                    </a:ext>
                  </a:extLst>
                </a:gridCol>
                <a:gridCol w="1129834">
                  <a:extLst>
                    <a:ext uri="{9D8B030D-6E8A-4147-A177-3AD203B41FA5}">
                      <a16:colId xmlns:a16="http://schemas.microsoft.com/office/drawing/2014/main" val="2722809453"/>
                    </a:ext>
                  </a:extLst>
                </a:gridCol>
                <a:gridCol w="1129834">
                  <a:extLst>
                    <a:ext uri="{9D8B030D-6E8A-4147-A177-3AD203B41FA5}">
                      <a16:colId xmlns:a16="http://schemas.microsoft.com/office/drawing/2014/main" val="1717595910"/>
                    </a:ext>
                  </a:extLst>
                </a:gridCol>
              </a:tblGrid>
              <a:tr h="1153887">
                <a:tc>
                  <a:txBody>
                    <a:bodyPr/>
                    <a:lstStyle/>
                    <a:p>
                      <a:pPr algn="ctr"/>
                      <a:r>
                        <a:rPr lang="en-GB" sz="4500" b="1" dirty="0">
                          <a:solidFill>
                            <a:srgbClr val="FF0000"/>
                          </a:solidFill>
                          <a:latin typeface="Century Gothic" panose="020B0502020202020204" pitchFamily="34" charset="0"/>
                        </a:rPr>
                        <a:t> </a:t>
                      </a:r>
                    </a:p>
                  </a:txBody>
                  <a:tcPr marL="215613" marR="215613" marT="231094" marB="231094"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4500" b="1" dirty="0">
                          <a:solidFill>
                            <a:schemeClr val="tx1"/>
                          </a:solidFill>
                          <a:latin typeface="Century Gothic" panose="020B0502020202020204" pitchFamily="34" charset="0"/>
                        </a:rPr>
                        <a:t>x</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5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4500" b="1" dirty="0">
                          <a:solidFill>
                            <a:schemeClr val="tx1"/>
                          </a:solidFill>
                          <a:latin typeface="Century Gothic" panose="020B0502020202020204" pitchFamily="34" charset="0"/>
                        </a:rPr>
                        <a:t>=</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45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spTree>
    <p:extLst>
      <p:ext uri="{BB962C8B-B14F-4D97-AF65-F5344CB8AC3E}">
        <p14:creationId xmlns:p14="http://schemas.microsoft.com/office/powerpoint/2010/main" val="178262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lvl="0" algn="ctr"/>
            <a:endParaRPr lang="en-GB" sz="2000" b="1" u="sng" dirty="0">
              <a:solidFill>
                <a:prstClr val="black"/>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Roll a dice three times to create a calculation that multiples a 2-digit number by a 1-digit number.</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Solve the multiplication above, using an efficient method.</a:t>
            </a:r>
          </a:p>
          <a:p>
            <a:r>
              <a:rPr lang="en-GB" sz="2000" b="1" dirty="0">
                <a:solidFill>
                  <a:srgbClr val="FF0000"/>
                </a:solidFill>
                <a:latin typeface="Century Gothic" panose="020B0502020202020204" pitchFamily="34" charset="0"/>
              </a:rPr>
              <a:t>Various answers, for example: 40 x 7 = 280, 3 x 7 = 21 and </a:t>
            </a:r>
          </a:p>
          <a:p>
            <a:r>
              <a:rPr lang="en-GB" sz="2000" b="1" dirty="0">
                <a:solidFill>
                  <a:srgbClr val="FF0000"/>
                </a:solidFill>
                <a:latin typeface="Century Gothic" panose="020B0502020202020204" pitchFamily="34" charset="0"/>
              </a:rPr>
              <a:t>280 + 21 = 301 so, 43 x 7 = 301.</a:t>
            </a: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algn="ctr"/>
            <a:endParaRPr lang="en-GB" sz="2000" b="1" dirty="0">
              <a:solidFill>
                <a:schemeClr val="tx1"/>
              </a:solidFill>
              <a:latin typeface="Century Gothic" panose="020B0502020202020204" pitchFamily="34" charset="0"/>
            </a:endParaRPr>
          </a:p>
          <a:p>
            <a:pPr lvl="0" algn="ctr"/>
            <a:endParaRPr lang="en-GB" sz="2000" b="1" u="sng"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defTabSz="514350">
              <a:defRPr/>
            </a:pPr>
            <a:endParaRPr lang="en-GB" sz="2000" b="1" dirty="0">
              <a:solidFill>
                <a:schemeClr val="tx1"/>
              </a:solidFill>
              <a:latin typeface="Century Gothic" panose="020B0502020202020204" pitchFamily="34" charset="0"/>
            </a:endParaRPr>
          </a:p>
          <a:p>
            <a:pPr lvl="0" algn="ctr"/>
            <a:endParaRPr lang="en-GB" sz="2400" b="1" u="sng" dirty="0">
              <a:solidFill>
                <a:prstClr val="black"/>
              </a:solidFill>
              <a:latin typeface="Century Gothic" panose="020B0502020202020204" pitchFamily="34" charset="0"/>
            </a:endParaRPr>
          </a:p>
          <a:p>
            <a:pPr lvl="0" algn="ctr"/>
            <a:endParaRPr lang="en-GB" sz="2400" b="1" u="sng" dirty="0">
              <a:solidFill>
                <a:prstClr val="black"/>
              </a:solidFill>
              <a:latin typeface="Century Gothic" panose="020B0502020202020204" pitchFamily="34" charset="0"/>
            </a:endParaRPr>
          </a:p>
        </p:txBody>
      </p:sp>
      <p:sp>
        <p:nvSpPr>
          <p:cNvPr id="7" name="TextBox 8">
            <a:extLst>
              <a:ext uri="{FF2B5EF4-FFF2-40B4-BE49-F238E27FC236}">
                <a16:creationId xmlns:a16="http://schemas.microsoft.com/office/drawing/2014/main" id="{F2267ACB-233E-41BC-B01B-8F3DC45483E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4" name="Table 13">
            <a:extLst>
              <a:ext uri="{FF2B5EF4-FFF2-40B4-BE49-F238E27FC236}">
                <a16:creationId xmlns:a16="http://schemas.microsoft.com/office/drawing/2014/main" id="{D02DCB98-7568-4B95-B0EC-2DC19D0E121C}"/>
              </a:ext>
            </a:extLst>
          </p:cNvPr>
          <p:cNvGraphicFramePr>
            <a:graphicFrameLocks noGrp="1"/>
          </p:cNvGraphicFramePr>
          <p:nvPr>
            <p:extLst>
              <p:ext uri="{D42A27DB-BD31-4B8C-83A1-F6EECF244321}">
                <p14:modId xmlns:p14="http://schemas.microsoft.com/office/powerpoint/2010/main" val="4204399987"/>
              </p:ext>
            </p:extLst>
          </p:nvPr>
        </p:nvGraphicFramePr>
        <p:xfrm>
          <a:off x="1462424" y="2205178"/>
          <a:ext cx="5649170" cy="1153887"/>
        </p:xfrm>
        <a:graphic>
          <a:graphicData uri="http://schemas.openxmlformats.org/drawingml/2006/table">
            <a:tbl>
              <a:tblPr firstRow="1" bandRow="1">
                <a:tableStyleId>{5C22544A-7EE6-4342-B048-85BDC9FD1C3A}</a:tableStyleId>
              </a:tblPr>
              <a:tblGrid>
                <a:gridCol w="1129834">
                  <a:extLst>
                    <a:ext uri="{9D8B030D-6E8A-4147-A177-3AD203B41FA5}">
                      <a16:colId xmlns:a16="http://schemas.microsoft.com/office/drawing/2014/main" val="351883357"/>
                    </a:ext>
                  </a:extLst>
                </a:gridCol>
                <a:gridCol w="1129834">
                  <a:extLst>
                    <a:ext uri="{9D8B030D-6E8A-4147-A177-3AD203B41FA5}">
                      <a16:colId xmlns:a16="http://schemas.microsoft.com/office/drawing/2014/main" val="2485869427"/>
                    </a:ext>
                  </a:extLst>
                </a:gridCol>
                <a:gridCol w="1129834">
                  <a:extLst>
                    <a:ext uri="{9D8B030D-6E8A-4147-A177-3AD203B41FA5}">
                      <a16:colId xmlns:a16="http://schemas.microsoft.com/office/drawing/2014/main" val="4257423348"/>
                    </a:ext>
                  </a:extLst>
                </a:gridCol>
                <a:gridCol w="1129834">
                  <a:extLst>
                    <a:ext uri="{9D8B030D-6E8A-4147-A177-3AD203B41FA5}">
                      <a16:colId xmlns:a16="http://schemas.microsoft.com/office/drawing/2014/main" val="2722809453"/>
                    </a:ext>
                  </a:extLst>
                </a:gridCol>
                <a:gridCol w="1129834">
                  <a:extLst>
                    <a:ext uri="{9D8B030D-6E8A-4147-A177-3AD203B41FA5}">
                      <a16:colId xmlns:a16="http://schemas.microsoft.com/office/drawing/2014/main" val="1717595910"/>
                    </a:ext>
                  </a:extLst>
                </a:gridCol>
              </a:tblGrid>
              <a:tr h="1153887">
                <a:tc>
                  <a:txBody>
                    <a:bodyPr/>
                    <a:lstStyle/>
                    <a:p>
                      <a:pPr algn="ctr"/>
                      <a:r>
                        <a:rPr lang="en-GB" sz="4000" b="1" dirty="0">
                          <a:solidFill>
                            <a:srgbClr val="FF0000"/>
                          </a:solidFill>
                          <a:latin typeface="Century Gothic" panose="020B0502020202020204" pitchFamily="34" charset="0"/>
                        </a:rPr>
                        <a:t>43</a:t>
                      </a:r>
                      <a:endParaRPr lang="en-GB" sz="45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4500" b="1" dirty="0">
                          <a:solidFill>
                            <a:schemeClr val="tx1"/>
                          </a:solidFill>
                          <a:latin typeface="Century Gothic" panose="020B0502020202020204" pitchFamily="34" charset="0"/>
                        </a:rPr>
                        <a:t>x</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4000" b="1" dirty="0">
                          <a:solidFill>
                            <a:srgbClr val="FF0000"/>
                          </a:solidFill>
                          <a:latin typeface="Century Gothic" panose="020B0502020202020204" pitchFamily="34" charset="0"/>
                        </a:rPr>
                        <a:t>7</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4500" b="1" dirty="0">
                          <a:solidFill>
                            <a:schemeClr val="tx1"/>
                          </a:solidFill>
                          <a:latin typeface="Century Gothic" panose="020B0502020202020204" pitchFamily="34" charset="0"/>
                        </a:rPr>
                        <a:t>=</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4000" b="1" dirty="0">
                          <a:solidFill>
                            <a:srgbClr val="FF0000"/>
                          </a:solidFill>
                          <a:latin typeface="Century Gothic" panose="020B0502020202020204" pitchFamily="34" charset="0"/>
                        </a:rPr>
                        <a:t>301</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spTree>
    <p:extLst>
      <p:ext uri="{BB962C8B-B14F-4D97-AF65-F5344CB8AC3E}">
        <p14:creationId xmlns:p14="http://schemas.microsoft.com/office/powerpoint/2010/main" val="1738663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Spring Block 1 – Multiplication and Division – Efficient Multiplication</a:t>
            </a:r>
            <a:endParaRPr lang="en-GB" sz="1600" b="1" dirty="0">
              <a:solidFill>
                <a:srgbClr val="E7E6E6">
                  <a:lumMod val="25000"/>
                </a:srgbClr>
              </a:solidFill>
              <a:latin typeface="Century Gothic" panose="020B0502020202020204" pitchFamily="34" charset="0"/>
            </a:endParaRPr>
          </a:p>
          <a:p>
            <a:pPr lvl="0" defTabSz="457200">
              <a:defRPr/>
            </a:pPr>
            <a:endParaRPr lang="en-GB" sz="16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a:lnSpc>
                <a:spcPct val="100000"/>
              </a:lnSpc>
              <a:spcAft>
                <a:spcPts val="0"/>
              </a:spcAft>
            </a:pPr>
            <a:r>
              <a:rPr lang="en-GB" sz="1200" b="1" dirty="0">
                <a:solidFill>
                  <a:schemeClr val="tx1"/>
                </a:solidFill>
                <a:latin typeface="Century Gothic" panose="020B0502020202020204" pitchFamily="34" charset="0"/>
              </a:rPr>
              <a:t>Teaching Note: Due to the nature of this step, many of the questions have various possible answers. The questions have been designed to allow the children to discuss, explain and demonstrate which methods they find most efficient and which methods they find less efficient.</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Year 4: </a:t>
            </a:r>
            <a:r>
              <a:rPr lang="en-GB" sz="1200" b="1" dirty="0">
                <a:solidFill>
                  <a:schemeClr val="tx1"/>
                </a:solidFill>
                <a:latin typeface="Century Gothic" panose="020B0502020202020204" pitchFamily="34" charset="0"/>
              </a:rPr>
              <a:t>(4C6a)</a:t>
            </a:r>
            <a:r>
              <a:rPr lang="en-GB" sz="1200" b="1" dirty="0">
                <a:latin typeface="Century Gothic" panose="020B0502020202020204" pitchFamily="34" charset="0"/>
              </a:rPr>
              <a:t> </a:t>
            </a:r>
            <a:r>
              <a:rPr lang="en-GB" sz="1200" b="1" dirty="0">
                <a:latin typeface="Century Gothic" panose="020B0502020202020204" pitchFamily="34" charset="0"/>
                <a:hlinkClick r:id="rId4"/>
              </a:rPr>
              <a:t>Recall multiplication and division facts for multiplication tables up to 12 × 12</a:t>
            </a:r>
            <a:br>
              <a:rPr lang="en-GB" sz="1200" b="1" dirty="0">
                <a:solidFill>
                  <a:schemeClr val="tx1"/>
                </a:solidFill>
                <a:latin typeface="Century Gothic" panose="020B0502020202020204" pitchFamily="34" charset="0"/>
              </a:rPr>
            </a:br>
            <a:r>
              <a:rPr lang="en-GB" sz="1200" b="1" dirty="0">
                <a:solidFill>
                  <a:schemeClr val="tx1"/>
                </a:solidFill>
                <a:latin typeface="Century Gothic" panose="020B0502020202020204" pitchFamily="34" charset="0"/>
              </a:rPr>
              <a:t>Mathematics Year 4: (4C6b)</a:t>
            </a:r>
            <a:r>
              <a:rPr lang="en-GB" sz="1200" b="1" dirty="0">
                <a:latin typeface="Century Gothic" panose="020B0502020202020204" pitchFamily="34" charset="0"/>
              </a:rPr>
              <a:t> </a:t>
            </a:r>
            <a:r>
              <a:rPr lang="en-GB" sz="1200" b="1" dirty="0">
                <a:latin typeface="Century Gothic" panose="020B0502020202020204" pitchFamily="34" charset="0"/>
                <a:hlinkClick r:id="rId5"/>
              </a:rPr>
              <a:t>Use place value, known and derived facts to multiply and divide mentally, including: multiplying by 0 and 1; dividing by 1; multiplying together three numbers</a:t>
            </a:r>
            <a:endParaRPr lang="en-GB" sz="1200" b="1" dirty="0">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Year 4: </a:t>
            </a:r>
            <a:r>
              <a:rPr lang="en-GB" sz="1200" b="1" dirty="0">
                <a:solidFill>
                  <a:schemeClr val="tx1"/>
                </a:solidFill>
                <a:latin typeface="Century Gothic" panose="020B0502020202020204" pitchFamily="34" charset="0"/>
              </a:rPr>
              <a:t>(4C6c)</a:t>
            </a:r>
            <a:r>
              <a:rPr lang="en-GB" sz="1200" b="1" dirty="0">
                <a:latin typeface="Century Gothic" panose="020B0502020202020204" pitchFamily="34" charset="0"/>
              </a:rPr>
              <a:t> </a:t>
            </a:r>
            <a:r>
              <a:rPr lang="en-GB" sz="1200" b="1" dirty="0">
                <a:latin typeface="Century Gothic" panose="020B0502020202020204" pitchFamily="34" charset="0"/>
                <a:hlinkClick r:id="rId6"/>
              </a:rPr>
              <a:t>Recognise and use factor pairs and commutativity in mental calculations</a:t>
            </a:r>
            <a:endParaRPr lang="en-GB" sz="1200" b="1" dirty="0">
              <a:latin typeface="Century Gothic" panose="020B0502020202020204" pitchFamily="34" charset="0"/>
            </a:endParaRPr>
          </a:p>
          <a:p>
            <a:pPr fontAlgn="base">
              <a:lnSpc>
                <a:spcPct val="100000"/>
              </a:lnSpc>
              <a:spcAft>
                <a:spcPts val="0"/>
              </a:spcAft>
            </a:pPr>
            <a:r>
              <a:rPr lang="en-GB" sz="1200" b="1" dirty="0">
                <a:solidFill>
                  <a:prstClr val="black"/>
                </a:solidFill>
                <a:latin typeface="Century Gothic" panose="020B0502020202020204" pitchFamily="34" charset="0"/>
              </a:rPr>
              <a:t>Mathematics Year 4</a:t>
            </a:r>
            <a:r>
              <a:rPr lang="en-GB" sz="1200" b="1" dirty="0">
                <a:solidFill>
                  <a:schemeClr val="tx1"/>
                </a:solidFill>
                <a:latin typeface="Century Gothic" panose="020B0502020202020204" pitchFamily="34" charset="0"/>
              </a:rPr>
              <a:t>: (4C8)</a:t>
            </a:r>
            <a:r>
              <a:rPr lang="en-GB" sz="1200" b="1" dirty="0">
                <a:latin typeface="Century Gothic" panose="020B0502020202020204" pitchFamily="34" charset="0"/>
              </a:rPr>
              <a:t> </a:t>
            </a:r>
            <a:r>
              <a:rPr lang="en-GB" sz="1200" b="1" dirty="0">
                <a:latin typeface="Century Gothic" panose="020B0502020202020204" pitchFamily="34" charset="0"/>
                <a:hlinkClick r:id="rId7"/>
              </a:rPr>
              <a:t>Solve problems involving multiplying and adding, including using the distributive law to multiply two digit numbers by one digit, integer scaling problems and harder correspondence problems such as </a:t>
            </a:r>
            <a:r>
              <a:rPr lang="en-GB" sz="1200" b="1" i="1" dirty="0">
                <a:latin typeface="Century Gothic" panose="020B0502020202020204" pitchFamily="34" charset="0"/>
                <a:hlinkClick r:id="rId7"/>
              </a:rPr>
              <a:t>n</a:t>
            </a:r>
            <a:r>
              <a:rPr lang="en-GB" sz="1200" b="1" dirty="0">
                <a:latin typeface="Century Gothic" panose="020B0502020202020204" pitchFamily="34" charset="0"/>
                <a:hlinkClick r:id="rId7"/>
              </a:rPr>
              <a:t> objects are connected to </a:t>
            </a:r>
            <a:r>
              <a:rPr lang="en-GB" sz="1200" b="1" i="1" dirty="0">
                <a:latin typeface="Century Gothic" panose="020B0502020202020204" pitchFamily="34" charset="0"/>
                <a:hlinkClick r:id="rId7"/>
              </a:rPr>
              <a:t>m</a:t>
            </a:r>
            <a:r>
              <a:rPr lang="en-GB" sz="1200" b="1" dirty="0">
                <a:latin typeface="Century Gothic" panose="020B0502020202020204" pitchFamily="34" charset="0"/>
                <a:hlinkClick r:id="rId7"/>
              </a:rPr>
              <a:t> objects</a:t>
            </a:r>
            <a:endParaRPr lang="en-GB" sz="1200" b="1" dirty="0">
              <a:solidFill>
                <a:schemeClr val="tx1"/>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fontAlgn="base">
              <a:lnSpc>
                <a:spcPct val="100000"/>
              </a:lnSpc>
              <a:spcAft>
                <a:spcPts val="0"/>
              </a:spcAft>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8"/>
              </a:rPr>
              <a:t>Year 4 Multiplication and Division</a:t>
            </a:r>
            <a:r>
              <a:rPr lang="en-GB" sz="1600" b="1" dirty="0">
                <a:solidFill>
                  <a:prstClr val="black"/>
                </a:solidFill>
                <a:latin typeface="Century Gothic" panose="020B0502020202020204" pitchFamily="34" charset="0"/>
              </a:rPr>
              <a:t> resources.</a:t>
            </a: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9"/>
              </a:rPr>
              <a:t>review</a:t>
            </a:r>
            <a:r>
              <a:rPr lang="en-GB" sz="1600" b="1" dirty="0">
                <a:solidFill>
                  <a:prstClr val="black"/>
                </a:solidFill>
                <a:latin typeface="Century Gothic" panose="020B0502020202020204" pitchFamily="34" charset="0"/>
              </a:rPr>
              <a:t> it on our website.</a:t>
            </a:r>
          </a:p>
        </p:txBody>
      </p:sp>
      <p:sp>
        <p:nvSpPr>
          <p:cNvPr id="7" name="TextBox 8">
            <a:extLst>
              <a:ext uri="{FF2B5EF4-FFF2-40B4-BE49-F238E27FC236}">
                <a16:creationId xmlns:a16="http://schemas.microsoft.com/office/drawing/2014/main" id="{277FDC6C-B99A-4ED8-B341-A52126824B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spTree>
    <p:extLst>
      <p:ext uri="{BB962C8B-B14F-4D97-AF65-F5344CB8AC3E}">
        <p14:creationId xmlns:p14="http://schemas.microsoft.com/office/powerpoint/2010/main" val="263748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27814" y="6454317"/>
            <a:ext cx="1231337" cy="403587"/>
            <a:chOff x="36360" y="6454317"/>
            <a:chExt cx="1231337"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36360"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rgbClr val="E7E6E6">
                    <a:lumMod val="50000"/>
                  </a:srgbClr>
                </a:solidFill>
                <a:latin typeface="Century Gothic" panose="020B0502020202020204" pitchFamily="34" charset="0"/>
              </a:rPr>
              <a:t>Year 4 – Spring Block 1 – Multiplication and Division </a:t>
            </a:r>
            <a:endParaRPr lang="en-GB" sz="1600" b="1" dirty="0">
              <a:solidFill>
                <a:schemeClr val="bg2">
                  <a:lumMod val="50000"/>
                </a:schemeClr>
              </a:solidFill>
              <a:latin typeface="Century Gothic" panose="020B0502020202020204" pitchFamily="34" charset="0"/>
            </a:endParaRPr>
          </a:p>
          <a:p>
            <a:pPr lvl="0" algn="ct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algn="ctr"/>
            <a:endParaRPr lang="en-GB" sz="4000" b="1" dirty="0">
              <a:solidFill>
                <a:schemeClr val="tx1"/>
              </a:solidFill>
              <a:latin typeface="Century Gothic" panose="020B0502020202020204" pitchFamily="34" charset="0"/>
            </a:endParaRPr>
          </a:p>
          <a:p>
            <a:pPr algn="ctr"/>
            <a:r>
              <a:rPr lang="en-GB" sz="4000" b="1" dirty="0">
                <a:solidFill>
                  <a:schemeClr val="bg2">
                    <a:lumMod val="25000"/>
                  </a:schemeClr>
                </a:solidFill>
                <a:latin typeface="Century Gothic" panose="020B0502020202020204" pitchFamily="34" charset="0"/>
              </a:rPr>
              <a:t>Step 4: Efficient Multiplication</a:t>
            </a:r>
          </a:p>
          <a:p>
            <a:pPr lvl="0" fontAlgn="base">
              <a:defRPr/>
            </a:pPr>
            <a:endParaRPr lang="en-GB" sz="1400" dirty="0">
              <a:solidFill>
                <a:prstClr val="black"/>
              </a:solidFill>
              <a:latin typeface="SassoonCRInfantMedium" panose="02000603020000020003" pitchFamily="2" charset="0"/>
            </a:endParaRPr>
          </a:p>
        </p:txBody>
      </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lvl="0" algn="ctr"/>
            <a:r>
              <a:rPr lang="en-GB" b="1" u="sng" dirty="0">
                <a:solidFill>
                  <a:schemeClr val="tx1"/>
                </a:solidFill>
                <a:latin typeface="Century Gothic" panose="020B0502020202020204" pitchFamily="34" charset="0"/>
              </a:rPr>
              <a:t> </a:t>
            </a:r>
          </a:p>
          <a:p>
            <a:pPr lvl="0" algn="ctr"/>
            <a:r>
              <a:rPr lang="en-GB" sz="2000" b="1" dirty="0">
                <a:solidFill>
                  <a:schemeClr val="tx1"/>
                </a:solidFill>
                <a:latin typeface="Century Gothic" panose="020B0502020202020204" pitchFamily="34" charset="0"/>
              </a:rPr>
              <a:t>Circle all of the factor pairs of 48 below. </a:t>
            </a: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1" name="Table 10">
            <a:extLst>
              <a:ext uri="{FF2B5EF4-FFF2-40B4-BE49-F238E27FC236}">
                <a16:creationId xmlns:a16="http://schemas.microsoft.com/office/drawing/2014/main" id="{32BF83BD-B03C-4FCD-A9AA-26A206E5735B}"/>
              </a:ext>
            </a:extLst>
          </p:cNvPr>
          <p:cNvGraphicFramePr>
            <a:graphicFrameLocks noGrp="1"/>
          </p:cNvGraphicFramePr>
          <p:nvPr>
            <p:extLst>
              <p:ext uri="{D42A27DB-BD31-4B8C-83A1-F6EECF244321}">
                <p14:modId xmlns:p14="http://schemas.microsoft.com/office/powerpoint/2010/main" val="2858998738"/>
              </p:ext>
            </p:extLst>
          </p:nvPr>
        </p:nvGraphicFramePr>
        <p:xfrm>
          <a:off x="1000337" y="1639449"/>
          <a:ext cx="7143325" cy="3369873"/>
        </p:xfrm>
        <a:graphic>
          <a:graphicData uri="http://schemas.openxmlformats.org/drawingml/2006/table">
            <a:tbl>
              <a:tblPr firstRow="1" bandRow="1">
                <a:tableStyleId>{5940675A-B579-460E-94D1-54222C63F5DA}</a:tableStyleId>
              </a:tblPr>
              <a:tblGrid>
                <a:gridCol w="1428665">
                  <a:extLst>
                    <a:ext uri="{9D8B030D-6E8A-4147-A177-3AD203B41FA5}">
                      <a16:colId xmlns:a16="http://schemas.microsoft.com/office/drawing/2014/main" val="1989084817"/>
                    </a:ext>
                  </a:extLst>
                </a:gridCol>
                <a:gridCol w="1428665">
                  <a:extLst>
                    <a:ext uri="{9D8B030D-6E8A-4147-A177-3AD203B41FA5}">
                      <a16:colId xmlns:a16="http://schemas.microsoft.com/office/drawing/2014/main" val="1652951394"/>
                    </a:ext>
                  </a:extLst>
                </a:gridCol>
                <a:gridCol w="1428665">
                  <a:extLst>
                    <a:ext uri="{9D8B030D-6E8A-4147-A177-3AD203B41FA5}">
                      <a16:colId xmlns:a16="http://schemas.microsoft.com/office/drawing/2014/main" val="968512866"/>
                    </a:ext>
                  </a:extLst>
                </a:gridCol>
                <a:gridCol w="1428665">
                  <a:extLst>
                    <a:ext uri="{9D8B030D-6E8A-4147-A177-3AD203B41FA5}">
                      <a16:colId xmlns:a16="http://schemas.microsoft.com/office/drawing/2014/main" val="1572794305"/>
                    </a:ext>
                  </a:extLst>
                </a:gridCol>
                <a:gridCol w="1428665">
                  <a:extLst>
                    <a:ext uri="{9D8B030D-6E8A-4147-A177-3AD203B41FA5}">
                      <a16:colId xmlns:a16="http://schemas.microsoft.com/office/drawing/2014/main" val="183056072"/>
                    </a:ext>
                  </a:extLst>
                </a:gridCol>
              </a:tblGrid>
              <a:tr h="1123291">
                <a:tc>
                  <a:txBody>
                    <a:bodyPr/>
                    <a:lstStyle/>
                    <a:p>
                      <a:pPr algn="ctr"/>
                      <a:r>
                        <a:rPr lang="en-GB" sz="2800" b="1" dirty="0">
                          <a:latin typeface="Century Gothic" panose="020B0502020202020204" pitchFamily="34" charset="0"/>
                        </a:rPr>
                        <a:t>6 x 8</a:t>
                      </a:r>
                    </a:p>
                  </a:txBody>
                  <a:tcPr marL="0" marR="0" marT="0" marB="0"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800" b="1" dirty="0">
                          <a:latin typeface="Century Gothic" panose="020B0502020202020204" pitchFamily="34" charset="0"/>
                        </a:rPr>
                        <a:t>3 x 16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800" b="1" dirty="0">
                          <a:latin typeface="Century Gothic" panose="020B0502020202020204" pitchFamily="34" charset="0"/>
                        </a:rPr>
                        <a:t>5 x 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10195663"/>
                  </a:ext>
                </a:extLst>
              </a:tr>
              <a:tr h="1123291">
                <a:tc>
                  <a:txBody>
                    <a:bodyPr/>
                    <a:lstStyle/>
                    <a:p>
                      <a:pPr algn="ctr"/>
                      <a:endParaRPr lang="en-GB" sz="2800" b="1" dirty="0">
                        <a:latin typeface="Century Gothic" panose="020B0502020202020204" pitchFamily="34" charset="0"/>
                      </a:endParaRPr>
                    </a:p>
                  </a:txBody>
                  <a:tcPr marL="0" marR="0"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800" b="1" dirty="0">
                          <a:latin typeface="Century Gothic" panose="020B0502020202020204" pitchFamily="34" charset="0"/>
                        </a:rPr>
                        <a:t>4 x 12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800" b="1" dirty="0">
                          <a:latin typeface="Century Gothic" panose="020B0502020202020204" pitchFamily="34" charset="0"/>
                        </a:rPr>
                        <a:t>8 x 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53921303"/>
                  </a:ext>
                </a:extLst>
              </a:tr>
              <a:tr h="1123291">
                <a:tc>
                  <a:txBody>
                    <a:bodyPr/>
                    <a:lstStyle/>
                    <a:p>
                      <a:pPr algn="ctr"/>
                      <a:r>
                        <a:rPr lang="en-GB" sz="2800" b="1" dirty="0">
                          <a:latin typeface="Century Gothic" panose="020B0502020202020204" pitchFamily="34" charset="0"/>
                        </a:rPr>
                        <a:t>2 x 24</a:t>
                      </a:r>
                    </a:p>
                  </a:txBody>
                  <a:tcPr marL="0" marR="0"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2800" b="1" dirty="0">
                          <a:latin typeface="Century Gothic" panose="020B0502020202020204" pitchFamily="34" charset="0"/>
                        </a:rPr>
                        <a:t>9 x 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2800" b="1" dirty="0">
                          <a:latin typeface="Century Gothic" panose="020B0502020202020204" pitchFamily="34" charset="0"/>
                        </a:rPr>
                        <a:t>1 x 48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72465300"/>
                  </a:ext>
                </a:extLst>
              </a:tr>
            </a:tbl>
          </a:graphicData>
        </a:graphic>
      </p:graphicFrame>
    </p:spTree>
    <p:extLst>
      <p:ext uri="{BB962C8B-B14F-4D97-AF65-F5344CB8AC3E}">
        <p14:creationId xmlns:p14="http://schemas.microsoft.com/office/powerpoint/2010/main" val="1669721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lvl="0" algn="ctr"/>
            <a:r>
              <a:rPr lang="en-GB" b="1" u="sng" dirty="0">
                <a:solidFill>
                  <a:schemeClr val="tx1"/>
                </a:solidFill>
                <a:latin typeface="Century Gothic" panose="020B0502020202020204" pitchFamily="34" charset="0"/>
              </a:rPr>
              <a:t> </a:t>
            </a:r>
          </a:p>
          <a:p>
            <a:pPr lvl="0" algn="ctr"/>
            <a:r>
              <a:rPr lang="en-GB" sz="2000" b="1" dirty="0">
                <a:solidFill>
                  <a:schemeClr val="tx1"/>
                </a:solidFill>
                <a:latin typeface="Century Gothic" panose="020B0502020202020204" pitchFamily="34" charset="0"/>
              </a:rPr>
              <a:t>Circle all of the factor pairs of 48 below. </a:t>
            </a: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a:p>
            <a:pPr lvl="0" algn="ctr"/>
            <a:endParaRPr lang="en-GB" sz="24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9C98043F-F327-469C-AFFD-8AE7F5773C6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4" name="Table 13">
            <a:extLst>
              <a:ext uri="{FF2B5EF4-FFF2-40B4-BE49-F238E27FC236}">
                <a16:creationId xmlns:a16="http://schemas.microsoft.com/office/drawing/2014/main" id="{0B55DD82-FB01-4BFF-8E95-63E59CC38560}"/>
              </a:ext>
            </a:extLst>
          </p:cNvPr>
          <p:cNvGraphicFramePr>
            <a:graphicFrameLocks noGrp="1"/>
          </p:cNvGraphicFramePr>
          <p:nvPr>
            <p:extLst>
              <p:ext uri="{D42A27DB-BD31-4B8C-83A1-F6EECF244321}">
                <p14:modId xmlns:p14="http://schemas.microsoft.com/office/powerpoint/2010/main" val="1578819542"/>
              </p:ext>
            </p:extLst>
          </p:nvPr>
        </p:nvGraphicFramePr>
        <p:xfrm>
          <a:off x="1000337" y="1639449"/>
          <a:ext cx="7143325" cy="3369873"/>
        </p:xfrm>
        <a:graphic>
          <a:graphicData uri="http://schemas.openxmlformats.org/drawingml/2006/table">
            <a:tbl>
              <a:tblPr firstRow="1" bandRow="1">
                <a:tableStyleId>{5940675A-B579-460E-94D1-54222C63F5DA}</a:tableStyleId>
              </a:tblPr>
              <a:tblGrid>
                <a:gridCol w="1428665">
                  <a:extLst>
                    <a:ext uri="{9D8B030D-6E8A-4147-A177-3AD203B41FA5}">
                      <a16:colId xmlns:a16="http://schemas.microsoft.com/office/drawing/2014/main" val="1989084817"/>
                    </a:ext>
                  </a:extLst>
                </a:gridCol>
                <a:gridCol w="1428665">
                  <a:extLst>
                    <a:ext uri="{9D8B030D-6E8A-4147-A177-3AD203B41FA5}">
                      <a16:colId xmlns:a16="http://schemas.microsoft.com/office/drawing/2014/main" val="1652951394"/>
                    </a:ext>
                  </a:extLst>
                </a:gridCol>
                <a:gridCol w="1428665">
                  <a:extLst>
                    <a:ext uri="{9D8B030D-6E8A-4147-A177-3AD203B41FA5}">
                      <a16:colId xmlns:a16="http://schemas.microsoft.com/office/drawing/2014/main" val="968512866"/>
                    </a:ext>
                  </a:extLst>
                </a:gridCol>
                <a:gridCol w="1428665">
                  <a:extLst>
                    <a:ext uri="{9D8B030D-6E8A-4147-A177-3AD203B41FA5}">
                      <a16:colId xmlns:a16="http://schemas.microsoft.com/office/drawing/2014/main" val="1572794305"/>
                    </a:ext>
                  </a:extLst>
                </a:gridCol>
                <a:gridCol w="1428665">
                  <a:extLst>
                    <a:ext uri="{9D8B030D-6E8A-4147-A177-3AD203B41FA5}">
                      <a16:colId xmlns:a16="http://schemas.microsoft.com/office/drawing/2014/main" val="183056072"/>
                    </a:ext>
                  </a:extLst>
                </a:gridCol>
              </a:tblGrid>
              <a:tr h="1123291">
                <a:tc>
                  <a:txBody>
                    <a:bodyPr/>
                    <a:lstStyle/>
                    <a:p>
                      <a:pPr algn="ctr"/>
                      <a:r>
                        <a:rPr lang="en-GB" sz="2800" b="1" dirty="0">
                          <a:solidFill>
                            <a:srgbClr val="FF0000"/>
                          </a:solidFill>
                          <a:latin typeface="Century Gothic" panose="020B0502020202020204" pitchFamily="34" charset="0"/>
                        </a:rPr>
                        <a:t>6 x 8</a:t>
                      </a:r>
                    </a:p>
                  </a:txBody>
                  <a:tcPr marL="0" marR="0" marT="0" marB="0" anchor="ctr">
                    <a:lnL w="12700" cmpd="sng">
                      <a:noFill/>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800" b="1" dirty="0">
                          <a:solidFill>
                            <a:srgbClr val="FF0000"/>
                          </a:solidFill>
                          <a:latin typeface="Century Gothic" panose="020B0502020202020204" pitchFamily="34" charset="0"/>
                        </a:rPr>
                        <a:t>3 x 16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800" b="1" dirty="0">
                          <a:solidFill>
                            <a:schemeClr val="bg1">
                              <a:lumMod val="65000"/>
                            </a:schemeClr>
                          </a:solidFill>
                          <a:latin typeface="Century Gothic" panose="020B0502020202020204" pitchFamily="34" charset="0"/>
                        </a:rPr>
                        <a:t>5 x 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10195663"/>
                  </a:ext>
                </a:extLst>
              </a:tr>
              <a:tr h="1123291">
                <a:tc>
                  <a:txBody>
                    <a:bodyPr/>
                    <a:lstStyle/>
                    <a:p>
                      <a:pPr algn="ctr"/>
                      <a:endParaRPr lang="en-GB" sz="2800" b="1" dirty="0">
                        <a:latin typeface="Century Gothic" panose="020B0502020202020204" pitchFamily="34" charset="0"/>
                      </a:endParaRPr>
                    </a:p>
                  </a:txBody>
                  <a:tcPr marL="0" marR="0"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800" b="1" dirty="0">
                          <a:solidFill>
                            <a:srgbClr val="FF0000"/>
                          </a:solidFill>
                          <a:latin typeface="Century Gothic" panose="020B0502020202020204" pitchFamily="34" charset="0"/>
                        </a:rPr>
                        <a:t>4 x 12</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2800" b="1" dirty="0">
                          <a:solidFill>
                            <a:schemeClr val="bg1">
                              <a:lumMod val="65000"/>
                            </a:schemeClr>
                          </a:solidFill>
                          <a:latin typeface="Century Gothic" panose="020B0502020202020204" pitchFamily="34" charset="0"/>
                        </a:rPr>
                        <a:t>8 x 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53921303"/>
                  </a:ext>
                </a:extLst>
              </a:tr>
              <a:tr h="1123291">
                <a:tc>
                  <a:txBody>
                    <a:bodyPr/>
                    <a:lstStyle/>
                    <a:p>
                      <a:pPr algn="ctr"/>
                      <a:r>
                        <a:rPr lang="en-GB" sz="2800" b="1" dirty="0">
                          <a:solidFill>
                            <a:srgbClr val="FF0000"/>
                          </a:solidFill>
                          <a:latin typeface="Century Gothic" panose="020B0502020202020204" pitchFamily="34" charset="0"/>
                        </a:rPr>
                        <a:t>2 x 24</a:t>
                      </a:r>
                    </a:p>
                  </a:txBody>
                  <a:tcPr marL="0" marR="0" marT="0"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2800" b="1" dirty="0">
                          <a:solidFill>
                            <a:schemeClr val="bg1">
                              <a:lumMod val="65000"/>
                            </a:schemeClr>
                          </a:solidFill>
                          <a:latin typeface="Century Gothic" panose="020B0502020202020204" pitchFamily="34" charset="0"/>
                        </a:rPr>
                        <a:t>9 x 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GB" sz="2800" b="1" dirty="0">
                        <a:latin typeface="Century Gothic" panose="020B0502020202020204" pitchFamily="34" charset="0"/>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2800" b="1" dirty="0">
                          <a:solidFill>
                            <a:srgbClr val="FF0000"/>
                          </a:solidFill>
                          <a:latin typeface="Century Gothic" panose="020B0502020202020204" pitchFamily="34" charset="0"/>
                        </a:rPr>
                        <a:t>1 x 48</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472465300"/>
                  </a:ext>
                </a:extLst>
              </a:tr>
            </a:tbl>
          </a:graphicData>
        </a:graphic>
      </p:graphicFrame>
      <p:sp>
        <p:nvSpPr>
          <p:cNvPr id="2" name="Oval 1">
            <a:extLst>
              <a:ext uri="{FF2B5EF4-FFF2-40B4-BE49-F238E27FC236}">
                <a16:creationId xmlns:a16="http://schemas.microsoft.com/office/drawing/2014/main" id="{12E8ACC5-E52C-4C04-958D-E424653995ED}"/>
              </a:ext>
            </a:extLst>
          </p:cNvPr>
          <p:cNvSpPr/>
          <p:nvPr/>
        </p:nvSpPr>
        <p:spPr>
          <a:xfrm>
            <a:off x="3997807" y="1758099"/>
            <a:ext cx="1240209" cy="95678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38F5E4EB-10BE-4F59-B439-F7BC3BC4F998}"/>
              </a:ext>
            </a:extLst>
          </p:cNvPr>
          <p:cNvSpPr/>
          <p:nvPr/>
        </p:nvSpPr>
        <p:spPr>
          <a:xfrm>
            <a:off x="1092162" y="3986498"/>
            <a:ext cx="1240209" cy="95678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15B68928-490C-43BF-BA2A-FFF8AA36BF95}"/>
              </a:ext>
            </a:extLst>
          </p:cNvPr>
          <p:cNvSpPr/>
          <p:nvPr/>
        </p:nvSpPr>
        <p:spPr>
          <a:xfrm>
            <a:off x="2577991" y="2845993"/>
            <a:ext cx="1240209" cy="95678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16275F7C-4983-4762-A2DE-FA0821FF3485}"/>
              </a:ext>
            </a:extLst>
          </p:cNvPr>
          <p:cNvSpPr/>
          <p:nvPr/>
        </p:nvSpPr>
        <p:spPr>
          <a:xfrm>
            <a:off x="1092162" y="1758099"/>
            <a:ext cx="1240209" cy="95678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1F4C713B-39C0-40B2-ABB1-D97FCC7CF3F8}"/>
              </a:ext>
            </a:extLst>
          </p:cNvPr>
          <p:cNvSpPr/>
          <p:nvPr/>
        </p:nvSpPr>
        <p:spPr>
          <a:xfrm>
            <a:off x="6823573" y="3986498"/>
            <a:ext cx="1240209" cy="95678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20140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Sam has started to work out 42 x 6.</a:t>
            </a:r>
          </a:p>
          <a:p>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his calculation.</a:t>
            </a: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5" name="Table 14">
            <a:extLst>
              <a:ext uri="{FF2B5EF4-FFF2-40B4-BE49-F238E27FC236}">
                <a16:creationId xmlns:a16="http://schemas.microsoft.com/office/drawing/2014/main" id="{0B37B88A-40CB-4222-BD10-E19C60A49398}"/>
              </a:ext>
            </a:extLst>
          </p:cNvPr>
          <p:cNvGraphicFramePr>
            <a:graphicFrameLocks noGrp="1"/>
          </p:cNvGraphicFramePr>
          <p:nvPr>
            <p:extLst>
              <p:ext uri="{D42A27DB-BD31-4B8C-83A1-F6EECF244321}">
                <p14:modId xmlns:p14="http://schemas.microsoft.com/office/powerpoint/2010/main" val="3789996145"/>
              </p:ext>
            </p:extLst>
          </p:nvPr>
        </p:nvGraphicFramePr>
        <p:xfrm>
          <a:off x="4319263" y="2231779"/>
          <a:ext cx="3858460" cy="788120"/>
        </p:xfrm>
        <a:graphic>
          <a:graphicData uri="http://schemas.openxmlformats.org/drawingml/2006/table">
            <a:tbl>
              <a:tblPr firstRow="1" bandRow="1">
                <a:tableStyleId>{5C22544A-7EE6-4342-B048-85BDC9FD1C3A}</a:tableStyleId>
              </a:tblPr>
              <a:tblGrid>
                <a:gridCol w="771692">
                  <a:extLst>
                    <a:ext uri="{9D8B030D-6E8A-4147-A177-3AD203B41FA5}">
                      <a16:colId xmlns:a16="http://schemas.microsoft.com/office/drawing/2014/main" val="351883357"/>
                    </a:ext>
                  </a:extLst>
                </a:gridCol>
                <a:gridCol w="771692">
                  <a:extLst>
                    <a:ext uri="{9D8B030D-6E8A-4147-A177-3AD203B41FA5}">
                      <a16:colId xmlns:a16="http://schemas.microsoft.com/office/drawing/2014/main" val="2485869427"/>
                    </a:ext>
                  </a:extLst>
                </a:gridCol>
                <a:gridCol w="771692">
                  <a:extLst>
                    <a:ext uri="{9D8B030D-6E8A-4147-A177-3AD203B41FA5}">
                      <a16:colId xmlns:a16="http://schemas.microsoft.com/office/drawing/2014/main" val="4257423348"/>
                    </a:ext>
                  </a:extLst>
                </a:gridCol>
                <a:gridCol w="771692">
                  <a:extLst>
                    <a:ext uri="{9D8B030D-6E8A-4147-A177-3AD203B41FA5}">
                      <a16:colId xmlns:a16="http://schemas.microsoft.com/office/drawing/2014/main" val="2722809453"/>
                    </a:ext>
                  </a:extLst>
                </a:gridCol>
                <a:gridCol w="771692">
                  <a:extLst>
                    <a:ext uri="{9D8B030D-6E8A-4147-A177-3AD203B41FA5}">
                      <a16:colId xmlns:a16="http://schemas.microsoft.com/office/drawing/2014/main" val="1717595910"/>
                    </a:ext>
                  </a:extLst>
                </a:gridCol>
              </a:tblGrid>
              <a:tr h="788120">
                <a:tc>
                  <a:txBody>
                    <a:bodyPr/>
                    <a:lstStyle/>
                    <a:p>
                      <a:pPr algn="ctr"/>
                      <a:r>
                        <a:rPr lang="en-GB" sz="2800" b="1" dirty="0">
                          <a:solidFill>
                            <a:schemeClr val="tx1"/>
                          </a:solidFill>
                          <a:latin typeface="Century Gothic" panose="020B0502020202020204" pitchFamily="34" charset="0"/>
                        </a:rPr>
                        <a:t>40 </a:t>
                      </a:r>
                    </a:p>
                  </a:txBody>
                  <a:tcPr marL="147267" marR="147267" marT="157840" marB="15784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x</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3100" b="1" dirty="0">
                        <a:solidFill>
                          <a:schemeClr val="tx1"/>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31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16" name="Table 15">
            <a:extLst>
              <a:ext uri="{FF2B5EF4-FFF2-40B4-BE49-F238E27FC236}">
                <a16:creationId xmlns:a16="http://schemas.microsoft.com/office/drawing/2014/main" id="{FC3324F0-BD3A-46F8-A20E-D3E16E22A99C}"/>
              </a:ext>
            </a:extLst>
          </p:cNvPr>
          <p:cNvGraphicFramePr>
            <a:graphicFrameLocks noGrp="1"/>
          </p:cNvGraphicFramePr>
          <p:nvPr>
            <p:extLst>
              <p:ext uri="{D42A27DB-BD31-4B8C-83A1-F6EECF244321}">
                <p14:modId xmlns:p14="http://schemas.microsoft.com/office/powerpoint/2010/main" val="3245415679"/>
              </p:ext>
            </p:extLst>
          </p:nvPr>
        </p:nvGraphicFramePr>
        <p:xfrm>
          <a:off x="4319263" y="3295357"/>
          <a:ext cx="3858460" cy="788120"/>
        </p:xfrm>
        <a:graphic>
          <a:graphicData uri="http://schemas.openxmlformats.org/drawingml/2006/table">
            <a:tbl>
              <a:tblPr firstRow="1" bandRow="1">
                <a:tableStyleId>{5C22544A-7EE6-4342-B048-85BDC9FD1C3A}</a:tableStyleId>
              </a:tblPr>
              <a:tblGrid>
                <a:gridCol w="771692">
                  <a:extLst>
                    <a:ext uri="{9D8B030D-6E8A-4147-A177-3AD203B41FA5}">
                      <a16:colId xmlns:a16="http://schemas.microsoft.com/office/drawing/2014/main" val="351883357"/>
                    </a:ext>
                  </a:extLst>
                </a:gridCol>
                <a:gridCol w="771692">
                  <a:extLst>
                    <a:ext uri="{9D8B030D-6E8A-4147-A177-3AD203B41FA5}">
                      <a16:colId xmlns:a16="http://schemas.microsoft.com/office/drawing/2014/main" val="2485869427"/>
                    </a:ext>
                  </a:extLst>
                </a:gridCol>
                <a:gridCol w="771692">
                  <a:extLst>
                    <a:ext uri="{9D8B030D-6E8A-4147-A177-3AD203B41FA5}">
                      <a16:colId xmlns:a16="http://schemas.microsoft.com/office/drawing/2014/main" val="4257423348"/>
                    </a:ext>
                  </a:extLst>
                </a:gridCol>
                <a:gridCol w="771692">
                  <a:extLst>
                    <a:ext uri="{9D8B030D-6E8A-4147-A177-3AD203B41FA5}">
                      <a16:colId xmlns:a16="http://schemas.microsoft.com/office/drawing/2014/main" val="2722809453"/>
                    </a:ext>
                  </a:extLst>
                </a:gridCol>
                <a:gridCol w="771692">
                  <a:extLst>
                    <a:ext uri="{9D8B030D-6E8A-4147-A177-3AD203B41FA5}">
                      <a16:colId xmlns:a16="http://schemas.microsoft.com/office/drawing/2014/main" val="1717595910"/>
                    </a:ext>
                  </a:extLst>
                </a:gridCol>
              </a:tblGrid>
              <a:tr h="788120">
                <a:tc>
                  <a:txBody>
                    <a:bodyPr/>
                    <a:lstStyle/>
                    <a:p>
                      <a:pPr algn="ctr"/>
                      <a:endParaRPr lang="en-GB" sz="3100" b="1" dirty="0">
                        <a:solidFill>
                          <a:srgbClr val="FF0000"/>
                        </a:solidFill>
                        <a:latin typeface="Century Gothic" panose="020B0502020202020204" pitchFamily="34" charset="0"/>
                      </a:endParaRPr>
                    </a:p>
                  </a:txBody>
                  <a:tcPr marL="147267" marR="147267" marT="157840" marB="15784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x</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6</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31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17" name="Table 16">
            <a:extLst>
              <a:ext uri="{FF2B5EF4-FFF2-40B4-BE49-F238E27FC236}">
                <a16:creationId xmlns:a16="http://schemas.microsoft.com/office/drawing/2014/main" id="{F5263E29-DCB6-404D-993B-6EC42A2A533F}"/>
              </a:ext>
            </a:extLst>
          </p:cNvPr>
          <p:cNvGraphicFramePr>
            <a:graphicFrameLocks noGrp="1"/>
          </p:cNvGraphicFramePr>
          <p:nvPr>
            <p:extLst>
              <p:ext uri="{D42A27DB-BD31-4B8C-83A1-F6EECF244321}">
                <p14:modId xmlns:p14="http://schemas.microsoft.com/office/powerpoint/2010/main" val="129931483"/>
              </p:ext>
            </p:extLst>
          </p:nvPr>
        </p:nvGraphicFramePr>
        <p:xfrm>
          <a:off x="4319263" y="4358936"/>
          <a:ext cx="3858460" cy="788120"/>
        </p:xfrm>
        <a:graphic>
          <a:graphicData uri="http://schemas.openxmlformats.org/drawingml/2006/table">
            <a:tbl>
              <a:tblPr firstRow="1" bandRow="1">
                <a:tableStyleId>{5C22544A-7EE6-4342-B048-85BDC9FD1C3A}</a:tableStyleId>
              </a:tblPr>
              <a:tblGrid>
                <a:gridCol w="771692">
                  <a:extLst>
                    <a:ext uri="{9D8B030D-6E8A-4147-A177-3AD203B41FA5}">
                      <a16:colId xmlns:a16="http://schemas.microsoft.com/office/drawing/2014/main" val="351883357"/>
                    </a:ext>
                  </a:extLst>
                </a:gridCol>
                <a:gridCol w="771692">
                  <a:extLst>
                    <a:ext uri="{9D8B030D-6E8A-4147-A177-3AD203B41FA5}">
                      <a16:colId xmlns:a16="http://schemas.microsoft.com/office/drawing/2014/main" val="2485869427"/>
                    </a:ext>
                  </a:extLst>
                </a:gridCol>
                <a:gridCol w="771692">
                  <a:extLst>
                    <a:ext uri="{9D8B030D-6E8A-4147-A177-3AD203B41FA5}">
                      <a16:colId xmlns:a16="http://schemas.microsoft.com/office/drawing/2014/main" val="4257423348"/>
                    </a:ext>
                  </a:extLst>
                </a:gridCol>
                <a:gridCol w="771692">
                  <a:extLst>
                    <a:ext uri="{9D8B030D-6E8A-4147-A177-3AD203B41FA5}">
                      <a16:colId xmlns:a16="http://schemas.microsoft.com/office/drawing/2014/main" val="2722809453"/>
                    </a:ext>
                  </a:extLst>
                </a:gridCol>
                <a:gridCol w="771692">
                  <a:extLst>
                    <a:ext uri="{9D8B030D-6E8A-4147-A177-3AD203B41FA5}">
                      <a16:colId xmlns:a16="http://schemas.microsoft.com/office/drawing/2014/main" val="1717595910"/>
                    </a:ext>
                  </a:extLst>
                </a:gridCol>
              </a:tblGrid>
              <a:tr h="788120">
                <a:tc>
                  <a:txBody>
                    <a:bodyPr/>
                    <a:lstStyle/>
                    <a:p>
                      <a:pPr algn="ctr"/>
                      <a:r>
                        <a:rPr lang="en-GB" sz="3100" b="1" dirty="0">
                          <a:solidFill>
                            <a:schemeClr val="tx1"/>
                          </a:solidFill>
                          <a:latin typeface="Century Gothic" panose="020B0502020202020204" pitchFamily="34" charset="0"/>
                        </a:rPr>
                        <a:t> </a:t>
                      </a:r>
                    </a:p>
                  </a:txBody>
                  <a:tcPr marL="147267" marR="147267" marT="157840" marB="15784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3100" b="1" dirty="0">
                        <a:solidFill>
                          <a:schemeClr val="tx1"/>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31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31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pSp>
        <p:nvGrpSpPr>
          <p:cNvPr id="20" name="Group 19">
            <a:extLst>
              <a:ext uri="{FF2B5EF4-FFF2-40B4-BE49-F238E27FC236}">
                <a16:creationId xmlns:a16="http://schemas.microsoft.com/office/drawing/2014/main" id="{C4E246F2-A55F-4522-8220-D7FB18FA04C6}"/>
              </a:ext>
            </a:extLst>
          </p:cNvPr>
          <p:cNvGrpSpPr/>
          <p:nvPr/>
        </p:nvGrpSpPr>
        <p:grpSpPr>
          <a:xfrm>
            <a:off x="782110" y="2214402"/>
            <a:ext cx="2723878" cy="2953405"/>
            <a:chOff x="-1984459" y="113364"/>
            <a:chExt cx="2150037" cy="2334233"/>
          </a:xfrm>
        </p:grpSpPr>
        <p:sp>
          <p:nvSpPr>
            <p:cNvPr id="21" name="Oval 20">
              <a:extLst>
                <a:ext uri="{FF2B5EF4-FFF2-40B4-BE49-F238E27FC236}">
                  <a16:creationId xmlns:a16="http://schemas.microsoft.com/office/drawing/2014/main" id="{88EAD284-CBFD-4B3A-AD4E-D24782FDE627}"/>
                </a:ext>
              </a:extLst>
            </p:cNvPr>
            <p:cNvSpPr/>
            <p:nvPr/>
          </p:nvSpPr>
          <p:spPr>
            <a:xfrm>
              <a:off x="-1984459" y="1508337"/>
              <a:ext cx="938044" cy="939260"/>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1000" b="1" dirty="0">
                <a:solidFill>
                  <a:srgbClr val="FF0000"/>
                </a:solidFill>
                <a:latin typeface="Century Gothic" panose="020B0502020202020204" pitchFamily="34" charset="0"/>
              </a:endParaRPr>
            </a:p>
          </p:txBody>
        </p:sp>
        <p:sp>
          <p:nvSpPr>
            <p:cNvPr id="22" name="Oval 21">
              <a:extLst>
                <a:ext uri="{FF2B5EF4-FFF2-40B4-BE49-F238E27FC236}">
                  <a16:creationId xmlns:a16="http://schemas.microsoft.com/office/drawing/2014/main" id="{8BFA86BB-6AB8-4ABD-97DD-E6A4F9E64AD4}"/>
                </a:ext>
              </a:extLst>
            </p:cNvPr>
            <p:cNvSpPr/>
            <p:nvPr/>
          </p:nvSpPr>
          <p:spPr>
            <a:xfrm>
              <a:off x="-1412033" y="113364"/>
              <a:ext cx="938044" cy="939260"/>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200" b="1" dirty="0">
                  <a:solidFill>
                    <a:schemeClr val="tx1"/>
                  </a:solidFill>
                  <a:latin typeface="Century Gothic" panose="020B0502020202020204" pitchFamily="34" charset="0"/>
                </a:rPr>
                <a:t>42 x 6</a:t>
              </a:r>
            </a:p>
          </p:txBody>
        </p:sp>
        <p:sp>
          <p:nvSpPr>
            <p:cNvPr id="23" name="Oval 22">
              <a:extLst>
                <a:ext uri="{FF2B5EF4-FFF2-40B4-BE49-F238E27FC236}">
                  <a16:creationId xmlns:a16="http://schemas.microsoft.com/office/drawing/2014/main" id="{B6E77C5E-4704-4F69-9F20-5504B3890A9A}"/>
                </a:ext>
              </a:extLst>
            </p:cNvPr>
            <p:cNvSpPr/>
            <p:nvPr/>
          </p:nvSpPr>
          <p:spPr>
            <a:xfrm>
              <a:off x="-772466" y="1508337"/>
              <a:ext cx="938044" cy="939260"/>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1000" b="1" dirty="0">
                <a:solidFill>
                  <a:srgbClr val="FF0000"/>
                </a:solidFill>
                <a:latin typeface="Century Gothic" panose="020B0502020202020204" pitchFamily="34" charset="0"/>
              </a:endParaRPr>
            </a:p>
          </p:txBody>
        </p:sp>
        <p:cxnSp>
          <p:nvCxnSpPr>
            <p:cNvPr id="24" name="Straight Connector 23">
              <a:extLst>
                <a:ext uri="{FF2B5EF4-FFF2-40B4-BE49-F238E27FC236}">
                  <a16:creationId xmlns:a16="http://schemas.microsoft.com/office/drawing/2014/main" id="{CDACC7A5-6AF4-4B65-A0BA-645751F341A1}"/>
                </a:ext>
              </a:extLst>
            </p:cNvPr>
            <p:cNvCxnSpPr>
              <a:cxnSpLocks/>
              <a:stCxn id="22" idx="3"/>
              <a:endCxn id="21" idx="0"/>
            </p:cNvCxnSpPr>
            <p:nvPr/>
          </p:nvCxnSpPr>
          <p:spPr>
            <a:xfrm flipH="1">
              <a:off x="-1515437" y="915073"/>
              <a:ext cx="240778" cy="593264"/>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28E3ED0-5E56-46EE-9874-1492AFD057D0}"/>
                </a:ext>
              </a:extLst>
            </p:cNvPr>
            <p:cNvCxnSpPr>
              <a:cxnSpLocks/>
              <a:stCxn id="22" idx="5"/>
              <a:endCxn id="23" idx="0"/>
            </p:cNvCxnSpPr>
            <p:nvPr/>
          </p:nvCxnSpPr>
          <p:spPr>
            <a:xfrm>
              <a:off x="-611362" y="915073"/>
              <a:ext cx="307918" cy="593264"/>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917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lvl="0" algn="ctr"/>
            <a:endParaRPr lang="en-GB" sz="2000" b="1" u="sng"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Sam has started to work out 42 x 6.</a:t>
            </a:r>
          </a:p>
          <a:p>
            <a:endParaRPr lang="en-GB" sz="2000" b="1" dirty="0">
              <a:solidFill>
                <a:schemeClr val="tx1"/>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his calculation.</a:t>
            </a: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15" name="Table 14">
            <a:extLst>
              <a:ext uri="{FF2B5EF4-FFF2-40B4-BE49-F238E27FC236}">
                <a16:creationId xmlns:a16="http://schemas.microsoft.com/office/drawing/2014/main" id="{0B37B88A-40CB-4222-BD10-E19C60A49398}"/>
              </a:ext>
            </a:extLst>
          </p:cNvPr>
          <p:cNvGraphicFramePr>
            <a:graphicFrameLocks noGrp="1"/>
          </p:cNvGraphicFramePr>
          <p:nvPr>
            <p:extLst>
              <p:ext uri="{D42A27DB-BD31-4B8C-83A1-F6EECF244321}">
                <p14:modId xmlns:p14="http://schemas.microsoft.com/office/powerpoint/2010/main" val="2215773660"/>
              </p:ext>
            </p:extLst>
          </p:nvPr>
        </p:nvGraphicFramePr>
        <p:xfrm>
          <a:off x="4319263" y="2231779"/>
          <a:ext cx="3858460" cy="788120"/>
        </p:xfrm>
        <a:graphic>
          <a:graphicData uri="http://schemas.openxmlformats.org/drawingml/2006/table">
            <a:tbl>
              <a:tblPr firstRow="1" bandRow="1">
                <a:tableStyleId>{5C22544A-7EE6-4342-B048-85BDC9FD1C3A}</a:tableStyleId>
              </a:tblPr>
              <a:tblGrid>
                <a:gridCol w="771692">
                  <a:extLst>
                    <a:ext uri="{9D8B030D-6E8A-4147-A177-3AD203B41FA5}">
                      <a16:colId xmlns:a16="http://schemas.microsoft.com/office/drawing/2014/main" val="351883357"/>
                    </a:ext>
                  </a:extLst>
                </a:gridCol>
                <a:gridCol w="771692">
                  <a:extLst>
                    <a:ext uri="{9D8B030D-6E8A-4147-A177-3AD203B41FA5}">
                      <a16:colId xmlns:a16="http://schemas.microsoft.com/office/drawing/2014/main" val="2485869427"/>
                    </a:ext>
                  </a:extLst>
                </a:gridCol>
                <a:gridCol w="771692">
                  <a:extLst>
                    <a:ext uri="{9D8B030D-6E8A-4147-A177-3AD203B41FA5}">
                      <a16:colId xmlns:a16="http://schemas.microsoft.com/office/drawing/2014/main" val="4257423348"/>
                    </a:ext>
                  </a:extLst>
                </a:gridCol>
                <a:gridCol w="771692">
                  <a:extLst>
                    <a:ext uri="{9D8B030D-6E8A-4147-A177-3AD203B41FA5}">
                      <a16:colId xmlns:a16="http://schemas.microsoft.com/office/drawing/2014/main" val="2722809453"/>
                    </a:ext>
                  </a:extLst>
                </a:gridCol>
                <a:gridCol w="771692">
                  <a:extLst>
                    <a:ext uri="{9D8B030D-6E8A-4147-A177-3AD203B41FA5}">
                      <a16:colId xmlns:a16="http://schemas.microsoft.com/office/drawing/2014/main" val="1717595910"/>
                    </a:ext>
                  </a:extLst>
                </a:gridCol>
              </a:tblGrid>
              <a:tr h="788120">
                <a:tc>
                  <a:txBody>
                    <a:bodyPr/>
                    <a:lstStyle/>
                    <a:p>
                      <a:pPr algn="ctr"/>
                      <a:r>
                        <a:rPr lang="en-GB" sz="2800" b="1" dirty="0">
                          <a:solidFill>
                            <a:schemeClr val="tx1"/>
                          </a:solidFill>
                          <a:latin typeface="Century Gothic" panose="020B0502020202020204" pitchFamily="34" charset="0"/>
                        </a:rPr>
                        <a:t>40 </a:t>
                      </a:r>
                    </a:p>
                  </a:txBody>
                  <a:tcPr marL="147267" marR="147267" marT="157840" marB="15784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x</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6</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240</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16" name="Table 15">
            <a:extLst>
              <a:ext uri="{FF2B5EF4-FFF2-40B4-BE49-F238E27FC236}">
                <a16:creationId xmlns:a16="http://schemas.microsoft.com/office/drawing/2014/main" id="{FC3324F0-BD3A-46F8-A20E-D3E16E22A99C}"/>
              </a:ext>
            </a:extLst>
          </p:cNvPr>
          <p:cNvGraphicFramePr>
            <a:graphicFrameLocks noGrp="1"/>
          </p:cNvGraphicFramePr>
          <p:nvPr>
            <p:extLst>
              <p:ext uri="{D42A27DB-BD31-4B8C-83A1-F6EECF244321}">
                <p14:modId xmlns:p14="http://schemas.microsoft.com/office/powerpoint/2010/main" val="1028794380"/>
              </p:ext>
            </p:extLst>
          </p:nvPr>
        </p:nvGraphicFramePr>
        <p:xfrm>
          <a:off x="4319263" y="3295357"/>
          <a:ext cx="3858460" cy="788120"/>
        </p:xfrm>
        <a:graphic>
          <a:graphicData uri="http://schemas.openxmlformats.org/drawingml/2006/table">
            <a:tbl>
              <a:tblPr firstRow="1" bandRow="1">
                <a:tableStyleId>{5C22544A-7EE6-4342-B048-85BDC9FD1C3A}</a:tableStyleId>
              </a:tblPr>
              <a:tblGrid>
                <a:gridCol w="771692">
                  <a:extLst>
                    <a:ext uri="{9D8B030D-6E8A-4147-A177-3AD203B41FA5}">
                      <a16:colId xmlns:a16="http://schemas.microsoft.com/office/drawing/2014/main" val="351883357"/>
                    </a:ext>
                  </a:extLst>
                </a:gridCol>
                <a:gridCol w="771692">
                  <a:extLst>
                    <a:ext uri="{9D8B030D-6E8A-4147-A177-3AD203B41FA5}">
                      <a16:colId xmlns:a16="http://schemas.microsoft.com/office/drawing/2014/main" val="2485869427"/>
                    </a:ext>
                  </a:extLst>
                </a:gridCol>
                <a:gridCol w="771692">
                  <a:extLst>
                    <a:ext uri="{9D8B030D-6E8A-4147-A177-3AD203B41FA5}">
                      <a16:colId xmlns:a16="http://schemas.microsoft.com/office/drawing/2014/main" val="4257423348"/>
                    </a:ext>
                  </a:extLst>
                </a:gridCol>
                <a:gridCol w="771692">
                  <a:extLst>
                    <a:ext uri="{9D8B030D-6E8A-4147-A177-3AD203B41FA5}">
                      <a16:colId xmlns:a16="http://schemas.microsoft.com/office/drawing/2014/main" val="2722809453"/>
                    </a:ext>
                  </a:extLst>
                </a:gridCol>
                <a:gridCol w="771692">
                  <a:extLst>
                    <a:ext uri="{9D8B030D-6E8A-4147-A177-3AD203B41FA5}">
                      <a16:colId xmlns:a16="http://schemas.microsoft.com/office/drawing/2014/main" val="1717595910"/>
                    </a:ext>
                  </a:extLst>
                </a:gridCol>
              </a:tblGrid>
              <a:tr h="788120">
                <a:tc>
                  <a:txBody>
                    <a:bodyPr/>
                    <a:lstStyle/>
                    <a:p>
                      <a:pPr algn="ctr"/>
                      <a:r>
                        <a:rPr lang="en-GB" sz="2800" b="1" dirty="0">
                          <a:solidFill>
                            <a:srgbClr val="FF0000"/>
                          </a:solidFill>
                          <a:latin typeface="Century Gothic" panose="020B0502020202020204" pitchFamily="34" charset="0"/>
                        </a:rPr>
                        <a:t>2</a:t>
                      </a:r>
                      <a:endParaRPr lang="en-GB" sz="3100" b="1" dirty="0">
                        <a:solidFill>
                          <a:srgbClr val="FF0000"/>
                        </a:solidFill>
                        <a:latin typeface="Century Gothic" panose="020B0502020202020204" pitchFamily="34" charset="0"/>
                      </a:endParaRPr>
                    </a:p>
                  </a:txBody>
                  <a:tcPr marL="147267" marR="147267" marT="157840" marB="15784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x</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chemeClr val="tx1"/>
                          </a:solidFill>
                          <a:latin typeface="Century Gothic" panose="020B0502020202020204" pitchFamily="34" charset="0"/>
                        </a:rPr>
                        <a:t>6</a:t>
                      </a:r>
                      <a:endParaRPr lang="en-GB" sz="3100" b="1" dirty="0">
                        <a:solidFill>
                          <a:schemeClr val="tx1"/>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12</a:t>
                      </a: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17" name="Table 16">
            <a:extLst>
              <a:ext uri="{FF2B5EF4-FFF2-40B4-BE49-F238E27FC236}">
                <a16:creationId xmlns:a16="http://schemas.microsoft.com/office/drawing/2014/main" id="{F5263E29-DCB6-404D-993B-6EC42A2A533F}"/>
              </a:ext>
            </a:extLst>
          </p:cNvPr>
          <p:cNvGraphicFramePr>
            <a:graphicFrameLocks noGrp="1"/>
          </p:cNvGraphicFramePr>
          <p:nvPr>
            <p:extLst>
              <p:ext uri="{D42A27DB-BD31-4B8C-83A1-F6EECF244321}">
                <p14:modId xmlns:p14="http://schemas.microsoft.com/office/powerpoint/2010/main" val="1890393242"/>
              </p:ext>
            </p:extLst>
          </p:nvPr>
        </p:nvGraphicFramePr>
        <p:xfrm>
          <a:off x="4319263" y="4358936"/>
          <a:ext cx="3858460" cy="788120"/>
        </p:xfrm>
        <a:graphic>
          <a:graphicData uri="http://schemas.openxmlformats.org/drawingml/2006/table">
            <a:tbl>
              <a:tblPr firstRow="1" bandRow="1">
                <a:tableStyleId>{5C22544A-7EE6-4342-B048-85BDC9FD1C3A}</a:tableStyleId>
              </a:tblPr>
              <a:tblGrid>
                <a:gridCol w="771692">
                  <a:extLst>
                    <a:ext uri="{9D8B030D-6E8A-4147-A177-3AD203B41FA5}">
                      <a16:colId xmlns:a16="http://schemas.microsoft.com/office/drawing/2014/main" val="351883357"/>
                    </a:ext>
                  </a:extLst>
                </a:gridCol>
                <a:gridCol w="771692">
                  <a:extLst>
                    <a:ext uri="{9D8B030D-6E8A-4147-A177-3AD203B41FA5}">
                      <a16:colId xmlns:a16="http://schemas.microsoft.com/office/drawing/2014/main" val="2485869427"/>
                    </a:ext>
                  </a:extLst>
                </a:gridCol>
                <a:gridCol w="771692">
                  <a:extLst>
                    <a:ext uri="{9D8B030D-6E8A-4147-A177-3AD203B41FA5}">
                      <a16:colId xmlns:a16="http://schemas.microsoft.com/office/drawing/2014/main" val="4257423348"/>
                    </a:ext>
                  </a:extLst>
                </a:gridCol>
                <a:gridCol w="771692">
                  <a:extLst>
                    <a:ext uri="{9D8B030D-6E8A-4147-A177-3AD203B41FA5}">
                      <a16:colId xmlns:a16="http://schemas.microsoft.com/office/drawing/2014/main" val="2722809453"/>
                    </a:ext>
                  </a:extLst>
                </a:gridCol>
                <a:gridCol w="771692">
                  <a:extLst>
                    <a:ext uri="{9D8B030D-6E8A-4147-A177-3AD203B41FA5}">
                      <a16:colId xmlns:a16="http://schemas.microsoft.com/office/drawing/2014/main" val="1717595910"/>
                    </a:ext>
                  </a:extLst>
                </a:gridCol>
              </a:tblGrid>
              <a:tr h="788120">
                <a:tc>
                  <a:txBody>
                    <a:bodyPr/>
                    <a:lstStyle/>
                    <a:p>
                      <a:pPr algn="ctr"/>
                      <a:r>
                        <a:rPr lang="en-GB" sz="2800" b="1" dirty="0">
                          <a:solidFill>
                            <a:srgbClr val="FF0000"/>
                          </a:solidFill>
                          <a:latin typeface="Century Gothic" panose="020B0502020202020204" pitchFamily="34" charset="0"/>
                        </a:rPr>
                        <a:t>240</a:t>
                      </a:r>
                      <a:endParaRPr lang="en-GB" sz="31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rgbClr val="FF0000"/>
                          </a:solidFill>
                          <a:latin typeface="Century Gothic" panose="020B0502020202020204" pitchFamily="34" charset="0"/>
                        </a:rPr>
                        <a:t>+</a:t>
                      </a:r>
                      <a:endParaRPr lang="en-GB" sz="31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12</a:t>
                      </a:r>
                      <a:endParaRPr lang="en-GB" sz="31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800" b="1" dirty="0">
                          <a:solidFill>
                            <a:schemeClr val="tx1"/>
                          </a:solidFill>
                          <a:latin typeface="Century Gothic" panose="020B0502020202020204" pitchFamily="34" charset="0"/>
                        </a:rPr>
                        <a:t>=</a:t>
                      </a:r>
                      <a:endParaRPr lang="en-GB" sz="3100" b="1" dirty="0">
                        <a:solidFill>
                          <a:schemeClr val="tx1"/>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800" b="1" dirty="0">
                          <a:solidFill>
                            <a:srgbClr val="FF0000"/>
                          </a:solidFill>
                          <a:latin typeface="Century Gothic" panose="020B0502020202020204" pitchFamily="34" charset="0"/>
                        </a:rPr>
                        <a:t>252</a:t>
                      </a:r>
                      <a:endParaRPr lang="en-GB" sz="3100" b="1" dirty="0">
                        <a:solidFill>
                          <a:srgbClr val="FF0000"/>
                        </a:solidFill>
                        <a:latin typeface="Century Gothic" panose="020B0502020202020204" pitchFamily="34" charset="0"/>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pSp>
        <p:nvGrpSpPr>
          <p:cNvPr id="20" name="Group 19">
            <a:extLst>
              <a:ext uri="{FF2B5EF4-FFF2-40B4-BE49-F238E27FC236}">
                <a16:creationId xmlns:a16="http://schemas.microsoft.com/office/drawing/2014/main" id="{C4E246F2-A55F-4522-8220-D7FB18FA04C6}"/>
              </a:ext>
            </a:extLst>
          </p:cNvPr>
          <p:cNvGrpSpPr/>
          <p:nvPr/>
        </p:nvGrpSpPr>
        <p:grpSpPr>
          <a:xfrm>
            <a:off x="782110" y="2214402"/>
            <a:ext cx="2723878" cy="2953405"/>
            <a:chOff x="-1984459" y="113364"/>
            <a:chExt cx="2150037" cy="2334233"/>
          </a:xfrm>
        </p:grpSpPr>
        <p:sp>
          <p:nvSpPr>
            <p:cNvPr id="21" name="Oval 20">
              <a:extLst>
                <a:ext uri="{FF2B5EF4-FFF2-40B4-BE49-F238E27FC236}">
                  <a16:creationId xmlns:a16="http://schemas.microsoft.com/office/drawing/2014/main" id="{88EAD284-CBFD-4B3A-AD4E-D24782FDE627}"/>
                </a:ext>
              </a:extLst>
            </p:cNvPr>
            <p:cNvSpPr/>
            <p:nvPr/>
          </p:nvSpPr>
          <p:spPr>
            <a:xfrm>
              <a:off x="-1984459" y="1508337"/>
              <a:ext cx="938044" cy="939260"/>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200" b="1" dirty="0">
                  <a:solidFill>
                    <a:srgbClr val="FF0000"/>
                  </a:solidFill>
                  <a:latin typeface="Century Gothic" panose="020B0502020202020204" pitchFamily="34" charset="0"/>
                </a:rPr>
                <a:t>40 x 6</a:t>
              </a:r>
            </a:p>
          </p:txBody>
        </p:sp>
        <p:sp>
          <p:nvSpPr>
            <p:cNvPr id="22" name="Oval 21">
              <a:extLst>
                <a:ext uri="{FF2B5EF4-FFF2-40B4-BE49-F238E27FC236}">
                  <a16:creationId xmlns:a16="http://schemas.microsoft.com/office/drawing/2014/main" id="{8BFA86BB-6AB8-4ABD-97DD-E6A4F9E64AD4}"/>
                </a:ext>
              </a:extLst>
            </p:cNvPr>
            <p:cNvSpPr/>
            <p:nvPr/>
          </p:nvSpPr>
          <p:spPr>
            <a:xfrm>
              <a:off x="-1412033" y="113364"/>
              <a:ext cx="938044" cy="939260"/>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200" b="1" dirty="0">
                  <a:solidFill>
                    <a:schemeClr val="tx1"/>
                  </a:solidFill>
                  <a:latin typeface="Century Gothic" panose="020B0502020202020204" pitchFamily="34" charset="0"/>
                </a:rPr>
                <a:t>42 x 6</a:t>
              </a:r>
            </a:p>
          </p:txBody>
        </p:sp>
        <p:sp>
          <p:nvSpPr>
            <p:cNvPr id="23" name="Oval 22">
              <a:extLst>
                <a:ext uri="{FF2B5EF4-FFF2-40B4-BE49-F238E27FC236}">
                  <a16:creationId xmlns:a16="http://schemas.microsoft.com/office/drawing/2014/main" id="{B6E77C5E-4704-4F69-9F20-5504B3890A9A}"/>
                </a:ext>
              </a:extLst>
            </p:cNvPr>
            <p:cNvSpPr/>
            <p:nvPr/>
          </p:nvSpPr>
          <p:spPr>
            <a:xfrm>
              <a:off x="-772466" y="1508337"/>
              <a:ext cx="938044" cy="939260"/>
            </a:xfrm>
            <a:prstGeom prst="ellipse">
              <a:avLst/>
            </a:prstGeom>
            <a:solidFill>
              <a:schemeClr val="bg1"/>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GB" sz="2200" b="1" dirty="0">
                  <a:solidFill>
                    <a:srgbClr val="FF0000"/>
                  </a:solidFill>
                  <a:latin typeface="Century Gothic" panose="020B0502020202020204" pitchFamily="34" charset="0"/>
                </a:rPr>
                <a:t>2 x 6</a:t>
              </a:r>
            </a:p>
          </p:txBody>
        </p:sp>
        <p:cxnSp>
          <p:nvCxnSpPr>
            <p:cNvPr id="24" name="Straight Connector 23">
              <a:extLst>
                <a:ext uri="{FF2B5EF4-FFF2-40B4-BE49-F238E27FC236}">
                  <a16:creationId xmlns:a16="http://schemas.microsoft.com/office/drawing/2014/main" id="{CDACC7A5-6AF4-4B65-A0BA-645751F341A1}"/>
                </a:ext>
              </a:extLst>
            </p:cNvPr>
            <p:cNvCxnSpPr>
              <a:cxnSpLocks/>
              <a:stCxn id="22" idx="3"/>
              <a:endCxn id="21" idx="0"/>
            </p:cNvCxnSpPr>
            <p:nvPr/>
          </p:nvCxnSpPr>
          <p:spPr>
            <a:xfrm flipH="1">
              <a:off x="-1515437" y="915073"/>
              <a:ext cx="240778" cy="593264"/>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28E3ED0-5E56-46EE-9874-1492AFD057D0}"/>
                </a:ext>
              </a:extLst>
            </p:cNvPr>
            <p:cNvCxnSpPr>
              <a:cxnSpLocks/>
              <a:stCxn id="22" idx="5"/>
              <a:endCxn id="23" idx="0"/>
            </p:cNvCxnSpPr>
            <p:nvPr/>
          </p:nvCxnSpPr>
          <p:spPr>
            <a:xfrm>
              <a:off x="-611362" y="915073"/>
              <a:ext cx="307918" cy="593264"/>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23714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u="sng"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Sheila is calculating 38 x 9 efficiently.</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defTabSz="685800">
              <a:defRPr/>
            </a:pPr>
            <a:r>
              <a:rPr lang="en-GB" sz="2000" b="1" dirty="0">
                <a:solidFill>
                  <a:schemeClr val="tx1"/>
                </a:solidFill>
                <a:latin typeface="Century Gothic" panose="020B0502020202020204" pitchFamily="34" charset="0"/>
              </a:rPr>
              <a:t>Sheila is correct. True or false? </a:t>
            </a: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16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9" name="Table 8">
            <a:extLst>
              <a:ext uri="{FF2B5EF4-FFF2-40B4-BE49-F238E27FC236}">
                <a16:creationId xmlns:a16="http://schemas.microsoft.com/office/drawing/2014/main" id="{F75826C6-793B-4FA6-81FA-4337DB3A3211}"/>
              </a:ext>
            </a:extLst>
          </p:cNvPr>
          <p:cNvGraphicFramePr>
            <a:graphicFrameLocks noGrp="1"/>
          </p:cNvGraphicFramePr>
          <p:nvPr>
            <p:extLst>
              <p:ext uri="{D42A27DB-BD31-4B8C-83A1-F6EECF244321}">
                <p14:modId xmlns:p14="http://schemas.microsoft.com/office/powerpoint/2010/main" val="2671608289"/>
              </p:ext>
            </p:extLst>
          </p:nvPr>
        </p:nvGraphicFramePr>
        <p:xfrm>
          <a:off x="2499272" y="1502130"/>
          <a:ext cx="4145455" cy="829091"/>
        </p:xfrm>
        <a:graphic>
          <a:graphicData uri="http://schemas.openxmlformats.org/drawingml/2006/table">
            <a:tbl>
              <a:tblPr firstRow="1" bandRow="1">
                <a:tableStyleId>{5C22544A-7EE6-4342-B048-85BDC9FD1C3A}</a:tableStyleId>
              </a:tblPr>
              <a:tblGrid>
                <a:gridCol w="829091">
                  <a:extLst>
                    <a:ext uri="{9D8B030D-6E8A-4147-A177-3AD203B41FA5}">
                      <a16:colId xmlns:a16="http://schemas.microsoft.com/office/drawing/2014/main" val="351883357"/>
                    </a:ext>
                  </a:extLst>
                </a:gridCol>
                <a:gridCol w="829091">
                  <a:extLst>
                    <a:ext uri="{9D8B030D-6E8A-4147-A177-3AD203B41FA5}">
                      <a16:colId xmlns:a16="http://schemas.microsoft.com/office/drawing/2014/main" val="2485869427"/>
                    </a:ext>
                  </a:extLst>
                </a:gridCol>
                <a:gridCol w="829091">
                  <a:extLst>
                    <a:ext uri="{9D8B030D-6E8A-4147-A177-3AD203B41FA5}">
                      <a16:colId xmlns:a16="http://schemas.microsoft.com/office/drawing/2014/main" val="4257423348"/>
                    </a:ext>
                  </a:extLst>
                </a:gridCol>
                <a:gridCol w="829091">
                  <a:extLst>
                    <a:ext uri="{9D8B030D-6E8A-4147-A177-3AD203B41FA5}">
                      <a16:colId xmlns:a16="http://schemas.microsoft.com/office/drawing/2014/main" val="2722809453"/>
                    </a:ext>
                  </a:extLst>
                </a:gridCol>
                <a:gridCol w="829091">
                  <a:extLst>
                    <a:ext uri="{9D8B030D-6E8A-4147-A177-3AD203B41FA5}">
                      <a16:colId xmlns:a16="http://schemas.microsoft.com/office/drawing/2014/main" val="1717595910"/>
                    </a:ext>
                  </a:extLst>
                </a:gridCol>
              </a:tblGrid>
              <a:tr h="829091">
                <a:tc>
                  <a:txBody>
                    <a:bodyPr/>
                    <a:lstStyle/>
                    <a:p>
                      <a:pPr algn="ctr"/>
                      <a:r>
                        <a:rPr lang="en-GB" sz="2500" b="1" dirty="0">
                          <a:solidFill>
                            <a:schemeClr val="tx1"/>
                          </a:solidFill>
                          <a:latin typeface="Century Gothic" panose="020B0502020202020204" pitchFamily="34" charset="0"/>
                        </a:rPr>
                        <a:t>50 </a:t>
                      </a:r>
                    </a:p>
                  </a:txBody>
                  <a:tcPr marL="121708" marR="121708" marT="130446" marB="130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x</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450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10" name="Table 9">
            <a:extLst>
              <a:ext uri="{FF2B5EF4-FFF2-40B4-BE49-F238E27FC236}">
                <a16:creationId xmlns:a16="http://schemas.microsoft.com/office/drawing/2014/main" id="{913AC90D-1CE1-4E77-B7F3-EE88DEB722E4}"/>
              </a:ext>
            </a:extLst>
          </p:cNvPr>
          <p:cNvGraphicFramePr>
            <a:graphicFrameLocks noGrp="1"/>
          </p:cNvGraphicFramePr>
          <p:nvPr>
            <p:extLst>
              <p:ext uri="{D42A27DB-BD31-4B8C-83A1-F6EECF244321}">
                <p14:modId xmlns:p14="http://schemas.microsoft.com/office/powerpoint/2010/main" val="1185297305"/>
              </p:ext>
            </p:extLst>
          </p:nvPr>
        </p:nvGraphicFramePr>
        <p:xfrm>
          <a:off x="2499272" y="2599909"/>
          <a:ext cx="4145455" cy="829091"/>
        </p:xfrm>
        <a:graphic>
          <a:graphicData uri="http://schemas.openxmlformats.org/drawingml/2006/table">
            <a:tbl>
              <a:tblPr firstRow="1" bandRow="1">
                <a:tableStyleId>{5C22544A-7EE6-4342-B048-85BDC9FD1C3A}</a:tableStyleId>
              </a:tblPr>
              <a:tblGrid>
                <a:gridCol w="829091">
                  <a:extLst>
                    <a:ext uri="{9D8B030D-6E8A-4147-A177-3AD203B41FA5}">
                      <a16:colId xmlns:a16="http://schemas.microsoft.com/office/drawing/2014/main" val="351883357"/>
                    </a:ext>
                  </a:extLst>
                </a:gridCol>
                <a:gridCol w="829091">
                  <a:extLst>
                    <a:ext uri="{9D8B030D-6E8A-4147-A177-3AD203B41FA5}">
                      <a16:colId xmlns:a16="http://schemas.microsoft.com/office/drawing/2014/main" val="2485869427"/>
                    </a:ext>
                  </a:extLst>
                </a:gridCol>
                <a:gridCol w="829091">
                  <a:extLst>
                    <a:ext uri="{9D8B030D-6E8A-4147-A177-3AD203B41FA5}">
                      <a16:colId xmlns:a16="http://schemas.microsoft.com/office/drawing/2014/main" val="4257423348"/>
                    </a:ext>
                  </a:extLst>
                </a:gridCol>
                <a:gridCol w="829091">
                  <a:extLst>
                    <a:ext uri="{9D8B030D-6E8A-4147-A177-3AD203B41FA5}">
                      <a16:colId xmlns:a16="http://schemas.microsoft.com/office/drawing/2014/main" val="2722809453"/>
                    </a:ext>
                  </a:extLst>
                </a:gridCol>
                <a:gridCol w="829091">
                  <a:extLst>
                    <a:ext uri="{9D8B030D-6E8A-4147-A177-3AD203B41FA5}">
                      <a16:colId xmlns:a16="http://schemas.microsoft.com/office/drawing/2014/main" val="1717595910"/>
                    </a:ext>
                  </a:extLst>
                </a:gridCol>
              </a:tblGrid>
              <a:tr h="829091">
                <a:tc>
                  <a:txBody>
                    <a:bodyPr/>
                    <a:lstStyle/>
                    <a:p>
                      <a:pPr algn="ctr"/>
                      <a:r>
                        <a:rPr lang="en-GB" sz="2500" b="1" dirty="0">
                          <a:solidFill>
                            <a:schemeClr val="tx1"/>
                          </a:solidFill>
                          <a:latin typeface="Century Gothic" panose="020B0502020202020204" pitchFamily="34" charset="0"/>
                        </a:rPr>
                        <a:t>2 </a:t>
                      </a:r>
                    </a:p>
                  </a:txBody>
                  <a:tcPr marL="121708" marR="121708" marT="130446" marB="130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x</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11" name="Table 10">
            <a:extLst>
              <a:ext uri="{FF2B5EF4-FFF2-40B4-BE49-F238E27FC236}">
                <a16:creationId xmlns:a16="http://schemas.microsoft.com/office/drawing/2014/main" id="{CB16244E-2F2D-4AD9-B724-9DB388384A56}"/>
              </a:ext>
            </a:extLst>
          </p:cNvPr>
          <p:cNvGraphicFramePr>
            <a:graphicFrameLocks noGrp="1"/>
          </p:cNvGraphicFramePr>
          <p:nvPr>
            <p:extLst>
              <p:ext uri="{D42A27DB-BD31-4B8C-83A1-F6EECF244321}">
                <p14:modId xmlns:p14="http://schemas.microsoft.com/office/powerpoint/2010/main" val="3472657989"/>
              </p:ext>
            </p:extLst>
          </p:nvPr>
        </p:nvGraphicFramePr>
        <p:xfrm>
          <a:off x="2499272" y="3697687"/>
          <a:ext cx="4145455" cy="829091"/>
        </p:xfrm>
        <a:graphic>
          <a:graphicData uri="http://schemas.openxmlformats.org/drawingml/2006/table">
            <a:tbl>
              <a:tblPr firstRow="1" bandRow="1">
                <a:tableStyleId>{5C22544A-7EE6-4342-B048-85BDC9FD1C3A}</a:tableStyleId>
              </a:tblPr>
              <a:tblGrid>
                <a:gridCol w="829091">
                  <a:extLst>
                    <a:ext uri="{9D8B030D-6E8A-4147-A177-3AD203B41FA5}">
                      <a16:colId xmlns:a16="http://schemas.microsoft.com/office/drawing/2014/main" val="351883357"/>
                    </a:ext>
                  </a:extLst>
                </a:gridCol>
                <a:gridCol w="829091">
                  <a:extLst>
                    <a:ext uri="{9D8B030D-6E8A-4147-A177-3AD203B41FA5}">
                      <a16:colId xmlns:a16="http://schemas.microsoft.com/office/drawing/2014/main" val="2485869427"/>
                    </a:ext>
                  </a:extLst>
                </a:gridCol>
                <a:gridCol w="829091">
                  <a:extLst>
                    <a:ext uri="{9D8B030D-6E8A-4147-A177-3AD203B41FA5}">
                      <a16:colId xmlns:a16="http://schemas.microsoft.com/office/drawing/2014/main" val="4257423348"/>
                    </a:ext>
                  </a:extLst>
                </a:gridCol>
                <a:gridCol w="829091">
                  <a:extLst>
                    <a:ext uri="{9D8B030D-6E8A-4147-A177-3AD203B41FA5}">
                      <a16:colId xmlns:a16="http://schemas.microsoft.com/office/drawing/2014/main" val="2722809453"/>
                    </a:ext>
                  </a:extLst>
                </a:gridCol>
                <a:gridCol w="829091">
                  <a:extLst>
                    <a:ext uri="{9D8B030D-6E8A-4147-A177-3AD203B41FA5}">
                      <a16:colId xmlns:a16="http://schemas.microsoft.com/office/drawing/2014/main" val="1717595910"/>
                    </a:ext>
                  </a:extLst>
                </a:gridCol>
              </a:tblGrid>
              <a:tr h="829091">
                <a:tc>
                  <a:txBody>
                    <a:bodyPr/>
                    <a:lstStyle/>
                    <a:p>
                      <a:pPr algn="ctr"/>
                      <a:r>
                        <a:rPr lang="en-GB" sz="2500" b="1" dirty="0">
                          <a:solidFill>
                            <a:schemeClr val="tx1"/>
                          </a:solidFill>
                          <a:latin typeface="Century Gothic" panose="020B0502020202020204" pitchFamily="34" charset="0"/>
                        </a:rPr>
                        <a:t>450</a:t>
                      </a:r>
                    </a:p>
                  </a:txBody>
                  <a:tcPr marL="121174" marR="121708" marT="130446" marB="130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432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spTree>
    <p:extLst>
      <p:ext uri="{BB962C8B-B14F-4D97-AF65-F5344CB8AC3E}">
        <p14:creationId xmlns:p14="http://schemas.microsoft.com/office/powerpoint/2010/main" val="2188987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lvl="0" algn="ctr"/>
            <a:endParaRPr lang="en-GB" sz="2000" b="1" u="sng" dirty="0">
              <a:solidFill>
                <a:schemeClr val="tx1"/>
              </a:solidFill>
              <a:latin typeface="Century Gothic" panose="020B0502020202020204" pitchFamily="34" charset="0"/>
            </a:endParaRPr>
          </a:p>
          <a:p>
            <a:pPr lvl="0" algn="ctr" defTabSz="685800">
              <a:defRPr/>
            </a:pPr>
            <a:r>
              <a:rPr lang="en-GB" sz="2000" b="1" dirty="0">
                <a:solidFill>
                  <a:schemeClr val="tx1"/>
                </a:solidFill>
                <a:latin typeface="Century Gothic" panose="020B0502020202020204" pitchFamily="34" charset="0"/>
              </a:rPr>
              <a:t>Sheila is calculating 38 x 9 efficiently.</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defTabSz="685800">
              <a:defRPr/>
            </a:pPr>
            <a:r>
              <a:rPr lang="en-GB" sz="2000" b="1" dirty="0">
                <a:solidFill>
                  <a:schemeClr val="tx1"/>
                </a:solidFill>
                <a:latin typeface="Century Gothic" panose="020B0502020202020204" pitchFamily="34" charset="0"/>
              </a:rPr>
              <a:t>Sheila is correct. True or false? </a:t>
            </a:r>
            <a:endParaRPr lang="en-GB" sz="2400" b="1" dirty="0">
              <a:solidFill>
                <a:schemeClr val="tx1"/>
              </a:solidFill>
              <a:latin typeface="Century Gothic" panose="020B0502020202020204" pitchFamily="34" charset="0"/>
            </a:endParaRPr>
          </a:p>
          <a:p>
            <a:pPr defTabSz="685800">
              <a:defRPr/>
            </a:pPr>
            <a:r>
              <a:rPr lang="en-GB" sz="2000" b="1" dirty="0">
                <a:solidFill>
                  <a:srgbClr val="FF0000"/>
                </a:solidFill>
                <a:latin typeface="Century Gothic" panose="020B0502020202020204" pitchFamily="34" charset="0"/>
              </a:rPr>
              <a:t>False. 38 x 9 = 342, not 432. 40 x 9 = 360, 2 x 9 = 18 and </a:t>
            </a:r>
          </a:p>
          <a:p>
            <a:pPr defTabSz="685800">
              <a:defRPr/>
            </a:pPr>
            <a:r>
              <a:rPr lang="en-GB" sz="2000" b="1" dirty="0">
                <a:solidFill>
                  <a:srgbClr val="FF0000"/>
                </a:solidFill>
                <a:latin typeface="Century Gothic" panose="020B0502020202020204" pitchFamily="34" charset="0"/>
              </a:rPr>
              <a:t>360 – 18 = 342. </a:t>
            </a:r>
            <a:endParaRPr lang="en-GB" sz="2400" b="1" dirty="0">
              <a:solidFill>
                <a:srgbClr val="FF0000"/>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16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24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endParaRPr lang="en-GB" sz="8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			</a:t>
            </a:r>
          </a:p>
          <a:p>
            <a:pPr lvl="0" algn="ctr"/>
            <a:endParaRPr lang="en-GB" sz="2400" b="1" u="sng" dirty="0">
              <a:solidFill>
                <a:schemeClr val="tx1"/>
              </a:solidFill>
              <a:latin typeface="Century Gothic" panose="020B0502020202020204" pitchFamily="34" charset="0"/>
            </a:endParaRPr>
          </a:p>
          <a:p>
            <a:pPr lvl="0" algn="ctr"/>
            <a:endParaRPr lang="en-GB" sz="2400" b="1" u="sng"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p:txBody>
      </p:sp>
      <p:sp>
        <p:nvSpPr>
          <p:cNvPr id="7" name="TextBox 8">
            <a:extLst>
              <a:ext uri="{FF2B5EF4-FFF2-40B4-BE49-F238E27FC236}">
                <a16:creationId xmlns:a16="http://schemas.microsoft.com/office/drawing/2014/main" id="{B632E459-9B27-4467-B89C-78410207B71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aphicFrame>
        <p:nvGraphicFramePr>
          <p:cNvPr id="9" name="Table 8">
            <a:extLst>
              <a:ext uri="{FF2B5EF4-FFF2-40B4-BE49-F238E27FC236}">
                <a16:creationId xmlns:a16="http://schemas.microsoft.com/office/drawing/2014/main" id="{F75826C6-793B-4FA6-81FA-4337DB3A3211}"/>
              </a:ext>
            </a:extLst>
          </p:cNvPr>
          <p:cNvGraphicFramePr>
            <a:graphicFrameLocks noGrp="1"/>
          </p:cNvGraphicFramePr>
          <p:nvPr/>
        </p:nvGraphicFramePr>
        <p:xfrm>
          <a:off x="2499272" y="1502130"/>
          <a:ext cx="4145455" cy="829091"/>
        </p:xfrm>
        <a:graphic>
          <a:graphicData uri="http://schemas.openxmlformats.org/drawingml/2006/table">
            <a:tbl>
              <a:tblPr firstRow="1" bandRow="1">
                <a:tableStyleId>{5C22544A-7EE6-4342-B048-85BDC9FD1C3A}</a:tableStyleId>
              </a:tblPr>
              <a:tblGrid>
                <a:gridCol w="829091">
                  <a:extLst>
                    <a:ext uri="{9D8B030D-6E8A-4147-A177-3AD203B41FA5}">
                      <a16:colId xmlns:a16="http://schemas.microsoft.com/office/drawing/2014/main" val="351883357"/>
                    </a:ext>
                  </a:extLst>
                </a:gridCol>
                <a:gridCol w="829091">
                  <a:extLst>
                    <a:ext uri="{9D8B030D-6E8A-4147-A177-3AD203B41FA5}">
                      <a16:colId xmlns:a16="http://schemas.microsoft.com/office/drawing/2014/main" val="2485869427"/>
                    </a:ext>
                  </a:extLst>
                </a:gridCol>
                <a:gridCol w="829091">
                  <a:extLst>
                    <a:ext uri="{9D8B030D-6E8A-4147-A177-3AD203B41FA5}">
                      <a16:colId xmlns:a16="http://schemas.microsoft.com/office/drawing/2014/main" val="4257423348"/>
                    </a:ext>
                  </a:extLst>
                </a:gridCol>
                <a:gridCol w="829091">
                  <a:extLst>
                    <a:ext uri="{9D8B030D-6E8A-4147-A177-3AD203B41FA5}">
                      <a16:colId xmlns:a16="http://schemas.microsoft.com/office/drawing/2014/main" val="2722809453"/>
                    </a:ext>
                  </a:extLst>
                </a:gridCol>
                <a:gridCol w="829091">
                  <a:extLst>
                    <a:ext uri="{9D8B030D-6E8A-4147-A177-3AD203B41FA5}">
                      <a16:colId xmlns:a16="http://schemas.microsoft.com/office/drawing/2014/main" val="1717595910"/>
                    </a:ext>
                  </a:extLst>
                </a:gridCol>
              </a:tblGrid>
              <a:tr h="829091">
                <a:tc>
                  <a:txBody>
                    <a:bodyPr/>
                    <a:lstStyle/>
                    <a:p>
                      <a:pPr algn="ctr"/>
                      <a:r>
                        <a:rPr lang="en-GB" sz="2500" b="1" dirty="0">
                          <a:solidFill>
                            <a:schemeClr val="tx1"/>
                          </a:solidFill>
                          <a:latin typeface="Century Gothic" panose="020B0502020202020204" pitchFamily="34" charset="0"/>
                        </a:rPr>
                        <a:t>50 </a:t>
                      </a:r>
                    </a:p>
                  </a:txBody>
                  <a:tcPr marL="121708" marR="121708" marT="130446" marB="130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x</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450</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10" name="Table 9">
            <a:extLst>
              <a:ext uri="{FF2B5EF4-FFF2-40B4-BE49-F238E27FC236}">
                <a16:creationId xmlns:a16="http://schemas.microsoft.com/office/drawing/2014/main" id="{913AC90D-1CE1-4E77-B7F3-EE88DEB722E4}"/>
              </a:ext>
            </a:extLst>
          </p:cNvPr>
          <p:cNvGraphicFramePr>
            <a:graphicFrameLocks noGrp="1"/>
          </p:cNvGraphicFramePr>
          <p:nvPr/>
        </p:nvGraphicFramePr>
        <p:xfrm>
          <a:off x="2499272" y="2599909"/>
          <a:ext cx="4145455" cy="829091"/>
        </p:xfrm>
        <a:graphic>
          <a:graphicData uri="http://schemas.openxmlformats.org/drawingml/2006/table">
            <a:tbl>
              <a:tblPr firstRow="1" bandRow="1">
                <a:tableStyleId>{5C22544A-7EE6-4342-B048-85BDC9FD1C3A}</a:tableStyleId>
              </a:tblPr>
              <a:tblGrid>
                <a:gridCol w="829091">
                  <a:extLst>
                    <a:ext uri="{9D8B030D-6E8A-4147-A177-3AD203B41FA5}">
                      <a16:colId xmlns:a16="http://schemas.microsoft.com/office/drawing/2014/main" val="351883357"/>
                    </a:ext>
                  </a:extLst>
                </a:gridCol>
                <a:gridCol w="829091">
                  <a:extLst>
                    <a:ext uri="{9D8B030D-6E8A-4147-A177-3AD203B41FA5}">
                      <a16:colId xmlns:a16="http://schemas.microsoft.com/office/drawing/2014/main" val="2485869427"/>
                    </a:ext>
                  </a:extLst>
                </a:gridCol>
                <a:gridCol w="829091">
                  <a:extLst>
                    <a:ext uri="{9D8B030D-6E8A-4147-A177-3AD203B41FA5}">
                      <a16:colId xmlns:a16="http://schemas.microsoft.com/office/drawing/2014/main" val="4257423348"/>
                    </a:ext>
                  </a:extLst>
                </a:gridCol>
                <a:gridCol w="829091">
                  <a:extLst>
                    <a:ext uri="{9D8B030D-6E8A-4147-A177-3AD203B41FA5}">
                      <a16:colId xmlns:a16="http://schemas.microsoft.com/office/drawing/2014/main" val="2722809453"/>
                    </a:ext>
                  </a:extLst>
                </a:gridCol>
                <a:gridCol w="829091">
                  <a:extLst>
                    <a:ext uri="{9D8B030D-6E8A-4147-A177-3AD203B41FA5}">
                      <a16:colId xmlns:a16="http://schemas.microsoft.com/office/drawing/2014/main" val="1717595910"/>
                    </a:ext>
                  </a:extLst>
                </a:gridCol>
              </a:tblGrid>
              <a:tr h="829091">
                <a:tc>
                  <a:txBody>
                    <a:bodyPr/>
                    <a:lstStyle/>
                    <a:p>
                      <a:pPr algn="ctr"/>
                      <a:r>
                        <a:rPr lang="en-GB" sz="2500" b="1" dirty="0">
                          <a:solidFill>
                            <a:schemeClr val="tx1"/>
                          </a:solidFill>
                          <a:latin typeface="Century Gothic" panose="020B0502020202020204" pitchFamily="34" charset="0"/>
                        </a:rPr>
                        <a:t>2 </a:t>
                      </a:r>
                    </a:p>
                  </a:txBody>
                  <a:tcPr marL="121708" marR="121708" marT="130446" marB="130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x</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9</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graphicFrame>
        <p:nvGraphicFramePr>
          <p:cNvPr id="11" name="Table 10">
            <a:extLst>
              <a:ext uri="{FF2B5EF4-FFF2-40B4-BE49-F238E27FC236}">
                <a16:creationId xmlns:a16="http://schemas.microsoft.com/office/drawing/2014/main" id="{CB16244E-2F2D-4AD9-B724-9DB388384A56}"/>
              </a:ext>
            </a:extLst>
          </p:cNvPr>
          <p:cNvGraphicFramePr>
            <a:graphicFrameLocks noGrp="1"/>
          </p:cNvGraphicFramePr>
          <p:nvPr>
            <p:extLst>
              <p:ext uri="{D42A27DB-BD31-4B8C-83A1-F6EECF244321}">
                <p14:modId xmlns:p14="http://schemas.microsoft.com/office/powerpoint/2010/main" val="1054461828"/>
              </p:ext>
            </p:extLst>
          </p:nvPr>
        </p:nvGraphicFramePr>
        <p:xfrm>
          <a:off x="2499272" y="3697687"/>
          <a:ext cx="4145455" cy="829091"/>
        </p:xfrm>
        <a:graphic>
          <a:graphicData uri="http://schemas.openxmlformats.org/drawingml/2006/table">
            <a:tbl>
              <a:tblPr firstRow="1" bandRow="1">
                <a:tableStyleId>{5C22544A-7EE6-4342-B048-85BDC9FD1C3A}</a:tableStyleId>
              </a:tblPr>
              <a:tblGrid>
                <a:gridCol w="829091">
                  <a:extLst>
                    <a:ext uri="{9D8B030D-6E8A-4147-A177-3AD203B41FA5}">
                      <a16:colId xmlns:a16="http://schemas.microsoft.com/office/drawing/2014/main" val="351883357"/>
                    </a:ext>
                  </a:extLst>
                </a:gridCol>
                <a:gridCol w="829091">
                  <a:extLst>
                    <a:ext uri="{9D8B030D-6E8A-4147-A177-3AD203B41FA5}">
                      <a16:colId xmlns:a16="http://schemas.microsoft.com/office/drawing/2014/main" val="2485869427"/>
                    </a:ext>
                  </a:extLst>
                </a:gridCol>
                <a:gridCol w="829091">
                  <a:extLst>
                    <a:ext uri="{9D8B030D-6E8A-4147-A177-3AD203B41FA5}">
                      <a16:colId xmlns:a16="http://schemas.microsoft.com/office/drawing/2014/main" val="4257423348"/>
                    </a:ext>
                  </a:extLst>
                </a:gridCol>
                <a:gridCol w="829091">
                  <a:extLst>
                    <a:ext uri="{9D8B030D-6E8A-4147-A177-3AD203B41FA5}">
                      <a16:colId xmlns:a16="http://schemas.microsoft.com/office/drawing/2014/main" val="2722809453"/>
                    </a:ext>
                  </a:extLst>
                </a:gridCol>
                <a:gridCol w="829091">
                  <a:extLst>
                    <a:ext uri="{9D8B030D-6E8A-4147-A177-3AD203B41FA5}">
                      <a16:colId xmlns:a16="http://schemas.microsoft.com/office/drawing/2014/main" val="1717595910"/>
                    </a:ext>
                  </a:extLst>
                </a:gridCol>
              </a:tblGrid>
              <a:tr h="829091">
                <a:tc>
                  <a:txBody>
                    <a:bodyPr/>
                    <a:lstStyle/>
                    <a:p>
                      <a:pPr algn="ctr"/>
                      <a:r>
                        <a:rPr lang="en-GB" sz="2500" b="1" dirty="0">
                          <a:solidFill>
                            <a:schemeClr val="tx1"/>
                          </a:solidFill>
                          <a:latin typeface="Century Gothic" panose="020B0502020202020204" pitchFamily="34" charset="0"/>
                        </a:rPr>
                        <a:t>450</a:t>
                      </a:r>
                    </a:p>
                  </a:txBody>
                  <a:tcPr marL="121174" marR="121708" marT="130446" marB="13044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18</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b="1" dirty="0">
                          <a:solidFill>
                            <a:schemeClr val="tx1"/>
                          </a:solidFill>
                          <a:latin typeface="Century Gothic" panose="020B0502020202020204" pitchFamily="34" charset="0"/>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b="1" dirty="0">
                          <a:solidFill>
                            <a:schemeClr val="tx1"/>
                          </a:solidFill>
                          <a:latin typeface="Century Gothic" panose="020B0502020202020204" pitchFamily="34" charset="0"/>
                        </a:rPr>
                        <a:t>432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59728615"/>
                  </a:ext>
                </a:extLst>
              </a:tr>
            </a:tbl>
          </a:graphicData>
        </a:graphic>
      </p:graphicFrame>
    </p:spTree>
    <p:extLst>
      <p:ext uri="{BB962C8B-B14F-4D97-AF65-F5344CB8AC3E}">
        <p14:creationId xmlns:p14="http://schemas.microsoft.com/office/powerpoint/2010/main" val="1863600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Props1.xml><?xml version="1.0" encoding="utf-8"?>
<ds:datastoreItem xmlns:ds="http://schemas.openxmlformats.org/officeDocument/2006/customXml" ds:itemID="{4AFEC3FA-177B-4A05-8DE6-41FDE65E28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0EF8F11D-A449-4684-B8E0-461263A2E192}">
  <ds:schemaRefs>
    <ds:schemaRef ds:uri="http://schemas.microsoft.com/office/2006/documentManagement/types"/>
    <ds:schemaRef ds:uri="http://schemas.microsoft.com/office/2006/metadata/properties"/>
    <ds:schemaRef ds:uri="http://purl.org/dc/elements/1.1/"/>
    <ds:schemaRef ds:uri="http://schemas.microsoft.com/sharepoint/v3"/>
    <ds:schemaRef ds:uri="http://schemas.openxmlformats.org/package/2006/metadata/core-properties"/>
    <ds:schemaRef ds:uri="http://purl.org/dc/terms/"/>
    <ds:schemaRef ds:uri="http://schemas.microsoft.com/office/infopath/2007/PartnerControls"/>
    <ds:schemaRef ds:uri="0f0ae0ff-29c4-4766-b250-c1a9bee8d430"/>
    <ds:schemaRef ds:uri="86144f90-c7b6-48d0-aae5-f5e9e48cc3df"/>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1811</TotalTime>
  <Words>1176</Words>
  <Application>Microsoft Office PowerPoint</Application>
  <PresentationFormat>On-screen Show (4:3)</PresentationFormat>
  <Paragraphs>577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Jan Fitzpatrick</cp:lastModifiedBy>
  <cp:revision>61</cp:revision>
  <dcterms:created xsi:type="dcterms:W3CDTF">2018-03-17T10:08:43Z</dcterms:created>
  <dcterms:modified xsi:type="dcterms:W3CDTF">2019-12-18T14:17:26Z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