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411" r:id="rId6"/>
    <p:sldId id="256" r:id="rId7"/>
    <p:sldId id="301" r:id="rId8"/>
    <p:sldId id="385" r:id="rId9"/>
    <p:sldId id="412" r:id="rId10"/>
    <p:sldId id="360" r:id="rId11"/>
    <p:sldId id="413" r:id="rId12"/>
    <p:sldId id="362" r:id="rId13"/>
    <p:sldId id="414" r:id="rId14"/>
    <p:sldId id="363" r:id="rId15"/>
    <p:sldId id="415" r:id="rId16"/>
    <p:sldId id="364" r:id="rId17"/>
    <p:sldId id="416" r:id="rId18"/>
    <p:sldId id="369" r:id="rId19"/>
    <p:sldId id="379" r:id="rId20"/>
    <p:sldId id="380" r:id="rId21"/>
    <p:sldId id="382" r:id="rId22"/>
    <p:sldId id="381" r:id="rId23"/>
    <p:sldId id="372" r:id="rId24"/>
    <p:sldId id="38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02360-F24E-41A8-BF79-D9066D9FC851}" v="2" dt="2019-12-17T13:35:02.045"/>
    <p1510:client id="{96204BBD-F5A7-4F1B-B19D-F8CB7BAFE7D6}" v="1" dt="2019-12-18T10:05:10.154"/>
    <p1510:client id="{FEFCB8FD-053E-424B-8ECB-6908EFF9971F}" v="15" dt="2019-12-18T08:48:13.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5" autoAdjust="0"/>
    <p:restoredTop sz="94660"/>
  </p:normalViewPr>
  <p:slideViewPr>
    <p:cSldViewPr snapToGrid="0">
      <p:cViewPr varScale="1">
        <p:scale>
          <a:sx n="88" d="100"/>
          <a:sy n="88" d="100"/>
        </p:scale>
        <p:origin x="471"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Green" userId="89c6f63e-7657-4ad0-8dd4-6f0c32cf62df" providerId="ADAL" clId="{93C02360-F24E-41A8-BF79-D9066D9FC851}"/>
    <pc:docChg chg="custSel modSld">
      <pc:chgData name="Rachael Green" userId="89c6f63e-7657-4ad0-8dd4-6f0c32cf62df" providerId="ADAL" clId="{93C02360-F24E-41A8-BF79-D9066D9FC851}" dt="2019-12-17T13:35:02.039" v="52"/>
      <pc:docMkLst>
        <pc:docMk/>
      </pc:docMkLst>
      <pc:sldChg chg="modSp">
        <pc:chgData name="Rachael Green" userId="89c6f63e-7657-4ad0-8dd4-6f0c32cf62df" providerId="ADAL" clId="{93C02360-F24E-41A8-BF79-D9066D9FC851}" dt="2019-12-17T13:34:50.947" v="49" actId="12788"/>
        <pc:sldMkLst>
          <pc:docMk/>
          <pc:sldMk cId="1177616899" sldId="372"/>
        </pc:sldMkLst>
        <pc:spChg chg="mod">
          <ac:chgData name="Rachael Green" userId="89c6f63e-7657-4ad0-8dd4-6f0c32cf62df" providerId="ADAL" clId="{93C02360-F24E-41A8-BF79-D9066D9FC851}" dt="2019-12-17T13:34:40.320" v="27" actId="404"/>
          <ac:spMkLst>
            <pc:docMk/>
            <pc:sldMk cId="1177616899" sldId="372"/>
            <ac:spMk id="19" creationId="{5252A847-DE45-4FA3-A1F8-EEBEB845FF8E}"/>
          </ac:spMkLst>
        </pc:spChg>
        <pc:graphicFrameChg chg="mod">
          <ac:chgData name="Rachael Green" userId="89c6f63e-7657-4ad0-8dd4-6f0c32cf62df" providerId="ADAL" clId="{93C02360-F24E-41A8-BF79-D9066D9FC851}" dt="2019-12-17T13:34:50.947" v="49" actId="12788"/>
          <ac:graphicFrameMkLst>
            <pc:docMk/>
            <pc:sldMk cId="1177616899" sldId="372"/>
            <ac:graphicFrameMk id="6" creationId="{7454BDD4-2BE1-41DF-9A0D-CC0B66ED13CF}"/>
          </ac:graphicFrameMkLst>
        </pc:graphicFrameChg>
      </pc:sldChg>
      <pc:sldChg chg="addSp delSp modSp">
        <pc:chgData name="Rachael Green" userId="89c6f63e-7657-4ad0-8dd4-6f0c32cf62df" providerId="ADAL" clId="{93C02360-F24E-41A8-BF79-D9066D9FC851}" dt="2019-12-17T13:35:02.039" v="52"/>
        <pc:sldMkLst>
          <pc:docMk/>
          <pc:sldMk cId="2460697803" sldId="383"/>
        </pc:sldMkLst>
        <pc:spChg chg="mod">
          <ac:chgData name="Rachael Green" userId="89c6f63e-7657-4ad0-8dd4-6f0c32cf62df" providerId="ADAL" clId="{93C02360-F24E-41A8-BF79-D9066D9FC851}" dt="2019-12-17T13:34:59.389" v="50" actId="404"/>
          <ac:spMkLst>
            <pc:docMk/>
            <pc:sldMk cId="2460697803" sldId="383"/>
            <ac:spMk id="19" creationId="{5252A847-DE45-4FA3-A1F8-EEBEB845FF8E}"/>
          </ac:spMkLst>
        </pc:spChg>
        <pc:graphicFrameChg chg="del">
          <ac:chgData name="Rachael Green" userId="89c6f63e-7657-4ad0-8dd4-6f0c32cf62df" providerId="ADAL" clId="{93C02360-F24E-41A8-BF79-D9066D9FC851}" dt="2019-12-17T13:35:01.551" v="51" actId="478"/>
          <ac:graphicFrameMkLst>
            <pc:docMk/>
            <pc:sldMk cId="2460697803" sldId="383"/>
            <ac:graphicFrameMk id="6" creationId="{7454BDD4-2BE1-41DF-9A0D-CC0B66ED13CF}"/>
          </ac:graphicFrameMkLst>
        </pc:graphicFrameChg>
        <pc:graphicFrameChg chg="add">
          <ac:chgData name="Rachael Green" userId="89c6f63e-7657-4ad0-8dd4-6f0c32cf62df" providerId="ADAL" clId="{93C02360-F24E-41A8-BF79-D9066D9FC851}" dt="2019-12-17T13:35:02.039" v="52"/>
          <ac:graphicFrameMkLst>
            <pc:docMk/>
            <pc:sldMk cId="2460697803" sldId="383"/>
            <ac:graphicFrameMk id="9" creationId="{ECD03825-EB60-4229-93EF-D2D5475A076E}"/>
          </ac:graphicFrameMkLst>
        </pc:graphicFrameChg>
      </pc:sldChg>
    </pc:docChg>
  </pc:docChgLst>
  <pc:docChgLst>
    <pc:chgData name="Helen Woodhead" userId="ad3a4230-80d7-443d-8a9e-007713cf765f" providerId="ADAL" clId="{FEFCB8FD-053E-424B-8ECB-6908EFF9971F}"/>
    <pc:docChg chg="undo custSel modSld">
      <pc:chgData name="Helen Woodhead" userId="ad3a4230-80d7-443d-8a9e-007713cf765f" providerId="ADAL" clId="{FEFCB8FD-053E-424B-8ECB-6908EFF9971F}" dt="2019-12-18T08:54:38.934" v="143" actId="20577"/>
      <pc:docMkLst>
        <pc:docMk/>
      </pc:docMkLst>
      <pc:sldChg chg="modSp">
        <pc:chgData name="Helen Woodhead" userId="ad3a4230-80d7-443d-8a9e-007713cf765f" providerId="ADAL" clId="{FEFCB8FD-053E-424B-8ECB-6908EFF9971F}" dt="2019-12-18T08:54:32.528" v="140" actId="313"/>
        <pc:sldMkLst>
          <pc:docMk/>
          <pc:sldMk cId="2637481266" sldId="256"/>
        </pc:sldMkLst>
        <pc:spChg chg="mod">
          <ac:chgData name="Helen Woodhead" userId="ad3a4230-80d7-443d-8a9e-007713cf765f" providerId="ADAL" clId="{FEFCB8FD-053E-424B-8ECB-6908EFF9971F}" dt="2019-12-18T08:54:32.528" v="140" actId="313"/>
          <ac:spMkLst>
            <pc:docMk/>
            <pc:sldMk cId="2637481266" sldId="256"/>
            <ac:spMk id="7" creationId="{277FDC6C-B99A-4ED8-B341-A52126824B67}"/>
          </ac:spMkLst>
        </pc:spChg>
      </pc:sldChg>
      <pc:sldChg chg="modSp">
        <pc:chgData name="Helen Woodhead" userId="ad3a4230-80d7-443d-8a9e-007713cf765f" providerId="ADAL" clId="{FEFCB8FD-053E-424B-8ECB-6908EFF9971F}" dt="2019-12-18T08:54:33.225" v="141" actId="313"/>
        <pc:sldMkLst>
          <pc:docMk/>
          <pc:sldMk cId="3855900595" sldId="301"/>
        </pc:sldMkLst>
        <pc:spChg chg="mod">
          <ac:chgData name="Helen Woodhead" userId="ad3a4230-80d7-443d-8a9e-007713cf765f" providerId="ADAL" clId="{FEFCB8FD-053E-424B-8ECB-6908EFF9971F}" dt="2019-12-18T08:54:33.225" v="141" actId="313"/>
          <ac:spMkLst>
            <pc:docMk/>
            <pc:sldMk cId="3855900595" sldId="301"/>
            <ac:spMk id="17" creationId="{0F18B4CD-798D-4EA5-92CF-7A4BB6DD9812}"/>
          </ac:spMkLst>
        </pc:spChg>
      </pc:sldChg>
      <pc:sldChg chg="modSp">
        <pc:chgData name="Helen Woodhead" userId="ad3a4230-80d7-443d-8a9e-007713cf765f" providerId="ADAL" clId="{FEFCB8FD-053E-424B-8ECB-6908EFF9971F}" dt="2019-12-18T08:53:53.722" v="121" actId="20577"/>
        <pc:sldMkLst>
          <pc:docMk/>
          <pc:sldMk cId="36917022" sldId="360"/>
        </pc:sldMkLst>
        <pc:spChg chg="mod">
          <ac:chgData name="Helen Woodhead" userId="ad3a4230-80d7-443d-8a9e-007713cf765f" providerId="ADAL" clId="{FEFCB8FD-053E-424B-8ECB-6908EFF9971F}" dt="2019-12-18T08:53:53.722" v="121" actId="20577"/>
          <ac:spMkLst>
            <pc:docMk/>
            <pc:sldMk cId="36917022" sldId="360"/>
            <ac:spMk id="7" creationId="{B632E459-9B27-4467-B89C-78410207B713}"/>
          </ac:spMkLst>
        </pc:spChg>
      </pc:sldChg>
      <pc:sldChg chg="modSp">
        <pc:chgData name="Helen Woodhead" userId="ad3a4230-80d7-443d-8a9e-007713cf765f" providerId="ADAL" clId="{FEFCB8FD-053E-424B-8ECB-6908EFF9971F}" dt="2019-12-18T08:54:25.389" v="126" actId="313"/>
        <pc:sldMkLst>
          <pc:docMk/>
          <pc:sldMk cId="840304590" sldId="362"/>
        </pc:sldMkLst>
        <pc:spChg chg="mod">
          <ac:chgData name="Helen Woodhead" userId="ad3a4230-80d7-443d-8a9e-007713cf765f" providerId="ADAL" clId="{FEFCB8FD-053E-424B-8ECB-6908EFF9971F}" dt="2019-12-18T08:54:25.389" v="126" actId="313"/>
          <ac:spMkLst>
            <pc:docMk/>
            <pc:sldMk cId="840304590" sldId="362"/>
            <ac:spMk id="7" creationId="{B632E459-9B27-4467-B89C-78410207B713}"/>
          </ac:spMkLst>
        </pc:spChg>
      </pc:sldChg>
      <pc:sldChg chg="modSp">
        <pc:chgData name="Helen Woodhead" userId="ad3a4230-80d7-443d-8a9e-007713cf765f" providerId="ADAL" clId="{FEFCB8FD-053E-424B-8ECB-6908EFF9971F}" dt="2019-12-18T08:54:26.386" v="128" actId="313"/>
        <pc:sldMkLst>
          <pc:docMk/>
          <pc:sldMk cId="1909728371" sldId="363"/>
        </pc:sldMkLst>
        <pc:spChg chg="mod">
          <ac:chgData name="Helen Woodhead" userId="ad3a4230-80d7-443d-8a9e-007713cf765f" providerId="ADAL" clId="{FEFCB8FD-053E-424B-8ECB-6908EFF9971F}" dt="2019-12-18T08:54:26.386" v="128" actId="313"/>
          <ac:spMkLst>
            <pc:docMk/>
            <pc:sldMk cId="1909728371" sldId="363"/>
            <ac:spMk id="7" creationId="{B632E459-9B27-4467-B89C-78410207B713}"/>
          </ac:spMkLst>
        </pc:spChg>
      </pc:sldChg>
      <pc:sldChg chg="modSp">
        <pc:chgData name="Helen Woodhead" userId="ad3a4230-80d7-443d-8a9e-007713cf765f" providerId="ADAL" clId="{FEFCB8FD-053E-424B-8ECB-6908EFF9971F}" dt="2019-12-18T08:54:27.302" v="130" actId="313"/>
        <pc:sldMkLst>
          <pc:docMk/>
          <pc:sldMk cId="2350918794" sldId="364"/>
        </pc:sldMkLst>
        <pc:spChg chg="mod">
          <ac:chgData name="Helen Woodhead" userId="ad3a4230-80d7-443d-8a9e-007713cf765f" providerId="ADAL" clId="{FEFCB8FD-053E-424B-8ECB-6908EFF9971F}" dt="2019-12-18T08:54:27.302" v="130" actId="313"/>
          <ac:spMkLst>
            <pc:docMk/>
            <pc:sldMk cId="2350918794" sldId="364"/>
            <ac:spMk id="7" creationId="{B632E459-9B27-4467-B89C-78410207B713}"/>
          </ac:spMkLst>
        </pc:spChg>
      </pc:sldChg>
      <pc:sldChg chg="modSp">
        <pc:chgData name="Helen Woodhead" userId="ad3a4230-80d7-443d-8a9e-007713cf765f" providerId="ADAL" clId="{FEFCB8FD-053E-424B-8ECB-6908EFF9971F}" dt="2019-12-18T08:54:28.269" v="132" actId="313"/>
        <pc:sldMkLst>
          <pc:docMk/>
          <pc:sldMk cId="3928052604" sldId="369"/>
        </pc:sldMkLst>
        <pc:spChg chg="mod">
          <ac:chgData name="Helen Woodhead" userId="ad3a4230-80d7-443d-8a9e-007713cf765f" providerId="ADAL" clId="{FEFCB8FD-053E-424B-8ECB-6908EFF9971F}" dt="2019-12-18T08:54:28.269" v="132" actId="313"/>
          <ac:spMkLst>
            <pc:docMk/>
            <pc:sldMk cId="3928052604" sldId="369"/>
            <ac:spMk id="7" creationId="{84B107DC-B90C-4A45-B422-BA8DE29C2552}"/>
          </ac:spMkLst>
        </pc:spChg>
        <pc:spChg chg="mod">
          <ac:chgData name="Helen Woodhead" userId="ad3a4230-80d7-443d-8a9e-007713cf765f" providerId="ADAL" clId="{FEFCB8FD-053E-424B-8ECB-6908EFF9971F}" dt="2019-12-18T08:52:49.126" v="101" actId="20577"/>
          <ac:spMkLst>
            <pc:docMk/>
            <pc:sldMk cId="3928052604" sldId="369"/>
            <ac:spMk id="19" creationId="{5252A847-DE45-4FA3-A1F8-EEBEB845FF8E}"/>
          </ac:spMkLst>
        </pc:spChg>
        <pc:graphicFrameChg chg="mod">
          <ac:chgData name="Helen Woodhead" userId="ad3a4230-80d7-443d-8a9e-007713cf765f" providerId="ADAL" clId="{FEFCB8FD-053E-424B-8ECB-6908EFF9971F}" dt="2019-12-18T08:47:38.674" v="56"/>
          <ac:graphicFrameMkLst>
            <pc:docMk/>
            <pc:sldMk cId="3928052604" sldId="369"/>
            <ac:graphicFrameMk id="6" creationId="{D99C02DD-7126-4CC9-8814-53ECB07AEB4B}"/>
          </ac:graphicFrameMkLst>
        </pc:graphicFrameChg>
      </pc:sldChg>
      <pc:sldChg chg="modSp">
        <pc:chgData name="Helen Woodhead" userId="ad3a4230-80d7-443d-8a9e-007713cf765f" providerId="ADAL" clId="{FEFCB8FD-053E-424B-8ECB-6908EFF9971F}" dt="2019-12-18T08:54:30.496" v="137" actId="313"/>
        <pc:sldMkLst>
          <pc:docMk/>
          <pc:sldMk cId="1177616899" sldId="372"/>
        </pc:sldMkLst>
        <pc:spChg chg="mod">
          <ac:chgData name="Helen Woodhead" userId="ad3a4230-80d7-443d-8a9e-007713cf765f" providerId="ADAL" clId="{FEFCB8FD-053E-424B-8ECB-6908EFF9971F}" dt="2019-12-18T08:54:30.496" v="137" actId="313"/>
          <ac:spMkLst>
            <pc:docMk/>
            <pc:sldMk cId="1177616899" sldId="372"/>
            <ac:spMk id="7" creationId="{F2267ACB-233E-41BC-B01B-8F3DC45483E4}"/>
          </ac:spMkLst>
        </pc:spChg>
        <pc:spChg chg="mod">
          <ac:chgData name="Helen Woodhead" userId="ad3a4230-80d7-443d-8a9e-007713cf765f" providerId="ADAL" clId="{FEFCB8FD-053E-424B-8ECB-6908EFF9971F}" dt="2019-12-18T08:49:45.138" v="81" actId="20577"/>
          <ac:spMkLst>
            <pc:docMk/>
            <pc:sldMk cId="1177616899" sldId="372"/>
            <ac:spMk id="19" creationId="{5252A847-DE45-4FA3-A1F8-EEBEB845FF8E}"/>
          </ac:spMkLst>
        </pc:spChg>
      </pc:sldChg>
      <pc:sldChg chg="modSp">
        <pc:chgData name="Helen Woodhead" userId="ad3a4230-80d7-443d-8a9e-007713cf765f" providerId="ADAL" clId="{FEFCB8FD-053E-424B-8ECB-6908EFF9971F}" dt="2019-12-18T08:54:28.719" v="133" actId="313"/>
        <pc:sldMkLst>
          <pc:docMk/>
          <pc:sldMk cId="3681710677" sldId="379"/>
        </pc:sldMkLst>
        <pc:spChg chg="mod">
          <ac:chgData name="Helen Woodhead" userId="ad3a4230-80d7-443d-8a9e-007713cf765f" providerId="ADAL" clId="{FEFCB8FD-053E-424B-8ECB-6908EFF9971F}" dt="2019-12-18T08:54:28.719" v="133" actId="313"/>
          <ac:spMkLst>
            <pc:docMk/>
            <pc:sldMk cId="3681710677" sldId="379"/>
            <ac:spMk id="7" creationId="{84B107DC-B90C-4A45-B422-BA8DE29C2552}"/>
          </ac:spMkLst>
        </pc:spChg>
        <pc:spChg chg="mod">
          <ac:chgData name="Helen Woodhead" userId="ad3a4230-80d7-443d-8a9e-007713cf765f" providerId="ADAL" clId="{FEFCB8FD-053E-424B-8ECB-6908EFF9971F}" dt="2019-12-18T08:52:52.831" v="107" actId="20577"/>
          <ac:spMkLst>
            <pc:docMk/>
            <pc:sldMk cId="3681710677" sldId="379"/>
            <ac:spMk id="19" creationId="{5252A847-DE45-4FA3-A1F8-EEBEB845FF8E}"/>
          </ac:spMkLst>
        </pc:spChg>
        <pc:graphicFrameChg chg="mod">
          <ac:chgData name="Helen Woodhead" userId="ad3a4230-80d7-443d-8a9e-007713cf765f" providerId="ADAL" clId="{FEFCB8FD-053E-424B-8ECB-6908EFF9971F}" dt="2019-12-18T08:48:00.190" v="61"/>
          <ac:graphicFrameMkLst>
            <pc:docMk/>
            <pc:sldMk cId="3681710677" sldId="379"/>
            <ac:graphicFrameMk id="6" creationId="{D99C02DD-7126-4CC9-8814-53ECB07AEB4B}"/>
          </ac:graphicFrameMkLst>
        </pc:graphicFrameChg>
      </pc:sldChg>
      <pc:sldChg chg="modSp">
        <pc:chgData name="Helen Woodhead" userId="ad3a4230-80d7-443d-8a9e-007713cf765f" providerId="ADAL" clId="{FEFCB8FD-053E-424B-8ECB-6908EFF9971F}" dt="2019-12-18T08:54:29.213" v="134" actId="313"/>
        <pc:sldMkLst>
          <pc:docMk/>
          <pc:sldMk cId="1108711314" sldId="380"/>
        </pc:sldMkLst>
        <pc:spChg chg="mod">
          <ac:chgData name="Helen Woodhead" userId="ad3a4230-80d7-443d-8a9e-007713cf765f" providerId="ADAL" clId="{FEFCB8FD-053E-424B-8ECB-6908EFF9971F}" dt="2019-12-18T08:54:29.213" v="134" actId="313"/>
          <ac:spMkLst>
            <pc:docMk/>
            <pc:sldMk cId="1108711314" sldId="380"/>
            <ac:spMk id="7" creationId="{84B107DC-B90C-4A45-B422-BA8DE29C2552}"/>
          </ac:spMkLst>
        </pc:spChg>
        <pc:spChg chg="mod">
          <ac:chgData name="Helen Woodhead" userId="ad3a4230-80d7-443d-8a9e-007713cf765f" providerId="ADAL" clId="{FEFCB8FD-053E-424B-8ECB-6908EFF9971F}" dt="2019-12-18T08:52:57.147" v="113" actId="20577"/>
          <ac:spMkLst>
            <pc:docMk/>
            <pc:sldMk cId="1108711314" sldId="380"/>
            <ac:spMk id="19" creationId="{5252A847-DE45-4FA3-A1F8-EEBEB845FF8E}"/>
          </ac:spMkLst>
        </pc:spChg>
        <pc:graphicFrameChg chg="mod modGraphic">
          <ac:chgData name="Helen Woodhead" userId="ad3a4230-80d7-443d-8a9e-007713cf765f" providerId="ADAL" clId="{FEFCB8FD-053E-424B-8ECB-6908EFF9971F}" dt="2019-12-18T08:48:42.962" v="66" actId="404"/>
          <ac:graphicFrameMkLst>
            <pc:docMk/>
            <pc:sldMk cId="1108711314" sldId="380"/>
            <ac:graphicFrameMk id="9" creationId="{5EC383CF-CA62-4915-9980-9F6E6BBF3376}"/>
          </ac:graphicFrameMkLst>
        </pc:graphicFrameChg>
      </pc:sldChg>
      <pc:sldChg chg="modSp">
        <pc:chgData name="Helen Woodhead" userId="ad3a4230-80d7-443d-8a9e-007713cf765f" providerId="ADAL" clId="{FEFCB8FD-053E-424B-8ECB-6908EFF9971F}" dt="2019-12-18T08:54:30.108" v="136" actId="313"/>
        <pc:sldMkLst>
          <pc:docMk/>
          <pc:sldMk cId="2217834553" sldId="381"/>
        </pc:sldMkLst>
        <pc:spChg chg="mod">
          <ac:chgData name="Helen Woodhead" userId="ad3a4230-80d7-443d-8a9e-007713cf765f" providerId="ADAL" clId="{FEFCB8FD-053E-424B-8ECB-6908EFF9971F}" dt="2019-12-18T08:54:30.108" v="136" actId="313"/>
          <ac:spMkLst>
            <pc:docMk/>
            <pc:sldMk cId="2217834553" sldId="381"/>
            <ac:spMk id="7" creationId="{F2267ACB-233E-41BC-B01B-8F3DC45483E4}"/>
          </ac:spMkLst>
        </pc:spChg>
      </pc:sldChg>
      <pc:sldChg chg="modSp">
        <pc:chgData name="Helen Woodhead" userId="ad3a4230-80d7-443d-8a9e-007713cf765f" providerId="ADAL" clId="{FEFCB8FD-053E-424B-8ECB-6908EFF9971F}" dt="2019-12-18T08:54:29.693" v="135" actId="313"/>
        <pc:sldMkLst>
          <pc:docMk/>
          <pc:sldMk cId="1163002951" sldId="382"/>
        </pc:sldMkLst>
        <pc:spChg chg="mod">
          <ac:chgData name="Helen Woodhead" userId="ad3a4230-80d7-443d-8a9e-007713cf765f" providerId="ADAL" clId="{FEFCB8FD-053E-424B-8ECB-6908EFF9971F}" dt="2019-12-18T08:54:29.693" v="135" actId="313"/>
          <ac:spMkLst>
            <pc:docMk/>
            <pc:sldMk cId="1163002951" sldId="382"/>
            <ac:spMk id="7" creationId="{F2267ACB-233E-41BC-B01B-8F3DC45483E4}"/>
          </ac:spMkLst>
        </pc:spChg>
        <pc:spChg chg="mod">
          <ac:chgData name="Helen Woodhead" userId="ad3a4230-80d7-443d-8a9e-007713cf765f" providerId="ADAL" clId="{FEFCB8FD-053E-424B-8ECB-6908EFF9971F}" dt="2019-12-18T08:49:06.818" v="69" actId="20577"/>
          <ac:spMkLst>
            <pc:docMk/>
            <pc:sldMk cId="1163002951" sldId="382"/>
            <ac:spMk id="19" creationId="{5252A847-DE45-4FA3-A1F8-EEBEB845FF8E}"/>
          </ac:spMkLst>
        </pc:spChg>
      </pc:sldChg>
      <pc:sldChg chg="modSp">
        <pc:chgData name="Helen Woodhead" userId="ad3a4230-80d7-443d-8a9e-007713cf765f" providerId="ADAL" clId="{FEFCB8FD-053E-424B-8ECB-6908EFF9971F}" dt="2019-12-18T08:54:30.916" v="138" actId="313"/>
        <pc:sldMkLst>
          <pc:docMk/>
          <pc:sldMk cId="2460697803" sldId="383"/>
        </pc:sldMkLst>
        <pc:spChg chg="mod">
          <ac:chgData name="Helen Woodhead" userId="ad3a4230-80d7-443d-8a9e-007713cf765f" providerId="ADAL" clId="{FEFCB8FD-053E-424B-8ECB-6908EFF9971F}" dt="2019-12-18T08:54:30.916" v="138" actId="313"/>
          <ac:spMkLst>
            <pc:docMk/>
            <pc:sldMk cId="2460697803" sldId="383"/>
            <ac:spMk id="7" creationId="{F2267ACB-233E-41BC-B01B-8F3DC45483E4}"/>
          </ac:spMkLst>
        </pc:spChg>
        <pc:spChg chg="mod">
          <ac:chgData name="Helen Woodhead" userId="ad3a4230-80d7-443d-8a9e-007713cf765f" providerId="ADAL" clId="{FEFCB8FD-053E-424B-8ECB-6908EFF9971F}" dt="2019-12-18T08:50:21.578" v="95" actId="20577"/>
          <ac:spMkLst>
            <pc:docMk/>
            <pc:sldMk cId="2460697803" sldId="383"/>
            <ac:spMk id="19" creationId="{5252A847-DE45-4FA3-A1F8-EEBEB845FF8E}"/>
          </ac:spMkLst>
        </pc:spChg>
        <pc:graphicFrameChg chg="modGraphic">
          <ac:chgData name="Helen Woodhead" userId="ad3a4230-80d7-443d-8a9e-007713cf765f" providerId="ADAL" clId="{FEFCB8FD-053E-424B-8ECB-6908EFF9971F}" dt="2019-12-18T08:50:05.334" v="87" actId="207"/>
          <ac:graphicFrameMkLst>
            <pc:docMk/>
            <pc:sldMk cId="2460697803" sldId="383"/>
            <ac:graphicFrameMk id="9" creationId="{ECD03825-EB60-4229-93EF-D2D5475A076E}"/>
          </ac:graphicFrameMkLst>
        </pc:graphicFrameChg>
      </pc:sldChg>
      <pc:sldChg chg="addSp delSp modSp">
        <pc:chgData name="Helen Woodhead" userId="ad3a4230-80d7-443d-8a9e-007713cf765f" providerId="ADAL" clId="{FEFCB8FD-053E-424B-8ECB-6908EFF9971F}" dt="2019-12-18T08:53:49.473" v="119" actId="20577"/>
        <pc:sldMkLst>
          <pc:docMk/>
          <pc:sldMk cId="857158535" sldId="385"/>
        </pc:sldMkLst>
        <pc:spChg chg="mod">
          <ac:chgData name="Helen Woodhead" userId="ad3a4230-80d7-443d-8a9e-007713cf765f" providerId="ADAL" clId="{FEFCB8FD-053E-424B-8ECB-6908EFF9971F}" dt="2019-12-18T08:53:49.473" v="119" actId="20577"/>
          <ac:spMkLst>
            <pc:docMk/>
            <pc:sldMk cId="857158535" sldId="385"/>
            <ac:spMk id="7" creationId="{9C98043F-F327-469C-AFFD-8AE7F5773C62}"/>
          </ac:spMkLst>
        </pc:spChg>
        <pc:spChg chg="add mod">
          <ac:chgData name="Helen Woodhead" userId="ad3a4230-80d7-443d-8a9e-007713cf765f" providerId="ADAL" clId="{FEFCB8FD-053E-424B-8ECB-6908EFF9971F}" dt="2019-12-18T08:41:49.592" v="49" actId="208"/>
          <ac:spMkLst>
            <pc:docMk/>
            <pc:sldMk cId="857158535" sldId="385"/>
            <ac:spMk id="10" creationId="{CCFA9DC1-27AD-4C0B-82FB-83B7384F2E8C}"/>
          </ac:spMkLst>
        </pc:spChg>
        <pc:spChg chg="add mod">
          <ac:chgData name="Helen Woodhead" userId="ad3a4230-80d7-443d-8a9e-007713cf765f" providerId="ADAL" clId="{FEFCB8FD-053E-424B-8ECB-6908EFF9971F}" dt="2019-12-18T08:41:49.592" v="49" actId="208"/>
          <ac:spMkLst>
            <pc:docMk/>
            <pc:sldMk cId="857158535" sldId="385"/>
            <ac:spMk id="11" creationId="{3BB70C6D-AE46-4A2B-BD6D-45397D8E58B0}"/>
          </ac:spMkLst>
        </pc:spChg>
        <pc:spChg chg="del">
          <ac:chgData name="Helen Woodhead" userId="ad3a4230-80d7-443d-8a9e-007713cf765f" providerId="ADAL" clId="{FEFCB8FD-053E-424B-8ECB-6908EFF9971F}" dt="2019-12-18T08:41:42.522" v="46" actId="478"/>
          <ac:spMkLst>
            <pc:docMk/>
            <pc:sldMk cId="857158535" sldId="385"/>
            <ac:spMk id="17" creationId="{4200C743-FE46-47F6-9ACC-5F4DBD0F66DC}"/>
          </ac:spMkLst>
        </pc:spChg>
        <pc:spChg chg="del">
          <ac:chgData name="Helen Woodhead" userId="ad3a4230-80d7-443d-8a9e-007713cf765f" providerId="ADAL" clId="{FEFCB8FD-053E-424B-8ECB-6908EFF9971F}" dt="2019-12-18T08:41:42.522" v="46" actId="478"/>
          <ac:spMkLst>
            <pc:docMk/>
            <pc:sldMk cId="857158535" sldId="385"/>
            <ac:spMk id="19" creationId="{BD9E145D-743C-4C23-8D06-12D9ACF659CD}"/>
          </ac:spMkLst>
        </pc:spChg>
      </pc:sldChg>
      <pc:sldChg chg="modSp">
        <pc:chgData name="Helen Woodhead" userId="ad3a4230-80d7-443d-8a9e-007713cf765f" providerId="ADAL" clId="{FEFCB8FD-053E-424B-8ECB-6908EFF9971F}" dt="2019-12-18T08:54:38.934" v="143" actId="20577"/>
        <pc:sldMkLst>
          <pc:docMk/>
          <pc:sldMk cId="3844832371" sldId="411"/>
        </pc:sldMkLst>
        <pc:spChg chg="mod">
          <ac:chgData name="Helen Woodhead" userId="ad3a4230-80d7-443d-8a9e-007713cf765f" providerId="ADAL" clId="{FEFCB8FD-053E-424B-8ECB-6908EFF9971F}" dt="2019-12-18T08:54:38.934" v="143" actId="20577"/>
          <ac:spMkLst>
            <pc:docMk/>
            <pc:sldMk cId="3844832371" sldId="411"/>
            <ac:spMk id="9" creationId="{2190092C-5B2A-41B2-ABBA-23C8067F06CD}"/>
          </ac:spMkLst>
        </pc:spChg>
      </pc:sldChg>
      <pc:sldChg chg="modSp">
        <pc:chgData name="Helen Woodhead" userId="ad3a4230-80d7-443d-8a9e-007713cf765f" providerId="ADAL" clId="{FEFCB8FD-053E-424B-8ECB-6908EFF9971F}" dt="2019-12-18T08:54:23.940" v="124" actId="313"/>
        <pc:sldMkLst>
          <pc:docMk/>
          <pc:sldMk cId="2101530782" sldId="412"/>
        </pc:sldMkLst>
        <pc:spChg chg="mod">
          <ac:chgData name="Helen Woodhead" userId="ad3a4230-80d7-443d-8a9e-007713cf765f" providerId="ADAL" clId="{FEFCB8FD-053E-424B-8ECB-6908EFF9971F}" dt="2019-12-18T08:54:23.940" v="124" actId="313"/>
          <ac:spMkLst>
            <pc:docMk/>
            <pc:sldMk cId="2101530782" sldId="412"/>
            <ac:spMk id="7" creationId="{9C98043F-F327-469C-AFFD-8AE7F5773C62}"/>
          </ac:spMkLst>
        </pc:spChg>
        <pc:spChg chg="mod">
          <ac:chgData name="Helen Woodhead" userId="ad3a4230-80d7-443d-8a9e-007713cf765f" providerId="ADAL" clId="{FEFCB8FD-053E-424B-8ECB-6908EFF9971F}" dt="2019-12-18T08:40:52.247" v="14" actId="1035"/>
          <ac:spMkLst>
            <pc:docMk/>
            <pc:sldMk cId="2101530782" sldId="412"/>
            <ac:spMk id="11" creationId="{6F6E756F-8DA2-4C59-B646-B476B88C7484}"/>
          </ac:spMkLst>
        </pc:spChg>
        <pc:spChg chg="mod">
          <ac:chgData name="Helen Woodhead" userId="ad3a4230-80d7-443d-8a9e-007713cf765f" providerId="ADAL" clId="{FEFCB8FD-053E-424B-8ECB-6908EFF9971F}" dt="2019-12-18T08:41:16.048" v="45" actId="1035"/>
          <ac:spMkLst>
            <pc:docMk/>
            <pc:sldMk cId="2101530782" sldId="412"/>
            <ac:spMk id="12" creationId="{CE8E17C4-B460-4B5E-A842-D89238E15135}"/>
          </ac:spMkLst>
        </pc:spChg>
        <pc:cxnChg chg="mod">
          <ac:chgData name="Helen Woodhead" userId="ad3a4230-80d7-443d-8a9e-007713cf765f" providerId="ADAL" clId="{FEFCB8FD-053E-424B-8ECB-6908EFF9971F}" dt="2019-12-18T08:41:09.480" v="29" actId="1035"/>
          <ac:cxnSpMkLst>
            <pc:docMk/>
            <pc:sldMk cId="2101530782" sldId="412"/>
            <ac:cxnSpMk id="3" creationId="{09D3AB28-F57E-4251-86EE-4F6587709F7C}"/>
          </ac:cxnSpMkLst>
        </pc:cxnChg>
        <pc:cxnChg chg="mod">
          <ac:chgData name="Helen Woodhead" userId="ad3a4230-80d7-443d-8a9e-007713cf765f" providerId="ADAL" clId="{FEFCB8FD-053E-424B-8ECB-6908EFF9971F}" dt="2019-12-18T08:41:16.048" v="45" actId="1035"/>
          <ac:cxnSpMkLst>
            <pc:docMk/>
            <pc:sldMk cId="2101530782" sldId="412"/>
            <ac:cxnSpMk id="19" creationId="{C28D3722-A3A6-4651-A78F-E37C19CCC238}"/>
          </ac:cxnSpMkLst>
        </pc:cxnChg>
        <pc:cxnChg chg="mod">
          <ac:chgData name="Helen Woodhead" userId="ad3a4230-80d7-443d-8a9e-007713cf765f" providerId="ADAL" clId="{FEFCB8FD-053E-424B-8ECB-6908EFF9971F}" dt="2019-12-18T08:23:39.234" v="0" actId="1582"/>
          <ac:cxnSpMkLst>
            <pc:docMk/>
            <pc:sldMk cId="2101530782" sldId="412"/>
            <ac:cxnSpMk id="22" creationId="{4F584F0D-0D59-431B-8597-A3C62F7FEDF3}"/>
          </ac:cxnSpMkLst>
        </pc:cxnChg>
      </pc:sldChg>
      <pc:sldChg chg="modSp">
        <pc:chgData name="Helen Woodhead" userId="ad3a4230-80d7-443d-8a9e-007713cf765f" providerId="ADAL" clId="{FEFCB8FD-053E-424B-8ECB-6908EFF9971F}" dt="2019-12-18T08:54:24.856" v="125" actId="313"/>
        <pc:sldMkLst>
          <pc:docMk/>
          <pc:sldMk cId="3764317375" sldId="413"/>
        </pc:sldMkLst>
        <pc:spChg chg="mod">
          <ac:chgData name="Helen Woodhead" userId="ad3a4230-80d7-443d-8a9e-007713cf765f" providerId="ADAL" clId="{FEFCB8FD-053E-424B-8ECB-6908EFF9971F}" dt="2019-12-18T08:54:24.856" v="125" actId="313"/>
          <ac:spMkLst>
            <pc:docMk/>
            <pc:sldMk cId="3764317375" sldId="413"/>
            <ac:spMk id="7" creationId="{B632E459-9B27-4467-B89C-78410207B713}"/>
          </ac:spMkLst>
        </pc:spChg>
      </pc:sldChg>
      <pc:sldChg chg="modSp">
        <pc:chgData name="Helen Woodhead" userId="ad3a4230-80d7-443d-8a9e-007713cf765f" providerId="ADAL" clId="{FEFCB8FD-053E-424B-8ECB-6908EFF9971F}" dt="2019-12-18T08:54:25.920" v="127" actId="313"/>
        <pc:sldMkLst>
          <pc:docMk/>
          <pc:sldMk cId="3911041385" sldId="414"/>
        </pc:sldMkLst>
        <pc:spChg chg="mod">
          <ac:chgData name="Helen Woodhead" userId="ad3a4230-80d7-443d-8a9e-007713cf765f" providerId="ADAL" clId="{FEFCB8FD-053E-424B-8ECB-6908EFF9971F}" dt="2019-12-18T08:54:25.920" v="127" actId="313"/>
          <ac:spMkLst>
            <pc:docMk/>
            <pc:sldMk cId="3911041385" sldId="414"/>
            <ac:spMk id="7" creationId="{B632E459-9B27-4467-B89C-78410207B713}"/>
          </ac:spMkLst>
        </pc:spChg>
      </pc:sldChg>
      <pc:sldChg chg="modSp">
        <pc:chgData name="Helen Woodhead" userId="ad3a4230-80d7-443d-8a9e-007713cf765f" providerId="ADAL" clId="{FEFCB8FD-053E-424B-8ECB-6908EFF9971F}" dt="2019-12-18T08:54:26.858" v="129" actId="313"/>
        <pc:sldMkLst>
          <pc:docMk/>
          <pc:sldMk cId="2808472205" sldId="415"/>
        </pc:sldMkLst>
        <pc:spChg chg="mod">
          <ac:chgData name="Helen Woodhead" userId="ad3a4230-80d7-443d-8a9e-007713cf765f" providerId="ADAL" clId="{FEFCB8FD-053E-424B-8ECB-6908EFF9971F}" dt="2019-12-18T08:54:26.858" v="129" actId="313"/>
          <ac:spMkLst>
            <pc:docMk/>
            <pc:sldMk cId="2808472205" sldId="415"/>
            <ac:spMk id="7" creationId="{B632E459-9B27-4467-B89C-78410207B713}"/>
          </ac:spMkLst>
        </pc:spChg>
      </pc:sldChg>
      <pc:sldChg chg="modSp">
        <pc:chgData name="Helen Woodhead" userId="ad3a4230-80d7-443d-8a9e-007713cf765f" providerId="ADAL" clId="{FEFCB8FD-053E-424B-8ECB-6908EFF9971F}" dt="2019-12-18T08:54:27.739" v="131" actId="313"/>
        <pc:sldMkLst>
          <pc:docMk/>
          <pc:sldMk cId="3034761718" sldId="416"/>
        </pc:sldMkLst>
        <pc:spChg chg="mod">
          <ac:chgData name="Helen Woodhead" userId="ad3a4230-80d7-443d-8a9e-007713cf765f" providerId="ADAL" clId="{FEFCB8FD-053E-424B-8ECB-6908EFF9971F}" dt="2019-12-18T08:54:27.739" v="131" actId="313"/>
          <ac:spMkLst>
            <pc:docMk/>
            <pc:sldMk cId="3034761718" sldId="416"/>
            <ac:spMk id="7" creationId="{B632E459-9B27-4467-B89C-78410207B713}"/>
          </ac:spMkLst>
        </pc:spChg>
      </pc:sldChg>
    </pc:docChg>
  </pc:docChgLst>
  <pc:docChgLst>
    <pc:chgData name="Rachael Green" userId="89c6f63e-7657-4ad0-8dd4-6f0c32cf62df" providerId="ADAL" clId="{7A1306A8-1E8D-480F-8B6D-19C974875187}"/>
    <pc:docChg chg="modSld">
      <pc:chgData name="Rachael Green" userId="89c6f63e-7657-4ad0-8dd4-6f0c32cf62df" providerId="ADAL" clId="{7A1306A8-1E8D-480F-8B6D-19C974875187}" dt="2019-12-16T22:15:09.911" v="16" actId="6549"/>
      <pc:docMkLst>
        <pc:docMk/>
      </pc:docMkLst>
      <pc:sldChg chg="modSp">
        <pc:chgData name="Rachael Green" userId="89c6f63e-7657-4ad0-8dd4-6f0c32cf62df" providerId="ADAL" clId="{7A1306A8-1E8D-480F-8B6D-19C974875187}" dt="2019-12-16T22:12:56.803" v="0" actId="255"/>
        <pc:sldMkLst>
          <pc:docMk/>
          <pc:sldMk cId="36917022" sldId="360"/>
        </pc:sldMkLst>
        <pc:graphicFrameChg chg="modGraphic">
          <ac:chgData name="Rachael Green" userId="89c6f63e-7657-4ad0-8dd4-6f0c32cf62df" providerId="ADAL" clId="{7A1306A8-1E8D-480F-8B6D-19C974875187}" dt="2019-12-16T22:12:56.803" v="0" actId="255"/>
          <ac:graphicFrameMkLst>
            <pc:docMk/>
            <pc:sldMk cId="36917022" sldId="360"/>
            <ac:graphicFrameMk id="6" creationId="{AB1A026E-FE97-4230-8FB4-358ECFE5986D}"/>
          </ac:graphicFrameMkLst>
        </pc:graphicFrameChg>
      </pc:sldChg>
      <pc:sldChg chg="modSp">
        <pc:chgData name="Rachael Green" userId="89c6f63e-7657-4ad0-8dd4-6f0c32cf62df" providerId="ADAL" clId="{7A1306A8-1E8D-480F-8B6D-19C974875187}" dt="2019-12-16T22:13:17.665" v="2" actId="255"/>
        <pc:sldMkLst>
          <pc:docMk/>
          <pc:sldMk cId="840304590" sldId="362"/>
        </pc:sldMkLst>
        <pc:graphicFrameChg chg="modGraphic">
          <ac:chgData name="Rachael Green" userId="89c6f63e-7657-4ad0-8dd4-6f0c32cf62df" providerId="ADAL" clId="{7A1306A8-1E8D-480F-8B6D-19C974875187}" dt="2019-12-16T22:13:17.665" v="2" actId="255"/>
          <ac:graphicFrameMkLst>
            <pc:docMk/>
            <pc:sldMk cId="840304590" sldId="362"/>
            <ac:graphicFrameMk id="6" creationId="{2FD45322-0711-4EBC-90BD-781996C00435}"/>
          </ac:graphicFrameMkLst>
        </pc:graphicFrameChg>
      </pc:sldChg>
      <pc:sldChg chg="modSp">
        <pc:chgData name="Rachael Green" userId="89c6f63e-7657-4ad0-8dd4-6f0c32cf62df" providerId="ADAL" clId="{7A1306A8-1E8D-480F-8B6D-19C974875187}" dt="2019-12-16T22:13:53.689" v="4" actId="255"/>
        <pc:sldMkLst>
          <pc:docMk/>
          <pc:sldMk cId="1909728371" sldId="363"/>
        </pc:sldMkLst>
        <pc:graphicFrameChg chg="modGraphic">
          <ac:chgData name="Rachael Green" userId="89c6f63e-7657-4ad0-8dd4-6f0c32cf62df" providerId="ADAL" clId="{7A1306A8-1E8D-480F-8B6D-19C974875187}" dt="2019-12-16T22:13:53.689" v="4" actId="255"/>
          <ac:graphicFrameMkLst>
            <pc:docMk/>
            <pc:sldMk cId="1909728371" sldId="363"/>
            <ac:graphicFrameMk id="11" creationId="{5D27A8FF-D951-4E51-B1C7-F4B2ED2F2147}"/>
          </ac:graphicFrameMkLst>
        </pc:graphicFrameChg>
      </pc:sldChg>
      <pc:sldChg chg="modSp">
        <pc:chgData name="Rachael Green" userId="89c6f63e-7657-4ad0-8dd4-6f0c32cf62df" providerId="ADAL" clId="{7A1306A8-1E8D-480F-8B6D-19C974875187}" dt="2019-12-16T22:14:09.922" v="6" actId="255"/>
        <pc:sldMkLst>
          <pc:docMk/>
          <pc:sldMk cId="2350918794" sldId="364"/>
        </pc:sldMkLst>
        <pc:graphicFrameChg chg="modGraphic">
          <ac:chgData name="Rachael Green" userId="89c6f63e-7657-4ad0-8dd4-6f0c32cf62df" providerId="ADAL" clId="{7A1306A8-1E8D-480F-8B6D-19C974875187}" dt="2019-12-16T22:14:09.922" v="6" actId="255"/>
          <ac:graphicFrameMkLst>
            <pc:docMk/>
            <pc:sldMk cId="2350918794" sldId="364"/>
            <ac:graphicFrameMk id="9" creationId="{9F353740-A2C1-41A1-BAF4-CDD718577AAC}"/>
          </ac:graphicFrameMkLst>
        </pc:graphicFrameChg>
      </pc:sldChg>
      <pc:sldChg chg="modSp">
        <pc:chgData name="Rachael Green" userId="89c6f63e-7657-4ad0-8dd4-6f0c32cf62df" providerId="ADAL" clId="{7A1306A8-1E8D-480F-8B6D-19C974875187}" dt="2019-12-16T22:14:30.996" v="12" actId="255"/>
        <pc:sldMkLst>
          <pc:docMk/>
          <pc:sldMk cId="3928052604" sldId="369"/>
        </pc:sldMkLst>
        <pc:graphicFrameChg chg="modGraphic">
          <ac:chgData name="Rachael Green" userId="89c6f63e-7657-4ad0-8dd4-6f0c32cf62df" providerId="ADAL" clId="{7A1306A8-1E8D-480F-8B6D-19C974875187}" dt="2019-12-16T22:14:30.996" v="12" actId="255"/>
          <ac:graphicFrameMkLst>
            <pc:docMk/>
            <pc:sldMk cId="3928052604" sldId="369"/>
            <ac:graphicFrameMk id="6" creationId="{D99C02DD-7126-4CC9-8814-53ECB07AEB4B}"/>
          </ac:graphicFrameMkLst>
        </pc:graphicFrameChg>
      </pc:sldChg>
      <pc:sldChg chg="modSp">
        <pc:chgData name="Rachael Green" userId="89c6f63e-7657-4ad0-8dd4-6f0c32cf62df" providerId="ADAL" clId="{7A1306A8-1E8D-480F-8B6D-19C974875187}" dt="2019-12-16T22:14:47.520" v="14" actId="255"/>
        <pc:sldMkLst>
          <pc:docMk/>
          <pc:sldMk cId="3681710677" sldId="379"/>
        </pc:sldMkLst>
        <pc:graphicFrameChg chg="modGraphic">
          <ac:chgData name="Rachael Green" userId="89c6f63e-7657-4ad0-8dd4-6f0c32cf62df" providerId="ADAL" clId="{7A1306A8-1E8D-480F-8B6D-19C974875187}" dt="2019-12-16T22:14:47.520" v="14" actId="255"/>
          <ac:graphicFrameMkLst>
            <pc:docMk/>
            <pc:sldMk cId="3681710677" sldId="379"/>
            <ac:graphicFrameMk id="6" creationId="{D99C02DD-7126-4CC9-8814-53ECB07AEB4B}"/>
          </ac:graphicFrameMkLst>
        </pc:graphicFrameChg>
      </pc:sldChg>
      <pc:sldChg chg="modSp">
        <pc:chgData name="Rachael Green" userId="89c6f63e-7657-4ad0-8dd4-6f0c32cf62df" providerId="ADAL" clId="{7A1306A8-1E8D-480F-8B6D-19C974875187}" dt="2019-12-16T22:15:04.470" v="15" actId="6549"/>
        <pc:sldMkLst>
          <pc:docMk/>
          <pc:sldMk cId="2217834553" sldId="381"/>
        </pc:sldMkLst>
        <pc:spChg chg="mod">
          <ac:chgData name="Rachael Green" userId="89c6f63e-7657-4ad0-8dd4-6f0c32cf62df" providerId="ADAL" clId="{7A1306A8-1E8D-480F-8B6D-19C974875187}" dt="2019-12-16T22:15:04.470" v="15" actId="6549"/>
          <ac:spMkLst>
            <pc:docMk/>
            <pc:sldMk cId="2217834553" sldId="381"/>
            <ac:spMk id="19" creationId="{5252A847-DE45-4FA3-A1F8-EEBEB845FF8E}"/>
          </ac:spMkLst>
        </pc:spChg>
      </pc:sldChg>
      <pc:sldChg chg="modSp">
        <pc:chgData name="Rachael Green" userId="89c6f63e-7657-4ad0-8dd4-6f0c32cf62df" providerId="ADAL" clId="{7A1306A8-1E8D-480F-8B6D-19C974875187}" dt="2019-12-16T22:15:09.911" v="16" actId="6549"/>
        <pc:sldMkLst>
          <pc:docMk/>
          <pc:sldMk cId="2460697803" sldId="383"/>
        </pc:sldMkLst>
        <pc:spChg chg="mod">
          <ac:chgData name="Rachael Green" userId="89c6f63e-7657-4ad0-8dd4-6f0c32cf62df" providerId="ADAL" clId="{7A1306A8-1E8D-480F-8B6D-19C974875187}" dt="2019-12-16T22:15:09.911" v="16" actId="6549"/>
          <ac:spMkLst>
            <pc:docMk/>
            <pc:sldMk cId="2460697803" sldId="383"/>
            <ac:spMk id="19" creationId="{5252A847-DE45-4FA3-A1F8-EEBEB845FF8E}"/>
          </ac:spMkLst>
        </pc:spChg>
      </pc:sldChg>
      <pc:sldChg chg="modSp">
        <pc:chgData name="Rachael Green" userId="89c6f63e-7657-4ad0-8dd4-6f0c32cf62df" providerId="ADAL" clId="{7A1306A8-1E8D-480F-8B6D-19C974875187}" dt="2019-12-16T22:13:05.218" v="1" actId="255"/>
        <pc:sldMkLst>
          <pc:docMk/>
          <pc:sldMk cId="3764317375" sldId="413"/>
        </pc:sldMkLst>
        <pc:graphicFrameChg chg="modGraphic">
          <ac:chgData name="Rachael Green" userId="89c6f63e-7657-4ad0-8dd4-6f0c32cf62df" providerId="ADAL" clId="{7A1306A8-1E8D-480F-8B6D-19C974875187}" dt="2019-12-16T22:13:05.218" v="1" actId="255"/>
          <ac:graphicFrameMkLst>
            <pc:docMk/>
            <pc:sldMk cId="3764317375" sldId="413"/>
            <ac:graphicFrameMk id="6" creationId="{AB1A026E-FE97-4230-8FB4-358ECFE5986D}"/>
          </ac:graphicFrameMkLst>
        </pc:graphicFrameChg>
      </pc:sldChg>
      <pc:sldChg chg="modSp">
        <pc:chgData name="Rachael Green" userId="89c6f63e-7657-4ad0-8dd4-6f0c32cf62df" providerId="ADAL" clId="{7A1306A8-1E8D-480F-8B6D-19C974875187}" dt="2019-12-16T22:13:36.580" v="3" actId="255"/>
        <pc:sldMkLst>
          <pc:docMk/>
          <pc:sldMk cId="3911041385" sldId="414"/>
        </pc:sldMkLst>
        <pc:graphicFrameChg chg="modGraphic">
          <ac:chgData name="Rachael Green" userId="89c6f63e-7657-4ad0-8dd4-6f0c32cf62df" providerId="ADAL" clId="{7A1306A8-1E8D-480F-8B6D-19C974875187}" dt="2019-12-16T22:13:36.580" v="3" actId="255"/>
          <ac:graphicFrameMkLst>
            <pc:docMk/>
            <pc:sldMk cId="3911041385" sldId="414"/>
            <ac:graphicFrameMk id="6" creationId="{2FD45322-0711-4EBC-90BD-781996C00435}"/>
          </ac:graphicFrameMkLst>
        </pc:graphicFrameChg>
      </pc:sldChg>
      <pc:sldChg chg="modSp">
        <pc:chgData name="Rachael Green" userId="89c6f63e-7657-4ad0-8dd4-6f0c32cf62df" providerId="ADAL" clId="{7A1306A8-1E8D-480F-8B6D-19C974875187}" dt="2019-12-16T22:13:59.608" v="5" actId="255"/>
        <pc:sldMkLst>
          <pc:docMk/>
          <pc:sldMk cId="2808472205" sldId="415"/>
        </pc:sldMkLst>
        <pc:graphicFrameChg chg="modGraphic">
          <ac:chgData name="Rachael Green" userId="89c6f63e-7657-4ad0-8dd4-6f0c32cf62df" providerId="ADAL" clId="{7A1306A8-1E8D-480F-8B6D-19C974875187}" dt="2019-12-16T22:13:59.608" v="5" actId="255"/>
          <ac:graphicFrameMkLst>
            <pc:docMk/>
            <pc:sldMk cId="2808472205" sldId="415"/>
            <ac:graphicFrameMk id="11" creationId="{5D27A8FF-D951-4E51-B1C7-F4B2ED2F2147}"/>
          </ac:graphicFrameMkLst>
        </pc:graphicFrameChg>
      </pc:sldChg>
      <pc:sldChg chg="modSp">
        <pc:chgData name="Rachael Green" userId="89c6f63e-7657-4ad0-8dd4-6f0c32cf62df" providerId="ADAL" clId="{7A1306A8-1E8D-480F-8B6D-19C974875187}" dt="2019-12-16T22:14:21.463" v="11" actId="403"/>
        <pc:sldMkLst>
          <pc:docMk/>
          <pc:sldMk cId="3034761718" sldId="416"/>
        </pc:sldMkLst>
        <pc:graphicFrameChg chg="modGraphic">
          <ac:chgData name="Rachael Green" userId="89c6f63e-7657-4ad0-8dd4-6f0c32cf62df" providerId="ADAL" clId="{7A1306A8-1E8D-480F-8B6D-19C974875187}" dt="2019-12-16T22:14:21.463" v="11" actId="403"/>
          <ac:graphicFrameMkLst>
            <pc:docMk/>
            <pc:sldMk cId="3034761718" sldId="416"/>
            <ac:graphicFrameMk id="9" creationId="{9F353740-A2C1-41A1-BAF4-CDD718577AAC}"/>
          </ac:graphicFrameMkLst>
        </pc:graphicFrameChg>
      </pc:sldChg>
    </pc:docChg>
  </pc:docChgLst>
  <pc:docChgLst>
    <pc:chgData name="Helen Woodhead" userId="a20b558725e10394" providerId="LiveId" clId="{96204BBD-F5A7-4F1B-B19D-F8CB7BAFE7D6}"/>
    <pc:docChg chg="modSld">
      <pc:chgData name="Helen Woodhead" userId="a20b558725e10394" providerId="LiveId" clId="{96204BBD-F5A7-4F1B-B19D-F8CB7BAFE7D6}" dt="2019-12-18T10:05:14.985" v="2" actId="113"/>
      <pc:docMkLst>
        <pc:docMk/>
      </pc:docMkLst>
      <pc:sldChg chg="modSp">
        <pc:chgData name="Helen Woodhead" userId="a20b558725e10394" providerId="LiveId" clId="{96204BBD-F5A7-4F1B-B19D-F8CB7BAFE7D6}" dt="2019-12-18T10:05:14.985" v="2" actId="113"/>
        <pc:sldMkLst>
          <pc:docMk/>
          <pc:sldMk cId="3034761718" sldId="416"/>
        </pc:sldMkLst>
        <pc:graphicFrameChg chg="mod modGraphic">
          <ac:chgData name="Helen Woodhead" userId="a20b558725e10394" providerId="LiveId" clId="{96204BBD-F5A7-4F1B-B19D-F8CB7BAFE7D6}" dt="2019-12-18T10:05:14.985" v="2" actId="113"/>
          <ac:graphicFrameMkLst>
            <pc:docMk/>
            <pc:sldMk cId="3034761718" sldId="416"/>
            <ac:graphicFrameMk id="9" creationId="{9F353740-A2C1-41A1-BAF4-CDD718577AA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0919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48666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94049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92838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798051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532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725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6771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454878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994838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4736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18/12/2019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18/12/2019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3031329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multiply-3-numbers-year-4-multiplication-and-division-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4/spring-block-1-multiplication-and-division-year-4/" TargetMode="External"/><Relationship Id="rId5" Type="http://schemas.openxmlformats.org/officeDocument/2006/relationships/hyperlink" Target="https://classroomsecrets.co.uk/content-domain-filter/?fwp_contentdomain=4c6b" TargetMode="External"/><Relationship Id="rId4" Type="http://schemas.openxmlformats.org/officeDocument/2006/relationships/hyperlink" Target="https://classroomsecrets.co.uk/content-domain-filter/?fwp_contentdomain=4c6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09DC3-0F35-4BC2-9F96-6C0733FD2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3"/>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7F65F93F-65C4-4530-A716-92F50CF86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2190092C-5B2A-41B2-ABBA-23C8067F06C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calculation. Write three different multiplication calculations using all of the numbers below. </a:t>
            </a:r>
            <a:endParaRPr lang="en-GB"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5D27A8FF-D951-4E51-B1C7-F4B2ED2F2147}"/>
              </a:ext>
            </a:extLst>
          </p:cNvPr>
          <p:cNvGraphicFramePr>
            <a:graphicFrameLocks noGrp="1"/>
          </p:cNvGraphicFramePr>
          <p:nvPr>
            <p:extLst>
              <p:ext uri="{D42A27DB-BD31-4B8C-83A1-F6EECF244321}">
                <p14:modId xmlns:p14="http://schemas.microsoft.com/office/powerpoint/2010/main" val="3699499540"/>
              </p:ext>
            </p:extLst>
          </p:nvPr>
        </p:nvGraphicFramePr>
        <p:xfrm>
          <a:off x="1938324" y="1865936"/>
          <a:ext cx="5267352" cy="637762"/>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747733234"/>
                    </a:ext>
                  </a:extLst>
                </a:gridCol>
                <a:gridCol w="771692">
                  <a:extLst>
                    <a:ext uri="{9D8B030D-6E8A-4147-A177-3AD203B41FA5}">
                      <a16:colId xmlns:a16="http://schemas.microsoft.com/office/drawing/2014/main" val="2825228405"/>
                    </a:ext>
                  </a:extLst>
                </a:gridCol>
                <a:gridCol w="771692">
                  <a:extLst>
                    <a:ext uri="{9D8B030D-6E8A-4147-A177-3AD203B41FA5}">
                      <a16:colId xmlns:a16="http://schemas.microsoft.com/office/drawing/2014/main" val="4215886792"/>
                    </a:ext>
                  </a:extLst>
                </a:gridCol>
                <a:gridCol w="771692">
                  <a:extLst>
                    <a:ext uri="{9D8B030D-6E8A-4147-A177-3AD203B41FA5}">
                      <a16:colId xmlns:a16="http://schemas.microsoft.com/office/drawing/2014/main" val="2291159849"/>
                    </a:ext>
                  </a:extLst>
                </a:gridCol>
                <a:gridCol w="771692">
                  <a:extLst>
                    <a:ext uri="{9D8B030D-6E8A-4147-A177-3AD203B41FA5}">
                      <a16:colId xmlns:a16="http://schemas.microsoft.com/office/drawing/2014/main" val="4044245016"/>
                    </a:ext>
                  </a:extLst>
                </a:gridCol>
                <a:gridCol w="771692">
                  <a:extLst>
                    <a:ext uri="{9D8B030D-6E8A-4147-A177-3AD203B41FA5}">
                      <a16:colId xmlns:a16="http://schemas.microsoft.com/office/drawing/2014/main" val="512734543"/>
                    </a:ext>
                  </a:extLst>
                </a:gridCol>
                <a:gridCol w="637200">
                  <a:extLst>
                    <a:ext uri="{9D8B030D-6E8A-4147-A177-3AD203B41FA5}">
                      <a16:colId xmlns:a16="http://schemas.microsoft.com/office/drawing/2014/main" val="1673391848"/>
                    </a:ext>
                  </a:extLst>
                </a:gridCol>
              </a:tblGrid>
              <a:tr h="637762">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263973"/>
                  </a:ext>
                </a:extLst>
              </a:tr>
            </a:tbl>
          </a:graphicData>
        </a:graphic>
      </p:graphicFrame>
    </p:spTree>
    <p:extLst>
      <p:ext uri="{BB962C8B-B14F-4D97-AF65-F5344CB8AC3E}">
        <p14:creationId xmlns:p14="http://schemas.microsoft.com/office/powerpoint/2010/main" val="190972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calculation. Write three different multiplication calculations using all of the numbers below.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answers, for example:</a:t>
            </a: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3 x 7 x 6; 6 x 7 x 3; 6 x 3 x 7</a:t>
            </a:r>
            <a:endParaRPr lang="en-GB"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5D27A8FF-D951-4E51-B1C7-F4B2ED2F2147}"/>
              </a:ext>
            </a:extLst>
          </p:cNvPr>
          <p:cNvGraphicFramePr>
            <a:graphicFrameLocks noGrp="1"/>
          </p:cNvGraphicFramePr>
          <p:nvPr>
            <p:extLst>
              <p:ext uri="{D42A27DB-BD31-4B8C-83A1-F6EECF244321}">
                <p14:modId xmlns:p14="http://schemas.microsoft.com/office/powerpoint/2010/main" val="2290062947"/>
              </p:ext>
            </p:extLst>
          </p:nvPr>
        </p:nvGraphicFramePr>
        <p:xfrm>
          <a:off x="1938324" y="1865936"/>
          <a:ext cx="5267352" cy="637762"/>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747733234"/>
                    </a:ext>
                  </a:extLst>
                </a:gridCol>
                <a:gridCol w="771692">
                  <a:extLst>
                    <a:ext uri="{9D8B030D-6E8A-4147-A177-3AD203B41FA5}">
                      <a16:colId xmlns:a16="http://schemas.microsoft.com/office/drawing/2014/main" val="2825228405"/>
                    </a:ext>
                  </a:extLst>
                </a:gridCol>
                <a:gridCol w="771692">
                  <a:extLst>
                    <a:ext uri="{9D8B030D-6E8A-4147-A177-3AD203B41FA5}">
                      <a16:colId xmlns:a16="http://schemas.microsoft.com/office/drawing/2014/main" val="4215886792"/>
                    </a:ext>
                  </a:extLst>
                </a:gridCol>
                <a:gridCol w="771692">
                  <a:extLst>
                    <a:ext uri="{9D8B030D-6E8A-4147-A177-3AD203B41FA5}">
                      <a16:colId xmlns:a16="http://schemas.microsoft.com/office/drawing/2014/main" val="2291159849"/>
                    </a:ext>
                  </a:extLst>
                </a:gridCol>
                <a:gridCol w="771692">
                  <a:extLst>
                    <a:ext uri="{9D8B030D-6E8A-4147-A177-3AD203B41FA5}">
                      <a16:colId xmlns:a16="http://schemas.microsoft.com/office/drawing/2014/main" val="4044245016"/>
                    </a:ext>
                  </a:extLst>
                </a:gridCol>
                <a:gridCol w="771692">
                  <a:extLst>
                    <a:ext uri="{9D8B030D-6E8A-4147-A177-3AD203B41FA5}">
                      <a16:colId xmlns:a16="http://schemas.microsoft.com/office/drawing/2014/main" val="512734543"/>
                    </a:ext>
                  </a:extLst>
                </a:gridCol>
                <a:gridCol w="637200">
                  <a:extLst>
                    <a:ext uri="{9D8B030D-6E8A-4147-A177-3AD203B41FA5}">
                      <a16:colId xmlns:a16="http://schemas.microsoft.com/office/drawing/2014/main" val="1673391848"/>
                    </a:ext>
                  </a:extLst>
                </a:gridCol>
              </a:tblGrid>
              <a:tr h="637762">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126</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263973"/>
                  </a:ext>
                </a:extLst>
              </a:tr>
            </a:tbl>
          </a:graphicData>
        </a:graphic>
      </p:graphicFrame>
    </p:spTree>
    <p:extLst>
      <p:ext uri="{BB962C8B-B14F-4D97-AF65-F5344CB8AC3E}">
        <p14:creationId xmlns:p14="http://schemas.microsoft.com/office/powerpoint/2010/main" val="280847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calculation that is correct.</a:t>
            </a: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9F353740-A2C1-41A1-BAF4-CDD718577AAC}"/>
              </a:ext>
            </a:extLst>
          </p:cNvPr>
          <p:cNvGraphicFramePr>
            <a:graphicFrameLocks noGrp="1"/>
          </p:cNvGraphicFramePr>
          <p:nvPr>
            <p:extLst>
              <p:ext uri="{D42A27DB-BD31-4B8C-83A1-F6EECF244321}">
                <p14:modId xmlns:p14="http://schemas.microsoft.com/office/powerpoint/2010/main" val="817298281"/>
              </p:ext>
            </p:extLst>
          </p:nvPr>
        </p:nvGraphicFramePr>
        <p:xfrm>
          <a:off x="1067400" y="1634159"/>
          <a:ext cx="7009200" cy="3186000"/>
        </p:xfrm>
        <a:graphic>
          <a:graphicData uri="http://schemas.openxmlformats.org/drawingml/2006/table">
            <a:tbl>
              <a:tblPr firstRow="1" bandRow="1">
                <a:tableStyleId>{5940675A-B579-460E-94D1-54222C63F5DA}</a:tableStyleId>
              </a:tblPr>
              <a:tblGrid>
                <a:gridCol w="637200">
                  <a:extLst>
                    <a:ext uri="{9D8B030D-6E8A-4147-A177-3AD203B41FA5}">
                      <a16:colId xmlns:a16="http://schemas.microsoft.com/office/drawing/2014/main" val="2956739347"/>
                    </a:ext>
                  </a:extLst>
                </a:gridCol>
                <a:gridCol w="637200">
                  <a:extLst>
                    <a:ext uri="{9D8B030D-6E8A-4147-A177-3AD203B41FA5}">
                      <a16:colId xmlns:a16="http://schemas.microsoft.com/office/drawing/2014/main" val="3367350553"/>
                    </a:ext>
                  </a:extLst>
                </a:gridCol>
                <a:gridCol w="637200">
                  <a:extLst>
                    <a:ext uri="{9D8B030D-6E8A-4147-A177-3AD203B41FA5}">
                      <a16:colId xmlns:a16="http://schemas.microsoft.com/office/drawing/2014/main" val="747733234"/>
                    </a:ext>
                  </a:extLst>
                </a:gridCol>
                <a:gridCol w="637200">
                  <a:extLst>
                    <a:ext uri="{9D8B030D-6E8A-4147-A177-3AD203B41FA5}">
                      <a16:colId xmlns:a16="http://schemas.microsoft.com/office/drawing/2014/main" val="2825228405"/>
                    </a:ext>
                  </a:extLst>
                </a:gridCol>
                <a:gridCol w="637200">
                  <a:extLst>
                    <a:ext uri="{9D8B030D-6E8A-4147-A177-3AD203B41FA5}">
                      <a16:colId xmlns:a16="http://schemas.microsoft.com/office/drawing/2014/main" val="4215886792"/>
                    </a:ext>
                  </a:extLst>
                </a:gridCol>
                <a:gridCol w="637200">
                  <a:extLst>
                    <a:ext uri="{9D8B030D-6E8A-4147-A177-3AD203B41FA5}">
                      <a16:colId xmlns:a16="http://schemas.microsoft.com/office/drawing/2014/main" val="2291159849"/>
                    </a:ext>
                  </a:extLst>
                </a:gridCol>
                <a:gridCol w="637200">
                  <a:extLst>
                    <a:ext uri="{9D8B030D-6E8A-4147-A177-3AD203B41FA5}">
                      <a16:colId xmlns:a16="http://schemas.microsoft.com/office/drawing/2014/main" val="4044245016"/>
                    </a:ext>
                  </a:extLst>
                </a:gridCol>
                <a:gridCol w="637200">
                  <a:extLst>
                    <a:ext uri="{9D8B030D-6E8A-4147-A177-3AD203B41FA5}">
                      <a16:colId xmlns:a16="http://schemas.microsoft.com/office/drawing/2014/main" val="512734543"/>
                    </a:ext>
                  </a:extLst>
                </a:gridCol>
                <a:gridCol w="637200">
                  <a:extLst>
                    <a:ext uri="{9D8B030D-6E8A-4147-A177-3AD203B41FA5}">
                      <a16:colId xmlns:a16="http://schemas.microsoft.com/office/drawing/2014/main" val="1673391848"/>
                    </a:ext>
                  </a:extLst>
                </a:gridCol>
                <a:gridCol w="637200">
                  <a:extLst>
                    <a:ext uri="{9D8B030D-6E8A-4147-A177-3AD203B41FA5}">
                      <a16:colId xmlns:a16="http://schemas.microsoft.com/office/drawing/2014/main" val="502588809"/>
                    </a:ext>
                  </a:extLst>
                </a:gridCol>
                <a:gridCol w="637200">
                  <a:extLst>
                    <a:ext uri="{9D8B030D-6E8A-4147-A177-3AD203B41FA5}">
                      <a16:colId xmlns:a16="http://schemas.microsoft.com/office/drawing/2014/main" val="2629602624"/>
                    </a:ext>
                  </a:extLst>
                </a:gridCol>
              </a:tblGrid>
              <a:tr h="637200">
                <a:tc>
                  <a:txBody>
                    <a:bodyPr/>
                    <a:lstStyle/>
                    <a:p>
                      <a:pPr algn="ctr"/>
                      <a:r>
                        <a:rPr lang="en-GB" sz="2000" b="1" dirty="0">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263973"/>
                  </a:ext>
                </a:extLst>
              </a:tr>
              <a:tr h="637200">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092857"/>
                  </a:ext>
                </a:extLst>
              </a:tr>
              <a:tr h="637200">
                <a:tc>
                  <a:txBody>
                    <a:bodyPr/>
                    <a:lstStyle/>
                    <a:p>
                      <a:pPr algn="ctr"/>
                      <a:r>
                        <a:rPr lang="en-GB" sz="2000" b="1" dirty="0">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2858865"/>
                  </a:ext>
                </a:extLst>
              </a:tr>
              <a:tr h="637200">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2226520"/>
                  </a:ext>
                </a:extLst>
              </a:tr>
              <a:tr h="637200">
                <a:tc>
                  <a:txBody>
                    <a:bodyPr/>
                    <a:lstStyle/>
                    <a:p>
                      <a:pPr algn="ctr"/>
                      <a:r>
                        <a:rPr lang="en-GB" sz="2000" b="1" dirty="0">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9096264"/>
                  </a:ext>
                </a:extLst>
              </a:tr>
            </a:tbl>
          </a:graphicData>
        </a:graphic>
      </p:graphicFrame>
    </p:spTree>
    <p:extLst>
      <p:ext uri="{BB962C8B-B14F-4D97-AF65-F5344CB8AC3E}">
        <p14:creationId xmlns:p14="http://schemas.microsoft.com/office/powerpoint/2010/main" val="235091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calculation that is correct.</a:t>
            </a: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9F353740-A2C1-41A1-BAF4-CDD718577AAC}"/>
              </a:ext>
            </a:extLst>
          </p:cNvPr>
          <p:cNvGraphicFramePr>
            <a:graphicFrameLocks noGrp="1"/>
          </p:cNvGraphicFramePr>
          <p:nvPr>
            <p:extLst>
              <p:ext uri="{D42A27DB-BD31-4B8C-83A1-F6EECF244321}">
                <p14:modId xmlns:p14="http://schemas.microsoft.com/office/powerpoint/2010/main" val="1268023909"/>
              </p:ext>
            </p:extLst>
          </p:nvPr>
        </p:nvGraphicFramePr>
        <p:xfrm>
          <a:off x="1067400" y="1634159"/>
          <a:ext cx="7009200" cy="3186000"/>
        </p:xfrm>
        <a:graphic>
          <a:graphicData uri="http://schemas.openxmlformats.org/drawingml/2006/table">
            <a:tbl>
              <a:tblPr firstRow="1" bandRow="1">
                <a:tableStyleId>{5940675A-B579-460E-94D1-54222C63F5DA}</a:tableStyleId>
              </a:tblPr>
              <a:tblGrid>
                <a:gridCol w="637200">
                  <a:extLst>
                    <a:ext uri="{9D8B030D-6E8A-4147-A177-3AD203B41FA5}">
                      <a16:colId xmlns:a16="http://schemas.microsoft.com/office/drawing/2014/main" val="2956739347"/>
                    </a:ext>
                  </a:extLst>
                </a:gridCol>
                <a:gridCol w="637200">
                  <a:extLst>
                    <a:ext uri="{9D8B030D-6E8A-4147-A177-3AD203B41FA5}">
                      <a16:colId xmlns:a16="http://schemas.microsoft.com/office/drawing/2014/main" val="3367350553"/>
                    </a:ext>
                  </a:extLst>
                </a:gridCol>
                <a:gridCol w="637200">
                  <a:extLst>
                    <a:ext uri="{9D8B030D-6E8A-4147-A177-3AD203B41FA5}">
                      <a16:colId xmlns:a16="http://schemas.microsoft.com/office/drawing/2014/main" val="747733234"/>
                    </a:ext>
                  </a:extLst>
                </a:gridCol>
                <a:gridCol w="637200">
                  <a:extLst>
                    <a:ext uri="{9D8B030D-6E8A-4147-A177-3AD203B41FA5}">
                      <a16:colId xmlns:a16="http://schemas.microsoft.com/office/drawing/2014/main" val="2825228405"/>
                    </a:ext>
                  </a:extLst>
                </a:gridCol>
                <a:gridCol w="637200">
                  <a:extLst>
                    <a:ext uri="{9D8B030D-6E8A-4147-A177-3AD203B41FA5}">
                      <a16:colId xmlns:a16="http://schemas.microsoft.com/office/drawing/2014/main" val="4215886792"/>
                    </a:ext>
                  </a:extLst>
                </a:gridCol>
                <a:gridCol w="637200">
                  <a:extLst>
                    <a:ext uri="{9D8B030D-6E8A-4147-A177-3AD203B41FA5}">
                      <a16:colId xmlns:a16="http://schemas.microsoft.com/office/drawing/2014/main" val="2291159849"/>
                    </a:ext>
                  </a:extLst>
                </a:gridCol>
                <a:gridCol w="637200">
                  <a:extLst>
                    <a:ext uri="{9D8B030D-6E8A-4147-A177-3AD203B41FA5}">
                      <a16:colId xmlns:a16="http://schemas.microsoft.com/office/drawing/2014/main" val="4044245016"/>
                    </a:ext>
                  </a:extLst>
                </a:gridCol>
                <a:gridCol w="637200">
                  <a:extLst>
                    <a:ext uri="{9D8B030D-6E8A-4147-A177-3AD203B41FA5}">
                      <a16:colId xmlns:a16="http://schemas.microsoft.com/office/drawing/2014/main" val="512734543"/>
                    </a:ext>
                  </a:extLst>
                </a:gridCol>
                <a:gridCol w="637200">
                  <a:extLst>
                    <a:ext uri="{9D8B030D-6E8A-4147-A177-3AD203B41FA5}">
                      <a16:colId xmlns:a16="http://schemas.microsoft.com/office/drawing/2014/main" val="1673391848"/>
                    </a:ext>
                  </a:extLst>
                </a:gridCol>
                <a:gridCol w="637200">
                  <a:extLst>
                    <a:ext uri="{9D8B030D-6E8A-4147-A177-3AD203B41FA5}">
                      <a16:colId xmlns:a16="http://schemas.microsoft.com/office/drawing/2014/main" val="502588809"/>
                    </a:ext>
                  </a:extLst>
                </a:gridCol>
                <a:gridCol w="637200">
                  <a:extLst>
                    <a:ext uri="{9D8B030D-6E8A-4147-A177-3AD203B41FA5}">
                      <a16:colId xmlns:a16="http://schemas.microsoft.com/office/drawing/2014/main" val="2629602624"/>
                    </a:ext>
                  </a:extLst>
                </a:gridCol>
              </a:tblGrid>
              <a:tr h="637200">
                <a:tc>
                  <a:txBody>
                    <a:bodyPr/>
                    <a:lstStyle/>
                    <a:p>
                      <a:pPr algn="ctr"/>
                      <a:r>
                        <a:rPr lang="en-GB" sz="2000" b="1" dirty="0">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263973"/>
                  </a:ext>
                </a:extLst>
              </a:tr>
              <a:tr h="637200">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092857"/>
                  </a:ext>
                </a:extLst>
              </a:tr>
              <a:tr h="637200">
                <a:tc>
                  <a:txBody>
                    <a:bodyPr/>
                    <a:lstStyle/>
                    <a:p>
                      <a:pPr algn="ctr"/>
                      <a:r>
                        <a:rPr lang="en-GB" sz="2000" b="1" dirty="0">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sym typeface="Wingdings 2" panose="05020102010507070707" pitchFamily="18" charset="2"/>
                        </a:rPr>
                        <a:t></a:t>
                      </a:r>
                      <a:endParaRPr lang="en-GB" sz="3600" b="1" dirty="0">
                        <a:solidFill>
                          <a:srgbClr val="FF0000"/>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2858865"/>
                  </a:ext>
                </a:extLst>
              </a:tr>
              <a:tr h="637200">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2226520"/>
                  </a:ext>
                </a:extLst>
              </a:tr>
              <a:tr h="637200">
                <a:tc>
                  <a:txBody>
                    <a:bodyPr/>
                    <a:lstStyle/>
                    <a:p>
                      <a:pPr algn="ctr"/>
                      <a:r>
                        <a:rPr lang="en-GB" sz="2000" b="1" dirty="0">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9096264"/>
                  </a:ext>
                </a:extLst>
              </a:tr>
            </a:tbl>
          </a:graphicData>
        </a:graphic>
      </p:graphicFrame>
    </p:spTree>
    <p:extLst>
      <p:ext uri="{BB962C8B-B14F-4D97-AF65-F5344CB8AC3E}">
        <p14:creationId xmlns:p14="http://schemas.microsoft.com/office/powerpoint/2010/main" val="303476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best way to group the numbers in the calculation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choice.</a:t>
            </a: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D99C02DD-7126-4CC9-8814-53ECB07AEB4B}"/>
              </a:ext>
            </a:extLst>
          </p:cNvPr>
          <p:cNvGraphicFramePr>
            <a:graphicFrameLocks noGrp="1"/>
          </p:cNvGraphicFramePr>
          <p:nvPr>
            <p:extLst>
              <p:ext uri="{D42A27DB-BD31-4B8C-83A1-F6EECF244321}">
                <p14:modId xmlns:p14="http://schemas.microsoft.com/office/powerpoint/2010/main" val="122156485"/>
              </p:ext>
            </p:extLst>
          </p:nvPr>
        </p:nvGraphicFramePr>
        <p:xfrm>
          <a:off x="1871078" y="1908063"/>
          <a:ext cx="5350152" cy="2141538"/>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1289029217"/>
                    </a:ext>
                  </a:extLst>
                </a:gridCol>
                <a:gridCol w="771692">
                  <a:extLst>
                    <a:ext uri="{9D8B030D-6E8A-4147-A177-3AD203B41FA5}">
                      <a16:colId xmlns:a16="http://schemas.microsoft.com/office/drawing/2014/main" val="27356777"/>
                    </a:ext>
                  </a:extLst>
                </a:gridCol>
                <a:gridCol w="771692">
                  <a:extLst>
                    <a:ext uri="{9D8B030D-6E8A-4147-A177-3AD203B41FA5}">
                      <a16:colId xmlns:a16="http://schemas.microsoft.com/office/drawing/2014/main" val="3539983153"/>
                    </a:ext>
                  </a:extLst>
                </a:gridCol>
                <a:gridCol w="771692">
                  <a:extLst>
                    <a:ext uri="{9D8B030D-6E8A-4147-A177-3AD203B41FA5}">
                      <a16:colId xmlns:a16="http://schemas.microsoft.com/office/drawing/2014/main" val="4194019969"/>
                    </a:ext>
                  </a:extLst>
                </a:gridCol>
                <a:gridCol w="771692">
                  <a:extLst>
                    <a:ext uri="{9D8B030D-6E8A-4147-A177-3AD203B41FA5}">
                      <a16:colId xmlns:a16="http://schemas.microsoft.com/office/drawing/2014/main" val="3951306733"/>
                    </a:ext>
                  </a:extLst>
                </a:gridCol>
                <a:gridCol w="771692">
                  <a:extLst>
                    <a:ext uri="{9D8B030D-6E8A-4147-A177-3AD203B41FA5}">
                      <a16:colId xmlns:a16="http://schemas.microsoft.com/office/drawing/2014/main" val="3826979991"/>
                    </a:ext>
                  </a:extLst>
                </a:gridCol>
                <a:gridCol w="720000">
                  <a:extLst>
                    <a:ext uri="{9D8B030D-6E8A-4147-A177-3AD203B41FA5}">
                      <a16:colId xmlns:a16="http://schemas.microsoft.com/office/drawing/2014/main" val="1824065189"/>
                    </a:ext>
                  </a:extLst>
                </a:gridCol>
              </a:tblGrid>
              <a:tr h="720000">
                <a:tc>
                  <a:txBody>
                    <a:bodyPr/>
                    <a:lstStyle/>
                    <a:p>
                      <a:pPr algn="ctr"/>
                      <a:r>
                        <a:rPr lang="en-GB" sz="2000" b="1">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3977753"/>
                  </a:ext>
                </a:extLst>
              </a:tr>
              <a:tr h="701538">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409698"/>
                  </a:ext>
                </a:extLst>
              </a:tr>
              <a:tr h="720000">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6118240"/>
                  </a:ext>
                </a:extLst>
              </a:tr>
            </a:tbl>
          </a:graphicData>
        </a:graphic>
      </p:graphicFrame>
    </p:spTree>
    <p:extLst>
      <p:ext uri="{BB962C8B-B14F-4D97-AF65-F5344CB8AC3E}">
        <p14:creationId xmlns:p14="http://schemas.microsoft.com/office/powerpoint/2010/main" val="392805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best way to group the numbers in the calculation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choice.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3 x 4 x 7 is the best way to group the numbers because… </a:t>
            </a: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D99C02DD-7126-4CC9-8814-53ECB07AEB4B}"/>
              </a:ext>
            </a:extLst>
          </p:cNvPr>
          <p:cNvGraphicFramePr>
            <a:graphicFrameLocks noGrp="1"/>
          </p:cNvGraphicFramePr>
          <p:nvPr>
            <p:extLst>
              <p:ext uri="{D42A27DB-BD31-4B8C-83A1-F6EECF244321}">
                <p14:modId xmlns:p14="http://schemas.microsoft.com/office/powerpoint/2010/main" val="732645504"/>
              </p:ext>
            </p:extLst>
          </p:nvPr>
        </p:nvGraphicFramePr>
        <p:xfrm>
          <a:off x="1871078" y="1908063"/>
          <a:ext cx="5350152" cy="2141538"/>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1289029217"/>
                    </a:ext>
                  </a:extLst>
                </a:gridCol>
                <a:gridCol w="771692">
                  <a:extLst>
                    <a:ext uri="{9D8B030D-6E8A-4147-A177-3AD203B41FA5}">
                      <a16:colId xmlns:a16="http://schemas.microsoft.com/office/drawing/2014/main" val="27356777"/>
                    </a:ext>
                  </a:extLst>
                </a:gridCol>
                <a:gridCol w="771692">
                  <a:extLst>
                    <a:ext uri="{9D8B030D-6E8A-4147-A177-3AD203B41FA5}">
                      <a16:colId xmlns:a16="http://schemas.microsoft.com/office/drawing/2014/main" val="3539983153"/>
                    </a:ext>
                  </a:extLst>
                </a:gridCol>
                <a:gridCol w="771692">
                  <a:extLst>
                    <a:ext uri="{9D8B030D-6E8A-4147-A177-3AD203B41FA5}">
                      <a16:colId xmlns:a16="http://schemas.microsoft.com/office/drawing/2014/main" val="4194019969"/>
                    </a:ext>
                  </a:extLst>
                </a:gridCol>
                <a:gridCol w="771692">
                  <a:extLst>
                    <a:ext uri="{9D8B030D-6E8A-4147-A177-3AD203B41FA5}">
                      <a16:colId xmlns:a16="http://schemas.microsoft.com/office/drawing/2014/main" val="3951306733"/>
                    </a:ext>
                  </a:extLst>
                </a:gridCol>
                <a:gridCol w="771692">
                  <a:extLst>
                    <a:ext uri="{9D8B030D-6E8A-4147-A177-3AD203B41FA5}">
                      <a16:colId xmlns:a16="http://schemas.microsoft.com/office/drawing/2014/main" val="3826979991"/>
                    </a:ext>
                  </a:extLst>
                </a:gridCol>
                <a:gridCol w="720000">
                  <a:extLst>
                    <a:ext uri="{9D8B030D-6E8A-4147-A177-3AD203B41FA5}">
                      <a16:colId xmlns:a16="http://schemas.microsoft.com/office/drawing/2014/main" val="1824065189"/>
                    </a:ext>
                  </a:extLst>
                </a:gridCol>
              </a:tblGrid>
              <a:tr h="720000">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3977753"/>
                  </a:ext>
                </a:extLst>
              </a:tr>
              <a:tr h="701538">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409698"/>
                  </a:ext>
                </a:extLst>
              </a:tr>
              <a:tr h="720000">
                <a:tc>
                  <a:txBody>
                    <a:bodyPr/>
                    <a:lstStyle/>
                    <a:p>
                      <a:pPr algn="ctr"/>
                      <a:r>
                        <a:rPr lang="en-GB" sz="2000" b="1">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sym typeface="Wingdings 2" panose="05020102010507070707" pitchFamily="18" charset="2"/>
                        </a:rPr>
                        <a:t></a:t>
                      </a:r>
                      <a:endParaRPr lang="en-GB" sz="3600" b="1" dirty="0">
                        <a:solidFill>
                          <a:srgbClr val="FF0000"/>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6118240"/>
                  </a:ext>
                </a:extLst>
              </a:tr>
            </a:tbl>
          </a:graphicData>
        </a:graphic>
      </p:graphicFrame>
    </p:spTree>
    <p:extLst>
      <p:ext uri="{BB962C8B-B14F-4D97-AF65-F5344CB8AC3E}">
        <p14:creationId xmlns:p14="http://schemas.microsoft.com/office/powerpoint/2010/main" val="36817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best way to group the numbers in the calculation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choice.</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3 x 4 x 7 is the best way to group the numbers because you can use the times tables to work out 3 x 4 = 12 then 12 x 7 = 84. If you start with 7 x 4 = 28, it is harder to work out 28 x 3.</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5EC383CF-CA62-4915-9980-9F6E6BBF3376}"/>
              </a:ext>
            </a:extLst>
          </p:cNvPr>
          <p:cNvGraphicFramePr>
            <a:graphicFrameLocks noGrp="1"/>
          </p:cNvGraphicFramePr>
          <p:nvPr>
            <p:extLst>
              <p:ext uri="{D42A27DB-BD31-4B8C-83A1-F6EECF244321}">
                <p14:modId xmlns:p14="http://schemas.microsoft.com/office/powerpoint/2010/main" val="1874942164"/>
              </p:ext>
            </p:extLst>
          </p:nvPr>
        </p:nvGraphicFramePr>
        <p:xfrm>
          <a:off x="1871078" y="1908063"/>
          <a:ext cx="5350152" cy="2141538"/>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1289029217"/>
                    </a:ext>
                  </a:extLst>
                </a:gridCol>
                <a:gridCol w="771692">
                  <a:extLst>
                    <a:ext uri="{9D8B030D-6E8A-4147-A177-3AD203B41FA5}">
                      <a16:colId xmlns:a16="http://schemas.microsoft.com/office/drawing/2014/main" val="27356777"/>
                    </a:ext>
                  </a:extLst>
                </a:gridCol>
                <a:gridCol w="771692">
                  <a:extLst>
                    <a:ext uri="{9D8B030D-6E8A-4147-A177-3AD203B41FA5}">
                      <a16:colId xmlns:a16="http://schemas.microsoft.com/office/drawing/2014/main" val="3539983153"/>
                    </a:ext>
                  </a:extLst>
                </a:gridCol>
                <a:gridCol w="771692">
                  <a:extLst>
                    <a:ext uri="{9D8B030D-6E8A-4147-A177-3AD203B41FA5}">
                      <a16:colId xmlns:a16="http://schemas.microsoft.com/office/drawing/2014/main" val="4194019969"/>
                    </a:ext>
                  </a:extLst>
                </a:gridCol>
                <a:gridCol w="771692">
                  <a:extLst>
                    <a:ext uri="{9D8B030D-6E8A-4147-A177-3AD203B41FA5}">
                      <a16:colId xmlns:a16="http://schemas.microsoft.com/office/drawing/2014/main" val="3951306733"/>
                    </a:ext>
                  </a:extLst>
                </a:gridCol>
                <a:gridCol w="771692">
                  <a:extLst>
                    <a:ext uri="{9D8B030D-6E8A-4147-A177-3AD203B41FA5}">
                      <a16:colId xmlns:a16="http://schemas.microsoft.com/office/drawing/2014/main" val="3826979991"/>
                    </a:ext>
                  </a:extLst>
                </a:gridCol>
                <a:gridCol w="720000">
                  <a:extLst>
                    <a:ext uri="{9D8B030D-6E8A-4147-A177-3AD203B41FA5}">
                      <a16:colId xmlns:a16="http://schemas.microsoft.com/office/drawing/2014/main" val="1824065189"/>
                    </a:ext>
                  </a:extLst>
                </a:gridCol>
              </a:tblGrid>
              <a:tr h="720000">
                <a:tc>
                  <a:txBody>
                    <a:bodyPr/>
                    <a:lstStyle/>
                    <a:p>
                      <a:pPr algn="ctr"/>
                      <a:r>
                        <a:rPr lang="en-GB" sz="2000" b="1">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3977753"/>
                  </a:ext>
                </a:extLst>
              </a:tr>
              <a:tr h="701538">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409698"/>
                  </a:ext>
                </a:extLst>
              </a:tr>
              <a:tr h="720000">
                <a:tc>
                  <a:txBody>
                    <a:bodyPr/>
                    <a:lstStyle/>
                    <a:p>
                      <a:pPr algn="ctr"/>
                      <a:r>
                        <a:rPr lang="en-GB" sz="2000" b="1">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200" b="1">
                        <a:latin typeface="Century Gothic" panose="020B0502020202020204" pitchFamily="34" charset="0"/>
                      </a:endParaRPr>
                    </a:p>
                  </a:txBody>
                  <a:tcPr marL="0" marR="0" marT="0" marB="0"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sym typeface="Wingdings 2" panose="05020102010507070707" pitchFamily="18" charset="2"/>
                        </a:rPr>
                        <a:t></a:t>
                      </a:r>
                      <a:endParaRPr lang="en-GB" sz="3600" b="1" dirty="0">
                        <a:solidFill>
                          <a:srgbClr val="FF0000"/>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6118240"/>
                  </a:ext>
                </a:extLst>
              </a:tr>
            </a:tbl>
          </a:graphicData>
        </a:graphic>
      </p:graphicFrame>
    </p:spTree>
    <p:extLst>
      <p:ext uri="{BB962C8B-B14F-4D97-AF65-F5344CB8AC3E}">
        <p14:creationId xmlns:p14="http://schemas.microsoft.com/office/powerpoint/2010/main" val="110871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Arrange the cards to create a multiplication number sentence.</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Which cards cannot be used?</a:t>
            </a:r>
          </a:p>
          <a:p>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F9FC7451-5C78-485F-A864-A265C4C56BBF}"/>
              </a:ext>
            </a:extLst>
          </p:cNvPr>
          <p:cNvGrpSpPr/>
          <p:nvPr/>
        </p:nvGrpSpPr>
        <p:grpSpPr>
          <a:xfrm>
            <a:off x="1886202" y="1476589"/>
            <a:ext cx="5371596" cy="2554327"/>
            <a:chOff x="262217" y="4055684"/>
            <a:chExt cx="3032126" cy="1441851"/>
          </a:xfrm>
        </p:grpSpPr>
        <p:sp>
          <p:nvSpPr>
            <p:cNvPr id="9" name="Rectangle: Rounded Corners 8">
              <a:extLst>
                <a:ext uri="{FF2B5EF4-FFF2-40B4-BE49-F238E27FC236}">
                  <a16:creationId xmlns:a16="http://schemas.microsoft.com/office/drawing/2014/main" id="{765E6200-CB40-44BF-B7B8-072F2C4431D3}"/>
                </a:ext>
              </a:extLst>
            </p:cNvPr>
            <p:cNvSpPr/>
            <p:nvPr/>
          </p:nvSpPr>
          <p:spPr>
            <a:xfrm>
              <a:off x="262217"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sp>
          <p:nvSpPr>
            <p:cNvPr id="10" name="Rectangle: Rounded Corners 9">
              <a:extLst>
                <a:ext uri="{FF2B5EF4-FFF2-40B4-BE49-F238E27FC236}">
                  <a16:creationId xmlns:a16="http://schemas.microsoft.com/office/drawing/2014/main" id="{4958F228-28F2-49CD-A57E-B8FB2FC4CC38}"/>
                </a:ext>
              </a:extLst>
            </p:cNvPr>
            <p:cNvSpPr/>
            <p:nvPr/>
          </p:nvSpPr>
          <p:spPr>
            <a:xfrm>
              <a:off x="262217"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x</a:t>
              </a:r>
            </a:p>
          </p:txBody>
        </p:sp>
        <p:sp>
          <p:nvSpPr>
            <p:cNvPr id="11" name="Rectangle: Rounded Corners 10">
              <a:extLst>
                <a:ext uri="{FF2B5EF4-FFF2-40B4-BE49-F238E27FC236}">
                  <a16:creationId xmlns:a16="http://schemas.microsoft.com/office/drawing/2014/main" id="{52E4E589-9F4C-4518-8BDE-BF31F6B73872}"/>
                </a:ext>
              </a:extLst>
            </p:cNvPr>
            <p:cNvSpPr/>
            <p:nvPr/>
          </p:nvSpPr>
          <p:spPr>
            <a:xfrm>
              <a:off x="2197289"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x</a:t>
              </a:r>
            </a:p>
          </p:txBody>
        </p:sp>
        <p:sp>
          <p:nvSpPr>
            <p:cNvPr id="12" name="Rectangle: Rounded Corners 11">
              <a:extLst>
                <a:ext uri="{FF2B5EF4-FFF2-40B4-BE49-F238E27FC236}">
                  <a16:creationId xmlns:a16="http://schemas.microsoft.com/office/drawing/2014/main" id="{411E6DB5-83F6-4602-B3FE-8B6070E5A3B8}"/>
                </a:ext>
              </a:extLst>
            </p:cNvPr>
            <p:cNvSpPr/>
            <p:nvPr/>
          </p:nvSpPr>
          <p:spPr>
            <a:xfrm>
              <a:off x="1552265"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a:t>
              </a:r>
            </a:p>
          </p:txBody>
        </p:sp>
        <p:sp>
          <p:nvSpPr>
            <p:cNvPr id="13" name="Rectangle: Rounded Corners 12">
              <a:extLst>
                <a:ext uri="{FF2B5EF4-FFF2-40B4-BE49-F238E27FC236}">
                  <a16:creationId xmlns:a16="http://schemas.microsoft.com/office/drawing/2014/main" id="{58E90857-DBC7-4F6A-A5DE-21F5DA0AEFDE}"/>
                </a:ext>
              </a:extLst>
            </p:cNvPr>
            <p:cNvSpPr/>
            <p:nvPr/>
          </p:nvSpPr>
          <p:spPr>
            <a:xfrm>
              <a:off x="2842314"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
          <p:nvSpPr>
            <p:cNvPr id="14" name="Rectangle: Rounded Corners 13">
              <a:extLst>
                <a:ext uri="{FF2B5EF4-FFF2-40B4-BE49-F238E27FC236}">
                  <a16:creationId xmlns:a16="http://schemas.microsoft.com/office/drawing/2014/main" id="{E5CEAFD3-5EBE-4FFC-99CF-EBDD76C64F10}"/>
                </a:ext>
              </a:extLst>
            </p:cNvPr>
            <p:cNvSpPr/>
            <p:nvPr/>
          </p:nvSpPr>
          <p:spPr>
            <a:xfrm>
              <a:off x="907241"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7</a:t>
              </a:r>
            </a:p>
          </p:txBody>
        </p:sp>
        <p:sp>
          <p:nvSpPr>
            <p:cNvPr id="15" name="Rectangle: Rounded Corners 14">
              <a:extLst>
                <a:ext uri="{FF2B5EF4-FFF2-40B4-BE49-F238E27FC236}">
                  <a16:creationId xmlns:a16="http://schemas.microsoft.com/office/drawing/2014/main" id="{87D003BA-471C-4403-A51C-CD04DD06BF4C}"/>
                </a:ext>
              </a:extLst>
            </p:cNvPr>
            <p:cNvSpPr/>
            <p:nvPr/>
          </p:nvSpPr>
          <p:spPr>
            <a:xfrm>
              <a:off x="907241"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6</a:t>
              </a:r>
            </a:p>
          </p:txBody>
        </p:sp>
        <p:sp>
          <p:nvSpPr>
            <p:cNvPr id="16" name="Rectangle: Rounded Corners 15">
              <a:extLst>
                <a:ext uri="{FF2B5EF4-FFF2-40B4-BE49-F238E27FC236}">
                  <a16:creationId xmlns:a16="http://schemas.microsoft.com/office/drawing/2014/main" id="{22E39938-6DCA-4704-9FF5-D91D449DB3F1}"/>
                </a:ext>
              </a:extLst>
            </p:cNvPr>
            <p:cNvSpPr/>
            <p:nvPr/>
          </p:nvSpPr>
          <p:spPr>
            <a:xfrm>
              <a:off x="2842314"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entury Gothic" panose="020B0502020202020204" pitchFamily="34" charset="0"/>
                </a:rPr>
                <a:t>96</a:t>
              </a:r>
            </a:p>
          </p:txBody>
        </p:sp>
        <p:sp>
          <p:nvSpPr>
            <p:cNvPr id="17" name="Rectangle: Rounded Corners 16">
              <a:extLst>
                <a:ext uri="{FF2B5EF4-FFF2-40B4-BE49-F238E27FC236}">
                  <a16:creationId xmlns:a16="http://schemas.microsoft.com/office/drawing/2014/main" id="{9E4A8857-8BFC-4127-9B16-539680805317}"/>
                </a:ext>
              </a:extLst>
            </p:cNvPr>
            <p:cNvSpPr/>
            <p:nvPr/>
          </p:nvSpPr>
          <p:spPr>
            <a:xfrm>
              <a:off x="1552265"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9</a:t>
              </a:r>
            </a:p>
          </p:txBody>
        </p:sp>
        <p:sp>
          <p:nvSpPr>
            <p:cNvPr id="20" name="Rectangle: Rounded Corners 19">
              <a:extLst>
                <a:ext uri="{FF2B5EF4-FFF2-40B4-BE49-F238E27FC236}">
                  <a16:creationId xmlns:a16="http://schemas.microsoft.com/office/drawing/2014/main" id="{A9CE00B8-290B-4BE7-B20A-9C9B55C692FB}"/>
                </a:ext>
              </a:extLst>
            </p:cNvPr>
            <p:cNvSpPr/>
            <p:nvPr/>
          </p:nvSpPr>
          <p:spPr>
            <a:xfrm>
              <a:off x="2197289"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entury Gothic" panose="020B0502020202020204" pitchFamily="34" charset="0"/>
                </a:rPr>
                <a:t>84</a:t>
              </a:r>
            </a:p>
          </p:txBody>
        </p:sp>
      </p:grpSp>
    </p:spTree>
    <p:extLst>
      <p:ext uri="{BB962C8B-B14F-4D97-AF65-F5344CB8AC3E}">
        <p14:creationId xmlns:p14="http://schemas.microsoft.com/office/powerpoint/2010/main" val="116300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Arrange the cards to create a multiplication number sentence.</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rPr>
              <a:t>Various answers, for example: </a:t>
            </a:r>
          </a:p>
          <a:p>
            <a:r>
              <a:rPr lang="en-GB" sz="2000" b="1" dirty="0">
                <a:solidFill>
                  <a:srgbClr val="FF0000"/>
                </a:solidFill>
                <a:latin typeface="Century Gothic" panose="020B0502020202020204" pitchFamily="34" charset="0"/>
                <a:sym typeface="Wingdings" panose="05000000000000000000" pitchFamily="2" charset="2"/>
              </a:rPr>
              <a:t>6 x 2 x 7 = 84</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Which cards cannot be used? </a:t>
            </a:r>
            <a:r>
              <a:rPr lang="en-GB" sz="2000" b="1" dirty="0">
                <a:solidFill>
                  <a:srgbClr val="FF0000"/>
                </a:solidFill>
                <a:latin typeface="Century Gothic" panose="020B0502020202020204" pitchFamily="34" charset="0"/>
                <a:sym typeface="Wingdings" panose="05000000000000000000" pitchFamily="2" charset="2"/>
              </a:rPr>
              <a:t>5, 9 and 96 cannot be used. </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F9FC7451-5C78-485F-A864-A265C4C56BBF}"/>
              </a:ext>
            </a:extLst>
          </p:cNvPr>
          <p:cNvGrpSpPr/>
          <p:nvPr/>
        </p:nvGrpSpPr>
        <p:grpSpPr>
          <a:xfrm>
            <a:off x="1886202" y="1476589"/>
            <a:ext cx="5371596" cy="2554327"/>
            <a:chOff x="262217" y="4055684"/>
            <a:chExt cx="3032126" cy="1441851"/>
          </a:xfrm>
        </p:grpSpPr>
        <p:sp>
          <p:nvSpPr>
            <p:cNvPr id="9" name="Rectangle: Rounded Corners 8">
              <a:extLst>
                <a:ext uri="{FF2B5EF4-FFF2-40B4-BE49-F238E27FC236}">
                  <a16:creationId xmlns:a16="http://schemas.microsoft.com/office/drawing/2014/main" id="{765E6200-CB40-44BF-B7B8-072F2C4431D3}"/>
                </a:ext>
              </a:extLst>
            </p:cNvPr>
            <p:cNvSpPr/>
            <p:nvPr/>
          </p:nvSpPr>
          <p:spPr>
            <a:xfrm>
              <a:off x="262217"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sp>
          <p:nvSpPr>
            <p:cNvPr id="10" name="Rectangle: Rounded Corners 9">
              <a:extLst>
                <a:ext uri="{FF2B5EF4-FFF2-40B4-BE49-F238E27FC236}">
                  <a16:creationId xmlns:a16="http://schemas.microsoft.com/office/drawing/2014/main" id="{4958F228-28F2-49CD-A57E-B8FB2FC4CC38}"/>
                </a:ext>
              </a:extLst>
            </p:cNvPr>
            <p:cNvSpPr/>
            <p:nvPr/>
          </p:nvSpPr>
          <p:spPr>
            <a:xfrm>
              <a:off x="262217"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x</a:t>
              </a:r>
            </a:p>
          </p:txBody>
        </p:sp>
        <p:sp>
          <p:nvSpPr>
            <p:cNvPr id="11" name="Rectangle: Rounded Corners 10">
              <a:extLst>
                <a:ext uri="{FF2B5EF4-FFF2-40B4-BE49-F238E27FC236}">
                  <a16:creationId xmlns:a16="http://schemas.microsoft.com/office/drawing/2014/main" id="{52E4E589-9F4C-4518-8BDE-BF31F6B73872}"/>
                </a:ext>
              </a:extLst>
            </p:cNvPr>
            <p:cNvSpPr/>
            <p:nvPr/>
          </p:nvSpPr>
          <p:spPr>
            <a:xfrm>
              <a:off x="2197289"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x</a:t>
              </a:r>
            </a:p>
          </p:txBody>
        </p:sp>
        <p:sp>
          <p:nvSpPr>
            <p:cNvPr id="12" name="Rectangle: Rounded Corners 11">
              <a:extLst>
                <a:ext uri="{FF2B5EF4-FFF2-40B4-BE49-F238E27FC236}">
                  <a16:creationId xmlns:a16="http://schemas.microsoft.com/office/drawing/2014/main" id="{411E6DB5-83F6-4602-B3FE-8B6070E5A3B8}"/>
                </a:ext>
              </a:extLst>
            </p:cNvPr>
            <p:cNvSpPr/>
            <p:nvPr/>
          </p:nvSpPr>
          <p:spPr>
            <a:xfrm>
              <a:off x="1552265"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a:t>
              </a:r>
            </a:p>
          </p:txBody>
        </p:sp>
        <p:sp>
          <p:nvSpPr>
            <p:cNvPr id="13" name="Rectangle: Rounded Corners 12">
              <a:extLst>
                <a:ext uri="{FF2B5EF4-FFF2-40B4-BE49-F238E27FC236}">
                  <a16:creationId xmlns:a16="http://schemas.microsoft.com/office/drawing/2014/main" id="{58E90857-DBC7-4F6A-A5DE-21F5DA0AEFDE}"/>
                </a:ext>
              </a:extLst>
            </p:cNvPr>
            <p:cNvSpPr/>
            <p:nvPr/>
          </p:nvSpPr>
          <p:spPr>
            <a:xfrm>
              <a:off x="2842314"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
          <p:nvSpPr>
            <p:cNvPr id="14" name="Rectangle: Rounded Corners 13">
              <a:extLst>
                <a:ext uri="{FF2B5EF4-FFF2-40B4-BE49-F238E27FC236}">
                  <a16:creationId xmlns:a16="http://schemas.microsoft.com/office/drawing/2014/main" id="{E5CEAFD3-5EBE-4FFC-99CF-EBDD76C64F10}"/>
                </a:ext>
              </a:extLst>
            </p:cNvPr>
            <p:cNvSpPr/>
            <p:nvPr/>
          </p:nvSpPr>
          <p:spPr>
            <a:xfrm>
              <a:off x="907241"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7</a:t>
              </a:r>
            </a:p>
          </p:txBody>
        </p:sp>
        <p:sp>
          <p:nvSpPr>
            <p:cNvPr id="15" name="Rectangle: Rounded Corners 14">
              <a:extLst>
                <a:ext uri="{FF2B5EF4-FFF2-40B4-BE49-F238E27FC236}">
                  <a16:creationId xmlns:a16="http://schemas.microsoft.com/office/drawing/2014/main" id="{87D003BA-471C-4403-A51C-CD04DD06BF4C}"/>
                </a:ext>
              </a:extLst>
            </p:cNvPr>
            <p:cNvSpPr/>
            <p:nvPr/>
          </p:nvSpPr>
          <p:spPr>
            <a:xfrm>
              <a:off x="907241"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6</a:t>
              </a:r>
            </a:p>
          </p:txBody>
        </p:sp>
        <p:sp>
          <p:nvSpPr>
            <p:cNvPr id="16" name="Rectangle: Rounded Corners 15">
              <a:extLst>
                <a:ext uri="{FF2B5EF4-FFF2-40B4-BE49-F238E27FC236}">
                  <a16:creationId xmlns:a16="http://schemas.microsoft.com/office/drawing/2014/main" id="{22E39938-6DCA-4704-9FF5-D91D449DB3F1}"/>
                </a:ext>
              </a:extLst>
            </p:cNvPr>
            <p:cNvSpPr/>
            <p:nvPr/>
          </p:nvSpPr>
          <p:spPr>
            <a:xfrm>
              <a:off x="2842314"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entury Gothic" panose="020B0502020202020204" pitchFamily="34" charset="0"/>
                </a:rPr>
                <a:t>96</a:t>
              </a:r>
            </a:p>
          </p:txBody>
        </p:sp>
        <p:sp>
          <p:nvSpPr>
            <p:cNvPr id="17" name="Rectangle: Rounded Corners 16">
              <a:extLst>
                <a:ext uri="{FF2B5EF4-FFF2-40B4-BE49-F238E27FC236}">
                  <a16:creationId xmlns:a16="http://schemas.microsoft.com/office/drawing/2014/main" id="{9E4A8857-8BFC-4127-9B16-539680805317}"/>
                </a:ext>
              </a:extLst>
            </p:cNvPr>
            <p:cNvSpPr/>
            <p:nvPr/>
          </p:nvSpPr>
          <p:spPr>
            <a:xfrm>
              <a:off x="1552265" y="4055684"/>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9</a:t>
              </a:r>
            </a:p>
          </p:txBody>
        </p:sp>
        <p:sp>
          <p:nvSpPr>
            <p:cNvPr id="20" name="Rectangle: Rounded Corners 19">
              <a:extLst>
                <a:ext uri="{FF2B5EF4-FFF2-40B4-BE49-F238E27FC236}">
                  <a16:creationId xmlns:a16="http://schemas.microsoft.com/office/drawing/2014/main" id="{A9CE00B8-290B-4BE7-B20A-9C9B55C692FB}"/>
                </a:ext>
              </a:extLst>
            </p:cNvPr>
            <p:cNvSpPr/>
            <p:nvPr/>
          </p:nvSpPr>
          <p:spPr>
            <a:xfrm>
              <a:off x="2197289" y="4935560"/>
              <a:ext cx="452029" cy="5619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entury Gothic" panose="020B0502020202020204" pitchFamily="34" charset="0"/>
                </a:rPr>
                <a:t>84</a:t>
              </a:r>
            </a:p>
          </p:txBody>
        </p:sp>
      </p:grpSp>
    </p:spTree>
    <p:extLst>
      <p:ext uri="{BB962C8B-B14F-4D97-AF65-F5344CB8AC3E}">
        <p14:creationId xmlns:p14="http://schemas.microsoft.com/office/powerpoint/2010/main" val="221783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numbers from 2 to 9, complete the number sentence below.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You may use each number more than once.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5 possibilities.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7454BDD4-2BE1-41DF-9A0D-CC0B66ED13CF}"/>
              </a:ext>
            </a:extLst>
          </p:cNvPr>
          <p:cNvGraphicFramePr>
            <a:graphicFrameLocks noGrp="1"/>
          </p:cNvGraphicFramePr>
          <p:nvPr>
            <p:extLst>
              <p:ext uri="{D42A27DB-BD31-4B8C-83A1-F6EECF244321}">
                <p14:modId xmlns:p14="http://schemas.microsoft.com/office/powerpoint/2010/main" val="2264604663"/>
              </p:ext>
            </p:extLst>
          </p:nvPr>
        </p:nvGraphicFramePr>
        <p:xfrm>
          <a:off x="1177109" y="1831429"/>
          <a:ext cx="6789783" cy="108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1289029217"/>
                    </a:ext>
                  </a:extLst>
                </a:gridCol>
                <a:gridCol w="848861">
                  <a:extLst>
                    <a:ext uri="{9D8B030D-6E8A-4147-A177-3AD203B41FA5}">
                      <a16:colId xmlns:a16="http://schemas.microsoft.com/office/drawing/2014/main" val="27356777"/>
                    </a:ext>
                  </a:extLst>
                </a:gridCol>
                <a:gridCol w="1080000">
                  <a:extLst>
                    <a:ext uri="{9D8B030D-6E8A-4147-A177-3AD203B41FA5}">
                      <a16:colId xmlns:a16="http://schemas.microsoft.com/office/drawing/2014/main" val="3539983153"/>
                    </a:ext>
                  </a:extLst>
                </a:gridCol>
                <a:gridCol w="848861">
                  <a:extLst>
                    <a:ext uri="{9D8B030D-6E8A-4147-A177-3AD203B41FA5}">
                      <a16:colId xmlns:a16="http://schemas.microsoft.com/office/drawing/2014/main" val="4194019969"/>
                    </a:ext>
                  </a:extLst>
                </a:gridCol>
                <a:gridCol w="1080000">
                  <a:extLst>
                    <a:ext uri="{9D8B030D-6E8A-4147-A177-3AD203B41FA5}">
                      <a16:colId xmlns:a16="http://schemas.microsoft.com/office/drawing/2014/main" val="3951306733"/>
                    </a:ext>
                  </a:extLst>
                </a:gridCol>
                <a:gridCol w="848861">
                  <a:extLst>
                    <a:ext uri="{9D8B030D-6E8A-4147-A177-3AD203B41FA5}">
                      <a16:colId xmlns:a16="http://schemas.microsoft.com/office/drawing/2014/main" val="3826979991"/>
                    </a:ext>
                  </a:extLst>
                </a:gridCol>
                <a:gridCol w="1003200">
                  <a:extLst>
                    <a:ext uri="{9D8B030D-6E8A-4147-A177-3AD203B41FA5}">
                      <a16:colId xmlns:a16="http://schemas.microsoft.com/office/drawing/2014/main" val="1824065189"/>
                    </a:ext>
                  </a:extLst>
                </a:gridCol>
              </a:tblGrid>
              <a:tr h="1080000">
                <a:tc>
                  <a:txBody>
                    <a:bodyPr/>
                    <a:lstStyle/>
                    <a:p>
                      <a:pPr algn="ctr"/>
                      <a:endParaRPr lang="en-GB" sz="43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43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43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300" b="1" dirty="0">
                          <a:latin typeface="Century Gothic" panose="020B0502020202020204" pitchFamily="34" charset="0"/>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977753"/>
                  </a:ext>
                </a:extLst>
              </a:tr>
            </a:tbl>
          </a:graphicData>
        </a:graphic>
      </p:graphicFrame>
    </p:spTree>
    <p:extLst>
      <p:ext uri="{BB962C8B-B14F-4D97-AF65-F5344CB8AC3E}">
        <p14:creationId xmlns:p14="http://schemas.microsoft.com/office/powerpoint/2010/main" val="117761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1 – Multiplication and Division – Multiply 3 Numbers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4: (4C6a)</a:t>
            </a:r>
            <a:r>
              <a:rPr lang="en-US" sz="1200" b="1" dirty="0">
                <a:latin typeface="Century Gothic" panose="020B0502020202020204" pitchFamily="34" charset="0"/>
              </a:rPr>
              <a:t> </a:t>
            </a:r>
            <a:r>
              <a:rPr lang="en-US" sz="1200" b="1" dirty="0">
                <a:latin typeface="Century Gothic" panose="020B0502020202020204" pitchFamily="34" charset="0"/>
                <a:hlinkClick r:id="rId4"/>
              </a:rPr>
              <a:t>Recall multiplication and division facts for multiplication tables up to 12 × 12</a:t>
            </a:r>
            <a:endParaRPr lang="en-US" sz="1200" b="1" dirty="0">
              <a:latin typeface="Century Gothic" panose="020B0502020202020204" pitchFamily="34" charset="0"/>
            </a:endParaRPr>
          </a:p>
          <a:p>
            <a:pPr fontAlgn="base">
              <a:lnSpc>
                <a:spcPct val="100000"/>
              </a:lnSpc>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4: (4C6b)</a:t>
            </a:r>
            <a:r>
              <a:rPr lang="en-GB" sz="1200" b="1" dirty="0">
                <a:latin typeface="Century Gothic" panose="020B0502020202020204" pitchFamily="34" charset="0"/>
              </a:rPr>
              <a:t> </a:t>
            </a:r>
            <a:r>
              <a:rPr lang="en-GB" sz="1200" b="1" dirty="0">
                <a:latin typeface="Century Gothic" panose="020B0502020202020204" pitchFamily="34" charset="0"/>
                <a:hlinkClick r:id="rId5"/>
              </a:rPr>
              <a:t>Use place value, known and derived facts to multiply and divide mentally, including: multiplying by 0 and 1; dividing by 1; multiplying together three numbers</a:t>
            </a:r>
            <a:endParaRPr lang="en-GB" sz="1200" b="1" dirty="0">
              <a:latin typeface="Century Gothic" panose="020B0502020202020204" pitchFamily="34" charset="0"/>
            </a:endParaRPr>
          </a:p>
          <a:p>
            <a:pPr fontAlgn="base">
              <a:lnSpc>
                <a:spcPct val="100000"/>
              </a:lnSpc>
            </a:pPr>
            <a:endParaRPr lang="en-GB" sz="1200" b="1" u="sng" dirty="0">
              <a:solidFill>
                <a:prstClr val="black"/>
              </a:solidFill>
              <a:latin typeface="Century Gothic" panose="020B0502020202020204" pitchFamily="34" charset="0"/>
            </a:endParaRPr>
          </a:p>
          <a:p>
            <a:pPr fontAlgn="base">
              <a:lnSpc>
                <a:spcPct val="100000"/>
              </a:lnSpc>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4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numbers from 2 to 9, complete the number sentence below.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You may use each number more than once.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5 possibilities.</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a:t>
            </a: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 x 3 x 4; 3 x 6 x 4; 8 x 3 x 3; 3 x 8 x 3</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ECD03825-EB60-4229-93EF-D2D5475A076E}"/>
              </a:ext>
            </a:extLst>
          </p:cNvPr>
          <p:cNvGraphicFramePr>
            <a:graphicFrameLocks noGrp="1"/>
          </p:cNvGraphicFramePr>
          <p:nvPr>
            <p:extLst>
              <p:ext uri="{D42A27DB-BD31-4B8C-83A1-F6EECF244321}">
                <p14:modId xmlns:p14="http://schemas.microsoft.com/office/powerpoint/2010/main" val="4293019882"/>
              </p:ext>
            </p:extLst>
          </p:nvPr>
        </p:nvGraphicFramePr>
        <p:xfrm>
          <a:off x="1177109" y="1831429"/>
          <a:ext cx="6789783" cy="108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1289029217"/>
                    </a:ext>
                  </a:extLst>
                </a:gridCol>
                <a:gridCol w="848861">
                  <a:extLst>
                    <a:ext uri="{9D8B030D-6E8A-4147-A177-3AD203B41FA5}">
                      <a16:colId xmlns:a16="http://schemas.microsoft.com/office/drawing/2014/main" val="27356777"/>
                    </a:ext>
                  </a:extLst>
                </a:gridCol>
                <a:gridCol w="1080000">
                  <a:extLst>
                    <a:ext uri="{9D8B030D-6E8A-4147-A177-3AD203B41FA5}">
                      <a16:colId xmlns:a16="http://schemas.microsoft.com/office/drawing/2014/main" val="3539983153"/>
                    </a:ext>
                  </a:extLst>
                </a:gridCol>
                <a:gridCol w="848861">
                  <a:extLst>
                    <a:ext uri="{9D8B030D-6E8A-4147-A177-3AD203B41FA5}">
                      <a16:colId xmlns:a16="http://schemas.microsoft.com/office/drawing/2014/main" val="4194019969"/>
                    </a:ext>
                  </a:extLst>
                </a:gridCol>
                <a:gridCol w="1080000">
                  <a:extLst>
                    <a:ext uri="{9D8B030D-6E8A-4147-A177-3AD203B41FA5}">
                      <a16:colId xmlns:a16="http://schemas.microsoft.com/office/drawing/2014/main" val="3951306733"/>
                    </a:ext>
                  </a:extLst>
                </a:gridCol>
                <a:gridCol w="848861">
                  <a:extLst>
                    <a:ext uri="{9D8B030D-6E8A-4147-A177-3AD203B41FA5}">
                      <a16:colId xmlns:a16="http://schemas.microsoft.com/office/drawing/2014/main" val="3826979991"/>
                    </a:ext>
                  </a:extLst>
                </a:gridCol>
                <a:gridCol w="1003200">
                  <a:extLst>
                    <a:ext uri="{9D8B030D-6E8A-4147-A177-3AD203B41FA5}">
                      <a16:colId xmlns:a16="http://schemas.microsoft.com/office/drawing/2014/main" val="1824065189"/>
                    </a:ext>
                  </a:extLst>
                </a:gridCol>
              </a:tblGrid>
              <a:tr h="1080000">
                <a:tc>
                  <a:txBody>
                    <a:bodyPr/>
                    <a:lstStyle/>
                    <a:p>
                      <a:pPr algn="ctr"/>
                      <a:r>
                        <a:rPr lang="en-GB" sz="4300" b="1" dirty="0">
                          <a:solidFill>
                            <a:srgbClr val="FF0000"/>
                          </a:solidFill>
                          <a:latin typeface="Century Gothic" panose="020B0502020202020204" pitchFamily="34" charset="0"/>
                        </a:rPr>
                        <a:t>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300" b="1" dirty="0">
                          <a:solidFill>
                            <a:srgbClr val="FF0000"/>
                          </a:solidFill>
                          <a:latin typeface="Century Gothic" panose="020B0502020202020204" pitchFamily="34" charset="0"/>
                        </a:rPr>
                        <a:t>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300" b="1" dirty="0">
                          <a:solidFill>
                            <a:srgbClr val="FF0000"/>
                          </a:solidFill>
                          <a:latin typeface="Century Gothic" panose="020B0502020202020204" pitchFamily="34" charset="0"/>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3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300" b="1" dirty="0">
                          <a:latin typeface="Century Gothic" panose="020B0502020202020204" pitchFamily="34" charset="0"/>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977753"/>
                  </a:ext>
                </a:extLst>
              </a:tr>
            </a:tbl>
          </a:graphicData>
        </a:graphic>
      </p:graphicFrame>
    </p:spTree>
    <p:extLst>
      <p:ext uri="{BB962C8B-B14F-4D97-AF65-F5344CB8AC3E}">
        <p14:creationId xmlns:p14="http://schemas.microsoft.com/office/powerpoint/2010/main" val="246069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1 – Multiplication and Division</a:t>
            </a:r>
            <a:br>
              <a:rPr lang="en-GB" sz="16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Multiply 3 Numbers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FB301344-F611-4AB3-91E6-89F45999DB52}"/>
              </a:ext>
            </a:extLst>
          </p:cNvPr>
          <p:cNvPicPr>
            <a:picLocks noChangeAspect="1"/>
          </p:cNvPicPr>
          <p:nvPr/>
        </p:nvPicPr>
        <p:blipFill>
          <a:blip r:embed="rId4"/>
          <a:stretch>
            <a:fillRect/>
          </a:stretch>
        </p:blipFill>
        <p:spPr>
          <a:xfrm>
            <a:off x="115438" y="139959"/>
            <a:ext cx="8913124" cy="6322100"/>
          </a:xfrm>
          <a:prstGeom prst="rect">
            <a:avLst/>
          </a:prstGeom>
        </p:spPr>
      </p:pic>
      <p:sp>
        <p:nvSpPr>
          <p:cNvPr id="38" name="Rectangle 37">
            <a:extLst>
              <a:ext uri="{FF2B5EF4-FFF2-40B4-BE49-F238E27FC236}">
                <a16:creationId xmlns:a16="http://schemas.microsoft.com/office/drawing/2014/main" id="{72620B6B-FD80-4409-9596-260B4A3784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picture to the correct sentence.</a:t>
            </a:r>
          </a:p>
          <a:p>
            <a:pPr lvl="0" algn="ctr"/>
            <a:endParaRPr lang="en-GB" sz="2400" b="1" u="sng" dirty="0">
              <a:solidFill>
                <a:schemeClr val="tx1"/>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51352BCB-8E77-42E4-A9B1-61765CA1A60E}"/>
              </a:ext>
            </a:extLst>
          </p:cNvPr>
          <p:cNvSpPr/>
          <p:nvPr/>
        </p:nvSpPr>
        <p:spPr>
          <a:xfrm>
            <a:off x="4870498" y="1781876"/>
            <a:ext cx="3845761" cy="8239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chemeClr val="tx1"/>
                </a:solidFill>
                <a:latin typeface="Century Gothic" panose="020B0502020202020204" pitchFamily="34" charset="0"/>
              </a:rPr>
              <a:t>3 lots of 10 + 3 lots of 1 is the same as 3 lots of 11</a:t>
            </a:r>
          </a:p>
        </p:txBody>
      </p:sp>
      <p:sp>
        <p:nvSpPr>
          <p:cNvPr id="10" name="Rectangle: Rounded Corners 9">
            <a:extLst>
              <a:ext uri="{FF2B5EF4-FFF2-40B4-BE49-F238E27FC236}">
                <a16:creationId xmlns:a16="http://schemas.microsoft.com/office/drawing/2014/main" id="{CCFA9DC1-27AD-4C0B-82FB-83B7384F2E8C}"/>
              </a:ext>
            </a:extLst>
          </p:cNvPr>
          <p:cNvSpPr/>
          <p:nvPr/>
        </p:nvSpPr>
        <p:spPr>
          <a:xfrm>
            <a:off x="4870498" y="3376278"/>
            <a:ext cx="3845761" cy="8239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chemeClr val="tx1"/>
                </a:solidFill>
                <a:latin typeface="Century Gothic" panose="020B0502020202020204" pitchFamily="34" charset="0"/>
              </a:rPr>
              <a:t>2 lots of 10 + 2 lots of 2 is the same as 2 lots of 12</a:t>
            </a:r>
          </a:p>
        </p:txBody>
      </p:sp>
      <p:sp>
        <p:nvSpPr>
          <p:cNvPr id="11" name="Rectangle: Rounded Corners 10">
            <a:extLst>
              <a:ext uri="{FF2B5EF4-FFF2-40B4-BE49-F238E27FC236}">
                <a16:creationId xmlns:a16="http://schemas.microsoft.com/office/drawing/2014/main" id="{3BB70C6D-AE46-4A2B-BD6D-45397D8E58B0}"/>
              </a:ext>
            </a:extLst>
          </p:cNvPr>
          <p:cNvSpPr/>
          <p:nvPr/>
        </p:nvSpPr>
        <p:spPr>
          <a:xfrm>
            <a:off x="4870498" y="5014224"/>
            <a:ext cx="3845761" cy="823900"/>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chemeClr val="tx1"/>
                </a:solidFill>
                <a:latin typeface="Century Gothic" panose="020B0502020202020204" pitchFamily="34" charset="0"/>
              </a:rPr>
              <a:t>2 lots of 10 + 2 lots of 1 is the same as 2 lots of 11</a:t>
            </a:r>
          </a:p>
        </p:txBody>
      </p:sp>
    </p:spTree>
    <p:extLst>
      <p:ext uri="{BB962C8B-B14F-4D97-AF65-F5344CB8AC3E}">
        <p14:creationId xmlns:p14="http://schemas.microsoft.com/office/powerpoint/2010/main" val="85715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FB301344-F611-4AB3-91E6-89F45999DB52}"/>
              </a:ext>
            </a:extLst>
          </p:cNvPr>
          <p:cNvPicPr>
            <a:picLocks noChangeAspect="1"/>
          </p:cNvPicPr>
          <p:nvPr/>
        </p:nvPicPr>
        <p:blipFill>
          <a:blip r:embed="rId4"/>
          <a:stretch>
            <a:fillRect/>
          </a:stretch>
        </p:blipFill>
        <p:spPr>
          <a:xfrm>
            <a:off x="115438" y="139959"/>
            <a:ext cx="8913124" cy="6322100"/>
          </a:xfrm>
          <a:prstGeom prst="rect">
            <a:avLst/>
          </a:prstGeom>
        </p:spPr>
      </p:pic>
      <p:sp>
        <p:nvSpPr>
          <p:cNvPr id="38" name="Rectangle 37">
            <a:extLst>
              <a:ext uri="{FF2B5EF4-FFF2-40B4-BE49-F238E27FC236}">
                <a16:creationId xmlns:a16="http://schemas.microsoft.com/office/drawing/2014/main" id="{72620B6B-FD80-4409-9596-260B4A3784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picture to the correct sentence.</a:t>
            </a:r>
          </a:p>
          <a:p>
            <a:pPr lvl="0" algn="ctr"/>
            <a:endParaRPr lang="en-GB" sz="2400" b="1" u="sng"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9B6CB78D-6261-4D70-AED0-0B0B9DD7D770}"/>
              </a:ext>
            </a:extLst>
          </p:cNvPr>
          <p:cNvSpPr/>
          <p:nvPr/>
        </p:nvSpPr>
        <p:spPr>
          <a:xfrm>
            <a:off x="4870498" y="1781876"/>
            <a:ext cx="3845761" cy="8239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rgbClr val="FF0000"/>
                </a:solidFill>
                <a:latin typeface="Century Gothic" panose="020B0502020202020204" pitchFamily="34" charset="0"/>
              </a:rPr>
              <a:t>3 lots of 10 + 3 lots of 1 is the same as 3 lots of 11</a:t>
            </a:r>
          </a:p>
        </p:txBody>
      </p:sp>
      <p:sp>
        <p:nvSpPr>
          <p:cNvPr id="11" name="Rectangle: Rounded Corners 10">
            <a:extLst>
              <a:ext uri="{FF2B5EF4-FFF2-40B4-BE49-F238E27FC236}">
                <a16:creationId xmlns:a16="http://schemas.microsoft.com/office/drawing/2014/main" id="{6F6E756F-8DA2-4C59-B646-B476B88C7484}"/>
              </a:ext>
            </a:extLst>
          </p:cNvPr>
          <p:cNvSpPr/>
          <p:nvPr/>
        </p:nvSpPr>
        <p:spPr>
          <a:xfrm>
            <a:off x="4870498" y="3376278"/>
            <a:ext cx="3845761" cy="8239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rgbClr val="FF0000"/>
                </a:solidFill>
                <a:latin typeface="Century Gothic" panose="020B0502020202020204" pitchFamily="34" charset="0"/>
              </a:rPr>
              <a:t>2 lots of 10 + 2 lots of 2 is the same as 2 lots of 12</a:t>
            </a:r>
          </a:p>
        </p:txBody>
      </p:sp>
      <p:sp>
        <p:nvSpPr>
          <p:cNvPr id="12" name="Rectangle: Rounded Corners 11">
            <a:extLst>
              <a:ext uri="{FF2B5EF4-FFF2-40B4-BE49-F238E27FC236}">
                <a16:creationId xmlns:a16="http://schemas.microsoft.com/office/drawing/2014/main" id="{CE8E17C4-B460-4B5E-A842-D89238E15135}"/>
              </a:ext>
            </a:extLst>
          </p:cNvPr>
          <p:cNvSpPr/>
          <p:nvPr/>
        </p:nvSpPr>
        <p:spPr>
          <a:xfrm>
            <a:off x="4870498" y="5014224"/>
            <a:ext cx="3845761" cy="823900"/>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rgbClr val="FF0000"/>
                </a:solidFill>
                <a:latin typeface="Century Gothic" panose="020B0502020202020204" pitchFamily="34" charset="0"/>
              </a:rPr>
              <a:t>2 lots of 10 + 2 lots of 1 is the same as 2 lots of 11</a:t>
            </a:r>
          </a:p>
        </p:txBody>
      </p:sp>
      <p:cxnSp>
        <p:nvCxnSpPr>
          <p:cNvPr id="3" name="Straight Connector 2">
            <a:extLst>
              <a:ext uri="{FF2B5EF4-FFF2-40B4-BE49-F238E27FC236}">
                <a16:creationId xmlns:a16="http://schemas.microsoft.com/office/drawing/2014/main" id="{09D3AB28-F57E-4251-86EE-4F6587709F7C}"/>
              </a:ext>
            </a:extLst>
          </p:cNvPr>
          <p:cNvCxnSpPr>
            <a:cxnSpLocks/>
          </p:cNvCxnSpPr>
          <p:nvPr/>
        </p:nvCxnSpPr>
        <p:spPr>
          <a:xfrm flipH="1">
            <a:off x="2775857" y="3788228"/>
            <a:ext cx="20946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8D3722-A3A6-4651-A78F-E37C19CCC238}"/>
              </a:ext>
            </a:extLst>
          </p:cNvPr>
          <p:cNvCxnSpPr>
            <a:cxnSpLocks/>
            <a:stCxn id="12" idx="1"/>
          </p:cNvCxnSpPr>
          <p:nvPr/>
        </p:nvCxnSpPr>
        <p:spPr>
          <a:xfrm flipH="1" flipV="1">
            <a:off x="2667786" y="2106738"/>
            <a:ext cx="2202712" cy="33194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584F0D-0D59-431B-8597-A3C62F7FEDF3}"/>
              </a:ext>
            </a:extLst>
          </p:cNvPr>
          <p:cNvCxnSpPr>
            <a:cxnSpLocks/>
            <a:stCxn id="10" idx="1"/>
          </p:cNvCxnSpPr>
          <p:nvPr/>
        </p:nvCxnSpPr>
        <p:spPr>
          <a:xfrm flipH="1">
            <a:off x="2667786" y="2193826"/>
            <a:ext cx="2202712" cy="33194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53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calculations below.</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AB1A026E-FE97-4230-8FB4-358ECFE5986D}"/>
              </a:ext>
            </a:extLst>
          </p:cNvPr>
          <p:cNvGraphicFramePr>
            <a:graphicFrameLocks noGrp="1"/>
          </p:cNvGraphicFramePr>
          <p:nvPr>
            <p:extLst>
              <p:ext uri="{D42A27DB-BD31-4B8C-83A1-F6EECF244321}">
                <p14:modId xmlns:p14="http://schemas.microsoft.com/office/powerpoint/2010/main" val="2653536620"/>
              </p:ext>
            </p:extLst>
          </p:nvPr>
        </p:nvGraphicFramePr>
        <p:xfrm>
          <a:off x="1938324" y="1234336"/>
          <a:ext cx="5267352" cy="2715524"/>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747733234"/>
                    </a:ext>
                  </a:extLst>
                </a:gridCol>
                <a:gridCol w="771692">
                  <a:extLst>
                    <a:ext uri="{9D8B030D-6E8A-4147-A177-3AD203B41FA5}">
                      <a16:colId xmlns:a16="http://schemas.microsoft.com/office/drawing/2014/main" val="2825228405"/>
                    </a:ext>
                  </a:extLst>
                </a:gridCol>
                <a:gridCol w="771692">
                  <a:extLst>
                    <a:ext uri="{9D8B030D-6E8A-4147-A177-3AD203B41FA5}">
                      <a16:colId xmlns:a16="http://schemas.microsoft.com/office/drawing/2014/main" val="4215886792"/>
                    </a:ext>
                  </a:extLst>
                </a:gridCol>
                <a:gridCol w="771692">
                  <a:extLst>
                    <a:ext uri="{9D8B030D-6E8A-4147-A177-3AD203B41FA5}">
                      <a16:colId xmlns:a16="http://schemas.microsoft.com/office/drawing/2014/main" val="2291159849"/>
                    </a:ext>
                  </a:extLst>
                </a:gridCol>
                <a:gridCol w="771692">
                  <a:extLst>
                    <a:ext uri="{9D8B030D-6E8A-4147-A177-3AD203B41FA5}">
                      <a16:colId xmlns:a16="http://schemas.microsoft.com/office/drawing/2014/main" val="4044245016"/>
                    </a:ext>
                  </a:extLst>
                </a:gridCol>
                <a:gridCol w="771692">
                  <a:extLst>
                    <a:ext uri="{9D8B030D-6E8A-4147-A177-3AD203B41FA5}">
                      <a16:colId xmlns:a16="http://schemas.microsoft.com/office/drawing/2014/main" val="512734543"/>
                    </a:ext>
                  </a:extLst>
                </a:gridCol>
                <a:gridCol w="637200">
                  <a:extLst>
                    <a:ext uri="{9D8B030D-6E8A-4147-A177-3AD203B41FA5}">
                      <a16:colId xmlns:a16="http://schemas.microsoft.com/office/drawing/2014/main" val="1673391848"/>
                    </a:ext>
                  </a:extLst>
                </a:gridCol>
              </a:tblGrid>
              <a:tr h="637762">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263973"/>
                  </a:ext>
                </a:extLst>
              </a:tr>
              <a:tr h="720000">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092857"/>
                  </a:ext>
                </a:extLst>
              </a:tr>
              <a:tr h="720000">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2226520"/>
                  </a:ext>
                </a:extLst>
              </a:tr>
              <a:tr h="637762">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9096264"/>
                  </a:ext>
                </a:extLst>
              </a:tr>
            </a:tbl>
          </a:graphicData>
        </a:graphic>
      </p:graphicFrame>
      <p:grpSp>
        <p:nvGrpSpPr>
          <p:cNvPr id="3" name="Group 2">
            <a:extLst>
              <a:ext uri="{FF2B5EF4-FFF2-40B4-BE49-F238E27FC236}">
                <a16:creationId xmlns:a16="http://schemas.microsoft.com/office/drawing/2014/main" id="{3BE7D628-3138-4570-A6A6-F38EA9017A7B}"/>
              </a:ext>
            </a:extLst>
          </p:cNvPr>
          <p:cNvGrpSpPr/>
          <p:nvPr/>
        </p:nvGrpSpPr>
        <p:grpSpPr>
          <a:xfrm>
            <a:off x="1364773" y="1889624"/>
            <a:ext cx="2587749" cy="1401532"/>
            <a:chOff x="1072165" y="2080797"/>
            <a:chExt cx="2587749" cy="1401532"/>
          </a:xfrm>
        </p:grpSpPr>
        <p:grpSp>
          <p:nvGrpSpPr>
            <p:cNvPr id="2" name="Group 1">
              <a:extLst>
                <a:ext uri="{FF2B5EF4-FFF2-40B4-BE49-F238E27FC236}">
                  <a16:creationId xmlns:a16="http://schemas.microsoft.com/office/drawing/2014/main" id="{CA37A4AF-36F4-4F0D-B371-6300B71197E0}"/>
                </a:ext>
              </a:extLst>
            </p:cNvPr>
            <p:cNvGrpSpPr>
              <a:grpSpLocks noChangeAspect="1"/>
            </p:cNvGrpSpPr>
            <p:nvPr/>
          </p:nvGrpSpPr>
          <p:grpSpPr>
            <a:xfrm>
              <a:off x="1072165" y="2080797"/>
              <a:ext cx="2587749" cy="252000"/>
              <a:chOff x="1072164" y="2080798"/>
              <a:chExt cx="1848392" cy="180000"/>
            </a:xfrm>
          </p:grpSpPr>
          <p:sp>
            <p:nvSpPr>
              <p:cNvPr id="9" name="Oval 8">
                <a:extLst>
                  <a:ext uri="{FF2B5EF4-FFF2-40B4-BE49-F238E27FC236}">
                    <a16:creationId xmlns:a16="http://schemas.microsoft.com/office/drawing/2014/main" id="{AFFB21A7-29B1-47F8-9023-34F3011D3892}"/>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60F6053-3D83-4CD4-A2F6-026C50019B45}"/>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24CDA0B-CC4D-4BC5-8758-EB8F15E7036B}"/>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0E06402-8118-4FC3-AE4B-95211246EAA3}"/>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6ECBC82-C1CE-488D-A0AD-4E8FBF2A00CF}"/>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812CA8E-4521-4D49-A93F-E4A309BB4DE9}"/>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D67CF8B-0E27-4599-97CF-26AE2F0FD61E}"/>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7EB2EC8-218E-4677-A5CE-B20F3A2BA257}"/>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46138DB-225D-4930-9C5C-7ABC3C42C6A7}"/>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7F903024-E227-442B-900E-E9259F1AD067}"/>
                </a:ext>
              </a:extLst>
            </p:cNvPr>
            <p:cNvGrpSpPr>
              <a:grpSpLocks noChangeAspect="1"/>
            </p:cNvGrpSpPr>
            <p:nvPr/>
          </p:nvGrpSpPr>
          <p:grpSpPr>
            <a:xfrm>
              <a:off x="1072165" y="2368180"/>
              <a:ext cx="2587749" cy="252000"/>
              <a:chOff x="1072164" y="2080798"/>
              <a:chExt cx="1848392" cy="180000"/>
            </a:xfrm>
          </p:grpSpPr>
          <p:sp>
            <p:nvSpPr>
              <p:cNvPr id="21" name="Oval 20">
                <a:extLst>
                  <a:ext uri="{FF2B5EF4-FFF2-40B4-BE49-F238E27FC236}">
                    <a16:creationId xmlns:a16="http://schemas.microsoft.com/office/drawing/2014/main" id="{3446CCCE-27A0-4836-8362-09D0546DE81D}"/>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CB4BCA4-9062-4A04-A10F-02532CEBB706}"/>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6DC8CF9-2357-4167-A307-F5ED037B3BB0}"/>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766A1C5-EF7A-4BC0-BB04-2AF7DA7D058D}"/>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0DFFF7C-2E6C-42DF-9AD6-C3955C8ADD1E}"/>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BAB684C-FD12-43E4-8EFD-89BBA176EE00}"/>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24575B6-4378-49E3-A51C-7670AA114868}"/>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FAEB650-3F26-4F74-B85E-DE9F45A23A17}"/>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E47F5C3-2C7C-4512-87EC-5923266D9B81}"/>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A68D46CE-40D2-4788-AAF4-EC853208C99F}"/>
                </a:ext>
              </a:extLst>
            </p:cNvPr>
            <p:cNvGrpSpPr>
              <a:grpSpLocks noChangeAspect="1"/>
            </p:cNvGrpSpPr>
            <p:nvPr/>
          </p:nvGrpSpPr>
          <p:grpSpPr>
            <a:xfrm>
              <a:off x="1072165" y="2655563"/>
              <a:ext cx="2587749" cy="252000"/>
              <a:chOff x="1072164" y="2080798"/>
              <a:chExt cx="1848392" cy="180000"/>
            </a:xfrm>
          </p:grpSpPr>
          <p:sp>
            <p:nvSpPr>
              <p:cNvPr id="31" name="Oval 30">
                <a:extLst>
                  <a:ext uri="{FF2B5EF4-FFF2-40B4-BE49-F238E27FC236}">
                    <a16:creationId xmlns:a16="http://schemas.microsoft.com/office/drawing/2014/main" id="{40698F3B-D968-4368-A445-01F67F3DA634}"/>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ED89945-03DE-4C73-AF42-0DDAC1A69774}"/>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37E3DFE-E330-4DE8-8050-E6562D6E3890}"/>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A8C6DE2-99B5-469C-B05E-0AD015CAA426}"/>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EB116B6-542F-409B-82A7-F408A9F852C2}"/>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216763C1-CDF8-442C-A612-0BDC5D67ABEC}"/>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23106170-4160-4E57-9348-76D5ADDCD0D0}"/>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2B1DA0FE-9424-4330-BB7E-1F6E833800DF}"/>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5CA85B0-AC7F-4FD2-994E-A49C61F8AFCC}"/>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183D4AF4-DBE9-4F94-A999-6C941A97B5F3}"/>
                </a:ext>
              </a:extLst>
            </p:cNvPr>
            <p:cNvGrpSpPr>
              <a:grpSpLocks noChangeAspect="1"/>
            </p:cNvGrpSpPr>
            <p:nvPr/>
          </p:nvGrpSpPr>
          <p:grpSpPr>
            <a:xfrm>
              <a:off x="1072165" y="2942946"/>
              <a:ext cx="2587749" cy="252000"/>
              <a:chOff x="1072164" y="2080798"/>
              <a:chExt cx="1848392" cy="180000"/>
            </a:xfrm>
          </p:grpSpPr>
          <p:sp>
            <p:nvSpPr>
              <p:cNvPr id="41" name="Oval 40">
                <a:extLst>
                  <a:ext uri="{FF2B5EF4-FFF2-40B4-BE49-F238E27FC236}">
                    <a16:creationId xmlns:a16="http://schemas.microsoft.com/office/drawing/2014/main" id="{F963A020-7737-4EA6-AE1D-3F594D145B9B}"/>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5E6C95B-4F45-452D-A724-396B0613FB80}"/>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3850C27B-472D-4D7C-AAB6-0169763E2950}"/>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BCB644F1-D7D5-4AD0-A50B-5182FA1D26D7}"/>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CC8BA72-4239-4B96-85E3-B5C832A1AEDF}"/>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FFDDFB43-CBE3-4664-B920-566CBB002DBC}"/>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BCD3C61-4561-446A-84E0-143F35E51062}"/>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A567F7E2-DA83-4042-A299-0DDFEB159EA4}"/>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F9DB0871-91ED-4448-9102-2B116CFD6532}"/>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90508A1B-A1B3-4192-AB03-C2F452C257C1}"/>
                </a:ext>
              </a:extLst>
            </p:cNvPr>
            <p:cNvGrpSpPr>
              <a:grpSpLocks noChangeAspect="1"/>
            </p:cNvGrpSpPr>
            <p:nvPr/>
          </p:nvGrpSpPr>
          <p:grpSpPr>
            <a:xfrm>
              <a:off x="1072165" y="3230329"/>
              <a:ext cx="2587749" cy="252000"/>
              <a:chOff x="1072164" y="2080798"/>
              <a:chExt cx="1848392" cy="180000"/>
            </a:xfrm>
          </p:grpSpPr>
          <p:sp>
            <p:nvSpPr>
              <p:cNvPr id="51" name="Oval 50">
                <a:extLst>
                  <a:ext uri="{FF2B5EF4-FFF2-40B4-BE49-F238E27FC236}">
                    <a16:creationId xmlns:a16="http://schemas.microsoft.com/office/drawing/2014/main" id="{CAF69BEB-E2AD-433F-BC51-A154381CFFE3}"/>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4631829-151A-4488-9454-4FC08812B597}"/>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7160E4DA-57E9-4B41-9895-8A0EB5CCB38D}"/>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648EBCCA-1063-4630-8C1F-74AEE32FCD34}"/>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18C0619-830C-4255-B638-139338F62C8A}"/>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E50C3BE-72EA-4B13-BBC2-1E4A2B529000}"/>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BD3461A7-2F4B-4C35-BEA4-BD54EC6F19BB}"/>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EF802F3E-07CE-404F-8517-39A0080033D0}"/>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13CAFCD-24B2-4B7E-857C-09CCC84EFBAB}"/>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 name="Group 4">
            <a:extLst>
              <a:ext uri="{FF2B5EF4-FFF2-40B4-BE49-F238E27FC236}">
                <a16:creationId xmlns:a16="http://schemas.microsoft.com/office/drawing/2014/main" id="{17F36524-DA53-4DCB-B18E-C63F7603F5D3}"/>
              </a:ext>
            </a:extLst>
          </p:cNvPr>
          <p:cNvGrpSpPr/>
          <p:nvPr/>
        </p:nvGrpSpPr>
        <p:grpSpPr>
          <a:xfrm>
            <a:off x="2184330" y="3883554"/>
            <a:ext cx="948634" cy="2295780"/>
            <a:chOff x="1948710" y="3949543"/>
            <a:chExt cx="948634" cy="2295780"/>
          </a:xfrm>
        </p:grpSpPr>
        <p:grpSp>
          <p:nvGrpSpPr>
            <p:cNvPr id="4" name="Group 3">
              <a:extLst>
                <a:ext uri="{FF2B5EF4-FFF2-40B4-BE49-F238E27FC236}">
                  <a16:creationId xmlns:a16="http://schemas.microsoft.com/office/drawing/2014/main" id="{3055A4FD-1069-4B5B-80CA-6AA04AAFF355}"/>
                </a:ext>
              </a:extLst>
            </p:cNvPr>
            <p:cNvGrpSpPr/>
            <p:nvPr/>
          </p:nvGrpSpPr>
          <p:grpSpPr>
            <a:xfrm rot="16200000">
              <a:off x="926820" y="4971433"/>
              <a:ext cx="2295780" cy="252000"/>
              <a:chOff x="1656741" y="4289677"/>
              <a:chExt cx="2295780" cy="252000"/>
            </a:xfrm>
          </p:grpSpPr>
          <p:sp>
            <p:nvSpPr>
              <p:cNvPr id="113" name="Oval 112">
                <a:extLst>
                  <a:ext uri="{FF2B5EF4-FFF2-40B4-BE49-F238E27FC236}">
                    <a16:creationId xmlns:a16="http://schemas.microsoft.com/office/drawing/2014/main" id="{464C87FE-C435-4A24-8254-3B30A9075C57}"/>
                  </a:ext>
                </a:extLst>
              </p:cNvPr>
              <p:cNvSpPr>
                <a:spLocks noChangeAspect="1"/>
              </p:cNvSpPr>
              <p:nvPr/>
            </p:nvSpPr>
            <p:spPr>
              <a:xfrm>
                <a:off x="165674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2F980851-8882-4135-A727-2A93F61463C3}"/>
                  </a:ext>
                </a:extLst>
              </p:cNvPr>
              <p:cNvSpPr>
                <a:spLocks noChangeAspect="1"/>
              </p:cNvSpPr>
              <p:nvPr/>
            </p:nvSpPr>
            <p:spPr>
              <a:xfrm>
                <a:off x="1948709"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7FF72C6A-A772-4094-BB6C-6B9A7D8431CE}"/>
                  </a:ext>
                </a:extLst>
              </p:cNvPr>
              <p:cNvSpPr>
                <a:spLocks noChangeAspect="1"/>
              </p:cNvSpPr>
              <p:nvPr/>
            </p:nvSpPr>
            <p:spPr>
              <a:xfrm>
                <a:off x="2240678"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27B0883-A2F2-4903-9DA4-E8879C20395E}"/>
                  </a:ext>
                </a:extLst>
              </p:cNvPr>
              <p:cNvSpPr>
                <a:spLocks noChangeAspect="1"/>
              </p:cNvSpPr>
              <p:nvPr/>
            </p:nvSpPr>
            <p:spPr>
              <a:xfrm>
                <a:off x="2532646"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DC040421-E7CF-4804-8176-0717599D614B}"/>
                  </a:ext>
                </a:extLst>
              </p:cNvPr>
              <p:cNvSpPr>
                <a:spLocks noChangeAspect="1"/>
              </p:cNvSpPr>
              <p:nvPr/>
            </p:nvSpPr>
            <p:spPr>
              <a:xfrm>
                <a:off x="2824615"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B557B3AE-EE87-400C-A5FD-C5D441A9BCCD}"/>
                  </a:ext>
                </a:extLst>
              </p:cNvPr>
              <p:cNvSpPr>
                <a:spLocks noChangeAspect="1"/>
              </p:cNvSpPr>
              <p:nvPr/>
            </p:nvSpPr>
            <p:spPr>
              <a:xfrm>
                <a:off x="3116584"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2B33AC30-9AE8-49CE-B24B-62D2B1CF55D1}"/>
                  </a:ext>
                </a:extLst>
              </p:cNvPr>
              <p:cNvSpPr>
                <a:spLocks noChangeAspect="1"/>
              </p:cNvSpPr>
              <p:nvPr/>
            </p:nvSpPr>
            <p:spPr>
              <a:xfrm>
                <a:off x="3408552"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15307DEC-E84A-48C6-9819-491F48B2838B}"/>
                  </a:ext>
                </a:extLst>
              </p:cNvPr>
              <p:cNvSpPr>
                <a:spLocks noChangeAspect="1"/>
              </p:cNvSpPr>
              <p:nvPr/>
            </p:nvSpPr>
            <p:spPr>
              <a:xfrm>
                <a:off x="370052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99AD14E0-C954-473A-9B9B-EBCB38A76081}"/>
                </a:ext>
              </a:extLst>
            </p:cNvPr>
            <p:cNvGrpSpPr/>
            <p:nvPr/>
          </p:nvGrpSpPr>
          <p:grpSpPr>
            <a:xfrm rot="16200000">
              <a:off x="1275137" y="4971433"/>
              <a:ext cx="2295780" cy="252000"/>
              <a:chOff x="1656741" y="4289677"/>
              <a:chExt cx="2295780" cy="252000"/>
            </a:xfrm>
          </p:grpSpPr>
          <p:sp>
            <p:nvSpPr>
              <p:cNvPr id="122" name="Oval 121">
                <a:extLst>
                  <a:ext uri="{FF2B5EF4-FFF2-40B4-BE49-F238E27FC236}">
                    <a16:creationId xmlns:a16="http://schemas.microsoft.com/office/drawing/2014/main" id="{11297738-1F55-4347-BA11-C33188573EBC}"/>
                  </a:ext>
                </a:extLst>
              </p:cNvPr>
              <p:cNvSpPr>
                <a:spLocks noChangeAspect="1"/>
              </p:cNvSpPr>
              <p:nvPr/>
            </p:nvSpPr>
            <p:spPr>
              <a:xfrm>
                <a:off x="165674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0A5CFC6D-C24E-4DE5-A7F8-7BAC7CCB24CC}"/>
                  </a:ext>
                </a:extLst>
              </p:cNvPr>
              <p:cNvSpPr>
                <a:spLocks noChangeAspect="1"/>
              </p:cNvSpPr>
              <p:nvPr/>
            </p:nvSpPr>
            <p:spPr>
              <a:xfrm>
                <a:off x="1948709"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CE64272E-D18B-4A55-A49D-C2A7D58FCAA4}"/>
                  </a:ext>
                </a:extLst>
              </p:cNvPr>
              <p:cNvSpPr>
                <a:spLocks noChangeAspect="1"/>
              </p:cNvSpPr>
              <p:nvPr/>
            </p:nvSpPr>
            <p:spPr>
              <a:xfrm>
                <a:off x="2240678"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88175240-661B-4629-9030-5E33E4BDB8ED}"/>
                  </a:ext>
                </a:extLst>
              </p:cNvPr>
              <p:cNvSpPr>
                <a:spLocks noChangeAspect="1"/>
              </p:cNvSpPr>
              <p:nvPr/>
            </p:nvSpPr>
            <p:spPr>
              <a:xfrm>
                <a:off x="2532646"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1B1D62FC-FEA4-43D0-A047-1830FA775DEE}"/>
                  </a:ext>
                </a:extLst>
              </p:cNvPr>
              <p:cNvSpPr>
                <a:spLocks noChangeAspect="1"/>
              </p:cNvSpPr>
              <p:nvPr/>
            </p:nvSpPr>
            <p:spPr>
              <a:xfrm>
                <a:off x="2824615"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1846606A-72CF-4410-A930-FBB4FD37AD72}"/>
                  </a:ext>
                </a:extLst>
              </p:cNvPr>
              <p:cNvSpPr>
                <a:spLocks noChangeAspect="1"/>
              </p:cNvSpPr>
              <p:nvPr/>
            </p:nvSpPr>
            <p:spPr>
              <a:xfrm>
                <a:off x="3116584"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FA7C28C8-5271-4744-B8B8-A2AF90F43F3A}"/>
                  </a:ext>
                </a:extLst>
              </p:cNvPr>
              <p:cNvSpPr>
                <a:spLocks noChangeAspect="1"/>
              </p:cNvSpPr>
              <p:nvPr/>
            </p:nvSpPr>
            <p:spPr>
              <a:xfrm>
                <a:off x="3408552"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1510107A-873D-421D-8CE5-36E71FAFC2BE}"/>
                  </a:ext>
                </a:extLst>
              </p:cNvPr>
              <p:cNvSpPr>
                <a:spLocks noChangeAspect="1"/>
              </p:cNvSpPr>
              <p:nvPr/>
            </p:nvSpPr>
            <p:spPr>
              <a:xfrm>
                <a:off x="370052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0" name="Group 129">
              <a:extLst>
                <a:ext uri="{FF2B5EF4-FFF2-40B4-BE49-F238E27FC236}">
                  <a16:creationId xmlns:a16="http://schemas.microsoft.com/office/drawing/2014/main" id="{66963F55-0029-417F-9261-051FEA3857D9}"/>
                </a:ext>
              </a:extLst>
            </p:cNvPr>
            <p:cNvGrpSpPr/>
            <p:nvPr/>
          </p:nvGrpSpPr>
          <p:grpSpPr>
            <a:xfrm rot="16200000">
              <a:off x="1623454" y="4971433"/>
              <a:ext cx="2295780" cy="252000"/>
              <a:chOff x="1656741" y="4289677"/>
              <a:chExt cx="2295780" cy="252000"/>
            </a:xfrm>
          </p:grpSpPr>
          <p:sp>
            <p:nvSpPr>
              <p:cNvPr id="131" name="Oval 130">
                <a:extLst>
                  <a:ext uri="{FF2B5EF4-FFF2-40B4-BE49-F238E27FC236}">
                    <a16:creationId xmlns:a16="http://schemas.microsoft.com/office/drawing/2014/main" id="{F3176E90-94B0-44AE-88E4-216C92F4213E}"/>
                  </a:ext>
                </a:extLst>
              </p:cNvPr>
              <p:cNvSpPr>
                <a:spLocks noChangeAspect="1"/>
              </p:cNvSpPr>
              <p:nvPr/>
            </p:nvSpPr>
            <p:spPr>
              <a:xfrm>
                <a:off x="165674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240D4AF9-C330-4ED3-8134-537D3ADB7866}"/>
                  </a:ext>
                </a:extLst>
              </p:cNvPr>
              <p:cNvSpPr>
                <a:spLocks noChangeAspect="1"/>
              </p:cNvSpPr>
              <p:nvPr/>
            </p:nvSpPr>
            <p:spPr>
              <a:xfrm>
                <a:off x="1948709"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DDE7D7B1-AEBB-4496-9B11-6EC1E7E11DB6}"/>
                  </a:ext>
                </a:extLst>
              </p:cNvPr>
              <p:cNvSpPr>
                <a:spLocks noChangeAspect="1"/>
              </p:cNvSpPr>
              <p:nvPr/>
            </p:nvSpPr>
            <p:spPr>
              <a:xfrm>
                <a:off x="2240678"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6110EE15-16E6-4E96-AC23-FD3B8A89A853}"/>
                  </a:ext>
                </a:extLst>
              </p:cNvPr>
              <p:cNvSpPr>
                <a:spLocks noChangeAspect="1"/>
              </p:cNvSpPr>
              <p:nvPr/>
            </p:nvSpPr>
            <p:spPr>
              <a:xfrm>
                <a:off x="2532646"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AC82FE47-D66B-40E0-B15D-C16E1F2A5C50}"/>
                  </a:ext>
                </a:extLst>
              </p:cNvPr>
              <p:cNvSpPr>
                <a:spLocks noChangeAspect="1"/>
              </p:cNvSpPr>
              <p:nvPr/>
            </p:nvSpPr>
            <p:spPr>
              <a:xfrm>
                <a:off x="2824615"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C3C403C6-6A44-4D79-910A-79F02CD234FE}"/>
                  </a:ext>
                </a:extLst>
              </p:cNvPr>
              <p:cNvSpPr>
                <a:spLocks noChangeAspect="1"/>
              </p:cNvSpPr>
              <p:nvPr/>
            </p:nvSpPr>
            <p:spPr>
              <a:xfrm>
                <a:off x="3116584"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065E641C-2CEB-49D5-AF5A-B4C2FCBF00D9}"/>
                  </a:ext>
                </a:extLst>
              </p:cNvPr>
              <p:cNvSpPr>
                <a:spLocks noChangeAspect="1"/>
              </p:cNvSpPr>
              <p:nvPr/>
            </p:nvSpPr>
            <p:spPr>
              <a:xfrm>
                <a:off x="3408552"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5166DF54-32A5-4ACD-B784-1A3E60B73427}"/>
                  </a:ext>
                </a:extLst>
              </p:cNvPr>
              <p:cNvSpPr>
                <a:spLocks noChangeAspect="1"/>
              </p:cNvSpPr>
              <p:nvPr/>
            </p:nvSpPr>
            <p:spPr>
              <a:xfrm>
                <a:off x="370052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calculations below.</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AB1A026E-FE97-4230-8FB4-358ECFE5986D}"/>
              </a:ext>
            </a:extLst>
          </p:cNvPr>
          <p:cNvGraphicFramePr>
            <a:graphicFrameLocks noGrp="1"/>
          </p:cNvGraphicFramePr>
          <p:nvPr>
            <p:extLst>
              <p:ext uri="{D42A27DB-BD31-4B8C-83A1-F6EECF244321}">
                <p14:modId xmlns:p14="http://schemas.microsoft.com/office/powerpoint/2010/main" val="3200715231"/>
              </p:ext>
            </p:extLst>
          </p:nvPr>
        </p:nvGraphicFramePr>
        <p:xfrm>
          <a:off x="1938324" y="1234336"/>
          <a:ext cx="5267352" cy="2715524"/>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747733234"/>
                    </a:ext>
                  </a:extLst>
                </a:gridCol>
                <a:gridCol w="771692">
                  <a:extLst>
                    <a:ext uri="{9D8B030D-6E8A-4147-A177-3AD203B41FA5}">
                      <a16:colId xmlns:a16="http://schemas.microsoft.com/office/drawing/2014/main" val="2825228405"/>
                    </a:ext>
                  </a:extLst>
                </a:gridCol>
                <a:gridCol w="771692">
                  <a:extLst>
                    <a:ext uri="{9D8B030D-6E8A-4147-A177-3AD203B41FA5}">
                      <a16:colId xmlns:a16="http://schemas.microsoft.com/office/drawing/2014/main" val="4215886792"/>
                    </a:ext>
                  </a:extLst>
                </a:gridCol>
                <a:gridCol w="771692">
                  <a:extLst>
                    <a:ext uri="{9D8B030D-6E8A-4147-A177-3AD203B41FA5}">
                      <a16:colId xmlns:a16="http://schemas.microsoft.com/office/drawing/2014/main" val="2291159849"/>
                    </a:ext>
                  </a:extLst>
                </a:gridCol>
                <a:gridCol w="771692">
                  <a:extLst>
                    <a:ext uri="{9D8B030D-6E8A-4147-A177-3AD203B41FA5}">
                      <a16:colId xmlns:a16="http://schemas.microsoft.com/office/drawing/2014/main" val="4044245016"/>
                    </a:ext>
                  </a:extLst>
                </a:gridCol>
                <a:gridCol w="771692">
                  <a:extLst>
                    <a:ext uri="{9D8B030D-6E8A-4147-A177-3AD203B41FA5}">
                      <a16:colId xmlns:a16="http://schemas.microsoft.com/office/drawing/2014/main" val="512734543"/>
                    </a:ext>
                  </a:extLst>
                </a:gridCol>
                <a:gridCol w="637200">
                  <a:extLst>
                    <a:ext uri="{9D8B030D-6E8A-4147-A177-3AD203B41FA5}">
                      <a16:colId xmlns:a16="http://schemas.microsoft.com/office/drawing/2014/main" val="1673391848"/>
                    </a:ext>
                  </a:extLst>
                </a:gridCol>
              </a:tblGrid>
              <a:tr h="637762">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a:t>
                      </a:r>
                    </a:p>
                  </a:txBody>
                  <a:tcPr marL="0" marR="0" marT="0" marB="0"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263973"/>
                  </a:ext>
                </a:extLst>
              </a:tr>
              <a:tr h="720000">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092857"/>
                  </a:ext>
                </a:extLst>
              </a:tr>
              <a:tr h="720000">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2226520"/>
                  </a:ext>
                </a:extLst>
              </a:tr>
              <a:tr h="637762">
                <a:tc>
                  <a:txBody>
                    <a:bodyPr/>
                    <a:lstStyle/>
                    <a:p>
                      <a:pPr algn="ctr"/>
                      <a:r>
                        <a:rPr lang="en-GB" sz="20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72</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9096264"/>
                  </a:ext>
                </a:extLst>
              </a:tr>
            </a:tbl>
          </a:graphicData>
        </a:graphic>
      </p:graphicFrame>
      <p:grpSp>
        <p:nvGrpSpPr>
          <p:cNvPr id="3" name="Group 2">
            <a:extLst>
              <a:ext uri="{FF2B5EF4-FFF2-40B4-BE49-F238E27FC236}">
                <a16:creationId xmlns:a16="http://schemas.microsoft.com/office/drawing/2014/main" id="{3BE7D628-3138-4570-A6A6-F38EA9017A7B}"/>
              </a:ext>
            </a:extLst>
          </p:cNvPr>
          <p:cNvGrpSpPr/>
          <p:nvPr/>
        </p:nvGrpSpPr>
        <p:grpSpPr>
          <a:xfrm>
            <a:off x="1364773" y="1889624"/>
            <a:ext cx="2587749" cy="1401532"/>
            <a:chOff x="1072165" y="2080797"/>
            <a:chExt cx="2587749" cy="1401532"/>
          </a:xfrm>
        </p:grpSpPr>
        <p:grpSp>
          <p:nvGrpSpPr>
            <p:cNvPr id="2" name="Group 1">
              <a:extLst>
                <a:ext uri="{FF2B5EF4-FFF2-40B4-BE49-F238E27FC236}">
                  <a16:creationId xmlns:a16="http://schemas.microsoft.com/office/drawing/2014/main" id="{CA37A4AF-36F4-4F0D-B371-6300B71197E0}"/>
                </a:ext>
              </a:extLst>
            </p:cNvPr>
            <p:cNvGrpSpPr>
              <a:grpSpLocks noChangeAspect="1"/>
            </p:cNvGrpSpPr>
            <p:nvPr/>
          </p:nvGrpSpPr>
          <p:grpSpPr>
            <a:xfrm>
              <a:off x="1072165" y="2080797"/>
              <a:ext cx="2587749" cy="252000"/>
              <a:chOff x="1072164" y="2080798"/>
              <a:chExt cx="1848392" cy="180000"/>
            </a:xfrm>
          </p:grpSpPr>
          <p:sp>
            <p:nvSpPr>
              <p:cNvPr id="9" name="Oval 8">
                <a:extLst>
                  <a:ext uri="{FF2B5EF4-FFF2-40B4-BE49-F238E27FC236}">
                    <a16:creationId xmlns:a16="http://schemas.microsoft.com/office/drawing/2014/main" id="{AFFB21A7-29B1-47F8-9023-34F3011D3892}"/>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60F6053-3D83-4CD4-A2F6-026C50019B45}"/>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24CDA0B-CC4D-4BC5-8758-EB8F15E7036B}"/>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0E06402-8118-4FC3-AE4B-95211246EAA3}"/>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6ECBC82-C1CE-488D-A0AD-4E8FBF2A00CF}"/>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812CA8E-4521-4D49-A93F-E4A309BB4DE9}"/>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D67CF8B-0E27-4599-97CF-26AE2F0FD61E}"/>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7EB2EC8-218E-4677-A5CE-B20F3A2BA257}"/>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46138DB-225D-4930-9C5C-7ABC3C42C6A7}"/>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7F903024-E227-442B-900E-E9259F1AD067}"/>
                </a:ext>
              </a:extLst>
            </p:cNvPr>
            <p:cNvGrpSpPr>
              <a:grpSpLocks noChangeAspect="1"/>
            </p:cNvGrpSpPr>
            <p:nvPr/>
          </p:nvGrpSpPr>
          <p:grpSpPr>
            <a:xfrm>
              <a:off x="1072165" y="2368180"/>
              <a:ext cx="2587749" cy="252000"/>
              <a:chOff x="1072164" y="2080798"/>
              <a:chExt cx="1848392" cy="180000"/>
            </a:xfrm>
          </p:grpSpPr>
          <p:sp>
            <p:nvSpPr>
              <p:cNvPr id="21" name="Oval 20">
                <a:extLst>
                  <a:ext uri="{FF2B5EF4-FFF2-40B4-BE49-F238E27FC236}">
                    <a16:creationId xmlns:a16="http://schemas.microsoft.com/office/drawing/2014/main" id="{3446CCCE-27A0-4836-8362-09D0546DE81D}"/>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CB4BCA4-9062-4A04-A10F-02532CEBB706}"/>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6DC8CF9-2357-4167-A307-F5ED037B3BB0}"/>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766A1C5-EF7A-4BC0-BB04-2AF7DA7D058D}"/>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0DFFF7C-2E6C-42DF-9AD6-C3955C8ADD1E}"/>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BAB684C-FD12-43E4-8EFD-89BBA176EE00}"/>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24575B6-4378-49E3-A51C-7670AA114868}"/>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FAEB650-3F26-4F74-B85E-DE9F45A23A17}"/>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E47F5C3-2C7C-4512-87EC-5923266D9B81}"/>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A68D46CE-40D2-4788-AAF4-EC853208C99F}"/>
                </a:ext>
              </a:extLst>
            </p:cNvPr>
            <p:cNvGrpSpPr>
              <a:grpSpLocks noChangeAspect="1"/>
            </p:cNvGrpSpPr>
            <p:nvPr/>
          </p:nvGrpSpPr>
          <p:grpSpPr>
            <a:xfrm>
              <a:off x="1072165" y="2655563"/>
              <a:ext cx="2587749" cy="252000"/>
              <a:chOff x="1072164" y="2080798"/>
              <a:chExt cx="1848392" cy="180000"/>
            </a:xfrm>
          </p:grpSpPr>
          <p:sp>
            <p:nvSpPr>
              <p:cNvPr id="31" name="Oval 30">
                <a:extLst>
                  <a:ext uri="{FF2B5EF4-FFF2-40B4-BE49-F238E27FC236}">
                    <a16:creationId xmlns:a16="http://schemas.microsoft.com/office/drawing/2014/main" id="{40698F3B-D968-4368-A445-01F67F3DA634}"/>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ED89945-03DE-4C73-AF42-0DDAC1A69774}"/>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37E3DFE-E330-4DE8-8050-E6562D6E3890}"/>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A8C6DE2-99B5-469C-B05E-0AD015CAA426}"/>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EB116B6-542F-409B-82A7-F408A9F852C2}"/>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216763C1-CDF8-442C-A612-0BDC5D67ABEC}"/>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23106170-4160-4E57-9348-76D5ADDCD0D0}"/>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2B1DA0FE-9424-4330-BB7E-1F6E833800DF}"/>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5CA85B0-AC7F-4FD2-994E-A49C61F8AFCC}"/>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183D4AF4-DBE9-4F94-A999-6C941A97B5F3}"/>
                </a:ext>
              </a:extLst>
            </p:cNvPr>
            <p:cNvGrpSpPr>
              <a:grpSpLocks noChangeAspect="1"/>
            </p:cNvGrpSpPr>
            <p:nvPr/>
          </p:nvGrpSpPr>
          <p:grpSpPr>
            <a:xfrm>
              <a:off x="1072165" y="2942946"/>
              <a:ext cx="2587749" cy="252000"/>
              <a:chOff x="1072164" y="2080798"/>
              <a:chExt cx="1848392" cy="180000"/>
            </a:xfrm>
          </p:grpSpPr>
          <p:sp>
            <p:nvSpPr>
              <p:cNvPr id="41" name="Oval 40">
                <a:extLst>
                  <a:ext uri="{FF2B5EF4-FFF2-40B4-BE49-F238E27FC236}">
                    <a16:creationId xmlns:a16="http://schemas.microsoft.com/office/drawing/2014/main" id="{F963A020-7737-4EA6-AE1D-3F594D145B9B}"/>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5E6C95B-4F45-452D-A724-396B0613FB80}"/>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3850C27B-472D-4D7C-AAB6-0169763E2950}"/>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BCB644F1-D7D5-4AD0-A50B-5182FA1D26D7}"/>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CC8BA72-4239-4B96-85E3-B5C832A1AEDF}"/>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FFDDFB43-CBE3-4664-B920-566CBB002DBC}"/>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BCD3C61-4561-446A-84E0-143F35E51062}"/>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A567F7E2-DA83-4042-A299-0DDFEB159EA4}"/>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F9DB0871-91ED-4448-9102-2B116CFD6532}"/>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90508A1B-A1B3-4192-AB03-C2F452C257C1}"/>
                </a:ext>
              </a:extLst>
            </p:cNvPr>
            <p:cNvGrpSpPr>
              <a:grpSpLocks noChangeAspect="1"/>
            </p:cNvGrpSpPr>
            <p:nvPr/>
          </p:nvGrpSpPr>
          <p:grpSpPr>
            <a:xfrm>
              <a:off x="1072165" y="3230329"/>
              <a:ext cx="2587749" cy="252000"/>
              <a:chOff x="1072164" y="2080798"/>
              <a:chExt cx="1848392" cy="180000"/>
            </a:xfrm>
          </p:grpSpPr>
          <p:sp>
            <p:nvSpPr>
              <p:cNvPr id="51" name="Oval 50">
                <a:extLst>
                  <a:ext uri="{FF2B5EF4-FFF2-40B4-BE49-F238E27FC236}">
                    <a16:creationId xmlns:a16="http://schemas.microsoft.com/office/drawing/2014/main" id="{CAF69BEB-E2AD-433F-BC51-A154381CFFE3}"/>
                  </a:ext>
                </a:extLst>
              </p:cNvPr>
              <p:cNvSpPr>
                <a:spLocks noChangeAspect="1"/>
              </p:cNvSpPr>
              <p:nvPr/>
            </p:nvSpPr>
            <p:spPr>
              <a:xfrm>
                <a:off x="1072164"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24631829-151A-4488-9454-4FC08812B597}"/>
                  </a:ext>
                </a:extLst>
              </p:cNvPr>
              <p:cNvSpPr>
                <a:spLocks noChangeAspect="1"/>
              </p:cNvSpPr>
              <p:nvPr/>
            </p:nvSpPr>
            <p:spPr>
              <a:xfrm>
                <a:off x="1280713"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7160E4DA-57E9-4B41-9895-8A0EB5CCB38D}"/>
                  </a:ext>
                </a:extLst>
              </p:cNvPr>
              <p:cNvSpPr>
                <a:spLocks noChangeAspect="1"/>
              </p:cNvSpPr>
              <p:nvPr/>
            </p:nvSpPr>
            <p:spPr>
              <a:xfrm>
                <a:off x="1489262"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648EBCCA-1063-4630-8C1F-74AEE32FCD34}"/>
                  </a:ext>
                </a:extLst>
              </p:cNvPr>
              <p:cNvSpPr>
                <a:spLocks noChangeAspect="1"/>
              </p:cNvSpPr>
              <p:nvPr/>
            </p:nvSpPr>
            <p:spPr>
              <a:xfrm>
                <a:off x="1697811"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18C0619-830C-4255-B638-139338F62C8A}"/>
                  </a:ext>
                </a:extLst>
              </p:cNvPr>
              <p:cNvSpPr>
                <a:spLocks noChangeAspect="1"/>
              </p:cNvSpPr>
              <p:nvPr/>
            </p:nvSpPr>
            <p:spPr>
              <a:xfrm>
                <a:off x="1906360"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E50C3BE-72EA-4B13-BBC2-1E4A2B529000}"/>
                  </a:ext>
                </a:extLst>
              </p:cNvPr>
              <p:cNvSpPr>
                <a:spLocks noChangeAspect="1"/>
              </p:cNvSpPr>
              <p:nvPr/>
            </p:nvSpPr>
            <p:spPr>
              <a:xfrm>
                <a:off x="2114909"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BD3461A7-2F4B-4C35-BEA4-BD54EC6F19BB}"/>
                  </a:ext>
                </a:extLst>
              </p:cNvPr>
              <p:cNvSpPr>
                <a:spLocks noChangeAspect="1"/>
              </p:cNvSpPr>
              <p:nvPr/>
            </p:nvSpPr>
            <p:spPr>
              <a:xfrm>
                <a:off x="2323458"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EF802F3E-07CE-404F-8517-39A0080033D0}"/>
                  </a:ext>
                </a:extLst>
              </p:cNvPr>
              <p:cNvSpPr>
                <a:spLocks noChangeAspect="1"/>
              </p:cNvSpPr>
              <p:nvPr/>
            </p:nvSpPr>
            <p:spPr>
              <a:xfrm>
                <a:off x="2532007"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13CAFCD-24B2-4B7E-857C-09CCC84EFBAB}"/>
                  </a:ext>
                </a:extLst>
              </p:cNvPr>
              <p:cNvSpPr>
                <a:spLocks noChangeAspect="1"/>
              </p:cNvSpPr>
              <p:nvPr/>
            </p:nvSpPr>
            <p:spPr>
              <a:xfrm>
                <a:off x="2740556" y="2080798"/>
                <a:ext cx="180000" cy="180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 name="Group 4">
            <a:extLst>
              <a:ext uri="{FF2B5EF4-FFF2-40B4-BE49-F238E27FC236}">
                <a16:creationId xmlns:a16="http://schemas.microsoft.com/office/drawing/2014/main" id="{17F36524-DA53-4DCB-B18E-C63F7603F5D3}"/>
              </a:ext>
            </a:extLst>
          </p:cNvPr>
          <p:cNvGrpSpPr/>
          <p:nvPr/>
        </p:nvGrpSpPr>
        <p:grpSpPr>
          <a:xfrm>
            <a:off x="2184330" y="3883554"/>
            <a:ext cx="948634" cy="2295780"/>
            <a:chOff x="1948710" y="3949543"/>
            <a:chExt cx="948634" cy="2295780"/>
          </a:xfrm>
        </p:grpSpPr>
        <p:grpSp>
          <p:nvGrpSpPr>
            <p:cNvPr id="4" name="Group 3">
              <a:extLst>
                <a:ext uri="{FF2B5EF4-FFF2-40B4-BE49-F238E27FC236}">
                  <a16:creationId xmlns:a16="http://schemas.microsoft.com/office/drawing/2014/main" id="{3055A4FD-1069-4B5B-80CA-6AA04AAFF355}"/>
                </a:ext>
              </a:extLst>
            </p:cNvPr>
            <p:cNvGrpSpPr/>
            <p:nvPr/>
          </p:nvGrpSpPr>
          <p:grpSpPr>
            <a:xfrm rot="16200000">
              <a:off x="926820" y="4971433"/>
              <a:ext cx="2295780" cy="252000"/>
              <a:chOff x="1656741" y="4289677"/>
              <a:chExt cx="2295780" cy="252000"/>
            </a:xfrm>
          </p:grpSpPr>
          <p:sp>
            <p:nvSpPr>
              <p:cNvPr id="113" name="Oval 112">
                <a:extLst>
                  <a:ext uri="{FF2B5EF4-FFF2-40B4-BE49-F238E27FC236}">
                    <a16:creationId xmlns:a16="http://schemas.microsoft.com/office/drawing/2014/main" id="{464C87FE-C435-4A24-8254-3B30A9075C57}"/>
                  </a:ext>
                </a:extLst>
              </p:cNvPr>
              <p:cNvSpPr>
                <a:spLocks noChangeAspect="1"/>
              </p:cNvSpPr>
              <p:nvPr/>
            </p:nvSpPr>
            <p:spPr>
              <a:xfrm>
                <a:off x="165674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2F980851-8882-4135-A727-2A93F61463C3}"/>
                  </a:ext>
                </a:extLst>
              </p:cNvPr>
              <p:cNvSpPr>
                <a:spLocks noChangeAspect="1"/>
              </p:cNvSpPr>
              <p:nvPr/>
            </p:nvSpPr>
            <p:spPr>
              <a:xfrm>
                <a:off x="1948709"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7FF72C6A-A772-4094-BB6C-6B9A7D8431CE}"/>
                  </a:ext>
                </a:extLst>
              </p:cNvPr>
              <p:cNvSpPr>
                <a:spLocks noChangeAspect="1"/>
              </p:cNvSpPr>
              <p:nvPr/>
            </p:nvSpPr>
            <p:spPr>
              <a:xfrm>
                <a:off x="2240678"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27B0883-A2F2-4903-9DA4-E8879C20395E}"/>
                  </a:ext>
                </a:extLst>
              </p:cNvPr>
              <p:cNvSpPr>
                <a:spLocks noChangeAspect="1"/>
              </p:cNvSpPr>
              <p:nvPr/>
            </p:nvSpPr>
            <p:spPr>
              <a:xfrm>
                <a:off x="2532646"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DC040421-E7CF-4804-8176-0717599D614B}"/>
                  </a:ext>
                </a:extLst>
              </p:cNvPr>
              <p:cNvSpPr>
                <a:spLocks noChangeAspect="1"/>
              </p:cNvSpPr>
              <p:nvPr/>
            </p:nvSpPr>
            <p:spPr>
              <a:xfrm>
                <a:off x="2824615"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B557B3AE-EE87-400C-A5FD-C5D441A9BCCD}"/>
                  </a:ext>
                </a:extLst>
              </p:cNvPr>
              <p:cNvSpPr>
                <a:spLocks noChangeAspect="1"/>
              </p:cNvSpPr>
              <p:nvPr/>
            </p:nvSpPr>
            <p:spPr>
              <a:xfrm>
                <a:off x="3116584"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2B33AC30-9AE8-49CE-B24B-62D2B1CF55D1}"/>
                  </a:ext>
                </a:extLst>
              </p:cNvPr>
              <p:cNvSpPr>
                <a:spLocks noChangeAspect="1"/>
              </p:cNvSpPr>
              <p:nvPr/>
            </p:nvSpPr>
            <p:spPr>
              <a:xfrm>
                <a:off x="3408552"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15307DEC-E84A-48C6-9819-491F48B2838B}"/>
                  </a:ext>
                </a:extLst>
              </p:cNvPr>
              <p:cNvSpPr>
                <a:spLocks noChangeAspect="1"/>
              </p:cNvSpPr>
              <p:nvPr/>
            </p:nvSpPr>
            <p:spPr>
              <a:xfrm>
                <a:off x="370052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99AD14E0-C954-473A-9B9B-EBCB38A76081}"/>
                </a:ext>
              </a:extLst>
            </p:cNvPr>
            <p:cNvGrpSpPr/>
            <p:nvPr/>
          </p:nvGrpSpPr>
          <p:grpSpPr>
            <a:xfrm rot="16200000">
              <a:off x="1275137" y="4971433"/>
              <a:ext cx="2295780" cy="252000"/>
              <a:chOff x="1656741" y="4289677"/>
              <a:chExt cx="2295780" cy="252000"/>
            </a:xfrm>
          </p:grpSpPr>
          <p:sp>
            <p:nvSpPr>
              <p:cNvPr id="122" name="Oval 121">
                <a:extLst>
                  <a:ext uri="{FF2B5EF4-FFF2-40B4-BE49-F238E27FC236}">
                    <a16:creationId xmlns:a16="http://schemas.microsoft.com/office/drawing/2014/main" id="{11297738-1F55-4347-BA11-C33188573EBC}"/>
                  </a:ext>
                </a:extLst>
              </p:cNvPr>
              <p:cNvSpPr>
                <a:spLocks noChangeAspect="1"/>
              </p:cNvSpPr>
              <p:nvPr/>
            </p:nvSpPr>
            <p:spPr>
              <a:xfrm>
                <a:off x="165674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0A5CFC6D-C24E-4DE5-A7F8-7BAC7CCB24CC}"/>
                  </a:ext>
                </a:extLst>
              </p:cNvPr>
              <p:cNvSpPr>
                <a:spLocks noChangeAspect="1"/>
              </p:cNvSpPr>
              <p:nvPr/>
            </p:nvSpPr>
            <p:spPr>
              <a:xfrm>
                <a:off x="1948709"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CE64272E-D18B-4A55-A49D-C2A7D58FCAA4}"/>
                  </a:ext>
                </a:extLst>
              </p:cNvPr>
              <p:cNvSpPr>
                <a:spLocks noChangeAspect="1"/>
              </p:cNvSpPr>
              <p:nvPr/>
            </p:nvSpPr>
            <p:spPr>
              <a:xfrm>
                <a:off x="2240678"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88175240-661B-4629-9030-5E33E4BDB8ED}"/>
                  </a:ext>
                </a:extLst>
              </p:cNvPr>
              <p:cNvSpPr>
                <a:spLocks noChangeAspect="1"/>
              </p:cNvSpPr>
              <p:nvPr/>
            </p:nvSpPr>
            <p:spPr>
              <a:xfrm>
                <a:off x="2532646"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1B1D62FC-FEA4-43D0-A047-1830FA775DEE}"/>
                  </a:ext>
                </a:extLst>
              </p:cNvPr>
              <p:cNvSpPr>
                <a:spLocks noChangeAspect="1"/>
              </p:cNvSpPr>
              <p:nvPr/>
            </p:nvSpPr>
            <p:spPr>
              <a:xfrm>
                <a:off x="2824615"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1846606A-72CF-4410-A930-FBB4FD37AD72}"/>
                  </a:ext>
                </a:extLst>
              </p:cNvPr>
              <p:cNvSpPr>
                <a:spLocks noChangeAspect="1"/>
              </p:cNvSpPr>
              <p:nvPr/>
            </p:nvSpPr>
            <p:spPr>
              <a:xfrm>
                <a:off x="3116584"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FA7C28C8-5271-4744-B8B8-A2AF90F43F3A}"/>
                  </a:ext>
                </a:extLst>
              </p:cNvPr>
              <p:cNvSpPr>
                <a:spLocks noChangeAspect="1"/>
              </p:cNvSpPr>
              <p:nvPr/>
            </p:nvSpPr>
            <p:spPr>
              <a:xfrm>
                <a:off x="3408552"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1510107A-873D-421D-8CE5-36E71FAFC2BE}"/>
                  </a:ext>
                </a:extLst>
              </p:cNvPr>
              <p:cNvSpPr>
                <a:spLocks noChangeAspect="1"/>
              </p:cNvSpPr>
              <p:nvPr/>
            </p:nvSpPr>
            <p:spPr>
              <a:xfrm>
                <a:off x="370052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0" name="Group 129">
              <a:extLst>
                <a:ext uri="{FF2B5EF4-FFF2-40B4-BE49-F238E27FC236}">
                  <a16:creationId xmlns:a16="http://schemas.microsoft.com/office/drawing/2014/main" id="{66963F55-0029-417F-9261-051FEA3857D9}"/>
                </a:ext>
              </a:extLst>
            </p:cNvPr>
            <p:cNvGrpSpPr/>
            <p:nvPr/>
          </p:nvGrpSpPr>
          <p:grpSpPr>
            <a:xfrm rot="16200000">
              <a:off x="1623454" y="4971433"/>
              <a:ext cx="2295780" cy="252000"/>
              <a:chOff x="1656741" y="4289677"/>
              <a:chExt cx="2295780" cy="252000"/>
            </a:xfrm>
          </p:grpSpPr>
          <p:sp>
            <p:nvSpPr>
              <p:cNvPr id="131" name="Oval 130">
                <a:extLst>
                  <a:ext uri="{FF2B5EF4-FFF2-40B4-BE49-F238E27FC236}">
                    <a16:creationId xmlns:a16="http://schemas.microsoft.com/office/drawing/2014/main" id="{F3176E90-94B0-44AE-88E4-216C92F4213E}"/>
                  </a:ext>
                </a:extLst>
              </p:cNvPr>
              <p:cNvSpPr>
                <a:spLocks noChangeAspect="1"/>
              </p:cNvSpPr>
              <p:nvPr/>
            </p:nvSpPr>
            <p:spPr>
              <a:xfrm>
                <a:off x="165674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240D4AF9-C330-4ED3-8134-537D3ADB7866}"/>
                  </a:ext>
                </a:extLst>
              </p:cNvPr>
              <p:cNvSpPr>
                <a:spLocks noChangeAspect="1"/>
              </p:cNvSpPr>
              <p:nvPr/>
            </p:nvSpPr>
            <p:spPr>
              <a:xfrm>
                <a:off x="1948709"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DDE7D7B1-AEBB-4496-9B11-6EC1E7E11DB6}"/>
                  </a:ext>
                </a:extLst>
              </p:cNvPr>
              <p:cNvSpPr>
                <a:spLocks noChangeAspect="1"/>
              </p:cNvSpPr>
              <p:nvPr/>
            </p:nvSpPr>
            <p:spPr>
              <a:xfrm>
                <a:off x="2240678"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6110EE15-16E6-4E96-AC23-FD3B8A89A853}"/>
                  </a:ext>
                </a:extLst>
              </p:cNvPr>
              <p:cNvSpPr>
                <a:spLocks noChangeAspect="1"/>
              </p:cNvSpPr>
              <p:nvPr/>
            </p:nvSpPr>
            <p:spPr>
              <a:xfrm>
                <a:off x="2532646"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AC82FE47-D66B-40E0-B15D-C16E1F2A5C50}"/>
                  </a:ext>
                </a:extLst>
              </p:cNvPr>
              <p:cNvSpPr>
                <a:spLocks noChangeAspect="1"/>
              </p:cNvSpPr>
              <p:nvPr/>
            </p:nvSpPr>
            <p:spPr>
              <a:xfrm>
                <a:off x="2824615"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C3C403C6-6A44-4D79-910A-79F02CD234FE}"/>
                  </a:ext>
                </a:extLst>
              </p:cNvPr>
              <p:cNvSpPr>
                <a:spLocks noChangeAspect="1"/>
              </p:cNvSpPr>
              <p:nvPr/>
            </p:nvSpPr>
            <p:spPr>
              <a:xfrm>
                <a:off x="3116584"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065E641C-2CEB-49D5-AF5A-B4C2FCBF00D9}"/>
                  </a:ext>
                </a:extLst>
              </p:cNvPr>
              <p:cNvSpPr>
                <a:spLocks noChangeAspect="1"/>
              </p:cNvSpPr>
              <p:nvPr/>
            </p:nvSpPr>
            <p:spPr>
              <a:xfrm>
                <a:off x="3408552"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5166DF54-32A5-4ACD-B784-1A3E60B73427}"/>
                  </a:ext>
                </a:extLst>
              </p:cNvPr>
              <p:cNvSpPr>
                <a:spLocks noChangeAspect="1"/>
              </p:cNvSpPr>
              <p:nvPr/>
            </p:nvSpPr>
            <p:spPr>
              <a:xfrm>
                <a:off x="3700521" y="4289677"/>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76431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2FD45322-0711-4EBC-90BD-781996C00435}"/>
              </a:ext>
            </a:extLst>
          </p:cNvPr>
          <p:cNvGraphicFramePr>
            <a:graphicFrameLocks noGrp="1"/>
          </p:cNvGraphicFramePr>
          <p:nvPr>
            <p:extLst>
              <p:ext uri="{D42A27DB-BD31-4B8C-83A1-F6EECF244321}">
                <p14:modId xmlns:p14="http://schemas.microsoft.com/office/powerpoint/2010/main" val="427445122"/>
              </p:ext>
            </p:extLst>
          </p:nvPr>
        </p:nvGraphicFramePr>
        <p:xfrm>
          <a:off x="1625543" y="1709684"/>
          <a:ext cx="5892915" cy="841845"/>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1462498898"/>
                    </a:ext>
                  </a:extLst>
                </a:gridCol>
                <a:gridCol w="841845">
                  <a:extLst>
                    <a:ext uri="{9D8B030D-6E8A-4147-A177-3AD203B41FA5}">
                      <a16:colId xmlns:a16="http://schemas.microsoft.com/office/drawing/2014/main" val="608668326"/>
                    </a:ext>
                  </a:extLst>
                </a:gridCol>
                <a:gridCol w="841845">
                  <a:extLst>
                    <a:ext uri="{9D8B030D-6E8A-4147-A177-3AD203B41FA5}">
                      <a16:colId xmlns:a16="http://schemas.microsoft.com/office/drawing/2014/main" val="3372713261"/>
                    </a:ext>
                  </a:extLst>
                </a:gridCol>
                <a:gridCol w="841845">
                  <a:extLst>
                    <a:ext uri="{9D8B030D-6E8A-4147-A177-3AD203B41FA5}">
                      <a16:colId xmlns:a16="http://schemas.microsoft.com/office/drawing/2014/main" val="628288983"/>
                    </a:ext>
                  </a:extLst>
                </a:gridCol>
                <a:gridCol w="841845">
                  <a:extLst>
                    <a:ext uri="{9D8B030D-6E8A-4147-A177-3AD203B41FA5}">
                      <a16:colId xmlns:a16="http://schemas.microsoft.com/office/drawing/2014/main" val="3860175654"/>
                    </a:ext>
                  </a:extLst>
                </a:gridCol>
                <a:gridCol w="841845">
                  <a:extLst>
                    <a:ext uri="{9D8B030D-6E8A-4147-A177-3AD203B41FA5}">
                      <a16:colId xmlns:a16="http://schemas.microsoft.com/office/drawing/2014/main" val="1318771668"/>
                    </a:ext>
                  </a:extLst>
                </a:gridCol>
                <a:gridCol w="841845">
                  <a:extLst>
                    <a:ext uri="{9D8B030D-6E8A-4147-A177-3AD203B41FA5}">
                      <a16:colId xmlns:a16="http://schemas.microsoft.com/office/drawing/2014/main" val="350182313"/>
                    </a:ext>
                  </a:extLst>
                </a:gridCol>
              </a:tblGrid>
              <a:tr h="841845">
                <a:tc>
                  <a:txBody>
                    <a:bodyPr/>
                    <a:lstStyle/>
                    <a:p>
                      <a:pPr algn="ctr">
                        <a:lnSpc>
                          <a:spcPct val="100000"/>
                        </a:lnSpc>
                      </a:pPr>
                      <a:r>
                        <a:rPr lang="en-GB" sz="20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66580974"/>
                  </a:ext>
                </a:extLst>
              </a:tr>
            </a:tbl>
          </a:graphicData>
        </a:graphic>
      </p:graphicFrame>
      <p:grpSp>
        <p:nvGrpSpPr>
          <p:cNvPr id="3" name="Group 2">
            <a:extLst>
              <a:ext uri="{FF2B5EF4-FFF2-40B4-BE49-F238E27FC236}">
                <a16:creationId xmlns:a16="http://schemas.microsoft.com/office/drawing/2014/main" id="{EE409A51-B714-4231-B1D6-5AD702DF4504}"/>
              </a:ext>
            </a:extLst>
          </p:cNvPr>
          <p:cNvGrpSpPr/>
          <p:nvPr/>
        </p:nvGrpSpPr>
        <p:grpSpPr>
          <a:xfrm>
            <a:off x="1923749" y="2823916"/>
            <a:ext cx="1733224" cy="2538622"/>
            <a:chOff x="1499542" y="2487872"/>
            <a:chExt cx="1733224" cy="2538622"/>
          </a:xfrm>
        </p:grpSpPr>
        <p:grpSp>
          <p:nvGrpSpPr>
            <p:cNvPr id="2" name="Group 1">
              <a:extLst>
                <a:ext uri="{FF2B5EF4-FFF2-40B4-BE49-F238E27FC236}">
                  <a16:creationId xmlns:a16="http://schemas.microsoft.com/office/drawing/2014/main" id="{3C625A44-30F8-4A5F-B811-018F93F65356}"/>
                </a:ext>
              </a:extLst>
            </p:cNvPr>
            <p:cNvGrpSpPr/>
            <p:nvPr/>
          </p:nvGrpSpPr>
          <p:grpSpPr>
            <a:xfrm>
              <a:off x="1499542" y="2487872"/>
              <a:ext cx="1733224" cy="252000"/>
              <a:chOff x="1499542" y="2487872"/>
              <a:chExt cx="1733224" cy="252000"/>
            </a:xfrm>
          </p:grpSpPr>
          <p:sp>
            <p:nvSpPr>
              <p:cNvPr id="9" name="Oval 8">
                <a:extLst>
                  <a:ext uri="{FF2B5EF4-FFF2-40B4-BE49-F238E27FC236}">
                    <a16:creationId xmlns:a16="http://schemas.microsoft.com/office/drawing/2014/main" id="{1DEBE7C3-C8EF-485C-9DA2-28AEA536B624}"/>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86394EA-A215-4684-8A9A-3447DB1A0F99}"/>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F111C4C-6041-4458-A455-96FFB1BC63DE}"/>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6599F50-22DE-4196-BA0A-0D8169BF7B90}"/>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D07803A-971D-4F9B-B6F4-A2C3EAE5EC5B}"/>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9982E9B-611D-4AD7-A6D6-8E7967900C53}"/>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C729548B-D931-4A07-8BFA-A0E6738F854D}"/>
                </a:ext>
              </a:extLst>
            </p:cNvPr>
            <p:cNvGrpSpPr/>
            <p:nvPr/>
          </p:nvGrpSpPr>
          <p:grpSpPr>
            <a:xfrm>
              <a:off x="1499542" y="2773700"/>
              <a:ext cx="1733224" cy="252000"/>
              <a:chOff x="1499542" y="2487872"/>
              <a:chExt cx="1733224" cy="252000"/>
            </a:xfrm>
          </p:grpSpPr>
          <p:sp>
            <p:nvSpPr>
              <p:cNvPr id="16" name="Oval 15">
                <a:extLst>
                  <a:ext uri="{FF2B5EF4-FFF2-40B4-BE49-F238E27FC236}">
                    <a16:creationId xmlns:a16="http://schemas.microsoft.com/office/drawing/2014/main" id="{41F58742-CD2E-420A-93E5-9A8343AF9891}"/>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95E7AAD-0853-4702-B9A6-4A3D759878E3}"/>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4C2F433-6A8E-4279-973E-BF837CEFFE31}"/>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3640CDD-AA2B-4674-8413-BE50240FD94F}"/>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7349F18-7E1B-4617-B3C1-943595345B64}"/>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271FCBF-2D09-40E4-BB25-4A1640F8A3EF}"/>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C46EDD99-EE0D-4FE8-8FEB-B0478192809C}"/>
                </a:ext>
              </a:extLst>
            </p:cNvPr>
            <p:cNvGrpSpPr/>
            <p:nvPr/>
          </p:nvGrpSpPr>
          <p:grpSpPr>
            <a:xfrm>
              <a:off x="1499542" y="3059528"/>
              <a:ext cx="1733224" cy="252000"/>
              <a:chOff x="1499542" y="2487872"/>
              <a:chExt cx="1733224" cy="252000"/>
            </a:xfrm>
          </p:grpSpPr>
          <p:sp>
            <p:nvSpPr>
              <p:cNvPr id="25" name="Oval 24">
                <a:extLst>
                  <a:ext uri="{FF2B5EF4-FFF2-40B4-BE49-F238E27FC236}">
                    <a16:creationId xmlns:a16="http://schemas.microsoft.com/office/drawing/2014/main" id="{34C38E57-0DEB-496F-AA91-153D42C6EF3F}"/>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FCE681A-6F2C-4726-8C0C-6993319D0FA8}"/>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3F078AB-8AEE-4F54-80DF-3842820020DD}"/>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3D5AF12-64F6-4F4D-8542-69777CDF6098}"/>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9567337-9535-4E8F-9B58-A2CAD5BA5778}"/>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5CCF9AC-FD13-4C75-864A-6FD3C6613182}"/>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E1B8BF80-049A-49B4-A85D-89FE2E0EC578}"/>
                </a:ext>
              </a:extLst>
            </p:cNvPr>
            <p:cNvGrpSpPr/>
            <p:nvPr/>
          </p:nvGrpSpPr>
          <p:grpSpPr>
            <a:xfrm>
              <a:off x="1499542" y="3345356"/>
              <a:ext cx="1733224" cy="252000"/>
              <a:chOff x="1499542" y="2487872"/>
              <a:chExt cx="1733224" cy="252000"/>
            </a:xfrm>
          </p:grpSpPr>
          <p:sp>
            <p:nvSpPr>
              <p:cNvPr id="32" name="Oval 31">
                <a:extLst>
                  <a:ext uri="{FF2B5EF4-FFF2-40B4-BE49-F238E27FC236}">
                    <a16:creationId xmlns:a16="http://schemas.microsoft.com/office/drawing/2014/main" id="{CC00A642-0708-4448-A286-B9E54D988171}"/>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4506F019-D89D-4FF4-9C4A-2F56A3B5342B}"/>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2B49BCB-5D04-4E23-9D51-6CBA5A7B7209}"/>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C8A5B34B-E556-442D-BE5B-368401B15EEF}"/>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C9E7642-9D89-4C9F-A631-81522F3CEBFF}"/>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B5342ECB-4D29-4071-93BF-AD5127EF210E}"/>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B140779F-745F-4C16-96B9-83E9460DCC3A}"/>
                </a:ext>
              </a:extLst>
            </p:cNvPr>
            <p:cNvGrpSpPr/>
            <p:nvPr/>
          </p:nvGrpSpPr>
          <p:grpSpPr>
            <a:xfrm>
              <a:off x="1499542" y="3631184"/>
              <a:ext cx="1733224" cy="252000"/>
              <a:chOff x="1499542" y="2487872"/>
              <a:chExt cx="1733224" cy="252000"/>
            </a:xfrm>
          </p:grpSpPr>
          <p:sp>
            <p:nvSpPr>
              <p:cNvPr id="39" name="Oval 38">
                <a:extLst>
                  <a:ext uri="{FF2B5EF4-FFF2-40B4-BE49-F238E27FC236}">
                    <a16:creationId xmlns:a16="http://schemas.microsoft.com/office/drawing/2014/main" id="{E1BBB34D-C242-46FB-822A-5A43CB0968A4}"/>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ED64F58-A3AB-433A-A41C-A9EA5E450D5F}"/>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E33DF5F8-5948-4937-A377-6B1B087065D9}"/>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482E080-85B2-40DE-94CB-DB96FAE91E8B}"/>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2502EB5-05A8-4F47-B0D9-69B6E4290C13}"/>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8338589-A48B-4865-810B-4D70FF177A7C}"/>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12063B04-1BEC-46A9-9C09-5AFB9C48B726}"/>
                </a:ext>
              </a:extLst>
            </p:cNvPr>
            <p:cNvGrpSpPr/>
            <p:nvPr/>
          </p:nvGrpSpPr>
          <p:grpSpPr>
            <a:xfrm>
              <a:off x="1499542" y="3917012"/>
              <a:ext cx="1733224" cy="252000"/>
              <a:chOff x="1499542" y="2487872"/>
              <a:chExt cx="1733224" cy="252000"/>
            </a:xfrm>
          </p:grpSpPr>
          <p:sp>
            <p:nvSpPr>
              <p:cNvPr id="46" name="Oval 45">
                <a:extLst>
                  <a:ext uri="{FF2B5EF4-FFF2-40B4-BE49-F238E27FC236}">
                    <a16:creationId xmlns:a16="http://schemas.microsoft.com/office/drawing/2014/main" id="{A0949510-D07F-478F-9176-E061A5DAC818}"/>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22BCE7A7-12C7-4813-A8CF-FFBE5FBD41AC}"/>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A1099986-E957-4EC5-9316-21356C12A076}"/>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7B928F8-A811-4F25-9179-C0538EBE4820}"/>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72B1F79-A092-414B-B881-5346EBF0675C}"/>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02C9F7E-B126-4AFC-8398-6DFA4065DED4}"/>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5419502A-FE5E-4881-938B-B7B9723A121C}"/>
                </a:ext>
              </a:extLst>
            </p:cNvPr>
            <p:cNvGrpSpPr/>
            <p:nvPr/>
          </p:nvGrpSpPr>
          <p:grpSpPr>
            <a:xfrm>
              <a:off x="1499542" y="4202840"/>
              <a:ext cx="1733224" cy="252000"/>
              <a:chOff x="1499542" y="2487872"/>
              <a:chExt cx="1733224" cy="252000"/>
            </a:xfrm>
          </p:grpSpPr>
          <p:sp>
            <p:nvSpPr>
              <p:cNvPr id="53" name="Oval 52">
                <a:extLst>
                  <a:ext uri="{FF2B5EF4-FFF2-40B4-BE49-F238E27FC236}">
                    <a16:creationId xmlns:a16="http://schemas.microsoft.com/office/drawing/2014/main" id="{AFC0B038-9F69-43D1-AD82-E74B9AFCF71B}"/>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5FEE0127-9225-4569-8413-274371754406}"/>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63ABB3C-D178-4CAC-8986-195921DB726E}"/>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A289835-5412-432A-9BDE-8C762FD44C5D}"/>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ABDDCA3-9883-4022-AA0E-32463345E9CE}"/>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07292955-D705-42C0-9215-3EDBA0AB421C}"/>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53F9AD64-A49B-4E6D-BD27-BCE3FCFDAA4C}"/>
                </a:ext>
              </a:extLst>
            </p:cNvPr>
            <p:cNvGrpSpPr/>
            <p:nvPr/>
          </p:nvGrpSpPr>
          <p:grpSpPr>
            <a:xfrm>
              <a:off x="1499542" y="4488668"/>
              <a:ext cx="1733224" cy="252000"/>
              <a:chOff x="1499542" y="2487872"/>
              <a:chExt cx="1733224" cy="252000"/>
            </a:xfrm>
          </p:grpSpPr>
          <p:sp>
            <p:nvSpPr>
              <p:cNvPr id="60" name="Oval 59">
                <a:extLst>
                  <a:ext uri="{FF2B5EF4-FFF2-40B4-BE49-F238E27FC236}">
                    <a16:creationId xmlns:a16="http://schemas.microsoft.com/office/drawing/2014/main" id="{D4173383-2D73-4A44-B1A0-8C76281CB53B}"/>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829389D0-922D-4F94-8802-748ADC90C17D}"/>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9F11B4A-9658-4656-950F-D3D3B6D1E4B5}"/>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0D1A10F1-B17D-422C-A1A0-8D82CD35819A}"/>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FBA265E-68CB-443F-9E6E-DF93CBC936AF}"/>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314C3CF2-D24E-4A6C-B602-8592A6AC4E65}"/>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A071C5B5-36BA-4403-839D-468249495D0D}"/>
                </a:ext>
              </a:extLst>
            </p:cNvPr>
            <p:cNvGrpSpPr/>
            <p:nvPr/>
          </p:nvGrpSpPr>
          <p:grpSpPr>
            <a:xfrm>
              <a:off x="1499542" y="4774494"/>
              <a:ext cx="1733224" cy="252000"/>
              <a:chOff x="1499542" y="2487872"/>
              <a:chExt cx="1733224" cy="252000"/>
            </a:xfrm>
          </p:grpSpPr>
          <p:sp>
            <p:nvSpPr>
              <p:cNvPr id="67" name="Oval 66">
                <a:extLst>
                  <a:ext uri="{FF2B5EF4-FFF2-40B4-BE49-F238E27FC236}">
                    <a16:creationId xmlns:a16="http://schemas.microsoft.com/office/drawing/2014/main" id="{BEC4079F-6436-458A-AB1C-E4AEBADBE0C9}"/>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759E1E93-764A-4757-9E65-1EE589C87C72}"/>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888795DF-5EEF-44EC-B1DE-E92DAEB76C62}"/>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4F69BE2-35CD-4CD1-A164-2D88604836CD}"/>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A93383E8-7F38-499C-A021-EAF47395BFD6}"/>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F2F1BEB0-1835-48FB-819A-E7F80606BC20}"/>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84030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6 x 9 x 2 = 108 </a:t>
            </a:r>
          </a:p>
          <a:p>
            <a:pPr algn="ctr"/>
            <a:endParaRPr lang="en-GB" sz="16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2FD45322-0711-4EBC-90BD-781996C00435}"/>
              </a:ext>
            </a:extLst>
          </p:cNvPr>
          <p:cNvGraphicFramePr>
            <a:graphicFrameLocks noGrp="1"/>
          </p:cNvGraphicFramePr>
          <p:nvPr>
            <p:extLst>
              <p:ext uri="{D42A27DB-BD31-4B8C-83A1-F6EECF244321}">
                <p14:modId xmlns:p14="http://schemas.microsoft.com/office/powerpoint/2010/main" val="439083402"/>
              </p:ext>
            </p:extLst>
          </p:nvPr>
        </p:nvGraphicFramePr>
        <p:xfrm>
          <a:off x="1625543" y="1709684"/>
          <a:ext cx="5892915" cy="841845"/>
        </p:xfrm>
        <a:graphic>
          <a:graphicData uri="http://schemas.openxmlformats.org/drawingml/2006/table">
            <a:tbl>
              <a:tblPr firstRow="1" bandRow="1">
                <a:tableStyleId>{5940675A-B579-460E-94D1-54222C63F5DA}</a:tableStyleId>
              </a:tblPr>
              <a:tblGrid>
                <a:gridCol w="841845">
                  <a:extLst>
                    <a:ext uri="{9D8B030D-6E8A-4147-A177-3AD203B41FA5}">
                      <a16:colId xmlns:a16="http://schemas.microsoft.com/office/drawing/2014/main" val="1462498898"/>
                    </a:ext>
                  </a:extLst>
                </a:gridCol>
                <a:gridCol w="841845">
                  <a:extLst>
                    <a:ext uri="{9D8B030D-6E8A-4147-A177-3AD203B41FA5}">
                      <a16:colId xmlns:a16="http://schemas.microsoft.com/office/drawing/2014/main" val="608668326"/>
                    </a:ext>
                  </a:extLst>
                </a:gridCol>
                <a:gridCol w="841845">
                  <a:extLst>
                    <a:ext uri="{9D8B030D-6E8A-4147-A177-3AD203B41FA5}">
                      <a16:colId xmlns:a16="http://schemas.microsoft.com/office/drawing/2014/main" val="3372713261"/>
                    </a:ext>
                  </a:extLst>
                </a:gridCol>
                <a:gridCol w="841845">
                  <a:extLst>
                    <a:ext uri="{9D8B030D-6E8A-4147-A177-3AD203B41FA5}">
                      <a16:colId xmlns:a16="http://schemas.microsoft.com/office/drawing/2014/main" val="628288983"/>
                    </a:ext>
                  </a:extLst>
                </a:gridCol>
                <a:gridCol w="841845">
                  <a:extLst>
                    <a:ext uri="{9D8B030D-6E8A-4147-A177-3AD203B41FA5}">
                      <a16:colId xmlns:a16="http://schemas.microsoft.com/office/drawing/2014/main" val="3860175654"/>
                    </a:ext>
                  </a:extLst>
                </a:gridCol>
                <a:gridCol w="841845">
                  <a:extLst>
                    <a:ext uri="{9D8B030D-6E8A-4147-A177-3AD203B41FA5}">
                      <a16:colId xmlns:a16="http://schemas.microsoft.com/office/drawing/2014/main" val="1318771668"/>
                    </a:ext>
                  </a:extLst>
                </a:gridCol>
                <a:gridCol w="841845">
                  <a:extLst>
                    <a:ext uri="{9D8B030D-6E8A-4147-A177-3AD203B41FA5}">
                      <a16:colId xmlns:a16="http://schemas.microsoft.com/office/drawing/2014/main" val="350182313"/>
                    </a:ext>
                  </a:extLst>
                </a:gridCol>
              </a:tblGrid>
              <a:tr h="841845">
                <a:tc>
                  <a:txBody>
                    <a:bodyPr/>
                    <a:lstStyle/>
                    <a:p>
                      <a:pPr algn="ctr">
                        <a:lnSpc>
                          <a:spcPct val="100000"/>
                        </a:lnSpc>
                      </a:pPr>
                      <a:r>
                        <a:rPr lang="en-GB" sz="20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66580974"/>
                  </a:ext>
                </a:extLst>
              </a:tr>
            </a:tbl>
          </a:graphicData>
        </a:graphic>
      </p:graphicFrame>
      <p:grpSp>
        <p:nvGrpSpPr>
          <p:cNvPr id="3" name="Group 2">
            <a:extLst>
              <a:ext uri="{FF2B5EF4-FFF2-40B4-BE49-F238E27FC236}">
                <a16:creationId xmlns:a16="http://schemas.microsoft.com/office/drawing/2014/main" id="{EE409A51-B714-4231-B1D6-5AD702DF4504}"/>
              </a:ext>
            </a:extLst>
          </p:cNvPr>
          <p:cNvGrpSpPr/>
          <p:nvPr/>
        </p:nvGrpSpPr>
        <p:grpSpPr>
          <a:xfrm>
            <a:off x="1923749" y="2823916"/>
            <a:ext cx="1733224" cy="2538622"/>
            <a:chOff x="1499542" y="2487872"/>
            <a:chExt cx="1733224" cy="2538622"/>
          </a:xfrm>
        </p:grpSpPr>
        <p:grpSp>
          <p:nvGrpSpPr>
            <p:cNvPr id="2" name="Group 1">
              <a:extLst>
                <a:ext uri="{FF2B5EF4-FFF2-40B4-BE49-F238E27FC236}">
                  <a16:creationId xmlns:a16="http://schemas.microsoft.com/office/drawing/2014/main" id="{3C625A44-30F8-4A5F-B811-018F93F65356}"/>
                </a:ext>
              </a:extLst>
            </p:cNvPr>
            <p:cNvGrpSpPr/>
            <p:nvPr/>
          </p:nvGrpSpPr>
          <p:grpSpPr>
            <a:xfrm>
              <a:off x="1499542" y="2487872"/>
              <a:ext cx="1733224" cy="252000"/>
              <a:chOff x="1499542" y="2487872"/>
              <a:chExt cx="1733224" cy="252000"/>
            </a:xfrm>
          </p:grpSpPr>
          <p:sp>
            <p:nvSpPr>
              <p:cNvPr id="9" name="Oval 8">
                <a:extLst>
                  <a:ext uri="{FF2B5EF4-FFF2-40B4-BE49-F238E27FC236}">
                    <a16:creationId xmlns:a16="http://schemas.microsoft.com/office/drawing/2014/main" id="{1DEBE7C3-C8EF-485C-9DA2-28AEA536B624}"/>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86394EA-A215-4684-8A9A-3447DB1A0F99}"/>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F111C4C-6041-4458-A455-96FFB1BC63DE}"/>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6599F50-22DE-4196-BA0A-0D8169BF7B90}"/>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D07803A-971D-4F9B-B6F4-A2C3EAE5EC5B}"/>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9982E9B-611D-4AD7-A6D6-8E7967900C53}"/>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C729548B-D931-4A07-8BFA-A0E6738F854D}"/>
                </a:ext>
              </a:extLst>
            </p:cNvPr>
            <p:cNvGrpSpPr/>
            <p:nvPr/>
          </p:nvGrpSpPr>
          <p:grpSpPr>
            <a:xfrm>
              <a:off x="1499542" y="2773700"/>
              <a:ext cx="1733224" cy="252000"/>
              <a:chOff x="1499542" y="2487872"/>
              <a:chExt cx="1733224" cy="252000"/>
            </a:xfrm>
          </p:grpSpPr>
          <p:sp>
            <p:nvSpPr>
              <p:cNvPr id="16" name="Oval 15">
                <a:extLst>
                  <a:ext uri="{FF2B5EF4-FFF2-40B4-BE49-F238E27FC236}">
                    <a16:creationId xmlns:a16="http://schemas.microsoft.com/office/drawing/2014/main" id="{41F58742-CD2E-420A-93E5-9A8343AF9891}"/>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95E7AAD-0853-4702-B9A6-4A3D759878E3}"/>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4C2F433-6A8E-4279-973E-BF837CEFFE31}"/>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3640CDD-AA2B-4674-8413-BE50240FD94F}"/>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7349F18-7E1B-4617-B3C1-943595345B64}"/>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271FCBF-2D09-40E4-BB25-4A1640F8A3EF}"/>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C46EDD99-EE0D-4FE8-8FEB-B0478192809C}"/>
                </a:ext>
              </a:extLst>
            </p:cNvPr>
            <p:cNvGrpSpPr/>
            <p:nvPr/>
          </p:nvGrpSpPr>
          <p:grpSpPr>
            <a:xfrm>
              <a:off x="1499542" y="3059528"/>
              <a:ext cx="1733224" cy="252000"/>
              <a:chOff x="1499542" y="2487872"/>
              <a:chExt cx="1733224" cy="252000"/>
            </a:xfrm>
          </p:grpSpPr>
          <p:sp>
            <p:nvSpPr>
              <p:cNvPr id="25" name="Oval 24">
                <a:extLst>
                  <a:ext uri="{FF2B5EF4-FFF2-40B4-BE49-F238E27FC236}">
                    <a16:creationId xmlns:a16="http://schemas.microsoft.com/office/drawing/2014/main" id="{34C38E57-0DEB-496F-AA91-153D42C6EF3F}"/>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FCE681A-6F2C-4726-8C0C-6993319D0FA8}"/>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3F078AB-8AEE-4F54-80DF-3842820020DD}"/>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3D5AF12-64F6-4F4D-8542-69777CDF6098}"/>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9567337-9535-4E8F-9B58-A2CAD5BA5778}"/>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5CCF9AC-FD13-4C75-864A-6FD3C6613182}"/>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E1B8BF80-049A-49B4-A85D-89FE2E0EC578}"/>
                </a:ext>
              </a:extLst>
            </p:cNvPr>
            <p:cNvGrpSpPr/>
            <p:nvPr/>
          </p:nvGrpSpPr>
          <p:grpSpPr>
            <a:xfrm>
              <a:off x="1499542" y="3345356"/>
              <a:ext cx="1733224" cy="252000"/>
              <a:chOff x="1499542" y="2487872"/>
              <a:chExt cx="1733224" cy="252000"/>
            </a:xfrm>
          </p:grpSpPr>
          <p:sp>
            <p:nvSpPr>
              <p:cNvPr id="32" name="Oval 31">
                <a:extLst>
                  <a:ext uri="{FF2B5EF4-FFF2-40B4-BE49-F238E27FC236}">
                    <a16:creationId xmlns:a16="http://schemas.microsoft.com/office/drawing/2014/main" id="{CC00A642-0708-4448-A286-B9E54D988171}"/>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4506F019-D89D-4FF4-9C4A-2F56A3B5342B}"/>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2B49BCB-5D04-4E23-9D51-6CBA5A7B7209}"/>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C8A5B34B-E556-442D-BE5B-368401B15EEF}"/>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C9E7642-9D89-4C9F-A631-81522F3CEBFF}"/>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B5342ECB-4D29-4071-93BF-AD5127EF210E}"/>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B140779F-745F-4C16-96B9-83E9460DCC3A}"/>
                </a:ext>
              </a:extLst>
            </p:cNvPr>
            <p:cNvGrpSpPr/>
            <p:nvPr/>
          </p:nvGrpSpPr>
          <p:grpSpPr>
            <a:xfrm>
              <a:off x="1499542" y="3631184"/>
              <a:ext cx="1733224" cy="252000"/>
              <a:chOff x="1499542" y="2487872"/>
              <a:chExt cx="1733224" cy="252000"/>
            </a:xfrm>
          </p:grpSpPr>
          <p:sp>
            <p:nvSpPr>
              <p:cNvPr id="39" name="Oval 38">
                <a:extLst>
                  <a:ext uri="{FF2B5EF4-FFF2-40B4-BE49-F238E27FC236}">
                    <a16:creationId xmlns:a16="http://schemas.microsoft.com/office/drawing/2014/main" id="{E1BBB34D-C242-46FB-822A-5A43CB0968A4}"/>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ED64F58-A3AB-433A-A41C-A9EA5E450D5F}"/>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E33DF5F8-5948-4937-A377-6B1B087065D9}"/>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2482E080-85B2-40DE-94CB-DB96FAE91E8B}"/>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2502EB5-05A8-4F47-B0D9-69B6E4290C13}"/>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8338589-A48B-4865-810B-4D70FF177A7C}"/>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12063B04-1BEC-46A9-9C09-5AFB9C48B726}"/>
                </a:ext>
              </a:extLst>
            </p:cNvPr>
            <p:cNvGrpSpPr/>
            <p:nvPr/>
          </p:nvGrpSpPr>
          <p:grpSpPr>
            <a:xfrm>
              <a:off x="1499542" y="3917012"/>
              <a:ext cx="1733224" cy="252000"/>
              <a:chOff x="1499542" y="2487872"/>
              <a:chExt cx="1733224" cy="252000"/>
            </a:xfrm>
          </p:grpSpPr>
          <p:sp>
            <p:nvSpPr>
              <p:cNvPr id="46" name="Oval 45">
                <a:extLst>
                  <a:ext uri="{FF2B5EF4-FFF2-40B4-BE49-F238E27FC236}">
                    <a16:creationId xmlns:a16="http://schemas.microsoft.com/office/drawing/2014/main" id="{A0949510-D07F-478F-9176-E061A5DAC818}"/>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22BCE7A7-12C7-4813-A8CF-FFBE5FBD41AC}"/>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A1099986-E957-4EC5-9316-21356C12A076}"/>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7B928F8-A811-4F25-9179-C0538EBE4820}"/>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72B1F79-A092-414B-B881-5346EBF0675C}"/>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02C9F7E-B126-4AFC-8398-6DFA4065DED4}"/>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5419502A-FE5E-4881-938B-B7B9723A121C}"/>
                </a:ext>
              </a:extLst>
            </p:cNvPr>
            <p:cNvGrpSpPr/>
            <p:nvPr/>
          </p:nvGrpSpPr>
          <p:grpSpPr>
            <a:xfrm>
              <a:off x="1499542" y="4202840"/>
              <a:ext cx="1733224" cy="252000"/>
              <a:chOff x="1499542" y="2487872"/>
              <a:chExt cx="1733224" cy="252000"/>
            </a:xfrm>
          </p:grpSpPr>
          <p:sp>
            <p:nvSpPr>
              <p:cNvPr id="53" name="Oval 52">
                <a:extLst>
                  <a:ext uri="{FF2B5EF4-FFF2-40B4-BE49-F238E27FC236}">
                    <a16:creationId xmlns:a16="http://schemas.microsoft.com/office/drawing/2014/main" id="{AFC0B038-9F69-43D1-AD82-E74B9AFCF71B}"/>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5FEE0127-9225-4569-8413-274371754406}"/>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63ABB3C-D178-4CAC-8986-195921DB726E}"/>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A289835-5412-432A-9BDE-8C762FD44C5D}"/>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ABDDCA3-9883-4022-AA0E-32463345E9CE}"/>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07292955-D705-42C0-9215-3EDBA0AB421C}"/>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53F9AD64-A49B-4E6D-BD27-BCE3FCFDAA4C}"/>
                </a:ext>
              </a:extLst>
            </p:cNvPr>
            <p:cNvGrpSpPr/>
            <p:nvPr/>
          </p:nvGrpSpPr>
          <p:grpSpPr>
            <a:xfrm>
              <a:off x="1499542" y="4488668"/>
              <a:ext cx="1733224" cy="252000"/>
              <a:chOff x="1499542" y="2487872"/>
              <a:chExt cx="1733224" cy="252000"/>
            </a:xfrm>
          </p:grpSpPr>
          <p:sp>
            <p:nvSpPr>
              <p:cNvPr id="60" name="Oval 59">
                <a:extLst>
                  <a:ext uri="{FF2B5EF4-FFF2-40B4-BE49-F238E27FC236}">
                    <a16:creationId xmlns:a16="http://schemas.microsoft.com/office/drawing/2014/main" id="{D4173383-2D73-4A44-B1A0-8C76281CB53B}"/>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829389D0-922D-4F94-8802-748ADC90C17D}"/>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9F11B4A-9658-4656-950F-D3D3B6D1E4B5}"/>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0D1A10F1-B17D-422C-A1A0-8D82CD35819A}"/>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FBA265E-68CB-443F-9E6E-DF93CBC936AF}"/>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314C3CF2-D24E-4A6C-B602-8592A6AC4E65}"/>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A071C5B5-36BA-4403-839D-468249495D0D}"/>
                </a:ext>
              </a:extLst>
            </p:cNvPr>
            <p:cNvGrpSpPr/>
            <p:nvPr/>
          </p:nvGrpSpPr>
          <p:grpSpPr>
            <a:xfrm>
              <a:off x="1499542" y="4774494"/>
              <a:ext cx="1733224" cy="252000"/>
              <a:chOff x="1499542" y="2487872"/>
              <a:chExt cx="1733224" cy="252000"/>
            </a:xfrm>
          </p:grpSpPr>
          <p:sp>
            <p:nvSpPr>
              <p:cNvPr id="67" name="Oval 66">
                <a:extLst>
                  <a:ext uri="{FF2B5EF4-FFF2-40B4-BE49-F238E27FC236}">
                    <a16:creationId xmlns:a16="http://schemas.microsoft.com/office/drawing/2014/main" id="{BEC4079F-6436-458A-AB1C-E4AEBADBE0C9}"/>
                  </a:ext>
                </a:extLst>
              </p:cNvPr>
              <p:cNvSpPr>
                <a:spLocks noChangeAspect="1"/>
              </p:cNvSpPr>
              <p:nvPr/>
            </p:nvSpPr>
            <p:spPr>
              <a:xfrm>
                <a:off x="149954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759E1E93-764A-4757-9E65-1EE589C87C72}"/>
                  </a:ext>
                </a:extLst>
              </p:cNvPr>
              <p:cNvSpPr>
                <a:spLocks noChangeAspect="1"/>
              </p:cNvSpPr>
              <p:nvPr/>
            </p:nvSpPr>
            <p:spPr>
              <a:xfrm>
                <a:off x="179578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888795DF-5EEF-44EC-B1DE-E92DAEB76C62}"/>
                  </a:ext>
                </a:extLst>
              </p:cNvPr>
              <p:cNvSpPr>
                <a:spLocks noChangeAspect="1"/>
              </p:cNvSpPr>
              <p:nvPr/>
            </p:nvSpPr>
            <p:spPr>
              <a:xfrm>
                <a:off x="209203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4F69BE2-35CD-4CD1-A164-2D88604836CD}"/>
                  </a:ext>
                </a:extLst>
              </p:cNvPr>
              <p:cNvSpPr>
                <a:spLocks noChangeAspect="1"/>
              </p:cNvSpPr>
              <p:nvPr/>
            </p:nvSpPr>
            <p:spPr>
              <a:xfrm>
                <a:off x="2388277"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A93383E8-7F38-499C-A021-EAF47395BFD6}"/>
                  </a:ext>
                </a:extLst>
              </p:cNvPr>
              <p:cNvSpPr>
                <a:spLocks noChangeAspect="1"/>
              </p:cNvSpPr>
              <p:nvPr/>
            </p:nvSpPr>
            <p:spPr>
              <a:xfrm>
                <a:off x="2684522"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F2F1BEB0-1835-48FB-819A-E7F80606BC20}"/>
                  </a:ext>
                </a:extLst>
              </p:cNvPr>
              <p:cNvSpPr>
                <a:spLocks noChangeAspect="1"/>
              </p:cNvSpPr>
              <p:nvPr/>
            </p:nvSpPr>
            <p:spPr>
              <a:xfrm>
                <a:off x="2980766" y="2487872"/>
                <a:ext cx="252000" cy="252000"/>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911041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3.xml><?xml version="1.0" encoding="utf-8"?>
<ds:datastoreItem xmlns:ds="http://schemas.openxmlformats.org/officeDocument/2006/customXml" ds:itemID="{5D0AC9A4-916E-4ED9-85AF-AC1EE9DF9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122</TotalTime>
  <Words>1044</Words>
  <Application>Microsoft Office PowerPoint</Application>
  <PresentationFormat>On-screen Show (4:3)</PresentationFormat>
  <Paragraphs>430</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Century Gothic</vt:lpstr>
      <vt:lpstr>SassoonCRInfantMedium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Helen Woodhead</cp:lastModifiedBy>
  <cp:revision>4</cp:revision>
  <dcterms:created xsi:type="dcterms:W3CDTF">2018-03-17T10:08:43Z</dcterms:created>
  <dcterms:modified xsi:type="dcterms:W3CDTF">2019-12-18T10:05:20Z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