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0" r:id="rId5"/>
    <p:sldId id="256" r:id="rId6"/>
    <p:sldId id="301" r:id="rId7"/>
    <p:sldId id="367" r:id="rId8"/>
    <p:sldId id="373" r:id="rId9"/>
    <p:sldId id="400" r:id="rId10"/>
    <p:sldId id="392" r:id="rId11"/>
    <p:sldId id="372" r:id="rId12"/>
    <p:sldId id="391" r:id="rId13"/>
    <p:sldId id="369" r:id="rId14"/>
    <p:sldId id="376" r:id="rId15"/>
    <p:sldId id="368" r:id="rId16"/>
    <p:sldId id="377" r:id="rId17"/>
    <p:sldId id="379" r:id="rId18"/>
    <p:sldId id="394" r:id="rId19"/>
    <p:sldId id="395" r:id="rId20"/>
    <p:sldId id="355" r:id="rId21"/>
    <p:sldId id="396" r:id="rId22"/>
    <p:sldId id="397" r:id="rId23"/>
    <p:sldId id="398" r:id="rId24"/>
    <p:sldId id="39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762"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Peckover" userId="5895743b-be28-4676-8a25-8aee7e374520" providerId="ADAL" clId="{F29B7F3E-CA70-419C-AE2D-ED5F250DA3E6}"/>
    <pc:docChg chg="undo custSel modSld">
      <pc:chgData name="Lee Peckover" userId="5895743b-be28-4676-8a25-8aee7e374520" providerId="ADAL" clId="{F29B7F3E-CA70-419C-AE2D-ED5F250DA3E6}" dt="2018-11-28T11:08:55.704" v="245" actId="20577"/>
      <pc:docMkLst>
        <pc:docMk/>
      </pc:docMkLst>
      <pc:sldChg chg="addSp delSp modSp">
        <pc:chgData name="Lee Peckover" userId="5895743b-be28-4676-8a25-8aee7e374520" providerId="ADAL" clId="{F29B7F3E-CA70-419C-AE2D-ED5F250DA3E6}" dt="2018-11-28T09:55:20.604" v="154" actId="20577"/>
        <pc:sldMkLst>
          <pc:docMk/>
          <pc:sldMk cId="3871182053" sldId="367"/>
        </pc:sldMkLst>
        <pc:spChg chg="mod">
          <ac:chgData name="Lee Peckover" userId="5895743b-be28-4676-8a25-8aee7e374520" providerId="ADAL" clId="{F29B7F3E-CA70-419C-AE2D-ED5F250DA3E6}" dt="2018-11-28T09:55:20.604" v="154" actId="20577"/>
          <ac:spMkLst>
            <pc:docMk/>
            <pc:sldMk cId="3871182053" sldId="367"/>
            <ac:spMk id="19" creationId="{5252A847-DE45-4FA3-A1F8-EEBEB845FF8E}"/>
          </ac:spMkLst>
        </pc:spChg>
        <pc:graphicFrameChg chg="del">
          <ac:chgData name="Lee Peckover" userId="5895743b-be28-4676-8a25-8aee7e374520" providerId="ADAL" clId="{F29B7F3E-CA70-419C-AE2D-ED5F250DA3E6}" dt="2018-11-28T09:48:40.405" v="138" actId="478"/>
          <ac:graphicFrameMkLst>
            <pc:docMk/>
            <pc:sldMk cId="3871182053" sldId="367"/>
            <ac:graphicFrameMk id="2" creationId="{03DE1869-1882-4B4F-9040-20FB67B588F3}"/>
          </ac:graphicFrameMkLst>
        </pc:graphicFrameChg>
        <pc:graphicFrameChg chg="add del modGraphic">
          <ac:chgData name="Lee Peckover" userId="5895743b-be28-4676-8a25-8aee7e374520" providerId="ADAL" clId="{F29B7F3E-CA70-419C-AE2D-ED5F250DA3E6}" dt="2018-11-28T09:50:16.944" v="142" actId="478"/>
          <ac:graphicFrameMkLst>
            <pc:docMk/>
            <pc:sldMk cId="3871182053" sldId="367"/>
            <ac:graphicFrameMk id="9" creationId="{5ADA9312-B41A-4297-BBC7-A9481F1347DD}"/>
          </ac:graphicFrameMkLst>
        </pc:graphicFrameChg>
        <pc:graphicFrameChg chg="add modGraphic">
          <ac:chgData name="Lee Peckover" userId="5895743b-be28-4676-8a25-8aee7e374520" providerId="ADAL" clId="{F29B7F3E-CA70-419C-AE2D-ED5F250DA3E6}" dt="2018-11-28T09:50:22.367" v="144" actId="6549"/>
          <ac:graphicFrameMkLst>
            <pc:docMk/>
            <pc:sldMk cId="3871182053" sldId="367"/>
            <ac:graphicFrameMk id="10" creationId="{FD627DDA-F00B-4549-92D3-68095CEECAFE}"/>
          </ac:graphicFrameMkLst>
        </pc:graphicFrameChg>
      </pc:sldChg>
      <pc:sldChg chg="modSp">
        <pc:chgData name="Lee Peckover" userId="5895743b-be28-4676-8a25-8aee7e374520" providerId="ADAL" clId="{F29B7F3E-CA70-419C-AE2D-ED5F250DA3E6}" dt="2018-11-28T09:55:26.818" v="164" actId="20577"/>
        <pc:sldMkLst>
          <pc:docMk/>
          <pc:sldMk cId="3151240823" sldId="373"/>
        </pc:sldMkLst>
        <pc:spChg chg="mod">
          <ac:chgData name="Lee Peckover" userId="5895743b-be28-4676-8a25-8aee7e374520" providerId="ADAL" clId="{F29B7F3E-CA70-419C-AE2D-ED5F250DA3E6}" dt="2018-11-28T09:55:26.818" v="164" actId="20577"/>
          <ac:spMkLst>
            <pc:docMk/>
            <pc:sldMk cId="3151240823" sldId="373"/>
            <ac:spMk id="19" creationId="{5252A847-DE45-4FA3-A1F8-EEBEB845FF8E}"/>
          </ac:spMkLst>
        </pc:spChg>
        <pc:graphicFrameChg chg="mod modGraphic">
          <ac:chgData name="Lee Peckover" userId="5895743b-be28-4676-8a25-8aee7e374520" providerId="ADAL" clId="{F29B7F3E-CA70-419C-AE2D-ED5F250DA3E6}" dt="2018-11-28T09:50:12.002" v="141" actId="1076"/>
          <ac:graphicFrameMkLst>
            <pc:docMk/>
            <pc:sldMk cId="3151240823" sldId="373"/>
            <ac:graphicFrameMk id="2" creationId="{03DE1869-1882-4B4F-9040-20FB67B588F3}"/>
          </ac:graphicFrameMkLst>
        </pc:graphicFrameChg>
      </pc:sldChg>
      <pc:sldChg chg="modSp">
        <pc:chgData name="Lee Peckover" userId="5895743b-be28-4676-8a25-8aee7e374520" providerId="ADAL" clId="{F29B7F3E-CA70-419C-AE2D-ED5F250DA3E6}" dt="2018-11-28T10:35:12.641" v="186" actId="20577"/>
        <pc:sldMkLst>
          <pc:docMk/>
          <pc:sldMk cId="3528525136" sldId="376"/>
        </pc:sldMkLst>
        <pc:spChg chg="mod">
          <ac:chgData name="Lee Peckover" userId="5895743b-be28-4676-8a25-8aee7e374520" providerId="ADAL" clId="{F29B7F3E-CA70-419C-AE2D-ED5F250DA3E6}" dt="2018-11-28T10:35:12.641" v="186" actId="20577"/>
          <ac:spMkLst>
            <pc:docMk/>
            <pc:sldMk cId="3528525136" sldId="376"/>
            <ac:spMk id="19" creationId="{5252A847-DE45-4FA3-A1F8-EEBEB845FF8E}"/>
          </ac:spMkLst>
        </pc:spChg>
      </pc:sldChg>
      <pc:sldChg chg="modSp">
        <pc:chgData name="Lee Peckover" userId="5895743b-be28-4676-8a25-8aee7e374520" providerId="ADAL" clId="{F29B7F3E-CA70-419C-AE2D-ED5F250DA3E6}" dt="2018-11-28T10:43:50.334" v="218" actId="1036"/>
        <pc:sldMkLst>
          <pc:docMk/>
          <pc:sldMk cId="1645838463" sldId="379"/>
        </pc:sldMkLst>
        <pc:spChg chg="mod">
          <ac:chgData name="Lee Peckover" userId="5895743b-be28-4676-8a25-8aee7e374520" providerId="ADAL" clId="{F29B7F3E-CA70-419C-AE2D-ED5F250DA3E6}" dt="2018-11-28T10:43:40.517" v="216" actId="20577"/>
          <ac:spMkLst>
            <pc:docMk/>
            <pc:sldMk cId="1645838463" sldId="379"/>
            <ac:spMk id="19" creationId="{5252A847-DE45-4FA3-A1F8-EEBEB845FF8E}"/>
          </ac:spMkLst>
        </pc:spChg>
        <pc:graphicFrameChg chg="mod">
          <ac:chgData name="Lee Peckover" userId="5895743b-be28-4676-8a25-8aee7e374520" providerId="ADAL" clId="{F29B7F3E-CA70-419C-AE2D-ED5F250DA3E6}" dt="2018-11-28T10:43:50.334" v="218" actId="1036"/>
          <ac:graphicFrameMkLst>
            <pc:docMk/>
            <pc:sldMk cId="1645838463" sldId="379"/>
            <ac:graphicFrameMk id="6" creationId="{AC398FD1-9E0A-455D-963C-359B6C424CDC}"/>
          </ac:graphicFrameMkLst>
        </pc:graphicFrameChg>
      </pc:sldChg>
      <pc:sldChg chg="addSp delSp modSp">
        <pc:chgData name="Lee Peckover" userId="5895743b-be28-4676-8a25-8aee7e374520" providerId="ADAL" clId="{F29B7F3E-CA70-419C-AE2D-ED5F250DA3E6}" dt="2018-11-28T10:44:34.339" v="227"/>
        <pc:sldMkLst>
          <pc:docMk/>
          <pc:sldMk cId="2899253483" sldId="380"/>
        </pc:sldMkLst>
        <pc:spChg chg="mod">
          <ac:chgData name="Lee Peckover" userId="5895743b-be28-4676-8a25-8aee7e374520" providerId="ADAL" clId="{F29B7F3E-CA70-419C-AE2D-ED5F250DA3E6}" dt="2018-11-28T10:44:16.124" v="223" actId="6549"/>
          <ac:spMkLst>
            <pc:docMk/>
            <pc:sldMk cId="2899253483" sldId="380"/>
            <ac:spMk id="19" creationId="{5252A847-DE45-4FA3-A1F8-EEBEB845FF8E}"/>
          </ac:spMkLst>
        </pc:spChg>
        <pc:graphicFrameChg chg="del">
          <ac:chgData name="Lee Peckover" userId="5895743b-be28-4676-8a25-8aee7e374520" providerId="ADAL" clId="{F29B7F3E-CA70-419C-AE2D-ED5F250DA3E6}" dt="2018-11-28T10:44:00.177" v="220" actId="478"/>
          <ac:graphicFrameMkLst>
            <pc:docMk/>
            <pc:sldMk cId="2899253483" sldId="380"/>
            <ac:graphicFrameMk id="6" creationId="{AC398FD1-9E0A-455D-963C-359B6C424CDC}"/>
          </ac:graphicFrameMkLst>
        </pc:graphicFrameChg>
        <pc:graphicFrameChg chg="add">
          <ac:chgData name="Lee Peckover" userId="5895743b-be28-4676-8a25-8aee7e374520" providerId="ADAL" clId="{F29B7F3E-CA70-419C-AE2D-ED5F250DA3E6}" dt="2018-11-28T10:44:34.339" v="227"/>
          <ac:graphicFrameMkLst>
            <pc:docMk/>
            <pc:sldMk cId="2899253483" sldId="380"/>
            <ac:graphicFrameMk id="9" creationId="{7E210360-56A1-4709-870C-7E28F6F0F0BC}"/>
          </ac:graphicFrameMkLst>
        </pc:graphicFrameChg>
      </pc:sldChg>
      <pc:sldChg chg="addSp delSp modSp">
        <pc:chgData name="Lee Peckover" userId="5895743b-be28-4676-8a25-8aee7e374520" providerId="ADAL" clId="{F29B7F3E-CA70-419C-AE2D-ED5F250DA3E6}" dt="2018-11-28T10:45:25.919" v="236" actId="207"/>
        <pc:sldMkLst>
          <pc:docMk/>
          <pc:sldMk cId="2973977979" sldId="381"/>
        </pc:sldMkLst>
        <pc:spChg chg="mod">
          <ac:chgData name="Lee Peckover" userId="5895743b-be28-4676-8a25-8aee7e374520" providerId="ADAL" clId="{F29B7F3E-CA70-419C-AE2D-ED5F250DA3E6}" dt="2018-11-28T10:45:25.919" v="236" actId="207"/>
          <ac:spMkLst>
            <pc:docMk/>
            <pc:sldMk cId="2973977979" sldId="381"/>
            <ac:spMk id="19" creationId="{5252A847-DE45-4FA3-A1F8-EEBEB845FF8E}"/>
          </ac:spMkLst>
        </pc:spChg>
        <pc:graphicFrameChg chg="del">
          <ac:chgData name="Lee Peckover" userId="5895743b-be28-4676-8a25-8aee7e374520" providerId="ADAL" clId="{F29B7F3E-CA70-419C-AE2D-ED5F250DA3E6}" dt="2018-11-28T10:43:56.009" v="219" actId="478"/>
          <ac:graphicFrameMkLst>
            <pc:docMk/>
            <pc:sldMk cId="2973977979" sldId="381"/>
            <ac:graphicFrameMk id="6" creationId="{AC398FD1-9E0A-455D-963C-359B6C424CDC}"/>
          </ac:graphicFrameMkLst>
        </pc:graphicFrameChg>
        <pc:graphicFrameChg chg="add">
          <ac:chgData name="Lee Peckover" userId="5895743b-be28-4676-8a25-8aee7e374520" providerId="ADAL" clId="{F29B7F3E-CA70-419C-AE2D-ED5F250DA3E6}" dt="2018-11-28T10:44:32.388" v="226"/>
          <ac:graphicFrameMkLst>
            <pc:docMk/>
            <pc:sldMk cId="2973977979" sldId="381"/>
            <ac:graphicFrameMk id="9" creationId="{1205E80E-7583-46EF-8B97-03599F9667E8}"/>
          </ac:graphicFrameMkLst>
        </pc:graphicFrameChg>
      </pc:sldChg>
      <pc:sldChg chg="modSp">
        <pc:chgData name="Lee Peckover" userId="5895743b-be28-4676-8a25-8aee7e374520" providerId="ADAL" clId="{F29B7F3E-CA70-419C-AE2D-ED5F250DA3E6}" dt="2018-11-28T11:08:55.704" v="245" actId="20577"/>
        <pc:sldMkLst>
          <pc:docMk/>
          <pc:sldMk cId="2978433884" sldId="382"/>
        </pc:sldMkLst>
        <pc:spChg chg="mod">
          <ac:chgData name="Lee Peckover" userId="5895743b-be28-4676-8a25-8aee7e374520" providerId="ADAL" clId="{F29B7F3E-CA70-419C-AE2D-ED5F250DA3E6}" dt="2018-11-28T11:08:55.704" v="245" actId="20577"/>
          <ac:spMkLst>
            <pc:docMk/>
            <pc:sldMk cId="2978433884" sldId="382"/>
            <ac:spMk id="19" creationId="{5252A847-DE45-4FA3-A1F8-EEBEB845FF8E}"/>
          </ac:spMkLst>
        </pc:spChg>
      </pc:sldChg>
    </pc:docChg>
  </pc:docChgLst>
  <pc:docChgLst>
    <pc:chgData name="Kyle Tidswell-Brown" userId="3518c4a0-5c99-4880-b127-cb60ccf11a39" providerId="ADAL" clId="{45056219-95DD-4028-9524-EFAAB0234643}"/>
    <pc:docChg chg="undo custSel addSld delSld modSld sldOrd">
      <pc:chgData name="Kyle Tidswell-Brown" userId="3518c4a0-5c99-4880-b127-cb60ccf11a39" providerId="ADAL" clId="{45056219-95DD-4028-9524-EFAAB0234643}" dt="2019-12-13T09:32:58.575" v="518" actId="403"/>
      <pc:docMkLst>
        <pc:docMk/>
      </pc:docMkLst>
      <pc:sldChg chg="modSp">
        <pc:chgData name="Kyle Tidswell-Brown" userId="3518c4a0-5c99-4880-b127-cb60ccf11a39" providerId="ADAL" clId="{45056219-95DD-4028-9524-EFAAB0234643}" dt="2019-12-12T13:19:49.528" v="404" actId="20577"/>
        <pc:sldMkLst>
          <pc:docMk/>
          <pc:sldMk cId="1071900124" sldId="355"/>
        </pc:sldMkLst>
        <pc:spChg chg="mod">
          <ac:chgData name="Kyle Tidswell-Brown" userId="3518c4a0-5c99-4880-b127-cb60ccf11a39" providerId="ADAL" clId="{45056219-95DD-4028-9524-EFAAB0234643}" dt="2019-12-12T13:19:49.528" v="404" actId="20577"/>
          <ac:spMkLst>
            <pc:docMk/>
            <pc:sldMk cId="1071900124" sldId="355"/>
            <ac:spMk id="19" creationId="{5252A847-DE45-4FA3-A1F8-EEBEB845FF8E}"/>
          </ac:spMkLst>
        </pc:spChg>
      </pc:sldChg>
      <pc:sldChg chg="modSp">
        <pc:chgData name="Kyle Tidswell-Brown" userId="3518c4a0-5c99-4880-b127-cb60ccf11a39" providerId="ADAL" clId="{45056219-95DD-4028-9524-EFAAB0234643}" dt="2019-12-12T09:37:40.677" v="21"/>
        <pc:sldMkLst>
          <pc:docMk/>
          <pc:sldMk cId="3871182053" sldId="367"/>
        </pc:sldMkLst>
        <pc:graphicFrameChg chg="mod modGraphic">
          <ac:chgData name="Kyle Tidswell-Brown" userId="3518c4a0-5c99-4880-b127-cb60ccf11a39" providerId="ADAL" clId="{45056219-95DD-4028-9524-EFAAB0234643}" dt="2019-12-12T09:37:40.677" v="21"/>
          <ac:graphicFrameMkLst>
            <pc:docMk/>
            <pc:sldMk cId="3871182053" sldId="367"/>
            <ac:graphicFrameMk id="10" creationId="{FD627DDA-F00B-4549-92D3-68095CEECAFE}"/>
          </ac:graphicFrameMkLst>
        </pc:graphicFrameChg>
      </pc:sldChg>
      <pc:sldChg chg="addSp delSp modSp ord">
        <pc:chgData name="Kyle Tidswell-Brown" userId="3518c4a0-5c99-4880-b127-cb60ccf11a39" providerId="ADAL" clId="{45056219-95DD-4028-9524-EFAAB0234643}" dt="2019-12-13T09:07:40.202" v="492" actId="20577"/>
        <pc:sldMkLst>
          <pc:docMk/>
          <pc:sldMk cId="2336275113" sldId="368"/>
        </pc:sldMkLst>
        <pc:spChg chg="del">
          <ac:chgData name="Kyle Tidswell-Brown" userId="3518c4a0-5c99-4880-b127-cb60ccf11a39" providerId="ADAL" clId="{45056219-95DD-4028-9524-EFAAB0234643}" dt="2019-12-12T11:37:54.590" v="332" actId="478"/>
          <ac:spMkLst>
            <pc:docMk/>
            <pc:sldMk cId="2336275113" sldId="368"/>
            <ac:spMk id="6" creationId="{A450161F-A941-425B-9AF9-2E1526744704}"/>
          </ac:spMkLst>
        </pc:spChg>
        <pc:spChg chg="mod">
          <ac:chgData name="Kyle Tidswell-Brown" userId="3518c4a0-5c99-4880-b127-cb60ccf11a39" providerId="ADAL" clId="{45056219-95DD-4028-9524-EFAAB0234643}" dt="2019-12-13T09:07:40.202" v="492" actId="20577"/>
          <ac:spMkLst>
            <pc:docMk/>
            <pc:sldMk cId="2336275113" sldId="368"/>
            <ac:spMk id="19" creationId="{5252A847-DE45-4FA3-A1F8-EEBEB845FF8E}"/>
          </ac:spMkLst>
        </pc:spChg>
        <pc:grpChg chg="del">
          <ac:chgData name="Kyle Tidswell-Brown" userId="3518c4a0-5c99-4880-b127-cb60ccf11a39" providerId="ADAL" clId="{45056219-95DD-4028-9524-EFAAB0234643}" dt="2019-12-12T11:37:52.097" v="331" actId="478"/>
          <ac:grpSpMkLst>
            <pc:docMk/>
            <pc:sldMk cId="2336275113" sldId="368"/>
            <ac:grpSpMk id="10" creationId="{9B042E7D-7FBB-4EF0-9DEB-0D1C00E20172}"/>
          </ac:grpSpMkLst>
        </pc:grpChg>
        <pc:graphicFrameChg chg="del mod modGraphic">
          <ac:chgData name="Kyle Tidswell-Brown" userId="3518c4a0-5c99-4880-b127-cb60ccf11a39" providerId="ADAL" clId="{45056219-95DD-4028-9524-EFAAB0234643}" dt="2019-12-12T11:39:22.705" v="370" actId="478"/>
          <ac:graphicFrameMkLst>
            <pc:docMk/>
            <pc:sldMk cId="2336275113" sldId="368"/>
            <ac:graphicFrameMk id="9" creationId="{C880F6FC-2402-4FAA-9385-248568247A5F}"/>
          </ac:graphicFrameMkLst>
        </pc:graphicFrameChg>
        <pc:graphicFrameChg chg="add mod modGraphic">
          <ac:chgData name="Kyle Tidswell-Brown" userId="3518c4a0-5c99-4880-b127-cb60ccf11a39" providerId="ADAL" clId="{45056219-95DD-4028-9524-EFAAB0234643}" dt="2019-12-12T11:39:34.770" v="375" actId="207"/>
          <ac:graphicFrameMkLst>
            <pc:docMk/>
            <pc:sldMk cId="2336275113" sldId="368"/>
            <ac:graphicFrameMk id="21" creationId="{10DEC60E-1B4B-40B8-B413-35BFBD5F2944}"/>
          </ac:graphicFrameMkLst>
        </pc:graphicFrameChg>
      </pc:sldChg>
      <pc:sldChg chg="delSp modSp">
        <pc:chgData name="Kyle Tidswell-Brown" userId="3518c4a0-5c99-4880-b127-cb60ccf11a39" providerId="ADAL" clId="{45056219-95DD-4028-9524-EFAAB0234643}" dt="2019-12-13T09:07:12.650" v="481" actId="403"/>
        <pc:sldMkLst>
          <pc:docMk/>
          <pc:sldMk cId="2611047350" sldId="372"/>
        </pc:sldMkLst>
        <pc:spChg chg="del">
          <ac:chgData name="Kyle Tidswell-Brown" userId="3518c4a0-5c99-4880-b127-cb60ccf11a39" providerId="ADAL" clId="{45056219-95DD-4028-9524-EFAAB0234643}" dt="2019-12-13T09:07:00.001" v="472" actId="478"/>
          <ac:spMkLst>
            <pc:docMk/>
            <pc:sldMk cId="2611047350" sldId="372"/>
            <ac:spMk id="2" creationId="{0B7FAB0D-7B02-478C-B69D-EE059967F060}"/>
          </ac:spMkLst>
        </pc:spChg>
        <pc:grpChg chg="del">
          <ac:chgData name="Kyle Tidswell-Brown" userId="3518c4a0-5c99-4880-b127-cb60ccf11a39" providerId="ADAL" clId="{45056219-95DD-4028-9524-EFAAB0234643}" dt="2019-12-12T11:36:45.281" v="325" actId="478"/>
          <ac:grpSpMkLst>
            <pc:docMk/>
            <pc:sldMk cId="2611047350" sldId="372"/>
            <ac:grpSpMk id="5" creationId="{A91719A0-00C5-473D-8E7A-830BFD3BD415}"/>
          </ac:grpSpMkLst>
        </pc:grpChg>
        <pc:graphicFrameChg chg="modGraphic">
          <ac:chgData name="Kyle Tidswell-Brown" userId="3518c4a0-5c99-4880-b127-cb60ccf11a39" providerId="ADAL" clId="{45056219-95DD-4028-9524-EFAAB0234643}" dt="2019-12-13T09:07:12.650" v="481" actId="403"/>
          <ac:graphicFrameMkLst>
            <pc:docMk/>
            <pc:sldMk cId="2611047350" sldId="372"/>
            <ac:graphicFrameMk id="3" creationId="{BAED4310-485A-433F-9C6A-7D23560D6CF8}"/>
          </ac:graphicFrameMkLst>
        </pc:graphicFrameChg>
      </pc:sldChg>
      <pc:sldChg chg="modSp">
        <pc:chgData name="Kyle Tidswell-Brown" userId="3518c4a0-5c99-4880-b127-cb60ccf11a39" providerId="ADAL" clId="{45056219-95DD-4028-9524-EFAAB0234643}" dt="2019-12-12T09:37:26.611" v="13"/>
        <pc:sldMkLst>
          <pc:docMk/>
          <pc:sldMk cId="3151240823" sldId="373"/>
        </pc:sldMkLst>
        <pc:graphicFrameChg chg="mod modGraphic">
          <ac:chgData name="Kyle Tidswell-Brown" userId="3518c4a0-5c99-4880-b127-cb60ccf11a39" providerId="ADAL" clId="{45056219-95DD-4028-9524-EFAAB0234643}" dt="2019-12-12T09:37:26.611" v="13"/>
          <ac:graphicFrameMkLst>
            <pc:docMk/>
            <pc:sldMk cId="3151240823" sldId="373"/>
            <ac:graphicFrameMk id="2" creationId="{03DE1869-1882-4B4F-9040-20FB67B588F3}"/>
          </ac:graphicFrameMkLst>
        </pc:graphicFrameChg>
      </pc:sldChg>
      <pc:sldChg chg="addSp delSp modSp ord">
        <pc:chgData name="Kyle Tidswell-Brown" userId="3518c4a0-5c99-4880-b127-cb60ccf11a39" providerId="ADAL" clId="{45056219-95DD-4028-9524-EFAAB0234643}" dt="2019-12-13T09:07:42.829" v="494" actId="20577"/>
        <pc:sldMkLst>
          <pc:docMk/>
          <pc:sldMk cId="4000560353" sldId="377"/>
        </pc:sldMkLst>
        <pc:spChg chg="del mod">
          <ac:chgData name="Kyle Tidswell-Brown" userId="3518c4a0-5c99-4880-b127-cb60ccf11a39" providerId="ADAL" clId="{45056219-95DD-4028-9524-EFAAB0234643}" dt="2019-12-12T11:40:11.759" v="388" actId="478"/>
          <ac:spMkLst>
            <pc:docMk/>
            <pc:sldMk cId="4000560353" sldId="377"/>
            <ac:spMk id="6" creationId="{A450161F-A941-425B-9AF9-2E1526744704}"/>
          </ac:spMkLst>
        </pc:spChg>
        <pc:spChg chg="mod">
          <ac:chgData name="Kyle Tidswell-Brown" userId="3518c4a0-5c99-4880-b127-cb60ccf11a39" providerId="ADAL" clId="{45056219-95DD-4028-9524-EFAAB0234643}" dt="2019-12-13T09:07:42.829" v="494" actId="20577"/>
          <ac:spMkLst>
            <pc:docMk/>
            <pc:sldMk cId="4000560353" sldId="377"/>
            <ac:spMk id="19" creationId="{5252A847-DE45-4FA3-A1F8-EEBEB845FF8E}"/>
          </ac:spMkLst>
        </pc:spChg>
        <pc:grpChg chg="del mod">
          <ac:chgData name="Kyle Tidswell-Brown" userId="3518c4a0-5c99-4880-b127-cb60ccf11a39" providerId="ADAL" clId="{45056219-95DD-4028-9524-EFAAB0234643}" dt="2019-12-12T11:40:16.837" v="389" actId="478"/>
          <ac:grpSpMkLst>
            <pc:docMk/>
            <pc:sldMk cId="4000560353" sldId="377"/>
            <ac:grpSpMk id="10" creationId="{9B042E7D-7FBB-4EF0-9DEB-0D1C00E20172}"/>
          </ac:grpSpMkLst>
        </pc:grpChg>
        <pc:graphicFrameChg chg="del mod">
          <ac:chgData name="Kyle Tidswell-Brown" userId="3518c4a0-5c99-4880-b127-cb60ccf11a39" providerId="ADAL" clId="{45056219-95DD-4028-9524-EFAAB0234643}" dt="2019-12-12T11:40:16.837" v="389" actId="478"/>
          <ac:graphicFrameMkLst>
            <pc:docMk/>
            <pc:sldMk cId="4000560353" sldId="377"/>
            <ac:graphicFrameMk id="9" creationId="{C880F6FC-2402-4FAA-9385-248568247A5F}"/>
          </ac:graphicFrameMkLst>
        </pc:graphicFrameChg>
        <pc:graphicFrameChg chg="add modGraphic">
          <ac:chgData name="Kyle Tidswell-Brown" userId="3518c4a0-5c99-4880-b127-cb60ccf11a39" providerId="ADAL" clId="{45056219-95DD-4028-9524-EFAAB0234643}" dt="2019-12-12T11:45:31.319" v="390" actId="207"/>
          <ac:graphicFrameMkLst>
            <pc:docMk/>
            <pc:sldMk cId="4000560353" sldId="377"/>
            <ac:graphicFrameMk id="21" creationId="{52E6829E-66C3-450B-83AB-0636944D9243}"/>
          </ac:graphicFrameMkLst>
        </pc:graphicFrameChg>
      </pc:sldChg>
      <pc:sldChg chg="modSp">
        <pc:chgData name="Kyle Tidswell-Brown" userId="3518c4a0-5c99-4880-b127-cb60ccf11a39" providerId="ADAL" clId="{45056219-95DD-4028-9524-EFAAB0234643}" dt="2019-12-13T09:32:58.575" v="518" actId="403"/>
        <pc:sldMkLst>
          <pc:docMk/>
          <pc:sldMk cId="1645838463" sldId="379"/>
        </pc:sldMkLst>
        <pc:graphicFrameChg chg="modGraphic">
          <ac:chgData name="Kyle Tidswell-Brown" userId="3518c4a0-5c99-4880-b127-cb60ccf11a39" providerId="ADAL" clId="{45056219-95DD-4028-9524-EFAAB0234643}" dt="2019-12-13T09:08:19.915" v="512" actId="403"/>
          <ac:graphicFrameMkLst>
            <pc:docMk/>
            <pc:sldMk cId="1645838463" sldId="379"/>
            <ac:graphicFrameMk id="3" creationId="{AAFB9798-5895-46B5-9FC8-F82E4397DD2A}"/>
          </ac:graphicFrameMkLst>
        </pc:graphicFrameChg>
        <pc:graphicFrameChg chg="modGraphic">
          <ac:chgData name="Kyle Tidswell-Brown" userId="3518c4a0-5c99-4880-b127-cb60ccf11a39" providerId="ADAL" clId="{45056219-95DD-4028-9524-EFAAB0234643}" dt="2019-12-13T09:32:58.575" v="518" actId="403"/>
          <ac:graphicFrameMkLst>
            <pc:docMk/>
            <pc:sldMk cId="1645838463" sldId="379"/>
            <ac:graphicFrameMk id="10" creationId="{05023375-AED4-45FA-89C3-36E9C100092F}"/>
          </ac:graphicFrameMkLst>
        </pc:graphicFrameChg>
        <pc:graphicFrameChg chg="modGraphic">
          <ac:chgData name="Kyle Tidswell-Brown" userId="3518c4a0-5c99-4880-b127-cb60ccf11a39" providerId="ADAL" clId="{45056219-95DD-4028-9524-EFAAB0234643}" dt="2019-12-13T09:08:22.479" v="514" actId="403"/>
          <ac:graphicFrameMkLst>
            <pc:docMk/>
            <pc:sldMk cId="1645838463" sldId="379"/>
            <ac:graphicFrameMk id="11" creationId="{9C7C2B33-231C-47CB-A0D8-45289E6D6F5F}"/>
          </ac:graphicFrameMkLst>
        </pc:graphicFrameChg>
        <pc:graphicFrameChg chg="modGraphic">
          <ac:chgData name="Kyle Tidswell-Brown" userId="3518c4a0-5c99-4880-b127-cb60ccf11a39" providerId="ADAL" clId="{45056219-95DD-4028-9524-EFAAB0234643}" dt="2019-12-13T09:08:27.327" v="517" actId="403"/>
          <ac:graphicFrameMkLst>
            <pc:docMk/>
            <pc:sldMk cId="1645838463" sldId="379"/>
            <ac:graphicFrameMk id="12" creationId="{0E6AEFFB-8D11-4906-9AC2-6B3685966D5B}"/>
          </ac:graphicFrameMkLst>
        </pc:graphicFrameChg>
      </pc:sldChg>
      <pc:sldChg chg="delSp modSp">
        <pc:chgData name="Kyle Tidswell-Brown" userId="3518c4a0-5c99-4880-b127-cb60ccf11a39" providerId="ADAL" clId="{45056219-95DD-4028-9524-EFAAB0234643}" dt="2019-12-13T09:07:24.231" v="490" actId="403"/>
        <pc:sldMkLst>
          <pc:docMk/>
          <pc:sldMk cId="3558445432" sldId="391"/>
        </pc:sldMkLst>
        <pc:grpChg chg="del">
          <ac:chgData name="Kyle Tidswell-Brown" userId="3518c4a0-5c99-4880-b127-cb60ccf11a39" providerId="ADAL" clId="{45056219-95DD-4028-9524-EFAAB0234643}" dt="2019-12-12T11:36:48.140" v="326" actId="478"/>
          <ac:grpSpMkLst>
            <pc:docMk/>
            <pc:sldMk cId="3558445432" sldId="391"/>
            <ac:grpSpMk id="9" creationId="{A56951D9-52BF-4747-99D4-1EC960248106}"/>
          </ac:grpSpMkLst>
        </pc:grpChg>
        <pc:graphicFrameChg chg="mod modGraphic">
          <ac:chgData name="Kyle Tidswell-Brown" userId="3518c4a0-5c99-4880-b127-cb60ccf11a39" providerId="ADAL" clId="{45056219-95DD-4028-9524-EFAAB0234643}" dt="2019-12-13T09:07:24.231" v="490" actId="403"/>
          <ac:graphicFrameMkLst>
            <pc:docMk/>
            <pc:sldMk cId="3558445432" sldId="391"/>
            <ac:graphicFrameMk id="3" creationId="{BAED4310-485A-433F-9C6A-7D23560D6CF8}"/>
          </ac:graphicFrameMkLst>
        </pc:graphicFrameChg>
      </pc:sldChg>
      <pc:sldChg chg="addSp delSp modSp ord">
        <pc:chgData name="Kyle Tidswell-Brown" userId="3518c4a0-5c99-4880-b127-cb60ccf11a39" providerId="ADAL" clId="{45056219-95DD-4028-9524-EFAAB0234643}" dt="2019-12-13T09:06:53.448" v="471"/>
        <pc:sldMkLst>
          <pc:docMk/>
          <pc:sldMk cId="1000324941" sldId="392"/>
        </pc:sldMkLst>
        <pc:spChg chg="mod">
          <ac:chgData name="Kyle Tidswell-Brown" userId="3518c4a0-5c99-4880-b127-cb60ccf11a39" providerId="ADAL" clId="{45056219-95DD-4028-9524-EFAAB0234643}" dt="2019-12-12T09:38:06.505" v="25" actId="20577"/>
          <ac:spMkLst>
            <pc:docMk/>
            <pc:sldMk cId="1000324941" sldId="392"/>
            <ac:spMk id="19" creationId="{5252A847-DE45-4FA3-A1F8-EEBEB845FF8E}"/>
          </ac:spMkLst>
        </pc:spChg>
        <pc:spChg chg="mod topLvl">
          <ac:chgData name="Kyle Tidswell-Brown" userId="3518c4a0-5c99-4880-b127-cb60ccf11a39" providerId="ADAL" clId="{45056219-95DD-4028-9524-EFAAB0234643}" dt="2019-12-12T11:30:33.167" v="163" actId="165"/>
          <ac:spMkLst>
            <pc:docMk/>
            <pc:sldMk cId="1000324941" sldId="392"/>
            <ac:spMk id="41" creationId="{9221926D-3048-41BB-90A1-7B8A817E161B}"/>
          </ac:spMkLst>
        </pc:spChg>
        <pc:spChg chg="mod topLvl">
          <ac:chgData name="Kyle Tidswell-Brown" userId="3518c4a0-5c99-4880-b127-cb60ccf11a39" providerId="ADAL" clId="{45056219-95DD-4028-9524-EFAAB0234643}" dt="2019-12-12T11:30:33.167" v="163" actId="165"/>
          <ac:spMkLst>
            <pc:docMk/>
            <pc:sldMk cId="1000324941" sldId="392"/>
            <ac:spMk id="42" creationId="{AD8CCA0D-6F2D-428D-B252-D8619CFEBE3D}"/>
          </ac:spMkLst>
        </pc:spChg>
        <pc:spChg chg="mod topLvl">
          <ac:chgData name="Kyle Tidswell-Brown" userId="3518c4a0-5c99-4880-b127-cb60ccf11a39" providerId="ADAL" clId="{45056219-95DD-4028-9524-EFAAB0234643}" dt="2019-12-12T11:30:33.167" v="163" actId="165"/>
          <ac:spMkLst>
            <pc:docMk/>
            <pc:sldMk cId="1000324941" sldId="392"/>
            <ac:spMk id="43" creationId="{CEF6ADD9-7F18-4C48-B61B-F961D1AE043B}"/>
          </ac:spMkLst>
        </pc:spChg>
        <pc:spChg chg="mod topLvl">
          <ac:chgData name="Kyle Tidswell-Brown" userId="3518c4a0-5c99-4880-b127-cb60ccf11a39" providerId="ADAL" clId="{45056219-95DD-4028-9524-EFAAB0234643}" dt="2019-12-12T11:30:33.167" v="163" actId="165"/>
          <ac:spMkLst>
            <pc:docMk/>
            <pc:sldMk cId="1000324941" sldId="392"/>
            <ac:spMk id="44" creationId="{C5397491-9DF5-45A9-A13B-4FFB81E5A42E}"/>
          </ac:spMkLst>
        </pc:spChg>
        <pc:spChg chg="mod topLvl">
          <ac:chgData name="Kyle Tidswell-Brown" userId="3518c4a0-5c99-4880-b127-cb60ccf11a39" providerId="ADAL" clId="{45056219-95DD-4028-9524-EFAAB0234643}" dt="2019-12-12T11:30:33.167" v="163" actId="165"/>
          <ac:spMkLst>
            <pc:docMk/>
            <pc:sldMk cId="1000324941" sldId="392"/>
            <ac:spMk id="45" creationId="{08FBEC07-9A54-4C31-8C1B-B1FD069414C5}"/>
          </ac:spMkLst>
        </pc:spChg>
        <pc:spChg chg="mod topLvl">
          <ac:chgData name="Kyle Tidswell-Brown" userId="3518c4a0-5c99-4880-b127-cb60ccf11a39" providerId="ADAL" clId="{45056219-95DD-4028-9524-EFAAB0234643}" dt="2019-12-12T11:30:33.167" v="163" actId="165"/>
          <ac:spMkLst>
            <pc:docMk/>
            <pc:sldMk cId="1000324941" sldId="392"/>
            <ac:spMk id="46" creationId="{5A645D48-5A44-460E-AD86-CB568EE02DB9}"/>
          </ac:spMkLst>
        </pc:spChg>
        <pc:spChg chg="mod topLvl">
          <ac:chgData name="Kyle Tidswell-Brown" userId="3518c4a0-5c99-4880-b127-cb60ccf11a39" providerId="ADAL" clId="{45056219-95DD-4028-9524-EFAAB0234643}" dt="2019-12-12T11:30:33.167" v="163" actId="165"/>
          <ac:spMkLst>
            <pc:docMk/>
            <pc:sldMk cId="1000324941" sldId="392"/>
            <ac:spMk id="47" creationId="{3A76F53A-0789-4E00-8BBC-98738C81AE4D}"/>
          </ac:spMkLst>
        </pc:spChg>
        <pc:spChg chg="mod topLvl">
          <ac:chgData name="Kyle Tidswell-Brown" userId="3518c4a0-5c99-4880-b127-cb60ccf11a39" providerId="ADAL" clId="{45056219-95DD-4028-9524-EFAAB0234643}" dt="2019-12-12T11:30:33.167" v="163" actId="165"/>
          <ac:spMkLst>
            <pc:docMk/>
            <pc:sldMk cId="1000324941" sldId="392"/>
            <ac:spMk id="48" creationId="{EFD8B4D7-1CAC-4D78-AA0E-DC672FC0B1CF}"/>
          </ac:spMkLst>
        </pc:spChg>
        <pc:spChg chg="mod topLvl">
          <ac:chgData name="Kyle Tidswell-Brown" userId="3518c4a0-5c99-4880-b127-cb60ccf11a39" providerId="ADAL" clId="{45056219-95DD-4028-9524-EFAAB0234643}" dt="2019-12-12T11:30:33.167" v="163" actId="165"/>
          <ac:spMkLst>
            <pc:docMk/>
            <pc:sldMk cId="1000324941" sldId="392"/>
            <ac:spMk id="49" creationId="{A6794BEF-60B1-427B-B042-D7232C8590EE}"/>
          </ac:spMkLst>
        </pc:spChg>
        <pc:spChg chg="mod topLvl">
          <ac:chgData name="Kyle Tidswell-Brown" userId="3518c4a0-5c99-4880-b127-cb60ccf11a39" providerId="ADAL" clId="{45056219-95DD-4028-9524-EFAAB0234643}" dt="2019-12-12T11:30:33.167" v="163" actId="165"/>
          <ac:spMkLst>
            <pc:docMk/>
            <pc:sldMk cId="1000324941" sldId="392"/>
            <ac:spMk id="50" creationId="{0B6EFF93-6C92-4263-A7FA-A64DBBBBD11E}"/>
          </ac:spMkLst>
        </pc:spChg>
        <pc:spChg chg="mod topLvl">
          <ac:chgData name="Kyle Tidswell-Brown" userId="3518c4a0-5c99-4880-b127-cb60ccf11a39" providerId="ADAL" clId="{45056219-95DD-4028-9524-EFAAB0234643}" dt="2019-12-12T11:30:33.167" v="163" actId="165"/>
          <ac:spMkLst>
            <pc:docMk/>
            <pc:sldMk cId="1000324941" sldId="392"/>
            <ac:spMk id="51" creationId="{71EF11F3-F863-465B-AAF5-149D1008F3B0}"/>
          </ac:spMkLst>
        </pc:spChg>
        <pc:spChg chg="mod topLvl">
          <ac:chgData name="Kyle Tidswell-Brown" userId="3518c4a0-5c99-4880-b127-cb60ccf11a39" providerId="ADAL" clId="{45056219-95DD-4028-9524-EFAAB0234643}" dt="2019-12-12T11:30:33.167" v="163" actId="165"/>
          <ac:spMkLst>
            <pc:docMk/>
            <pc:sldMk cId="1000324941" sldId="392"/>
            <ac:spMk id="52" creationId="{2050EFB2-4BB1-4869-A1F8-C8EDB8B28F6A}"/>
          </ac:spMkLst>
        </pc:spChg>
        <pc:spChg chg="mod topLvl">
          <ac:chgData name="Kyle Tidswell-Brown" userId="3518c4a0-5c99-4880-b127-cb60ccf11a39" providerId="ADAL" clId="{45056219-95DD-4028-9524-EFAAB0234643}" dt="2019-12-12T11:30:33.167" v="163" actId="165"/>
          <ac:spMkLst>
            <pc:docMk/>
            <pc:sldMk cId="1000324941" sldId="392"/>
            <ac:spMk id="53" creationId="{B569AB94-289B-4DFC-B531-F1EB1EABBF0D}"/>
          </ac:spMkLst>
        </pc:spChg>
        <pc:spChg chg="mod topLvl">
          <ac:chgData name="Kyle Tidswell-Brown" userId="3518c4a0-5c99-4880-b127-cb60ccf11a39" providerId="ADAL" clId="{45056219-95DD-4028-9524-EFAAB0234643}" dt="2019-12-12T11:30:33.167" v="163" actId="165"/>
          <ac:spMkLst>
            <pc:docMk/>
            <pc:sldMk cId="1000324941" sldId="392"/>
            <ac:spMk id="54" creationId="{1E8AC17E-ED5C-4BF5-87F1-169DD5D93928}"/>
          </ac:spMkLst>
        </pc:spChg>
        <pc:spChg chg="mod topLvl">
          <ac:chgData name="Kyle Tidswell-Brown" userId="3518c4a0-5c99-4880-b127-cb60ccf11a39" providerId="ADAL" clId="{45056219-95DD-4028-9524-EFAAB0234643}" dt="2019-12-12T11:30:33.167" v="163" actId="165"/>
          <ac:spMkLst>
            <pc:docMk/>
            <pc:sldMk cId="1000324941" sldId="392"/>
            <ac:spMk id="55" creationId="{7E57CF9E-ABED-4BB0-B6DB-78A6871C0CA2}"/>
          </ac:spMkLst>
        </pc:spChg>
        <pc:spChg chg="mod topLvl">
          <ac:chgData name="Kyle Tidswell-Brown" userId="3518c4a0-5c99-4880-b127-cb60ccf11a39" providerId="ADAL" clId="{45056219-95DD-4028-9524-EFAAB0234643}" dt="2019-12-12T11:30:33.167" v="163" actId="165"/>
          <ac:spMkLst>
            <pc:docMk/>
            <pc:sldMk cId="1000324941" sldId="392"/>
            <ac:spMk id="56" creationId="{B426B310-B890-4D84-A680-ACB1465EBFDD}"/>
          </ac:spMkLst>
        </pc:spChg>
        <pc:spChg chg="mod topLvl">
          <ac:chgData name="Kyle Tidswell-Brown" userId="3518c4a0-5c99-4880-b127-cb60ccf11a39" providerId="ADAL" clId="{45056219-95DD-4028-9524-EFAAB0234643}" dt="2019-12-12T11:30:33.167" v="163" actId="165"/>
          <ac:spMkLst>
            <pc:docMk/>
            <pc:sldMk cId="1000324941" sldId="392"/>
            <ac:spMk id="57" creationId="{709076F4-3FBF-4F8C-ADF2-580A6DF71153}"/>
          </ac:spMkLst>
        </pc:spChg>
        <pc:spChg chg="mod topLvl">
          <ac:chgData name="Kyle Tidswell-Brown" userId="3518c4a0-5c99-4880-b127-cb60ccf11a39" providerId="ADAL" clId="{45056219-95DD-4028-9524-EFAAB0234643}" dt="2019-12-12T11:30:33.167" v="163" actId="165"/>
          <ac:spMkLst>
            <pc:docMk/>
            <pc:sldMk cId="1000324941" sldId="392"/>
            <ac:spMk id="58" creationId="{C1B0BFAA-BF91-47F5-8786-D55C57883A29}"/>
          </ac:spMkLst>
        </pc:spChg>
        <pc:spChg chg="mod topLvl">
          <ac:chgData name="Kyle Tidswell-Brown" userId="3518c4a0-5c99-4880-b127-cb60ccf11a39" providerId="ADAL" clId="{45056219-95DD-4028-9524-EFAAB0234643}" dt="2019-12-12T11:30:33.167" v="163" actId="165"/>
          <ac:spMkLst>
            <pc:docMk/>
            <pc:sldMk cId="1000324941" sldId="392"/>
            <ac:spMk id="59" creationId="{BF3131CF-5CBD-4739-B565-2A5FB9E39EA2}"/>
          </ac:spMkLst>
        </pc:spChg>
        <pc:spChg chg="mod topLvl">
          <ac:chgData name="Kyle Tidswell-Brown" userId="3518c4a0-5c99-4880-b127-cb60ccf11a39" providerId="ADAL" clId="{45056219-95DD-4028-9524-EFAAB0234643}" dt="2019-12-12T11:30:33.167" v="163" actId="165"/>
          <ac:spMkLst>
            <pc:docMk/>
            <pc:sldMk cId="1000324941" sldId="392"/>
            <ac:spMk id="60" creationId="{E50DFF66-DD5B-49B6-80E3-0A3752C85ECB}"/>
          </ac:spMkLst>
        </pc:spChg>
        <pc:spChg chg="mod topLvl">
          <ac:chgData name="Kyle Tidswell-Brown" userId="3518c4a0-5c99-4880-b127-cb60ccf11a39" providerId="ADAL" clId="{45056219-95DD-4028-9524-EFAAB0234643}" dt="2019-12-12T11:30:33.167" v="163" actId="165"/>
          <ac:spMkLst>
            <pc:docMk/>
            <pc:sldMk cId="1000324941" sldId="392"/>
            <ac:spMk id="61" creationId="{359633B3-405F-4D97-8AAD-AB8D74CD0C28}"/>
          </ac:spMkLst>
        </pc:spChg>
        <pc:spChg chg="mod topLvl">
          <ac:chgData name="Kyle Tidswell-Brown" userId="3518c4a0-5c99-4880-b127-cb60ccf11a39" providerId="ADAL" clId="{45056219-95DD-4028-9524-EFAAB0234643}" dt="2019-12-12T11:30:33.167" v="163" actId="165"/>
          <ac:spMkLst>
            <pc:docMk/>
            <pc:sldMk cId="1000324941" sldId="392"/>
            <ac:spMk id="62" creationId="{269FAF0D-AA9F-4122-AFF1-307D88C309B4}"/>
          </ac:spMkLst>
        </pc:spChg>
        <pc:spChg chg="mod topLvl">
          <ac:chgData name="Kyle Tidswell-Brown" userId="3518c4a0-5c99-4880-b127-cb60ccf11a39" providerId="ADAL" clId="{45056219-95DD-4028-9524-EFAAB0234643}" dt="2019-12-12T11:30:33.167" v="163" actId="165"/>
          <ac:spMkLst>
            <pc:docMk/>
            <pc:sldMk cId="1000324941" sldId="392"/>
            <ac:spMk id="63" creationId="{DE743F85-4179-4C1C-AD7C-0EF47EDE34B1}"/>
          </ac:spMkLst>
        </pc:spChg>
        <pc:spChg chg="mod topLvl">
          <ac:chgData name="Kyle Tidswell-Brown" userId="3518c4a0-5c99-4880-b127-cb60ccf11a39" providerId="ADAL" clId="{45056219-95DD-4028-9524-EFAAB0234643}" dt="2019-12-12T11:30:33.167" v="163" actId="165"/>
          <ac:spMkLst>
            <pc:docMk/>
            <pc:sldMk cId="1000324941" sldId="392"/>
            <ac:spMk id="64" creationId="{2F6F4530-EA87-4BC4-8C86-AAEE5E6C5A84}"/>
          </ac:spMkLst>
        </pc:spChg>
        <pc:spChg chg="mod topLvl">
          <ac:chgData name="Kyle Tidswell-Brown" userId="3518c4a0-5c99-4880-b127-cb60ccf11a39" providerId="ADAL" clId="{45056219-95DD-4028-9524-EFAAB0234643}" dt="2019-12-12T11:30:33.167" v="163" actId="165"/>
          <ac:spMkLst>
            <pc:docMk/>
            <pc:sldMk cId="1000324941" sldId="392"/>
            <ac:spMk id="66" creationId="{8DBD0AAE-5C98-4C92-A856-AD5C225CB220}"/>
          </ac:spMkLst>
        </pc:spChg>
        <pc:spChg chg="mod topLvl">
          <ac:chgData name="Kyle Tidswell-Brown" userId="3518c4a0-5c99-4880-b127-cb60ccf11a39" providerId="ADAL" clId="{45056219-95DD-4028-9524-EFAAB0234643}" dt="2019-12-12T11:30:33.167" v="163" actId="165"/>
          <ac:spMkLst>
            <pc:docMk/>
            <pc:sldMk cId="1000324941" sldId="392"/>
            <ac:spMk id="67" creationId="{6F37EF30-489E-471C-B354-721031B199F5}"/>
          </ac:spMkLst>
        </pc:spChg>
        <pc:spChg chg="mod topLvl">
          <ac:chgData name="Kyle Tidswell-Brown" userId="3518c4a0-5c99-4880-b127-cb60ccf11a39" providerId="ADAL" clId="{45056219-95DD-4028-9524-EFAAB0234643}" dt="2019-12-12T11:30:33.167" v="163" actId="165"/>
          <ac:spMkLst>
            <pc:docMk/>
            <pc:sldMk cId="1000324941" sldId="392"/>
            <ac:spMk id="68" creationId="{946DA118-E731-4BBA-A2E7-A292BFFCB55B}"/>
          </ac:spMkLst>
        </pc:spChg>
        <pc:spChg chg="mod topLvl">
          <ac:chgData name="Kyle Tidswell-Brown" userId="3518c4a0-5c99-4880-b127-cb60ccf11a39" providerId="ADAL" clId="{45056219-95DD-4028-9524-EFAAB0234643}" dt="2019-12-12T11:30:33.167" v="163" actId="165"/>
          <ac:spMkLst>
            <pc:docMk/>
            <pc:sldMk cId="1000324941" sldId="392"/>
            <ac:spMk id="69" creationId="{A45B7906-83D2-4DB7-886E-BF99E8C1E5B4}"/>
          </ac:spMkLst>
        </pc:spChg>
        <pc:spChg chg="mod topLvl">
          <ac:chgData name="Kyle Tidswell-Brown" userId="3518c4a0-5c99-4880-b127-cb60ccf11a39" providerId="ADAL" clId="{45056219-95DD-4028-9524-EFAAB0234643}" dt="2019-12-12T11:30:33.167" v="163" actId="165"/>
          <ac:spMkLst>
            <pc:docMk/>
            <pc:sldMk cId="1000324941" sldId="392"/>
            <ac:spMk id="70" creationId="{AE5589C1-43A1-4322-9B01-DCA4912E1518}"/>
          </ac:spMkLst>
        </pc:spChg>
        <pc:spChg chg="mod topLvl">
          <ac:chgData name="Kyle Tidswell-Brown" userId="3518c4a0-5c99-4880-b127-cb60ccf11a39" providerId="ADAL" clId="{45056219-95DD-4028-9524-EFAAB0234643}" dt="2019-12-12T11:30:33.167" v="163" actId="165"/>
          <ac:spMkLst>
            <pc:docMk/>
            <pc:sldMk cId="1000324941" sldId="392"/>
            <ac:spMk id="71" creationId="{61ADB04A-2074-4914-BAFC-CA3F49AC7ED9}"/>
          </ac:spMkLst>
        </pc:spChg>
        <pc:spChg chg="del">
          <ac:chgData name="Kyle Tidswell-Brown" userId="3518c4a0-5c99-4880-b127-cb60ccf11a39" providerId="ADAL" clId="{45056219-95DD-4028-9524-EFAAB0234643}" dt="2019-12-12T11:30:43.242" v="168" actId="478"/>
          <ac:spMkLst>
            <pc:docMk/>
            <pc:sldMk cId="1000324941" sldId="392"/>
            <ac:spMk id="78" creationId="{7CF83922-1E01-4009-8267-1845359A70AC}"/>
          </ac:spMkLst>
        </pc:spChg>
        <pc:spChg chg="del">
          <ac:chgData name="Kyle Tidswell-Brown" userId="3518c4a0-5c99-4880-b127-cb60ccf11a39" providerId="ADAL" clId="{45056219-95DD-4028-9524-EFAAB0234643}" dt="2019-12-12T11:30:42.008" v="167" actId="478"/>
          <ac:spMkLst>
            <pc:docMk/>
            <pc:sldMk cId="1000324941" sldId="392"/>
            <ac:spMk id="79" creationId="{56E5E80B-7C63-4F12-BED9-A5B0CAA6365E}"/>
          </ac:spMkLst>
        </pc:spChg>
        <pc:spChg chg="del">
          <ac:chgData name="Kyle Tidswell-Brown" userId="3518c4a0-5c99-4880-b127-cb60ccf11a39" providerId="ADAL" clId="{45056219-95DD-4028-9524-EFAAB0234643}" dt="2019-12-12T11:30:47.076" v="171" actId="478"/>
          <ac:spMkLst>
            <pc:docMk/>
            <pc:sldMk cId="1000324941" sldId="392"/>
            <ac:spMk id="80" creationId="{ECE65FE2-E751-4FCE-BF22-0554411780B3}"/>
          </ac:spMkLst>
        </pc:spChg>
        <pc:spChg chg="del">
          <ac:chgData name="Kyle Tidswell-Brown" userId="3518c4a0-5c99-4880-b127-cb60ccf11a39" providerId="ADAL" clId="{45056219-95DD-4028-9524-EFAAB0234643}" dt="2019-12-12T11:30:44.168" v="169" actId="478"/>
          <ac:spMkLst>
            <pc:docMk/>
            <pc:sldMk cId="1000324941" sldId="392"/>
            <ac:spMk id="81" creationId="{08CC278E-D321-47DE-A1BC-729C0D58F651}"/>
          </ac:spMkLst>
        </pc:spChg>
        <pc:spChg chg="del">
          <ac:chgData name="Kyle Tidswell-Brown" userId="3518c4a0-5c99-4880-b127-cb60ccf11a39" providerId="ADAL" clId="{45056219-95DD-4028-9524-EFAAB0234643}" dt="2019-12-12T11:30:48.181" v="172" actId="478"/>
          <ac:spMkLst>
            <pc:docMk/>
            <pc:sldMk cId="1000324941" sldId="392"/>
            <ac:spMk id="82" creationId="{8EC34798-8C53-4ED9-B339-6EE045C3F2A0}"/>
          </ac:spMkLst>
        </pc:spChg>
        <pc:spChg chg="del">
          <ac:chgData name="Kyle Tidswell-Brown" userId="3518c4a0-5c99-4880-b127-cb60ccf11a39" providerId="ADAL" clId="{45056219-95DD-4028-9524-EFAAB0234643}" dt="2019-12-12T11:30:46.076" v="170" actId="478"/>
          <ac:spMkLst>
            <pc:docMk/>
            <pc:sldMk cId="1000324941" sldId="392"/>
            <ac:spMk id="83" creationId="{3EC79219-8B42-4715-B4A0-E7ABD1C96FA7}"/>
          </ac:spMkLst>
        </pc:spChg>
        <pc:spChg chg="del mod topLvl">
          <ac:chgData name="Kyle Tidswell-Brown" userId="3518c4a0-5c99-4880-b127-cb60ccf11a39" providerId="ADAL" clId="{45056219-95DD-4028-9524-EFAAB0234643}" dt="2019-12-12T11:33:33.186" v="281" actId="478"/>
          <ac:spMkLst>
            <pc:docMk/>
            <pc:sldMk cId="1000324941" sldId="392"/>
            <ac:spMk id="84" creationId="{924C4FA3-F4E7-49EF-9261-E340B4FEF946}"/>
          </ac:spMkLst>
        </pc:spChg>
        <pc:spChg chg="del mod topLvl">
          <ac:chgData name="Kyle Tidswell-Brown" userId="3518c4a0-5c99-4880-b127-cb60ccf11a39" providerId="ADAL" clId="{45056219-95DD-4028-9524-EFAAB0234643}" dt="2019-12-12T11:33:33.186" v="281" actId="478"/>
          <ac:spMkLst>
            <pc:docMk/>
            <pc:sldMk cId="1000324941" sldId="392"/>
            <ac:spMk id="85" creationId="{B317EF92-4D3B-46CF-9C32-60A687B38E95}"/>
          </ac:spMkLst>
        </pc:spChg>
        <pc:spChg chg="del mod topLvl">
          <ac:chgData name="Kyle Tidswell-Brown" userId="3518c4a0-5c99-4880-b127-cb60ccf11a39" providerId="ADAL" clId="{45056219-95DD-4028-9524-EFAAB0234643}" dt="2019-12-12T11:33:33.186" v="281" actId="478"/>
          <ac:spMkLst>
            <pc:docMk/>
            <pc:sldMk cId="1000324941" sldId="392"/>
            <ac:spMk id="86" creationId="{E9FE95AC-796A-499D-B320-02C701FF3EBA}"/>
          </ac:spMkLst>
        </pc:spChg>
        <pc:spChg chg="del mod topLvl">
          <ac:chgData name="Kyle Tidswell-Brown" userId="3518c4a0-5c99-4880-b127-cb60ccf11a39" providerId="ADAL" clId="{45056219-95DD-4028-9524-EFAAB0234643}" dt="2019-12-12T11:33:33.186" v="281" actId="478"/>
          <ac:spMkLst>
            <pc:docMk/>
            <pc:sldMk cId="1000324941" sldId="392"/>
            <ac:spMk id="87" creationId="{2E09D5FE-A81D-4A29-AF3C-155FE3BD3F2F}"/>
          </ac:spMkLst>
        </pc:spChg>
        <pc:spChg chg="del mod topLvl">
          <ac:chgData name="Kyle Tidswell-Brown" userId="3518c4a0-5c99-4880-b127-cb60ccf11a39" providerId="ADAL" clId="{45056219-95DD-4028-9524-EFAAB0234643}" dt="2019-12-12T11:33:33.186" v="281" actId="478"/>
          <ac:spMkLst>
            <pc:docMk/>
            <pc:sldMk cId="1000324941" sldId="392"/>
            <ac:spMk id="88" creationId="{A754DE01-1883-4C80-9F99-A9E74E1980E4}"/>
          </ac:spMkLst>
        </pc:spChg>
        <pc:spChg chg="del mod topLvl">
          <ac:chgData name="Kyle Tidswell-Brown" userId="3518c4a0-5c99-4880-b127-cb60ccf11a39" providerId="ADAL" clId="{45056219-95DD-4028-9524-EFAAB0234643}" dt="2019-12-12T11:33:33.186" v="281" actId="478"/>
          <ac:spMkLst>
            <pc:docMk/>
            <pc:sldMk cId="1000324941" sldId="392"/>
            <ac:spMk id="89" creationId="{B5DFCC36-0BD1-4533-998A-D1F1FA440B33}"/>
          </ac:spMkLst>
        </pc:spChg>
        <pc:spChg chg="del mod topLvl">
          <ac:chgData name="Kyle Tidswell-Brown" userId="3518c4a0-5c99-4880-b127-cb60ccf11a39" providerId="ADAL" clId="{45056219-95DD-4028-9524-EFAAB0234643}" dt="2019-12-12T11:33:33.186" v="281" actId="478"/>
          <ac:spMkLst>
            <pc:docMk/>
            <pc:sldMk cId="1000324941" sldId="392"/>
            <ac:spMk id="90" creationId="{5CB565B8-B3EF-4E42-BA75-663C50F4A786}"/>
          </ac:spMkLst>
        </pc:spChg>
        <pc:spChg chg="del mod topLvl">
          <ac:chgData name="Kyle Tidswell-Brown" userId="3518c4a0-5c99-4880-b127-cb60ccf11a39" providerId="ADAL" clId="{45056219-95DD-4028-9524-EFAAB0234643}" dt="2019-12-12T11:33:33.186" v="281" actId="478"/>
          <ac:spMkLst>
            <pc:docMk/>
            <pc:sldMk cId="1000324941" sldId="392"/>
            <ac:spMk id="91" creationId="{15FC8891-0D39-4BCA-B198-19A842AC8425}"/>
          </ac:spMkLst>
        </pc:spChg>
        <pc:spChg chg="del mod topLvl">
          <ac:chgData name="Kyle Tidswell-Brown" userId="3518c4a0-5c99-4880-b127-cb60ccf11a39" providerId="ADAL" clId="{45056219-95DD-4028-9524-EFAAB0234643}" dt="2019-12-12T11:33:33.186" v="281" actId="478"/>
          <ac:spMkLst>
            <pc:docMk/>
            <pc:sldMk cId="1000324941" sldId="392"/>
            <ac:spMk id="92" creationId="{876B85EE-681D-4B88-BAAC-E11A146E1D4C}"/>
          </ac:spMkLst>
        </pc:spChg>
        <pc:spChg chg="del mod topLvl">
          <ac:chgData name="Kyle Tidswell-Brown" userId="3518c4a0-5c99-4880-b127-cb60ccf11a39" providerId="ADAL" clId="{45056219-95DD-4028-9524-EFAAB0234643}" dt="2019-12-12T11:33:33.186" v="281" actId="478"/>
          <ac:spMkLst>
            <pc:docMk/>
            <pc:sldMk cId="1000324941" sldId="392"/>
            <ac:spMk id="93" creationId="{CF8F53B4-DACB-4F95-9195-2DC73F9751CC}"/>
          </ac:spMkLst>
        </pc:spChg>
        <pc:spChg chg="del mod topLvl">
          <ac:chgData name="Kyle Tidswell-Brown" userId="3518c4a0-5c99-4880-b127-cb60ccf11a39" providerId="ADAL" clId="{45056219-95DD-4028-9524-EFAAB0234643}" dt="2019-12-12T11:33:33.186" v="281" actId="478"/>
          <ac:spMkLst>
            <pc:docMk/>
            <pc:sldMk cId="1000324941" sldId="392"/>
            <ac:spMk id="94" creationId="{0F007A9D-79A8-40BA-9872-649264A4A57B}"/>
          </ac:spMkLst>
        </pc:spChg>
        <pc:spChg chg="del mod topLvl">
          <ac:chgData name="Kyle Tidswell-Brown" userId="3518c4a0-5c99-4880-b127-cb60ccf11a39" providerId="ADAL" clId="{45056219-95DD-4028-9524-EFAAB0234643}" dt="2019-12-12T11:33:33.186" v="281" actId="478"/>
          <ac:spMkLst>
            <pc:docMk/>
            <pc:sldMk cId="1000324941" sldId="392"/>
            <ac:spMk id="95" creationId="{95E1D691-790E-452C-AED4-D748BD306EE9}"/>
          </ac:spMkLst>
        </pc:spChg>
        <pc:spChg chg="del mod topLvl">
          <ac:chgData name="Kyle Tidswell-Brown" userId="3518c4a0-5c99-4880-b127-cb60ccf11a39" providerId="ADAL" clId="{45056219-95DD-4028-9524-EFAAB0234643}" dt="2019-12-12T11:33:33.186" v="281" actId="478"/>
          <ac:spMkLst>
            <pc:docMk/>
            <pc:sldMk cId="1000324941" sldId="392"/>
            <ac:spMk id="96" creationId="{0C832C1C-BF8F-4CA8-8D03-1485681CE304}"/>
          </ac:spMkLst>
        </pc:spChg>
        <pc:spChg chg="del mod topLvl">
          <ac:chgData name="Kyle Tidswell-Brown" userId="3518c4a0-5c99-4880-b127-cb60ccf11a39" providerId="ADAL" clId="{45056219-95DD-4028-9524-EFAAB0234643}" dt="2019-12-12T11:33:33.186" v="281" actId="478"/>
          <ac:spMkLst>
            <pc:docMk/>
            <pc:sldMk cId="1000324941" sldId="392"/>
            <ac:spMk id="97" creationId="{A8E88D52-F410-4891-8421-04398ACB7328}"/>
          </ac:spMkLst>
        </pc:spChg>
        <pc:spChg chg="del mod topLvl">
          <ac:chgData name="Kyle Tidswell-Brown" userId="3518c4a0-5c99-4880-b127-cb60ccf11a39" providerId="ADAL" clId="{45056219-95DD-4028-9524-EFAAB0234643}" dt="2019-12-12T11:33:33.186" v="281" actId="478"/>
          <ac:spMkLst>
            <pc:docMk/>
            <pc:sldMk cId="1000324941" sldId="392"/>
            <ac:spMk id="98" creationId="{6E69FBFB-5438-441D-ABB1-7DC94CF8566A}"/>
          </ac:spMkLst>
        </pc:spChg>
        <pc:spChg chg="del mod topLvl">
          <ac:chgData name="Kyle Tidswell-Brown" userId="3518c4a0-5c99-4880-b127-cb60ccf11a39" providerId="ADAL" clId="{45056219-95DD-4028-9524-EFAAB0234643}" dt="2019-12-12T11:33:33.186" v="281" actId="478"/>
          <ac:spMkLst>
            <pc:docMk/>
            <pc:sldMk cId="1000324941" sldId="392"/>
            <ac:spMk id="99" creationId="{7A7738AF-3A99-482A-95C3-EBC1ED61A9F6}"/>
          </ac:spMkLst>
        </pc:spChg>
        <pc:spChg chg="del mod topLvl">
          <ac:chgData name="Kyle Tidswell-Brown" userId="3518c4a0-5c99-4880-b127-cb60ccf11a39" providerId="ADAL" clId="{45056219-95DD-4028-9524-EFAAB0234643}" dt="2019-12-12T11:33:33.186" v="281" actId="478"/>
          <ac:spMkLst>
            <pc:docMk/>
            <pc:sldMk cId="1000324941" sldId="392"/>
            <ac:spMk id="100" creationId="{A618165F-8B67-44B2-B98A-DB44997C8220}"/>
          </ac:spMkLst>
        </pc:spChg>
        <pc:spChg chg="del mod topLvl">
          <ac:chgData name="Kyle Tidswell-Brown" userId="3518c4a0-5c99-4880-b127-cb60ccf11a39" providerId="ADAL" clId="{45056219-95DD-4028-9524-EFAAB0234643}" dt="2019-12-12T11:33:33.186" v="281" actId="478"/>
          <ac:spMkLst>
            <pc:docMk/>
            <pc:sldMk cId="1000324941" sldId="392"/>
            <ac:spMk id="101" creationId="{26FCEBE0-5FC1-4033-88B1-90B2EFFB3207}"/>
          </ac:spMkLst>
        </pc:spChg>
        <pc:spChg chg="mod topLvl">
          <ac:chgData name="Kyle Tidswell-Brown" userId="3518c4a0-5c99-4880-b127-cb60ccf11a39" providerId="ADAL" clId="{45056219-95DD-4028-9524-EFAAB0234643}" dt="2019-12-12T11:33:37.202" v="282" actId="164"/>
          <ac:spMkLst>
            <pc:docMk/>
            <pc:sldMk cId="1000324941" sldId="392"/>
            <ac:spMk id="102" creationId="{6BB7E413-D274-4D9E-8880-0EEF468623BB}"/>
          </ac:spMkLst>
        </pc:spChg>
        <pc:spChg chg="mod topLvl">
          <ac:chgData name="Kyle Tidswell-Brown" userId="3518c4a0-5c99-4880-b127-cb60ccf11a39" providerId="ADAL" clId="{45056219-95DD-4028-9524-EFAAB0234643}" dt="2019-12-12T11:33:37.202" v="282" actId="164"/>
          <ac:spMkLst>
            <pc:docMk/>
            <pc:sldMk cId="1000324941" sldId="392"/>
            <ac:spMk id="103" creationId="{4B48651D-8497-47D2-9A36-00D8C0C0DD78}"/>
          </ac:spMkLst>
        </pc:spChg>
        <pc:spChg chg="mod topLvl">
          <ac:chgData name="Kyle Tidswell-Brown" userId="3518c4a0-5c99-4880-b127-cb60ccf11a39" providerId="ADAL" clId="{45056219-95DD-4028-9524-EFAAB0234643}" dt="2019-12-12T11:33:37.202" v="282" actId="164"/>
          <ac:spMkLst>
            <pc:docMk/>
            <pc:sldMk cId="1000324941" sldId="392"/>
            <ac:spMk id="104" creationId="{A8E24E52-65BA-457C-8514-3037752A7F4C}"/>
          </ac:spMkLst>
        </pc:spChg>
        <pc:spChg chg="mod topLvl">
          <ac:chgData name="Kyle Tidswell-Brown" userId="3518c4a0-5c99-4880-b127-cb60ccf11a39" providerId="ADAL" clId="{45056219-95DD-4028-9524-EFAAB0234643}" dt="2019-12-12T11:33:37.202" v="282" actId="164"/>
          <ac:spMkLst>
            <pc:docMk/>
            <pc:sldMk cId="1000324941" sldId="392"/>
            <ac:spMk id="105" creationId="{E8FC3446-85BC-4CA2-B386-B36D8F8A610E}"/>
          </ac:spMkLst>
        </pc:spChg>
        <pc:spChg chg="mod topLvl">
          <ac:chgData name="Kyle Tidswell-Brown" userId="3518c4a0-5c99-4880-b127-cb60ccf11a39" providerId="ADAL" clId="{45056219-95DD-4028-9524-EFAAB0234643}" dt="2019-12-12T11:33:37.202" v="282" actId="164"/>
          <ac:spMkLst>
            <pc:docMk/>
            <pc:sldMk cId="1000324941" sldId="392"/>
            <ac:spMk id="106" creationId="{8872DA26-40D1-40DE-A761-3CAB609BFC5C}"/>
          </ac:spMkLst>
        </pc:spChg>
        <pc:spChg chg="mod topLvl">
          <ac:chgData name="Kyle Tidswell-Brown" userId="3518c4a0-5c99-4880-b127-cb60ccf11a39" providerId="ADAL" clId="{45056219-95DD-4028-9524-EFAAB0234643}" dt="2019-12-12T11:33:37.202" v="282" actId="164"/>
          <ac:spMkLst>
            <pc:docMk/>
            <pc:sldMk cId="1000324941" sldId="392"/>
            <ac:spMk id="107" creationId="{FC7C2EEC-CFB6-45EB-9720-847110120E50}"/>
          </ac:spMkLst>
        </pc:spChg>
        <pc:spChg chg="add mod topLvl">
          <ac:chgData name="Kyle Tidswell-Brown" userId="3518c4a0-5c99-4880-b127-cb60ccf11a39" providerId="ADAL" clId="{45056219-95DD-4028-9524-EFAAB0234643}" dt="2019-12-12T11:33:37.202" v="282" actId="164"/>
          <ac:spMkLst>
            <pc:docMk/>
            <pc:sldMk cId="1000324941" sldId="392"/>
            <ac:spMk id="108" creationId="{0A33A051-0A54-4F9F-9E92-E15164E4F307}"/>
          </ac:spMkLst>
        </pc:spChg>
        <pc:spChg chg="add mod topLvl">
          <ac:chgData name="Kyle Tidswell-Brown" userId="3518c4a0-5c99-4880-b127-cb60ccf11a39" providerId="ADAL" clId="{45056219-95DD-4028-9524-EFAAB0234643}" dt="2019-12-12T11:33:37.202" v="282" actId="164"/>
          <ac:spMkLst>
            <pc:docMk/>
            <pc:sldMk cId="1000324941" sldId="392"/>
            <ac:spMk id="109" creationId="{C568F9DE-F7F6-489E-A327-DEF28920DB3A}"/>
          </ac:spMkLst>
        </pc:spChg>
        <pc:spChg chg="add mod topLvl">
          <ac:chgData name="Kyle Tidswell-Brown" userId="3518c4a0-5c99-4880-b127-cb60ccf11a39" providerId="ADAL" clId="{45056219-95DD-4028-9524-EFAAB0234643}" dt="2019-12-12T11:33:37.202" v="282" actId="164"/>
          <ac:spMkLst>
            <pc:docMk/>
            <pc:sldMk cId="1000324941" sldId="392"/>
            <ac:spMk id="110" creationId="{D3726A74-9924-427D-9E8E-4D66278E0239}"/>
          </ac:spMkLst>
        </pc:spChg>
        <pc:spChg chg="add del mod topLvl">
          <ac:chgData name="Kyle Tidswell-Brown" userId="3518c4a0-5c99-4880-b127-cb60ccf11a39" providerId="ADAL" clId="{45056219-95DD-4028-9524-EFAAB0234643}" dt="2019-12-12T11:33:33.186" v="281" actId="478"/>
          <ac:spMkLst>
            <pc:docMk/>
            <pc:sldMk cId="1000324941" sldId="392"/>
            <ac:spMk id="111" creationId="{DCF285A4-57E5-4836-8422-B6C2F22444F1}"/>
          </ac:spMkLst>
        </pc:spChg>
        <pc:spChg chg="add del mod topLvl">
          <ac:chgData name="Kyle Tidswell-Brown" userId="3518c4a0-5c99-4880-b127-cb60ccf11a39" providerId="ADAL" clId="{45056219-95DD-4028-9524-EFAAB0234643}" dt="2019-12-12T11:33:33.186" v="281" actId="478"/>
          <ac:spMkLst>
            <pc:docMk/>
            <pc:sldMk cId="1000324941" sldId="392"/>
            <ac:spMk id="112" creationId="{609C689B-1549-4550-B3A8-8233AE65C01B}"/>
          </ac:spMkLst>
        </pc:spChg>
        <pc:spChg chg="add del mod topLvl">
          <ac:chgData name="Kyle Tidswell-Brown" userId="3518c4a0-5c99-4880-b127-cb60ccf11a39" providerId="ADAL" clId="{45056219-95DD-4028-9524-EFAAB0234643}" dt="2019-12-12T11:33:33.186" v="281" actId="478"/>
          <ac:spMkLst>
            <pc:docMk/>
            <pc:sldMk cId="1000324941" sldId="392"/>
            <ac:spMk id="113" creationId="{B00DDA25-CF0E-49D2-94E2-9B6E764E2202}"/>
          </ac:spMkLst>
        </pc:spChg>
        <pc:spChg chg="add del mod topLvl">
          <ac:chgData name="Kyle Tidswell-Brown" userId="3518c4a0-5c99-4880-b127-cb60ccf11a39" providerId="ADAL" clId="{45056219-95DD-4028-9524-EFAAB0234643}" dt="2019-12-12T11:33:33.186" v="281" actId="478"/>
          <ac:spMkLst>
            <pc:docMk/>
            <pc:sldMk cId="1000324941" sldId="392"/>
            <ac:spMk id="114" creationId="{BBE24058-8D54-498E-8271-405F80926DFA}"/>
          </ac:spMkLst>
        </pc:spChg>
        <pc:spChg chg="add del mod topLvl">
          <ac:chgData name="Kyle Tidswell-Brown" userId="3518c4a0-5c99-4880-b127-cb60ccf11a39" providerId="ADAL" clId="{45056219-95DD-4028-9524-EFAAB0234643}" dt="2019-12-12T11:33:33.186" v="281" actId="478"/>
          <ac:spMkLst>
            <pc:docMk/>
            <pc:sldMk cId="1000324941" sldId="392"/>
            <ac:spMk id="115" creationId="{0D9554DF-6C0D-4ECA-A056-726D4DBF8793}"/>
          </ac:spMkLst>
        </pc:spChg>
        <pc:spChg chg="add del mod topLvl">
          <ac:chgData name="Kyle Tidswell-Brown" userId="3518c4a0-5c99-4880-b127-cb60ccf11a39" providerId="ADAL" clId="{45056219-95DD-4028-9524-EFAAB0234643}" dt="2019-12-12T11:33:33.186" v="281" actId="478"/>
          <ac:spMkLst>
            <pc:docMk/>
            <pc:sldMk cId="1000324941" sldId="392"/>
            <ac:spMk id="116" creationId="{752FC486-5240-4DBB-962B-11D527CEBB0D}"/>
          </ac:spMkLst>
        </pc:spChg>
        <pc:spChg chg="add del mod topLvl">
          <ac:chgData name="Kyle Tidswell-Brown" userId="3518c4a0-5c99-4880-b127-cb60ccf11a39" providerId="ADAL" clId="{45056219-95DD-4028-9524-EFAAB0234643}" dt="2019-12-12T11:33:33.186" v="281" actId="478"/>
          <ac:spMkLst>
            <pc:docMk/>
            <pc:sldMk cId="1000324941" sldId="392"/>
            <ac:spMk id="117" creationId="{3E9BD77B-3180-4234-A2C7-29BDB794A5F3}"/>
          </ac:spMkLst>
        </pc:spChg>
        <pc:spChg chg="add del mod topLvl">
          <ac:chgData name="Kyle Tidswell-Brown" userId="3518c4a0-5c99-4880-b127-cb60ccf11a39" providerId="ADAL" clId="{45056219-95DD-4028-9524-EFAAB0234643}" dt="2019-12-12T11:33:33.186" v="281" actId="478"/>
          <ac:spMkLst>
            <pc:docMk/>
            <pc:sldMk cId="1000324941" sldId="392"/>
            <ac:spMk id="118" creationId="{CBC74ECF-7479-4067-B260-5E04409378B6}"/>
          </ac:spMkLst>
        </pc:spChg>
        <pc:spChg chg="add del mod topLvl">
          <ac:chgData name="Kyle Tidswell-Brown" userId="3518c4a0-5c99-4880-b127-cb60ccf11a39" providerId="ADAL" clId="{45056219-95DD-4028-9524-EFAAB0234643}" dt="2019-12-12T11:33:33.186" v="281" actId="478"/>
          <ac:spMkLst>
            <pc:docMk/>
            <pc:sldMk cId="1000324941" sldId="392"/>
            <ac:spMk id="119" creationId="{E7637D58-4AEB-4399-880B-947DA35353CC}"/>
          </ac:spMkLst>
        </pc:spChg>
        <pc:spChg chg="add mod">
          <ac:chgData name="Kyle Tidswell-Brown" userId="3518c4a0-5c99-4880-b127-cb60ccf11a39" providerId="ADAL" clId="{45056219-95DD-4028-9524-EFAAB0234643}" dt="2019-12-12T11:34:31.607" v="297" actId="208"/>
          <ac:spMkLst>
            <pc:docMk/>
            <pc:sldMk cId="1000324941" sldId="392"/>
            <ac:spMk id="150" creationId="{ECA1D79F-B91C-4AFE-826C-725B49B469BB}"/>
          </ac:spMkLst>
        </pc:spChg>
        <pc:spChg chg="add mod">
          <ac:chgData name="Kyle Tidswell-Brown" userId="3518c4a0-5c99-4880-b127-cb60ccf11a39" providerId="ADAL" clId="{45056219-95DD-4028-9524-EFAAB0234643}" dt="2019-12-12T11:34:31.607" v="297" actId="208"/>
          <ac:spMkLst>
            <pc:docMk/>
            <pc:sldMk cId="1000324941" sldId="392"/>
            <ac:spMk id="151" creationId="{50C61F53-F1F8-476B-9503-E6370B468AC7}"/>
          </ac:spMkLst>
        </pc:spChg>
        <pc:spChg chg="add mod">
          <ac:chgData name="Kyle Tidswell-Brown" userId="3518c4a0-5c99-4880-b127-cb60ccf11a39" providerId="ADAL" clId="{45056219-95DD-4028-9524-EFAAB0234643}" dt="2019-12-12T11:34:31.607" v="297" actId="208"/>
          <ac:spMkLst>
            <pc:docMk/>
            <pc:sldMk cId="1000324941" sldId="392"/>
            <ac:spMk id="152" creationId="{F869BA54-CA64-4969-8517-8FC85B9FE05B}"/>
          </ac:spMkLst>
        </pc:spChg>
        <pc:spChg chg="add mod">
          <ac:chgData name="Kyle Tidswell-Brown" userId="3518c4a0-5c99-4880-b127-cb60ccf11a39" providerId="ADAL" clId="{45056219-95DD-4028-9524-EFAAB0234643}" dt="2019-12-12T11:34:31.607" v="297" actId="208"/>
          <ac:spMkLst>
            <pc:docMk/>
            <pc:sldMk cId="1000324941" sldId="392"/>
            <ac:spMk id="153" creationId="{CA3E1AC6-ABD1-47A4-A663-DF36B3321083}"/>
          </ac:spMkLst>
        </pc:spChg>
        <pc:spChg chg="add mod">
          <ac:chgData name="Kyle Tidswell-Brown" userId="3518c4a0-5c99-4880-b127-cb60ccf11a39" providerId="ADAL" clId="{45056219-95DD-4028-9524-EFAAB0234643}" dt="2019-12-12T11:34:31.607" v="297" actId="208"/>
          <ac:spMkLst>
            <pc:docMk/>
            <pc:sldMk cId="1000324941" sldId="392"/>
            <ac:spMk id="154" creationId="{17774730-E043-4B52-9691-C1D554572257}"/>
          </ac:spMkLst>
        </pc:spChg>
        <pc:spChg chg="add mod">
          <ac:chgData name="Kyle Tidswell-Brown" userId="3518c4a0-5c99-4880-b127-cb60ccf11a39" providerId="ADAL" clId="{45056219-95DD-4028-9524-EFAAB0234643}" dt="2019-12-12T11:34:31.607" v="297" actId="208"/>
          <ac:spMkLst>
            <pc:docMk/>
            <pc:sldMk cId="1000324941" sldId="392"/>
            <ac:spMk id="155" creationId="{2F39BC27-1823-4E46-B577-3511461339A6}"/>
          </ac:spMkLst>
        </pc:spChg>
        <pc:spChg chg="add mod">
          <ac:chgData name="Kyle Tidswell-Brown" userId="3518c4a0-5c99-4880-b127-cb60ccf11a39" providerId="ADAL" clId="{45056219-95DD-4028-9524-EFAAB0234643}" dt="2019-12-12T11:34:31.607" v="297" actId="208"/>
          <ac:spMkLst>
            <pc:docMk/>
            <pc:sldMk cId="1000324941" sldId="392"/>
            <ac:spMk id="156" creationId="{CB8FA082-FFED-4701-A6F7-9D32344379A4}"/>
          </ac:spMkLst>
        </pc:spChg>
        <pc:spChg chg="add mod">
          <ac:chgData name="Kyle Tidswell-Brown" userId="3518c4a0-5c99-4880-b127-cb60ccf11a39" providerId="ADAL" clId="{45056219-95DD-4028-9524-EFAAB0234643}" dt="2019-12-12T11:34:31.607" v="297" actId="208"/>
          <ac:spMkLst>
            <pc:docMk/>
            <pc:sldMk cId="1000324941" sldId="392"/>
            <ac:spMk id="157" creationId="{7B8D3F8A-9BDF-474E-B965-1ED83585281C}"/>
          </ac:spMkLst>
        </pc:spChg>
        <pc:spChg chg="add mod">
          <ac:chgData name="Kyle Tidswell-Brown" userId="3518c4a0-5c99-4880-b127-cb60ccf11a39" providerId="ADAL" clId="{45056219-95DD-4028-9524-EFAAB0234643}" dt="2019-12-12T11:34:31.607" v="297" actId="208"/>
          <ac:spMkLst>
            <pc:docMk/>
            <pc:sldMk cId="1000324941" sldId="392"/>
            <ac:spMk id="158" creationId="{061895A2-BD9E-4525-81BE-AD2375EC8DE5}"/>
          </ac:spMkLst>
        </pc:spChg>
        <pc:spChg chg="add mod">
          <ac:chgData name="Kyle Tidswell-Brown" userId="3518c4a0-5c99-4880-b127-cb60ccf11a39" providerId="ADAL" clId="{45056219-95DD-4028-9524-EFAAB0234643}" dt="2019-12-12T11:34:31.607" v="297" actId="208"/>
          <ac:spMkLst>
            <pc:docMk/>
            <pc:sldMk cId="1000324941" sldId="392"/>
            <ac:spMk id="159" creationId="{E7D2964D-3559-407A-94DD-F67189BEA923}"/>
          </ac:spMkLst>
        </pc:spChg>
        <pc:spChg chg="add mod">
          <ac:chgData name="Kyle Tidswell-Brown" userId="3518c4a0-5c99-4880-b127-cb60ccf11a39" providerId="ADAL" clId="{45056219-95DD-4028-9524-EFAAB0234643}" dt="2019-12-12T11:34:31.607" v="297" actId="208"/>
          <ac:spMkLst>
            <pc:docMk/>
            <pc:sldMk cId="1000324941" sldId="392"/>
            <ac:spMk id="160" creationId="{13573454-A312-4980-8B55-12EF60A25FC3}"/>
          </ac:spMkLst>
        </pc:spChg>
        <pc:spChg chg="add mod">
          <ac:chgData name="Kyle Tidswell-Brown" userId="3518c4a0-5c99-4880-b127-cb60ccf11a39" providerId="ADAL" clId="{45056219-95DD-4028-9524-EFAAB0234643}" dt="2019-12-12T11:34:31.607" v="297" actId="208"/>
          <ac:spMkLst>
            <pc:docMk/>
            <pc:sldMk cId="1000324941" sldId="392"/>
            <ac:spMk id="161" creationId="{4A32AB62-D6C5-4572-99E8-1897710C4CA0}"/>
          </ac:spMkLst>
        </pc:spChg>
        <pc:spChg chg="add mod">
          <ac:chgData name="Kyle Tidswell-Brown" userId="3518c4a0-5c99-4880-b127-cb60ccf11a39" providerId="ADAL" clId="{45056219-95DD-4028-9524-EFAAB0234643}" dt="2019-12-12T11:34:31.607" v="297" actId="208"/>
          <ac:spMkLst>
            <pc:docMk/>
            <pc:sldMk cId="1000324941" sldId="392"/>
            <ac:spMk id="162" creationId="{019EF6D9-67DF-48BD-A7EB-38A994FB5272}"/>
          </ac:spMkLst>
        </pc:spChg>
        <pc:spChg chg="add mod">
          <ac:chgData name="Kyle Tidswell-Brown" userId="3518c4a0-5c99-4880-b127-cb60ccf11a39" providerId="ADAL" clId="{45056219-95DD-4028-9524-EFAAB0234643}" dt="2019-12-12T11:34:31.607" v="297" actId="208"/>
          <ac:spMkLst>
            <pc:docMk/>
            <pc:sldMk cId="1000324941" sldId="392"/>
            <ac:spMk id="163" creationId="{C386836D-9EC5-4E1A-98A4-29DC9E029B7F}"/>
          </ac:spMkLst>
        </pc:spChg>
        <pc:spChg chg="add mod">
          <ac:chgData name="Kyle Tidswell-Brown" userId="3518c4a0-5c99-4880-b127-cb60ccf11a39" providerId="ADAL" clId="{45056219-95DD-4028-9524-EFAAB0234643}" dt="2019-12-12T11:34:31.607" v="297" actId="208"/>
          <ac:spMkLst>
            <pc:docMk/>
            <pc:sldMk cId="1000324941" sldId="392"/>
            <ac:spMk id="164" creationId="{CCFAF8A1-0C4C-4E4D-AE8B-52BCDAEE1E8C}"/>
          </ac:spMkLst>
        </pc:spChg>
        <pc:spChg chg="add mod">
          <ac:chgData name="Kyle Tidswell-Brown" userId="3518c4a0-5c99-4880-b127-cb60ccf11a39" providerId="ADAL" clId="{45056219-95DD-4028-9524-EFAAB0234643}" dt="2019-12-12T11:34:31.607" v="297" actId="208"/>
          <ac:spMkLst>
            <pc:docMk/>
            <pc:sldMk cId="1000324941" sldId="392"/>
            <ac:spMk id="165" creationId="{C875BE81-E5FC-4B83-A148-742BBFE09412}"/>
          </ac:spMkLst>
        </pc:spChg>
        <pc:grpChg chg="add del mod">
          <ac:chgData name="Kyle Tidswell-Brown" userId="3518c4a0-5c99-4880-b127-cb60ccf11a39" providerId="ADAL" clId="{45056219-95DD-4028-9524-EFAAB0234643}" dt="2019-12-12T11:30:29.180" v="161" actId="165"/>
          <ac:grpSpMkLst>
            <pc:docMk/>
            <pc:sldMk cId="1000324941" sldId="392"/>
            <ac:grpSpMk id="3" creationId="{8D6341BB-3208-4D75-9389-B469F74C095D}"/>
          </ac:grpSpMkLst>
        </pc:grpChg>
        <pc:grpChg chg="add mod">
          <ac:chgData name="Kyle Tidswell-Brown" userId="3518c4a0-5c99-4880-b127-cb60ccf11a39" providerId="ADAL" clId="{45056219-95DD-4028-9524-EFAAB0234643}" dt="2019-12-12T11:30:34.170" v="164" actId="164"/>
          <ac:grpSpMkLst>
            <pc:docMk/>
            <pc:sldMk cId="1000324941" sldId="392"/>
            <ac:grpSpMk id="4" creationId="{21F7FF28-A150-4106-B54C-A1E92AE4867E}"/>
          </ac:grpSpMkLst>
        </pc:grpChg>
        <pc:grpChg chg="add del mod">
          <ac:chgData name="Kyle Tidswell-Brown" userId="3518c4a0-5c99-4880-b127-cb60ccf11a39" providerId="ADAL" clId="{45056219-95DD-4028-9524-EFAAB0234643}" dt="2019-12-12T11:32:27.325" v="263" actId="165"/>
          <ac:grpSpMkLst>
            <pc:docMk/>
            <pc:sldMk cId="1000324941" sldId="392"/>
            <ac:grpSpMk id="6" creationId="{1AFBF1FB-9CEF-4158-A238-7FE7C3579278}"/>
          </ac:grpSpMkLst>
        </pc:grpChg>
        <pc:grpChg chg="add mod">
          <ac:chgData name="Kyle Tidswell-Brown" userId="3518c4a0-5c99-4880-b127-cb60ccf11a39" providerId="ADAL" clId="{45056219-95DD-4028-9524-EFAAB0234643}" dt="2019-12-12T11:33:54.433" v="291" actId="164"/>
          <ac:grpSpMkLst>
            <pc:docMk/>
            <pc:sldMk cId="1000324941" sldId="392"/>
            <ac:grpSpMk id="9" creationId="{B8AB6CF0-52EB-4043-8CDF-F87D12DCB919}"/>
          </ac:grpSpMkLst>
        </pc:grpChg>
        <pc:grpChg chg="add del mod">
          <ac:chgData name="Kyle Tidswell-Brown" userId="3518c4a0-5c99-4880-b127-cb60ccf11a39" providerId="ADAL" clId="{45056219-95DD-4028-9524-EFAAB0234643}" dt="2019-12-13T09:06:48.599" v="470" actId="478"/>
          <ac:grpSpMkLst>
            <pc:docMk/>
            <pc:sldMk cId="1000324941" sldId="392"/>
            <ac:grpSpMk id="25" creationId="{60687D72-409B-4FEF-B43C-840D092F2477}"/>
          </ac:grpSpMkLst>
        </pc:grpChg>
        <pc:grpChg chg="add del mod">
          <ac:chgData name="Kyle Tidswell-Brown" userId="3518c4a0-5c99-4880-b127-cb60ccf11a39" providerId="ADAL" clId="{45056219-95DD-4028-9524-EFAAB0234643}" dt="2019-12-13T09:06:48.599" v="470" actId="478"/>
          <ac:grpSpMkLst>
            <pc:docMk/>
            <pc:sldMk cId="1000324941" sldId="392"/>
            <ac:grpSpMk id="26" creationId="{8E7A57F7-3A85-40F3-ADF0-410B25DE47E5}"/>
          </ac:grpSpMkLst>
        </pc:grpChg>
        <pc:grpChg chg="add del mod">
          <ac:chgData name="Kyle Tidswell-Brown" userId="3518c4a0-5c99-4880-b127-cb60ccf11a39" providerId="ADAL" clId="{45056219-95DD-4028-9524-EFAAB0234643}" dt="2019-12-12T11:29:00.643" v="79" actId="165"/>
          <ac:grpSpMkLst>
            <pc:docMk/>
            <pc:sldMk cId="1000324941" sldId="392"/>
            <ac:grpSpMk id="30" creationId="{F1FCF128-9D6A-4D66-ADF8-82D0E48C32E9}"/>
          </ac:grpSpMkLst>
        </pc:grpChg>
        <pc:grpChg chg="del">
          <ac:chgData name="Kyle Tidswell-Brown" userId="3518c4a0-5c99-4880-b127-cb60ccf11a39" providerId="ADAL" clId="{45056219-95DD-4028-9524-EFAAB0234643}" dt="2019-12-12T09:39:35.744" v="34" actId="478"/>
          <ac:grpSpMkLst>
            <pc:docMk/>
            <pc:sldMk cId="1000324941" sldId="392"/>
            <ac:grpSpMk id="36" creationId="{E53945D1-DAAD-484F-9E55-76D2D46AF07D}"/>
          </ac:grpSpMkLst>
        </pc:grpChg>
        <pc:grpChg chg="add del mod topLvl">
          <ac:chgData name="Kyle Tidswell-Brown" userId="3518c4a0-5c99-4880-b127-cb60ccf11a39" providerId="ADAL" clId="{45056219-95DD-4028-9524-EFAAB0234643}" dt="2019-12-12T11:30:34.170" v="164" actId="164"/>
          <ac:grpSpMkLst>
            <pc:docMk/>
            <pc:sldMk cId="1000324941" sldId="392"/>
            <ac:grpSpMk id="37" creationId="{360320B8-9C62-4EAB-9059-E3C9E8103EB7}"/>
          </ac:grpSpMkLst>
        </pc:grpChg>
        <pc:grpChg chg="add del mod topLvl">
          <ac:chgData name="Kyle Tidswell-Brown" userId="3518c4a0-5c99-4880-b127-cb60ccf11a39" providerId="ADAL" clId="{45056219-95DD-4028-9524-EFAAB0234643}" dt="2019-12-12T11:30:34.170" v="164" actId="164"/>
          <ac:grpSpMkLst>
            <pc:docMk/>
            <pc:sldMk cId="1000324941" sldId="392"/>
            <ac:grpSpMk id="38" creationId="{D3DEE8D0-6F30-419F-B959-9DC1B438DDB4}"/>
          </ac:grpSpMkLst>
        </pc:grpChg>
        <pc:grpChg chg="add del mod topLvl">
          <ac:chgData name="Kyle Tidswell-Brown" userId="3518c4a0-5c99-4880-b127-cb60ccf11a39" providerId="ADAL" clId="{45056219-95DD-4028-9524-EFAAB0234643}" dt="2019-12-12T11:30:34.170" v="164" actId="164"/>
          <ac:grpSpMkLst>
            <pc:docMk/>
            <pc:sldMk cId="1000324941" sldId="392"/>
            <ac:grpSpMk id="39" creationId="{080F515D-ADDF-40F0-A695-9CB7BC37D44B}"/>
          </ac:grpSpMkLst>
        </pc:grpChg>
        <pc:grpChg chg="add del mod topLvl">
          <ac:chgData name="Kyle Tidswell-Brown" userId="3518c4a0-5c99-4880-b127-cb60ccf11a39" providerId="ADAL" clId="{45056219-95DD-4028-9524-EFAAB0234643}" dt="2019-12-12T11:30:34.170" v="164" actId="164"/>
          <ac:grpSpMkLst>
            <pc:docMk/>
            <pc:sldMk cId="1000324941" sldId="392"/>
            <ac:grpSpMk id="40" creationId="{32EDC109-69BA-4DBD-B62F-05B683C39E3C}"/>
          </ac:grpSpMkLst>
        </pc:grpChg>
        <pc:grpChg chg="add del mod topLvl">
          <ac:chgData name="Kyle Tidswell-Brown" userId="3518c4a0-5c99-4880-b127-cb60ccf11a39" providerId="ADAL" clId="{45056219-95DD-4028-9524-EFAAB0234643}" dt="2019-12-12T11:30:34.170" v="164" actId="164"/>
          <ac:grpSpMkLst>
            <pc:docMk/>
            <pc:sldMk cId="1000324941" sldId="392"/>
            <ac:grpSpMk id="65" creationId="{6A204EA2-1AE1-40BB-9135-4CEC35549064}"/>
          </ac:grpSpMkLst>
        </pc:grpChg>
        <pc:grpChg chg="add del mod topLvl">
          <ac:chgData name="Kyle Tidswell-Brown" userId="3518c4a0-5c99-4880-b127-cb60ccf11a39" providerId="ADAL" clId="{45056219-95DD-4028-9524-EFAAB0234643}" dt="2019-12-12T11:32:30.357" v="264" actId="165"/>
          <ac:grpSpMkLst>
            <pc:docMk/>
            <pc:sldMk cId="1000324941" sldId="392"/>
            <ac:grpSpMk id="72" creationId="{FF705421-4698-4654-8F02-DCCADCBAA84D}"/>
          </ac:grpSpMkLst>
        </pc:grpChg>
        <pc:grpChg chg="del mod topLvl">
          <ac:chgData name="Kyle Tidswell-Brown" userId="3518c4a0-5c99-4880-b127-cb60ccf11a39" providerId="ADAL" clId="{45056219-95DD-4028-9524-EFAAB0234643}" dt="2019-12-12T11:32:35.297" v="265" actId="165"/>
          <ac:grpSpMkLst>
            <pc:docMk/>
            <pc:sldMk cId="1000324941" sldId="392"/>
            <ac:grpSpMk id="73" creationId="{A353880C-9F76-47D5-996C-467B2C1B19DB}"/>
          </ac:grpSpMkLst>
        </pc:grpChg>
        <pc:grpChg chg="del mod topLvl">
          <ac:chgData name="Kyle Tidswell-Brown" userId="3518c4a0-5c99-4880-b127-cb60ccf11a39" providerId="ADAL" clId="{45056219-95DD-4028-9524-EFAAB0234643}" dt="2019-12-12T11:32:35.297" v="265" actId="165"/>
          <ac:grpSpMkLst>
            <pc:docMk/>
            <pc:sldMk cId="1000324941" sldId="392"/>
            <ac:grpSpMk id="74" creationId="{9B4409A4-860A-49BA-A2ED-BBADBA402C3B}"/>
          </ac:grpSpMkLst>
        </pc:grpChg>
        <pc:grpChg chg="del mod topLvl">
          <ac:chgData name="Kyle Tidswell-Brown" userId="3518c4a0-5c99-4880-b127-cb60ccf11a39" providerId="ADAL" clId="{45056219-95DD-4028-9524-EFAAB0234643}" dt="2019-12-12T11:32:35.297" v="265" actId="165"/>
          <ac:grpSpMkLst>
            <pc:docMk/>
            <pc:sldMk cId="1000324941" sldId="392"/>
            <ac:grpSpMk id="75" creationId="{DBA235D5-FFC6-494D-9B1B-15ED8D42CC6F}"/>
          </ac:grpSpMkLst>
        </pc:grpChg>
        <pc:grpChg chg="del mod topLvl">
          <ac:chgData name="Kyle Tidswell-Brown" userId="3518c4a0-5c99-4880-b127-cb60ccf11a39" providerId="ADAL" clId="{45056219-95DD-4028-9524-EFAAB0234643}" dt="2019-12-12T11:32:35.297" v="265" actId="165"/>
          <ac:grpSpMkLst>
            <pc:docMk/>
            <pc:sldMk cId="1000324941" sldId="392"/>
            <ac:grpSpMk id="76" creationId="{F5472B2C-CAEF-40B9-97F7-79B8B3273DB8}"/>
          </ac:grpSpMkLst>
        </pc:grpChg>
        <pc:grpChg chg="del mod">
          <ac:chgData name="Kyle Tidswell-Brown" userId="3518c4a0-5c99-4880-b127-cb60ccf11a39" providerId="ADAL" clId="{45056219-95DD-4028-9524-EFAAB0234643}" dt="2019-12-12T11:30:47.076" v="171" actId="478"/>
          <ac:grpSpMkLst>
            <pc:docMk/>
            <pc:sldMk cId="1000324941" sldId="392"/>
            <ac:grpSpMk id="77" creationId="{B1A2B64D-31A7-4AC9-A591-874AAFABF393}"/>
          </ac:grpSpMkLst>
        </pc:grpChg>
        <pc:grpChg chg="add">
          <ac:chgData name="Kyle Tidswell-Brown" userId="3518c4a0-5c99-4880-b127-cb60ccf11a39" providerId="ADAL" clId="{45056219-95DD-4028-9524-EFAAB0234643}" dt="2019-12-13T09:06:53.448" v="471"/>
          <ac:grpSpMkLst>
            <pc:docMk/>
            <pc:sldMk cId="1000324941" sldId="392"/>
            <ac:grpSpMk id="111" creationId="{D1EB3DA2-FDCA-40D7-A5F9-FE07047CE751}"/>
          </ac:grpSpMkLst>
        </pc:grpChg>
        <pc:grpChg chg="add mod">
          <ac:chgData name="Kyle Tidswell-Brown" userId="3518c4a0-5c99-4880-b127-cb60ccf11a39" providerId="ADAL" clId="{45056219-95DD-4028-9524-EFAAB0234643}" dt="2019-12-12T11:33:54.433" v="291" actId="164"/>
          <ac:grpSpMkLst>
            <pc:docMk/>
            <pc:sldMk cId="1000324941" sldId="392"/>
            <ac:grpSpMk id="120" creationId="{408DFCEF-CA85-479A-871F-E797EB3665AD}"/>
          </ac:grpSpMkLst>
        </pc:grpChg>
        <pc:grpChg chg="add mod">
          <ac:chgData name="Kyle Tidswell-Brown" userId="3518c4a0-5c99-4880-b127-cb60ccf11a39" providerId="ADAL" clId="{45056219-95DD-4028-9524-EFAAB0234643}" dt="2019-12-12T11:33:54.433" v="291" actId="164"/>
          <ac:grpSpMkLst>
            <pc:docMk/>
            <pc:sldMk cId="1000324941" sldId="392"/>
            <ac:grpSpMk id="130" creationId="{21C90929-8F43-4CC1-9481-964A9BD19608}"/>
          </ac:grpSpMkLst>
        </pc:grpChg>
        <pc:grpChg chg="add mod">
          <ac:chgData name="Kyle Tidswell-Brown" userId="3518c4a0-5c99-4880-b127-cb60ccf11a39" providerId="ADAL" clId="{45056219-95DD-4028-9524-EFAAB0234643}" dt="2019-12-12T11:33:54.433" v="291" actId="164"/>
          <ac:grpSpMkLst>
            <pc:docMk/>
            <pc:sldMk cId="1000324941" sldId="392"/>
            <ac:grpSpMk id="140" creationId="{CBB4DC8F-420F-4726-8F46-66A8CB436769}"/>
          </ac:grpSpMkLst>
        </pc:grpChg>
        <pc:grpChg chg="add">
          <ac:chgData name="Kyle Tidswell-Brown" userId="3518c4a0-5c99-4880-b127-cb60ccf11a39" providerId="ADAL" clId="{45056219-95DD-4028-9524-EFAAB0234643}" dt="2019-12-13T09:06:53.448" v="471"/>
          <ac:grpSpMkLst>
            <pc:docMk/>
            <pc:sldMk cId="1000324941" sldId="392"/>
            <ac:grpSpMk id="201" creationId="{8C4D685F-DB4E-4CE3-A82B-59588A4AEEE1}"/>
          </ac:grpSpMkLst>
        </pc:grpChg>
        <pc:graphicFrameChg chg="mod">
          <ac:chgData name="Kyle Tidswell-Brown" userId="3518c4a0-5c99-4880-b127-cb60ccf11a39" providerId="ADAL" clId="{45056219-95DD-4028-9524-EFAAB0234643}" dt="2019-12-12T11:30:06.158" v="157" actId="465"/>
          <ac:graphicFrameMkLst>
            <pc:docMk/>
            <pc:sldMk cId="1000324941" sldId="392"/>
            <ac:graphicFrameMk id="2" creationId="{AFC3C3DB-1F4A-4869-A404-B301D247A50B}"/>
          </ac:graphicFrameMkLst>
        </pc:graphicFrameChg>
        <pc:graphicFrameChg chg="mod">
          <ac:chgData name="Kyle Tidswell-Brown" userId="3518c4a0-5c99-4880-b127-cb60ccf11a39" providerId="ADAL" clId="{45056219-95DD-4028-9524-EFAAB0234643}" dt="2019-12-12T11:30:06.158" v="157" actId="465"/>
          <ac:graphicFrameMkLst>
            <pc:docMk/>
            <pc:sldMk cId="1000324941" sldId="392"/>
            <ac:graphicFrameMk id="10" creationId="{A47781CE-96D2-444B-8AB1-26D286828418}"/>
          </ac:graphicFrameMkLst>
        </pc:graphicFrameChg>
        <pc:graphicFrameChg chg="mod">
          <ac:chgData name="Kyle Tidswell-Brown" userId="3518c4a0-5c99-4880-b127-cb60ccf11a39" providerId="ADAL" clId="{45056219-95DD-4028-9524-EFAAB0234643}" dt="2019-12-12T11:30:06.158" v="157" actId="465"/>
          <ac:graphicFrameMkLst>
            <pc:docMk/>
            <pc:sldMk cId="1000324941" sldId="392"/>
            <ac:graphicFrameMk id="11" creationId="{B2EE1F50-F41E-42FC-B384-A48EEBF874C8}"/>
          </ac:graphicFrameMkLst>
        </pc:graphicFrameChg>
        <pc:graphicFrameChg chg="mod">
          <ac:chgData name="Kyle Tidswell-Brown" userId="3518c4a0-5c99-4880-b127-cb60ccf11a39" providerId="ADAL" clId="{45056219-95DD-4028-9524-EFAAB0234643}" dt="2019-12-12T11:30:14.076" v="160" actId="465"/>
          <ac:graphicFrameMkLst>
            <pc:docMk/>
            <pc:sldMk cId="1000324941" sldId="392"/>
            <ac:graphicFrameMk id="12" creationId="{1F04918E-1A22-46F4-8841-13B32EFD4561}"/>
          </ac:graphicFrameMkLst>
        </pc:graphicFrameChg>
        <pc:graphicFrameChg chg="mod">
          <ac:chgData name="Kyle Tidswell-Brown" userId="3518c4a0-5c99-4880-b127-cb60ccf11a39" providerId="ADAL" clId="{45056219-95DD-4028-9524-EFAAB0234643}" dt="2019-12-12T11:30:14.076" v="160" actId="465"/>
          <ac:graphicFrameMkLst>
            <pc:docMk/>
            <pc:sldMk cId="1000324941" sldId="392"/>
            <ac:graphicFrameMk id="13" creationId="{F613AB87-079A-43B4-B7F0-49E1B26BB642}"/>
          </ac:graphicFrameMkLst>
        </pc:graphicFrameChg>
        <pc:graphicFrameChg chg="mod">
          <ac:chgData name="Kyle Tidswell-Brown" userId="3518c4a0-5c99-4880-b127-cb60ccf11a39" providerId="ADAL" clId="{45056219-95DD-4028-9524-EFAAB0234643}" dt="2019-12-12T11:30:14.076" v="160" actId="465"/>
          <ac:graphicFrameMkLst>
            <pc:docMk/>
            <pc:sldMk cId="1000324941" sldId="392"/>
            <ac:graphicFrameMk id="14" creationId="{59158FE6-8B4E-47F9-97F5-4392132F6C3C}"/>
          </ac:graphicFrameMkLst>
        </pc:graphicFrameChg>
        <pc:cxnChg chg="add mod">
          <ac:chgData name="Kyle Tidswell-Brown" userId="3518c4a0-5c99-4880-b127-cb60ccf11a39" providerId="ADAL" clId="{45056219-95DD-4028-9524-EFAAB0234643}" dt="2019-12-12T11:35:04.356" v="313" actId="1582"/>
          <ac:cxnSpMkLst>
            <pc:docMk/>
            <pc:sldMk cId="1000324941" sldId="392"/>
            <ac:cxnSpMk id="166" creationId="{FC5A26A0-5E82-46B7-878B-12C7E6F491E5}"/>
          </ac:cxnSpMkLst>
        </pc:cxnChg>
        <pc:cxnChg chg="add mod">
          <ac:chgData name="Kyle Tidswell-Brown" userId="3518c4a0-5c99-4880-b127-cb60ccf11a39" providerId="ADAL" clId="{45056219-95DD-4028-9524-EFAAB0234643}" dt="2019-12-12T11:35:48.870" v="316" actId="14100"/>
          <ac:cxnSpMkLst>
            <pc:docMk/>
            <pc:sldMk cId="1000324941" sldId="392"/>
            <ac:cxnSpMk id="167" creationId="{417EF007-CC73-4FC8-9B6C-67157B188961}"/>
          </ac:cxnSpMkLst>
        </pc:cxnChg>
        <pc:cxnChg chg="add mod">
          <ac:chgData name="Kyle Tidswell-Brown" userId="3518c4a0-5c99-4880-b127-cb60ccf11a39" providerId="ADAL" clId="{45056219-95DD-4028-9524-EFAAB0234643}" dt="2019-12-12T11:35:59.687" v="322" actId="1037"/>
          <ac:cxnSpMkLst>
            <pc:docMk/>
            <pc:sldMk cId="1000324941" sldId="392"/>
            <ac:cxnSpMk id="170" creationId="{D00866F2-F5C8-4887-897A-2E3C92CC9C36}"/>
          </ac:cxnSpMkLst>
        </pc:cxnChg>
      </pc:sldChg>
      <pc:sldChg chg="delSp modSp del ord">
        <pc:chgData name="Kyle Tidswell-Brown" userId="3518c4a0-5c99-4880-b127-cb60ccf11a39" providerId="ADAL" clId="{45056219-95DD-4028-9524-EFAAB0234643}" dt="2019-12-12T11:34:43.953" v="309" actId="47"/>
        <pc:sldMkLst>
          <pc:docMk/>
          <pc:sldMk cId="4150473159" sldId="393"/>
        </pc:sldMkLst>
        <pc:spChg chg="mod">
          <ac:chgData name="Kyle Tidswell-Brown" userId="3518c4a0-5c99-4880-b127-cb60ccf11a39" providerId="ADAL" clId="{45056219-95DD-4028-9524-EFAAB0234643}" dt="2019-12-12T09:38:12.737" v="29" actId="20577"/>
          <ac:spMkLst>
            <pc:docMk/>
            <pc:sldMk cId="4150473159" sldId="393"/>
            <ac:spMk id="19" creationId="{5252A847-DE45-4FA3-A1F8-EEBEB845FF8E}"/>
          </ac:spMkLst>
        </pc:spChg>
        <pc:grpChg chg="del">
          <ac:chgData name="Kyle Tidswell-Brown" userId="3518c4a0-5c99-4880-b127-cb60ccf11a39" providerId="ADAL" clId="{45056219-95DD-4028-9524-EFAAB0234643}" dt="2019-12-12T11:26:39.693" v="35" actId="478"/>
          <ac:grpSpMkLst>
            <pc:docMk/>
            <pc:sldMk cId="4150473159" sldId="393"/>
            <ac:grpSpMk id="23" creationId="{BE3A6780-BA48-4E5B-B6FB-8039A327EA9E}"/>
          </ac:grpSpMkLst>
        </pc:grpChg>
      </pc:sldChg>
      <pc:sldChg chg="modSp">
        <pc:chgData name="Kyle Tidswell-Brown" userId="3518c4a0-5c99-4880-b127-cb60ccf11a39" providerId="ADAL" clId="{45056219-95DD-4028-9524-EFAAB0234643}" dt="2019-12-13T09:08:14.894" v="510" actId="403"/>
        <pc:sldMkLst>
          <pc:docMk/>
          <pc:sldMk cId="290299454" sldId="394"/>
        </pc:sldMkLst>
        <pc:graphicFrameChg chg="modGraphic">
          <ac:chgData name="Kyle Tidswell-Brown" userId="3518c4a0-5c99-4880-b127-cb60ccf11a39" providerId="ADAL" clId="{45056219-95DD-4028-9524-EFAAB0234643}" dt="2019-12-13T09:08:06.898" v="504" actId="403"/>
          <ac:graphicFrameMkLst>
            <pc:docMk/>
            <pc:sldMk cId="290299454" sldId="394"/>
            <ac:graphicFrameMk id="3" creationId="{AAFB9798-5895-46B5-9FC8-F82E4397DD2A}"/>
          </ac:graphicFrameMkLst>
        </pc:graphicFrameChg>
        <pc:graphicFrameChg chg="modGraphic">
          <ac:chgData name="Kyle Tidswell-Brown" userId="3518c4a0-5c99-4880-b127-cb60ccf11a39" providerId="ADAL" clId="{45056219-95DD-4028-9524-EFAAB0234643}" dt="2019-12-13T09:08:12.338" v="508" actId="403"/>
          <ac:graphicFrameMkLst>
            <pc:docMk/>
            <pc:sldMk cId="290299454" sldId="394"/>
            <ac:graphicFrameMk id="10" creationId="{05023375-AED4-45FA-89C3-36E9C100092F}"/>
          </ac:graphicFrameMkLst>
        </pc:graphicFrameChg>
        <pc:graphicFrameChg chg="modGraphic">
          <ac:chgData name="Kyle Tidswell-Brown" userId="3518c4a0-5c99-4880-b127-cb60ccf11a39" providerId="ADAL" clId="{45056219-95DD-4028-9524-EFAAB0234643}" dt="2019-12-13T09:08:09.541" v="506" actId="403"/>
          <ac:graphicFrameMkLst>
            <pc:docMk/>
            <pc:sldMk cId="290299454" sldId="394"/>
            <ac:graphicFrameMk id="11" creationId="{9C7C2B33-231C-47CB-A0D8-45289E6D6F5F}"/>
          </ac:graphicFrameMkLst>
        </pc:graphicFrameChg>
        <pc:graphicFrameChg chg="modGraphic">
          <ac:chgData name="Kyle Tidswell-Brown" userId="3518c4a0-5c99-4880-b127-cb60ccf11a39" providerId="ADAL" clId="{45056219-95DD-4028-9524-EFAAB0234643}" dt="2019-12-13T09:08:14.894" v="510" actId="403"/>
          <ac:graphicFrameMkLst>
            <pc:docMk/>
            <pc:sldMk cId="290299454" sldId="394"/>
            <ac:graphicFrameMk id="12" creationId="{0E6AEFFB-8D11-4906-9AC2-6B3685966D5B}"/>
          </ac:graphicFrameMkLst>
        </pc:graphicFrameChg>
      </pc:sldChg>
      <pc:sldChg chg="modSp">
        <pc:chgData name="Kyle Tidswell-Brown" userId="3518c4a0-5c99-4880-b127-cb60ccf11a39" providerId="ADAL" clId="{45056219-95DD-4028-9524-EFAAB0234643}" dt="2019-12-13T09:08:03.090" v="502" actId="403"/>
        <pc:sldMkLst>
          <pc:docMk/>
          <pc:sldMk cId="3044422943" sldId="395"/>
        </pc:sldMkLst>
        <pc:graphicFrameChg chg="modGraphic">
          <ac:chgData name="Kyle Tidswell-Brown" userId="3518c4a0-5c99-4880-b127-cb60ccf11a39" providerId="ADAL" clId="{45056219-95DD-4028-9524-EFAAB0234643}" dt="2019-12-13T09:07:55.831" v="496" actId="403"/>
          <ac:graphicFrameMkLst>
            <pc:docMk/>
            <pc:sldMk cId="3044422943" sldId="395"/>
            <ac:graphicFrameMk id="3" creationId="{AAFB9798-5895-46B5-9FC8-F82E4397DD2A}"/>
          </ac:graphicFrameMkLst>
        </pc:graphicFrameChg>
        <pc:graphicFrameChg chg="modGraphic">
          <ac:chgData name="Kyle Tidswell-Brown" userId="3518c4a0-5c99-4880-b127-cb60ccf11a39" providerId="ADAL" clId="{45056219-95DD-4028-9524-EFAAB0234643}" dt="2019-12-13T09:08:00.761" v="500" actId="403"/>
          <ac:graphicFrameMkLst>
            <pc:docMk/>
            <pc:sldMk cId="3044422943" sldId="395"/>
            <ac:graphicFrameMk id="10" creationId="{05023375-AED4-45FA-89C3-36E9C100092F}"/>
          </ac:graphicFrameMkLst>
        </pc:graphicFrameChg>
        <pc:graphicFrameChg chg="modGraphic">
          <ac:chgData name="Kyle Tidswell-Brown" userId="3518c4a0-5c99-4880-b127-cb60ccf11a39" providerId="ADAL" clId="{45056219-95DD-4028-9524-EFAAB0234643}" dt="2019-12-13T09:07:58.412" v="498" actId="403"/>
          <ac:graphicFrameMkLst>
            <pc:docMk/>
            <pc:sldMk cId="3044422943" sldId="395"/>
            <ac:graphicFrameMk id="11" creationId="{9C7C2B33-231C-47CB-A0D8-45289E6D6F5F}"/>
          </ac:graphicFrameMkLst>
        </pc:graphicFrameChg>
        <pc:graphicFrameChg chg="modGraphic">
          <ac:chgData name="Kyle Tidswell-Brown" userId="3518c4a0-5c99-4880-b127-cb60ccf11a39" providerId="ADAL" clId="{45056219-95DD-4028-9524-EFAAB0234643}" dt="2019-12-13T09:08:03.090" v="502" actId="403"/>
          <ac:graphicFrameMkLst>
            <pc:docMk/>
            <pc:sldMk cId="3044422943" sldId="395"/>
            <ac:graphicFrameMk id="12" creationId="{0E6AEFFB-8D11-4906-9AC2-6B3685966D5B}"/>
          </ac:graphicFrameMkLst>
        </pc:graphicFrameChg>
      </pc:sldChg>
      <pc:sldChg chg="modSp">
        <pc:chgData name="Kyle Tidswell-Brown" userId="3518c4a0-5c99-4880-b127-cb60ccf11a39" providerId="ADAL" clId="{45056219-95DD-4028-9524-EFAAB0234643}" dt="2019-12-12T13:19:45.911" v="398" actId="20577"/>
        <pc:sldMkLst>
          <pc:docMk/>
          <pc:sldMk cId="91587526" sldId="396"/>
        </pc:sldMkLst>
        <pc:spChg chg="mod">
          <ac:chgData name="Kyle Tidswell-Brown" userId="3518c4a0-5c99-4880-b127-cb60ccf11a39" providerId="ADAL" clId="{45056219-95DD-4028-9524-EFAAB0234643}" dt="2019-12-12T13:19:45.911" v="398" actId="20577"/>
          <ac:spMkLst>
            <pc:docMk/>
            <pc:sldMk cId="91587526" sldId="396"/>
            <ac:spMk id="19" creationId="{5252A847-DE45-4FA3-A1F8-EEBEB845FF8E}"/>
          </ac:spMkLst>
        </pc:spChg>
      </pc:sldChg>
      <pc:sldChg chg="delSp modSp add ord">
        <pc:chgData name="Kyle Tidswell-Brown" userId="3518c4a0-5c99-4880-b127-cb60ccf11a39" providerId="ADAL" clId="{45056219-95DD-4028-9524-EFAAB0234643}" dt="2019-12-13T09:06:36.537" v="469" actId="404"/>
        <pc:sldMkLst>
          <pc:docMk/>
          <pc:sldMk cId="226687435" sldId="400"/>
        </pc:sldMkLst>
        <pc:spChg chg="del">
          <ac:chgData name="Kyle Tidswell-Brown" userId="3518c4a0-5c99-4880-b127-cb60ccf11a39" providerId="ADAL" clId="{45056219-95DD-4028-9524-EFAAB0234643}" dt="2019-12-13T09:06:27.868" v="464" actId="478"/>
          <ac:spMkLst>
            <pc:docMk/>
            <pc:sldMk cId="226687435" sldId="400"/>
            <ac:spMk id="3" creationId="{3678E587-A824-4ADE-BBD3-F63A41C6430E}"/>
          </ac:spMkLst>
        </pc:spChg>
        <pc:spChg chg="mod">
          <ac:chgData name="Kyle Tidswell-Brown" userId="3518c4a0-5c99-4880-b127-cb60ccf11a39" providerId="ADAL" clId="{45056219-95DD-4028-9524-EFAAB0234643}" dt="2019-12-13T09:06:36.537" v="469" actId="404"/>
          <ac:spMkLst>
            <pc:docMk/>
            <pc:sldMk cId="226687435" sldId="400"/>
            <ac:spMk id="102" creationId="{6BB7E413-D274-4D9E-8880-0EEF468623BB}"/>
          </ac:spMkLst>
        </pc:spChg>
        <pc:spChg chg="mod">
          <ac:chgData name="Kyle Tidswell-Brown" userId="3518c4a0-5c99-4880-b127-cb60ccf11a39" providerId="ADAL" clId="{45056219-95DD-4028-9524-EFAAB0234643}" dt="2019-12-13T09:06:36.537" v="469" actId="404"/>
          <ac:spMkLst>
            <pc:docMk/>
            <pc:sldMk cId="226687435" sldId="400"/>
            <ac:spMk id="103" creationId="{4B48651D-8497-47D2-9A36-00D8C0C0DD78}"/>
          </ac:spMkLst>
        </pc:spChg>
        <pc:spChg chg="mod">
          <ac:chgData name="Kyle Tidswell-Brown" userId="3518c4a0-5c99-4880-b127-cb60ccf11a39" providerId="ADAL" clId="{45056219-95DD-4028-9524-EFAAB0234643}" dt="2019-12-13T09:06:36.537" v="469" actId="404"/>
          <ac:spMkLst>
            <pc:docMk/>
            <pc:sldMk cId="226687435" sldId="400"/>
            <ac:spMk id="104" creationId="{A8E24E52-65BA-457C-8514-3037752A7F4C}"/>
          </ac:spMkLst>
        </pc:spChg>
        <pc:spChg chg="mod">
          <ac:chgData name="Kyle Tidswell-Brown" userId="3518c4a0-5c99-4880-b127-cb60ccf11a39" providerId="ADAL" clId="{45056219-95DD-4028-9524-EFAAB0234643}" dt="2019-12-13T09:06:36.537" v="469" actId="404"/>
          <ac:spMkLst>
            <pc:docMk/>
            <pc:sldMk cId="226687435" sldId="400"/>
            <ac:spMk id="105" creationId="{E8FC3446-85BC-4CA2-B386-B36D8F8A610E}"/>
          </ac:spMkLst>
        </pc:spChg>
        <pc:spChg chg="mod">
          <ac:chgData name="Kyle Tidswell-Brown" userId="3518c4a0-5c99-4880-b127-cb60ccf11a39" providerId="ADAL" clId="{45056219-95DD-4028-9524-EFAAB0234643}" dt="2019-12-13T09:06:36.537" v="469" actId="404"/>
          <ac:spMkLst>
            <pc:docMk/>
            <pc:sldMk cId="226687435" sldId="400"/>
            <ac:spMk id="106" creationId="{8872DA26-40D1-40DE-A761-3CAB609BFC5C}"/>
          </ac:spMkLst>
        </pc:spChg>
        <pc:spChg chg="mod">
          <ac:chgData name="Kyle Tidswell-Brown" userId="3518c4a0-5c99-4880-b127-cb60ccf11a39" providerId="ADAL" clId="{45056219-95DD-4028-9524-EFAAB0234643}" dt="2019-12-13T09:06:36.537" v="469" actId="404"/>
          <ac:spMkLst>
            <pc:docMk/>
            <pc:sldMk cId="226687435" sldId="400"/>
            <ac:spMk id="107" creationId="{FC7C2EEC-CFB6-45EB-9720-847110120E50}"/>
          </ac:spMkLst>
        </pc:spChg>
        <pc:spChg chg="mod">
          <ac:chgData name="Kyle Tidswell-Brown" userId="3518c4a0-5c99-4880-b127-cb60ccf11a39" providerId="ADAL" clId="{45056219-95DD-4028-9524-EFAAB0234643}" dt="2019-12-13T09:06:36.537" v="469" actId="404"/>
          <ac:spMkLst>
            <pc:docMk/>
            <pc:sldMk cId="226687435" sldId="400"/>
            <ac:spMk id="108" creationId="{0A33A051-0A54-4F9F-9E92-E15164E4F307}"/>
          </ac:spMkLst>
        </pc:spChg>
        <pc:spChg chg="mod">
          <ac:chgData name="Kyle Tidswell-Brown" userId="3518c4a0-5c99-4880-b127-cb60ccf11a39" providerId="ADAL" clId="{45056219-95DD-4028-9524-EFAAB0234643}" dt="2019-12-13T09:06:36.537" v="469" actId="404"/>
          <ac:spMkLst>
            <pc:docMk/>
            <pc:sldMk cId="226687435" sldId="400"/>
            <ac:spMk id="109" creationId="{C568F9DE-F7F6-489E-A327-DEF28920DB3A}"/>
          </ac:spMkLst>
        </pc:spChg>
        <pc:spChg chg="mod">
          <ac:chgData name="Kyle Tidswell-Brown" userId="3518c4a0-5c99-4880-b127-cb60ccf11a39" providerId="ADAL" clId="{45056219-95DD-4028-9524-EFAAB0234643}" dt="2019-12-13T09:06:36.537" v="469" actId="404"/>
          <ac:spMkLst>
            <pc:docMk/>
            <pc:sldMk cId="226687435" sldId="400"/>
            <ac:spMk id="110" creationId="{D3726A74-9924-427D-9E8E-4D66278E0239}"/>
          </ac:spMkLst>
        </pc:spChg>
        <pc:spChg chg="mod">
          <ac:chgData name="Kyle Tidswell-Brown" userId="3518c4a0-5c99-4880-b127-cb60ccf11a39" providerId="ADAL" clId="{45056219-95DD-4028-9524-EFAAB0234643}" dt="2019-12-13T09:06:36.537" v="469" actId="404"/>
          <ac:spMkLst>
            <pc:docMk/>
            <pc:sldMk cId="226687435" sldId="400"/>
            <ac:spMk id="121" creationId="{A2C2C7B9-DE21-4B7A-9DB9-6F9C0A4C9BDC}"/>
          </ac:spMkLst>
        </pc:spChg>
        <pc:spChg chg="mod">
          <ac:chgData name="Kyle Tidswell-Brown" userId="3518c4a0-5c99-4880-b127-cb60ccf11a39" providerId="ADAL" clId="{45056219-95DD-4028-9524-EFAAB0234643}" dt="2019-12-13T09:06:36.537" v="469" actId="404"/>
          <ac:spMkLst>
            <pc:docMk/>
            <pc:sldMk cId="226687435" sldId="400"/>
            <ac:spMk id="122" creationId="{B2322BD6-2861-4DC1-8814-AC346C946CD6}"/>
          </ac:spMkLst>
        </pc:spChg>
        <pc:spChg chg="mod">
          <ac:chgData name="Kyle Tidswell-Brown" userId="3518c4a0-5c99-4880-b127-cb60ccf11a39" providerId="ADAL" clId="{45056219-95DD-4028-9524-EFAAB0234643}" dt="2019-12-13T09:06:36.537" v="469" actId="404"/>
          <ac:spMkLst>
            <pc:docMk/>
            <pc:sldMk cId="226687435" sldId="400"/>
            <ac:spMk id="123" creationId="{B8168168-7C45-4855-8012-0E914592F5C3}"/>
          </ac:spMkLst>
        </pc:spChg>
        <pc:spChg chg="mod">
          <ac:chgData name="Kyle Tidswell-Brown" userId="3518c4a0-5c99-4880-b127-cb60ccf11a39" providerId="ADAL" clId="{45056219-95DD-4028-9524-EFAAB0234643}" dt="2019-12-13T09:06:36.537" v="469" actId="404"/>
          <ac:spMkLst>
            <pc:docMk/>
            <pc:sldMk cId="226687435" sldId="400"/>
            <ac:spMk id="124" creationId="{5CFAFC12-7E5F-4E5C-A2B3-F11C23D33AE8}"/>
          </ac:spMkLst>
        </pc:spChg>
        <pc:spChg chg="mod">
          <ac:chgData name="Kyle Tidswell-Brown" userId="3518c4a0-5c99-4880-b127-cb60ccf11a39" providerId="ADAL" clId="{45056219-95DD-4028-9524-EFAAB0234643}" dt="2019-12-13T09:06:36.537" v="469" actId="404"/>
          <ac:spMkLst>
            <pc:docMk/>
            <pc:sldMk cId="226687435" sldId="400"/>
            <ac:spMk id="125" creationId="{01B3E699-8286-49FB-B853-945E1A5762B0}"/>
          </ac:spMkLst>
        </pc:spChg>
        <pc:spChg chg="mod">
          <ac:chgData name="Kyle Tidswell-Brown" userId="3518c4a0-5c99-4880-b127-cb60ccf11a39" providerId="ADAL" clId="{45056219-95DD-4028-9524-EFAAB0234643}" dt="2019-12-13T09:06:36.537" v="469" actId="404"/>
          <ac:spMkLst>
            <pc:docMk/>
            <pc:sldMk cId="226687435" sldId="400"/>
            <ac:spMk id="126" creationId="{AFE5511C-E4DE-4B5C-BD30-86337167EE77}"/>
          </ac:spMkLst>
        </pc:spChg>
        <pc:spChg chg="mod">
          <ac:chgData name="Kyle Tidswell-Brown" userId="3518c4a0-5c99-4880-b127-cb60ccf11a39" providerId="ADAL" clId="{45056219-95DD-4028-9524-EFAAB0234643}" dt="2019-12-13T09:06:36.537" v="469" actId="404"/>
          <ac:spMkLst>
            <pc:docMk/>
            <pc:sldMk cId="226687435" sldId="400"/>
            <ac:spMk id="127" creationId="{B538EA36-5DB8-4650-AE1B-8659F008F1A1}"/>
          </ac:spMkLst>
        </pc:spChg>
        <pc:spChg chg="mod">
          <ac:chgData name="Kyle Tidswell-Brown" userId="3518c4a0-5c99-4880-b127-cb60ccf11a39" providerId="ADAL" clId="{45056219-95DD-4028-9524-EFAAB0234643}" dt="2019-12-13T09:06:36.537" v="469" actId="404"/>
          <ac:spMkLst>
            <pc:docMk/>
            <pc:sldMk cId="226687435" sldId="400"/>
            <ac:spMk id="128" creationId="{831AA912-8DD0-48A8-89C2-A7DBDB370B3C}"/>
          </ac:spMkLst>
        </pc:spChg>
        <pc:spChg chg="mod">
          <ac:chgData name="Kyle Tidswell-Brown" userId="3518c4a0-5c99-4880-b127-cb60ccf11a39" providerId="ADAL" clId="{45056219-95DD-4028-9524-EFAAB0234643}" dt="2019-12-13T09:06:36.537" v="469" actId="404"/>
          <ac:spMkLst>
            <pc:docMk/>
            <pc:sldMk cId="226687435" sldId="400"/>
            <ac:spMk id="129" creationId="{F92195A8-20BF-4B80-BC1D-F848DECC82FB}"/>
          </ac:spMkLst>
        </pc:spChg>
        <pc:spChg chg="mod">
          <ac:chgData name="Kyle Tidswell-Brown" userId="3518c4a0-5c99-4880-b127-cb60ccf11a39" providerId="ADAL" clId="{45056219-95DD-4028-9524-EFAAB0234643}" dt="2019-12-13T09:06:36.537" v="469" actId="404"/>
          <ac:spMkLst>
            <pc:docMk/>
            <pc:sldMk cId="226687435" sldId="400"/>
            <ac:spMk id="131" creationId="{D2E79922-00DA-48DB-ABA5-C2793E4632F1}"/>
          </ac:spMkLst>
        </pc:spChg>
        <pc:spChg chg="mod">
          <ac:chgData name="Kyle Tidswell-Brown" userId="3518c4a0-5c99-4880-b127-cb60ccf11a39" providerId="ADAL" clId="{45056219-95DD-4028-9524-EFAAB0234643}" dt="2019-12-13T09:06:36.537" v="469" actId="404"/>
          <ac:spMkLst>
            <pc:docMk/>
            <pc:sldMk cId="226687435" sldId="400"/>
            <ac:spMk id="132" creationId="{5A28FC54-9249-4FE7-AD40-57E9419A7776}"/>
          </ac:spMkLst>
        </pc:spChg>
        <pc:spChg chg="mod">
          <ac:chgData name="Kyle Tidswell-Brown" userId="3518c4a0-5c99-4880-b127-cb60ccf11a39" providerId="ADAL" clId="{45056219-95DD-4028-9524-EFAAB0234643}" dt="2019-12-13T09:06:36.537" v="469" actId="404"/>
          <ac:spMkLst>
            <pc:docMk/>
            <pc:sldMk cId="226687435" sldId="400"/>
            <ac:spMk id="133" creationId="{A6777F41-9785-4489-822D-6B70A99F5CDC}"/>
          </ac:spMkLst>
        </pc:spChg>
        <pc:spChg chg="mod">
          <ac:chgData name="Kyle Tidswell-Brown" userId="3518c4a0-5c99-4880-b127-cb60ccf11a39" providerId="ADAL" clId="{45056219-95DD-4028-9524-EFAAB0234643}" dt="2019-12-13T09:06:36.537" v="469" actId="404"/>
          <ac:spMkLst>
            <pc:docMk/>
            <pc:sldMk cId="226687435" sldId="400"/>
            <ac:spMk id="134" creationId="{C6799AE3-EA14-4125-8F61-DD87D6AFC4B5}"/>
          </ac:spMkLst>
        </pc:spChg>
        <pc:spChg chg="mod">
          <ac:chgData name="Kyle Tidswell-Brown" userId="3518c4a0-5c99-4880-b127-cb60ccf11a39" providerId="ADAL" clId="{45056219-95DD-4028-9524-EFAAB0234643}" dt="2019-12-13T09:06:36.537" v="469" actId="404"/>
          <ac:spMkLst>
            <pc:docMk/>
            <pc:sldMk cId="226687435" sldId="400"/>
            <ac:spMk id="135" creationId="{C48144ED-D764-4F1C-9AE4-2D66151E1867}"/>
          </ac:spMkLst>
        </pc:spChg>
        <pc:spChg chg="mod">
          <ac:chgData name="Kyle Tidswell-Brown" userId="3518c4a0-5c99-4880-b127-cb60ccf11a39" providerId="ADAL" clId="{45056219-95DD-4028-9524-EFAAB0234643}" dt="2019-12-13T09:06:36.537" v="469" actId="404"/>
          <ac:spMkLst>
            <pc:docMk/>
            <pc:sldMk cId="226687435" sldId="400"/>
            <ac:spMk id="136" creationId="{274CE77E-7AF4-4EFC-9167-C9473DDC77CA}"/>
          </ac:spMkLst>
        </pc:spChg>
        <pc:spChg chg="mod">
          <ac:chgData name="Kyle Tidswell-Brown" userId="3518c4a0-5c99-4880-b127-cb60ccf11a39" providerId="ADAL" clId="{45056219-95DD-4028-9524-EFAAB0234643}" dt="2019-12-13T09:06:36.537" v="469" actId="404"/>
          <ac:spMkLst>
            <pc:docMk/>
            <pc:sldMk cId="226687435" sldId="400"/>
            <ac:spMk id="137" creationId="{D5375DA6-98D6-4F76-8A6E-C601B830C429}"/>
          </ac:spMkLst>
        </pc:spChg>
        <pc:spChg chg="mod">
          <ac:chgData name="Kyle Tidswell-Brown" userId="3518c4a0-5c99-4880-b127-cb60ccf11a39" providerId="ADAL" clId="{45056219-95DD-4028-9524-EFAAB0234643}" dt="2019-12-13T09:06:36.537" v="469" actId="404"/>
          <ac:spMkLst>
            <pc:docMk/>
            <pc:sldMk cId="226687435" sldId="400"/>
            <ac:spMk id="138" creationId="{BF33D320-E701-4ABE-A67C-323A83571F36}"/>
          </ac:spMkLst>
        </pc:spChg>
        <pc:spChg chg="mod">
          <ac:chgData name="Kyle Tidswell-Brown" userId="3518c4a0-5c99-4880-b127-cb60ccf11a39" providerId="ADAL" clId="{45056219-95DD-4028-9524-EFAAB0234643}" dt="2019-12-13T09:06:36.537" v="469" actId="404"/>
          <ac:spMkLst>
            <pc:docMk/>
            <pc:sldMk cId="226687435" sldId="400"/>
            <ac:spMk id="139" creationId="{AAA9B008-4B35-449E-8B88-BC6DEDBD55E9}"/>
          </ac:spMkLst>
        </pc:spChg>
        <pc:spChg chg="mod">
          <ac:chgData name="Kyle Tidswell-Brown" userId="3518c4a0-5c99-4880-b127-cb60ccf11a39" providerId="ADAL" clId="{45056219-95DD-4028-9524-EFAAB0234643}" dt="2019-12-13T09:06:36.537" v="469" actId="404"/>
          <ac:spMkLst>
            <pc:docMk/>
            <pc:sldMk cId="226687435" sldId="400"/>
            <ac:spMk id="141" creationId="{E3A7DF20-59DD-4F51-A2F9-E6D501CA4E68}"/>
          </ac:spMkLst>
        </pc:spChg>
        <pc:spChg chg="mod">
          <ac:chgData name="Kyle Tidswell-Brown" userId="3518c4a0-5c99-4880-b127-cb60ccf11a39" providerId="ADAL" clId="{45056219-95DD-4028-9524-EFAAB0234643}" dt="2019-12-13T09:06:36.537" v="469" actId="404"/>
          <ac:spMkLst>
            <pc:docMk/>
            <pc:sldMk cId="226687435" sldId="400"/>
            <ac:spMk id="142" creationId="{A0487DEF-7FB2-4005-83D3-0D3F2112BF1E}"/>
          </ac:spMkLst>
        </pc:spChg>
        <pc:spChg chg="mod">
          <ac:chgData name="Kyle Tidswell-Brown" userId="3518c4a0-5c99-4880-b127-cb60ccf11a39" providerId="ADAL" clId="{45056219-95DD-4028-9524-EFAAB0234643}" dt="2019-12-13T09:06:36.537" v="469" actId="404"/>
          <ac:spMkLst>
            <pc:docMk/>
            <pc:sldMk cId="226687435" sldId="400"/>
            <ac:spMk id="143" creationId="{7B36C9E7-F869-438C-90FF-7B0129F2F39C}"/>
          </ac:spMkLst>
        </pc:spChg>
        <pc:spChg chg="mod">
          <ac:chgData name="Kyle Tidswell-Brown" userId="3518c4a0-5c99-4880-b127-cb60ccf11a39" providerId="ADAL" clId="{45056219-95DD-4028-9524-EFAAB0234643}" dt="2019-12-13T09:06:36.537" v="469" actId="404"/>
          <ac:spMkLst>
            <pc:docMk/>
            <pc:sldMk cId="226687435" sldId="400"/>
            <ac:spMk id="144" creationId="{34272B19-9B53-435F-B3BF-C89868FE1056}"/>
          </ac:spMkLst>
        </pc:spChg>
        <pc:spChg chg="mod">
          <ac:chgData name="Kyle Tidswell-Brown" userId="3518c4a0-5c99-4880-b127-cb60ccf11a39" providerId="ADAL" clId="{45056219-95DD-4028-9524-EFAAB0234643}" dt="2019-12-13T09:06:36.537" v="469" actId="404"/>
          <ac:spMkLst>
            <pc:docMk/>
            <pc:sldMk cId="226687435" sldId="400"/>
            <ac:spMk id="145" creationId="{32F2516C-BC3C-4308-ADA3-3BA184AB5EB1}"/>
          </ac:spMkLst>
        </pc:spChg>
        <pc:spChg chg="mod">
          <ac:chgData name="Kyle Tidswell-Brown" userId="3518c4a0-5c99-4880-b127-cb60ccf11a39" providerId="ADAL" clId="{45056219-95DD-4028-9524-EFAAB0234643}" dt="2019-12-13T09:06:36.537" v="469" actId="404"/>
          <ac:spMkLst>
            <pc:docMk/>
            <pc:sldMk cId="226687435" sldId="400"/>
            <ac:spMk id="146" creationId="{B2E79F34-B4DC-4B30-AE36-CF0328DDE8DD}"/>
          </ac:spMkLst>
        </pc:spChg>
        <pc:spChg chg="mod">
          <ac:chgData name="Kyle Tidswell-Brown" userId="3518c4a0-5c99-4880-b127-cb60ccf11a39" providerId="ADAL" clId="{45056219-95DD-4028-9524-EFAAB0234643}" dt="2019-12-13T09:06:36.537" v="469" actId="404"/>
          <ac:spMkLst>
            <pc:docMk/>
            <pc:sldMk cId="226687435" sldId="400"/>
            <ac:spMk id="147" creationId="{22654826-298F-459E-AB8A-06B9D06AC9E2}"/>
          </ac:spMkLst>
        </pc:spChg>
        <pc:spChg chg="mod">
          <ac:chgData name="Kyle Tidswell-Brown" userId="3518c4a0-5c99-4880-b127-cb60ccf11a39" providerId="ADAL" clId="{45056219-95DD-4028-9524-EFAAB0234643}" dt="2019-12-13T09:06:36.537" v="469" actId="404"/>
          <ac:spMkLst>
            <pc:docMk/>
            <pc:sldMk cId="226687435" sldId="400"/>
            <ac:spMk id="148" creationId="{F13AB7F8-80CE-40D9-B309-D3A5358B2581}"/>
          </ac:spMkLst>
        </pc:spChg>
        <pc:spChg chg="mod">
          <ac:chgData name="Kyle Tidswell-Brown" userId="3518c4a0-5c99-4880-b127-cb60ccf11a39" providerId="ADAL" clId="{45056219-95DD-4028-9524-EFAAB0234643}" dt="2019-12-13T09:06:36.537" v="469" actId="404"/>
          <ac:spMkLst>
            <pc:docMk/>
            <pc:sldMk cId="226687435" sldId="400"/>
            <ac:spMk id="149" creationId="{9E09D41C-A632-4D9F-BE5A-0D3436E0CC9F}"/>
          </ac:spMkLst>
        </pc:spChg>
        <pc:spChg chg="mod">
          <ac:chgData name="Kyle Tidswell-Brown" userId="3518c4a0-5c99-4880-b127-cb60ccf11a39" providerId="ADAL" clId="{45056219-95DD-4028-9524-EFAAB0234643}" dt="2019-12-13T09:06:36.537" v="469" actId="404"/>
          <ac:spMkLst>
            <pc:docMk/>
            <pc:sldMk cId="226687435" sldId="400"/>
            <ac:spMk id="150" creationId="{ECA1D79F-B91C-4AFE-826C-725B49B469BB}"/>
          </ac:spMkLst>
        </pc:spChg>
        <pc:spChg chg="mod">
          <ac:chgData name="Kyle Tidswell-Brown" userId="3518c4a0-5c99-4880-b127-cb60ccf11a39" providerId="ADAL" clId="{45056219-95DD-4028-9524-EFAAB0234643}" dt="2019-12-13T09:06:36.537" v="469" actId="404"/>
          <ac:spMkLst>
            <pc:docMk/>
            <pc:sldMk cId="226687435" sldId="400"/>
            <ac:spMk id="151" creationId="{50C61F53-F1F8-476B-9503-E6370B468AC7}"/>
          </ac:spMkLst>
        </pc:spChg>
        <pc:spChg chg="mod">
          <ac:chgData name="Kyle Tidswell-Brown" userId="3518c4a0-5c99-4880-b127-cb60ccf11a39" providerId="ADAL" clId="{45056219-95DD-4028-9524-EFAAB0234643}" dt="2019-12-13T09:06:36.537" v="469" actId="404"/>
          <ac:spMkLst>
            <pc:docMk/>
            <pc:sldMk cId="226687435" sldId="400"/>
            <ac:spMk id="152" creationId="{F869BA54-CA64-4969-8517-8FC85B9FE05B}"/>
          </ac:spMkLst>
        </pc:spChg>
        <pc:spChg chg="mod">
          <ac:chgData name="Kyle Tidswell-Brown" userId="3518c4a0-5c99-4880-b127-cb60ccf11a39" providerId="ADAL" clId="{45056219-95DD-4028-9524-EFAAB0234643}" dt="2019-12-13T09:06:36.537" v="469" actId="404"/>
          <ac:spMkLst>
            <pc:docMk/>
            <pc:sldMk cId="226687435" sldId="400"/>
            <ac:spMk id="153" creationId="{CA3E1AC6-ABD1-47A4-A663-DF36B3321083}"/>
          </ac:spMkLst>
        </pc:spChg>
        <pc:spChg chg="mod">
          <ac:chgData name="Kyle Tidswell-Brown" userId="3518c4a0-5c99-4880-b127-cb60ccf11a39" providerId="ADAL" clId="{45056219-95DD-4028-9524-EFAAB0234643}" dt="2019-12-13T09:06:36.537" v="469" actId="404"/>
          <ac:spMkLst>
            <pc:docMk/>
            <pc:sldMk cId="226687435" sldId="400"/>
            <ac:spMk id="154" creationId="{17774730-E043-4B52-9691-C1D554572257}"/>
          </ac:spMkLst>
        </pc:spChg>
        <pc:spChg chg="mod">
          <ac:chgData name="Kyle Tidswell-Brown" userId="3518c4a0-5c99-4880-b127-cb60ccf11a39" providerId="ADAL" clId="{45056219-95DD-4028-9524-EFAAB0234643}" dt="2019-12-13T09:06:36.537" v="469" actId="404"/>
          <ac:spMkLst>
            <pc:docMk/>
            <pc:sldMk cId="226687435" sldId="400"/>
            <ac:spMk id="155" creationId="{2F39BC27-1823-4E46-B577-3511461339A6}"/>
          </ac:spMkLst>
        </pc:spChg>
        <pc:spChg chg="mod">
          <ac:chgData name="Kyle Tidswell-Brown" userId="3518c4a0-5c99-4880-b127-cb60ccf11a39" providerId="ADAL" clId="{45056219-95DD-4028-9524-EFAAB0234643}" dt="2019-12-13T09:06:36.537" v="469" actId="404"/>
          <ac:spMkLst>
            <pc:docMk/>
            <pc:sldMk cId="226687435" sldId="400"/>
            <ac:spMk id="156" creationId="{CB8FA082-FFED-4701-A6F7-9D32344379A4}"/>
          </ac:spMkLst>
        </pc:spChg>
        <pc:spChg chg="mod">
          <ac:chgData name="Kyle Tidswell-Brown" userId="3518c4a0-5c99-4880-b127-cb60ccf11a39" providerId="ADAL" clId="{45056219-95DD-4028-9524-EFAAB0234643}" dt="2019-12-13T09:06:36.537" v="469" actId="404"/>
          <ac:spMkLst>
            <pc:docMk/>
            <pc:sldMk cId="226687435" sldId="400"/>
            <ac:spMk id="157" creationId="{7B8D3F8A-9BDF-474E-B965-1ED83585281C}"/>
          </ac:spMkLst>
        </pc:spChg>
        <pc:spChg chg="mod">
          <ac:chgData name="Kyle Tidswell-Brown" userId="3518c4a0-5c99-4880-b127-cb60ccf11a39" providerId="ADAL" clId="{45056219-95DD-4028-9524-EFAAB0234643}" dt="2019-12-13T09:06:36.537" v="469" actId="404"/>
          <ac:spMkLst>
            <pc:docMk/>
            <pc:sldMk cId="226687435" sldId="400"/>
            <ac:spMk id="158" creationId="{061895A2-BD9E-4525-81BE-AD2375EC8DE5}"/>
          </ac:spMkLst>
        </pc:spChg>
        <pc:spChg chg="mod">
          <ac:chgData name="Kyle Tidswell-Brown" userId="3518c4a0-5c99-4880-b127-cb60ccf11a39" providerId="ADAL" clId="{45056219-95DD-4028-9524-EFAAB0234643}" dt="2019-12-13T09:06:36.537" v="469" actId="404"/>
          <ac:spMkLst>
            <pc:docMk/>
            <pc:sldMk cId="226687435" sldId="400"/>
            <ac:spMk id="159" creationId="{E7D2964D-3559-407A-94DD-F67189BEA923}"/>
          </ac:spMkLst>
        </pc:spChg>
        <pc:spChg chg="mod">
          <ac:chgData name="Kyle Tidswell-Brown" userId="3518c4a0-5c99-4880-b127-cb60ccf11a39" providerId="ADAL" clId="{45056219-95DD-4028-9524-EFAAB0234643}" dt="2019-12-13T09:06:36.537" v="469" actId="404"/>
          <ac:spMkLst>
            <pc:docMk/>
            <pc:sldMk cId="226687435" sldId="400"/>
            <ac:spMk id="160" creationId="{13573454-A312-4980-8B55-12EF60A25FC3}"/>
          </ac:spMkLst>
        </pc:spChg>
        <pc:spChg chg="mod">
          <ac:chgData name="Kyle Tidswell-Brown" userId="3518c4a0-5c99-4880-b127-cb60ccf11a39" providerId="ADAL" clId="{45056219-95DD-4028-9524-EFAAB0234643}" dt="2019-12-13T09:06:36.537" v="469" actId="404"/>
          <ac:spMkLst>
            <pc:docMk/>
            <pc:sldMk cId="226687435" sldId="400"/>
            <ac:spMk id="161" creationId="{4A32AB62-D6C5-4572-99E8-1897710C4CA0}"/>
          </ac:spMkLst>
        </pc:spChg>
        <pc:spChg chg="mod">
          <ac:chgData name="Kyle Tidswell-Brown" userId="3518c4a0-5c99-4880-b127-cb60ccf11a39" providerId="ADAL" clId="{45056219-95DD-4028-9524-EFAAB0234643}" dt="2019-12-13T09:06:36.537" v="469" actId="404"/>
          <ac:spMkLst>
            <pc:docMk/>
            <pc:sldMk cId="226687435" sldId="400"/>
            <ac:spMk id="162" creationId="{019EF6D9-67DF-48BD-A7EB-38A994FB5272}"/>
          </ac:spMkLst>
        </pc:spChg>
        <pc:spChg chg="mod">
          <ac:chgData name="Kyle Tidswell-Brown" userId="3518c4a0-5c99-4880-b127-cb60ccf11a39" providerId="ADAL" clId="{45056219-95DD-4028-9524-EFAAB0234643}" dt="2019-12-13T09:06:36.537" v="469" actId="404"/>
          <ac:spMkLst>
            <pc:docMk/>
            <pc:sldMk cId="226687435" sldId="400"/>
            <ac:spMk id="163" creationId="{C386836D-9EC5-4E1A-98A4-29DC9E029B7F}"/>
          </ac:spMkLst>
        </pc:spChg>
        <pc:spChg chg="mod">
          <ac:chgData name="Kyle Tidswell-Brown" userId="3518c4a0-5c99-4880-b127-cb60ccf11a39" providerId="ADAL" clId="{45056219-95DD-4028-9524-EFAAB0234643}" dt="2019-12-13T09:06:36.537" v="469" actId="404"/>
          <ac:spMkLst>
            <pc:docMk/>
            <pc:sldMk cId="226687435" sldId="400"/>
            <ac:spMk id="164" creationId="{CCFAF8A1-0C4C-4E4D-AE8B-52BCDAEE1E8C}"/>
          </ac:spMkLst>
        </pc:spChg>
        <pc:spChg chg="mod">
          <ac:chgData name="Kyle Tidswell-Brown" userId="3518c4a0-5c99-4880-b127-cb60ccf11a39" providerId="ADAL" clId="{45056219-95DD-4028-9524-EFAAB0234643}" dt="2019-12-13T09:06:36.537" v="469" actId="404"/>
          <ac:spMkLst>
            <pc:docMk/>
            <pc:sldMk cId="226687435" sldId="400"/>
            <ac:spMk id="165" creationId="{C875BE81-E5FC-4B83-A148-742BBFE09412}"/>
          </ac:spMkLst>
        </pc:spChg>
        <pc:grpChg chg="mod">
          <ac:chgData name="Kyle Tidswell-Brown" userId="3518c4a0-5c99-4880-b127-cb60ccf11a39" providerId="ADAL" clId="{45056219-95DD-4028-9524-EFAAB0234643}" dt="2019-12-13T09:06:23.053" v="458" actId="1035"/>
          <ac:grpSpMkLst>
            <pc:docMk/>
            <pc:sldMk cId="226687435" sldId="400"/>
            <ac:grpSpMk id="25" creationId="{60687D72-409B-4FEF-B43C-840D092F2477}"/>
          </ac:grpSpMkLst>
        </pc:grpChg>
        <pc:grpChg chg="mod">
          <ac:chgData name="Kyle Tidswell-Brown" userId="3518c4a0-5c99-4880-b127-cb60ccf11a39" providerId="ADAL" clId="{45056219-95DD-4028-9524-EFAAB0234643}" dt="2019-12-13T09:06:25.575" v="463" actId="1035"/>
          <ac:grpSpMkLst>
            <pc:docMk/>
            <pc:sldMk cId="226687435" sldId="400"/>
            <ac:grpSpMk id="26" creationId="{8E7A57F7-3A85-40F3-ADF0-410B25DE47E5}"/>
          </ac:grpSpMkLst>
        </pc:grpChg>
      </pc:sldChg>
    </pc:docChg>
  </pc:docChgLst>
  <pc:docChgLst>
    <pc:chgData name="Helen Woodhead" userId="a20b558725e10394" providerId="LiveId" clId="{F863F5F1-0FE2-44FD-8FC0-67EE62C5FDA2}"/>
    <pc:docChg chg="modSld">
      <pc:chgData name="Helen Woodhead" userId="a20b558725e10394" providerId="LiveId" clId="{F863F5F1-0FE2-44FD-8FC0-67EE62C5FDA2}" dt="2020-02-13T16:00:37.775" v="1" actId="20577"/>
      <pc:docMkLst>
        <pc:docMk/>
      </pc:docMkLst>
      <pc:sldChg chg="modSp">
        <pc:chgData name="Helen Woodhead" userId="a20b558725e10394" providerId="LiveId" clId="{F863F5F1-0FE2-44FD-8FC0-67EE62C5FDA2}" dt="2020-02-13T16:00:37.775" v="1" actId="20577"/>
        <pc:sldMkLst>
          <pc:docMk/>
          <pc:sldMk cId="2336275113" sldId="368"/>
        </pc:sldMkLst>
        <pc:graphicFrameChg chg="modGraphic">
          <ac:chgData name="Helen Woodhead" userId="a20b558725e10394" providerId="LiveId" clId="{F863F5F1-0FE2-44FD-8FC0-67EE62C5FDA2}" dt="2020-02-13T16:00:37.775" v="1" actId="20577"/>
          <ac:graphicFrameMkLst>
            <pc:docMk/>
            <pc:sldMk cId="2336275113" sldId="368"/>
            <ac:graphicFrameMk id="21" creationId="{10DEC60E-1B4B-40B8-B413-35BFBD5F2944}"/>
          </ac:graphicFrameMkLst>
        </pc:graphicFrameChg>
      </pc:sldChg>
      <pc:sldChg chg="modSp">
        <pc:chgData name="Helen Woodhead" userId="a20b558725e10394" providerId="LiveId" clId="{F863F5F1-0FE2-44FD-8FC0-67EE62C5FDA2}" dt="2020-02-13T16:00:34.920" v="0" actId="20577"/>
        <pc:sldMkLst>
          <pc:docMk/>
          <pc:sldMk cId="4000560353" sldId="377"/>
        </pc:sldMkLst>
        <pc:graphicFrameChg chg="modGraphic">
          <ac:chgData name="Helen Woodhead" userId="a20b558725e10394" providerId="LiveId" clId="{F863F5F1-0FE2-44FD-8FC0-67EE62C5FDA2}" dt="2020-02-13T16:00:34.920" v="0" actId="20577"/>
          <ac:graphicFrameMkLst>
            <pc:docMk/>
            <pc:sldMk cId="4000560353" sldId="377"/>
            <ac:graphicFrameMk id="21" creationId="{52E6829E-66C3-450B-83AB-0636944D9243}"/>
          </ac:graphicFrameMkLst>
        </pc:graphicFrameChg>
      </pc:sldChg>
    </pc:docChg>
  </pc:docChgLst>
  <pc:docChgLst>
    <pc:chgData name="Davina Szilvasy" userId="59fb472d-eed4-4f11-9686-c2c8db02a2cd" providerId="ADAL" clId="{9EC4D465-AF3D-45A3-8A3D-5AB7EF5BD3DF}"/>
    <pc:docChg chg="modSld">
      <pc:chgData name="Davina Szilvasy" userId="59fb472d-eed4-4f11-9686-c2c8db02a2cd" providerId="ADAL" clId="{9EC4D465-AF3D-45A3-8A3D-5AB7EF5BD3DF}" dt="2018-11-20T08:36:14.721" v="7" actId="20577"/>
      <pc:docMkLst>
        <pc:docMk/>
      </pc:docMkLst>
      <pc:sldChg chg="modSp">
        <pc:chgData name="Davina Szilvasy" userId="59fb472d-eed4-4f11-9686-c2c8db02a2cd" providerId="ADAL" clId="{9EC4D465-AF3D-45A3-8A3D-5AB7EF5BD3DF}" dt="2018-11-20T08:36:14.721" v="7" actId="20577"/>
        <pc:sldMkLst>
          <pc:docMk/>
          <pc:sldMk cId="3871182053" sldId="367"/>
        </pc:sldMkLst>
        <pc:spChg chg="mod">
          <ac:chgData name="Davina Szilvasy" userId="59fb472d-eed4-4f11-9686-c2c8db02a2cd" providerId="ADAL" clId="{9EC4D465-AF3D-45A3-8A3D-5AB7EF5BD3DF}" dt="2018-11-20T08:36:14.721" v="7" actId="20577"/>
          <ac:spMkLst>
            <pc:docMk/>
            <pc:sldMk cId="3871182053" sldId="367"/>
            <ac:spMk id="19" creationId="{5252A847-DE45-4FA3-A1F8-EEBEB845FF8E}"/>
          </ac:spMkLst>
        </pc:spChg>
      </pc:sldChg>
    </pc:docChg>
  </pc:docChgLst>
  <pc:docChgLst>
    <pc:chgData name="Davina Szilvasy" userId="59fb472d-eed4-4f11-9686-c2c8db02a2cd" providerId="ADAL" clId="{7B52EC12-8F4E-4910-9B10-595B9F479C1A}"/>
    <pc:docChg chg="modSld">
      <pc:chgData name="Davina Szilvasy" userId="59fb472d-eed4-4f11-9686-c2c8db02a2cd" providerId="ADAL" clId="{7B52EC12-8F4E-4910-9B10-595B9F479C1A}" dt="2019-12-13T08:54:25.717" v="136" actId="13926"/>
      <pc:docMkLst>
        <pc:docMk/>
      </pc:docMkLst>
      <pc:sldChg chg="addSp modSp">
        <pc:chgData name="Davina Szilvasy" userId="59fb472d-eed4-4f11-9686-c2c8db02a2cd" providerId="ADAL" clId="{7B52EC12-8F4E-4910-9B10-595B9F479C1A}" dt="2019-12-13T08:54:25.717" v="136" actId="13926"/>
        <pc:sldMkLst>
          <pc:docMk/>
          <pc:sldMk cId="2611047350" sldId="372"/>
        </pc:sldMkLst>
        <pc:spChg chg="add mod">
          <ac:chgData name="Davina Szilvasy" userId="59fb472d-eed4-4f11-9686-c2c8db02a2cd" providerId="ADAL" clId="{7B52EC12-8F4E-4910-9B10-595B9F479C1A}" dt="2019-12-13T08:54:25.717" v="136" actId="13926"/>
          <ac:spMkLst>
            <pc:docMk/>
            <pc:sldMk cId="2611047350" sldId="372"/>
            <ac:spMk id="2" creationId="{0B7FAB0D-7B02-478C-B69D-EE059967F060}"/>
          </ac:spMkLst>
        </pc:spChg>
      </pc:sldChg>
      <pc:sldChg chg="addSp modSp">
        <pc:chgData name="Davina Szilvasy" userId="59fb472d-eed4-4f11-9686-c2c8db02a2cd" providerId="ADAL" clId="{7B52EC12-8F4E-4910-9B10-595B9F479C1A}" dt="2019-12-13T08:53:34.477" v="97" actId="13926"/>
        <pc:sldMkLst>
          <pc:docMk/>
          <pc:sldMk cId="226687435" sldId="400"/>
        </pc:sldMkLst>
        <pc:spChg chg="add mod">
          <ac:chgData name="Davina Szilvasy" userId="59fb472d-eed4-4f11-9686-c2c8db02a2cd" providerId="ADAL" clId="{7B52EC12-8F4E-4910-9B10-595B9F479C1A}" dt="2019-12-13T08:53:34.477" v="97" actId="13926"/>
          <ac:spMkLst>
            <pc:docMk/>
            <pc:sldMk cId="226687435" sldId="400"/>
            <ac:spMk id="3" creationId="{3678E587-A824-4ADE-BBD3-F63A41C6430E}"/>
          </ac:spMkLst>
        </pc:spChg>
      </pc:sldChg>
    </pc:docChg>
  </pc:docChgLst>
  <pc:docChgLst>
    <pc:chgData name="Jan Fitzpatrick" userId="d1b284ec-d1dd-4765-b823-b34899491c26" providerId="ADAL" clId="{623DDABF-34C4-47B3-BA26-845A698982C4}"/>
    <pc:docChg chg="undo custSel addSld delSld modSld sldOrd">
      <pc:chgData name="Jan Fitzpatrick" userId="d1b284ec-d1dd-4765-b823-b34899491c26" providerId="ADAL" clId="{623DDABF-34C4-47B3-BA26-845A698982C4}" dt="2018-11-20T10:20:30.249" v="1493" actId="20577"/>
      <pc:docMkLst>
        <pc:docMk/>
      </pc:docMkLst>
      <pc:sldChg chg="modSp">
        <pc:chgData name="Jan Fitzpatrick" userId="d1b284ec-d1dd-4765-b823-b34899491c26" providerId="ADAL" clId="{623DDABF-34C4-47B3-BA26-845A698982C4}" dt="2018-11-20T10:15:26.761" v="1369" actId="207"/>
        <pc:sldMkLst>
          <pc:docMk/>
          <pc:sldMk cId="2637481266" sldId="256"/>
        </pc:sldMkLst>
        <pc:spChg chg="mod">
          <ac:chgData name="Jan Fitzpatrick" userId="d1b284ec-d1dd-4765-b823-b34899491c26" providerId="ADAL" clId="{623DDABF-34C4-47B3-BA26-845A698982C4}" dt="2018-11-20T10:15:26.761" v="1369" actId="207"/>
          <ac:spMkLst>
            <pc:docMk/>
            <pc:sldMk cId="2637481266" sldId="256"/>
            <ac:spMk id="19" creationId="{5252A847-DE45-4FA3-A1F8-EEBEB845FF8E}"/>
          </ac:spMkLst>
        </pc:spChg>
      </pc:sldChg>
      <pc:sldChg chg="modSp">
        <pc:chgData name="Jan Fitzpatrick" userId="d1b284ec-d1dd-4765-b823-b34899491c26" providerId="ADAL" clId="{623DDABF-34C4-47B3-BA26-845A698982C4}" dt="2018-11-20T08:57:50.116" v="170" actId="20577"/>
        <pc:sldMkLst>
          <pc:docMk/>
          <pc:sldMk cId="3855900595" sldId="301"/>
        </pc:sldMkLst>
        <pc:spChg chg="mod">
          <ac:chgData name="Jan Fitzpatrick" userId="d1b284ec-d1dd-4765-b823-b34899491c26" providerId="ADAL" clId="{623DDABF-34C4-47B3-BA26-845A698982C4}" dt="2018-11-20T08:57:50.116" v="170" actId="20577"/>
          <ac:spMkLst>
            <pc:docMk/>
            <pc:sldMk cId="3855900595" sldId="301"/>
            <ac:spMk id="19" creationId="{5252A847-DE45-4FA3-A1F8-EEBEB845FF8E}"/>
          </ac:spMkLst>
        </pc:spChg>
      </pc:sldChg>
      <pc:sldChg chg="addSp delSp modSp ord">
        <pc:chgData name="Jan Fitzpatrick" userId="d1b284ec-d1dd-4765-b823-b34899491c26" providerId="ADAL" clId="{623DDABF-34C4-47B3-BA26-845A698982C4}" dt="2018-11-20T10:11:57.311" v="1312" actId="6549"/>
        <pc:sldMkLst>
          <pc:docMk/>
          <pc:sldMk cId="636014570" sldId="314"/>
        </pc:sldMkLst>
        <pc:spChg chg="add mod">
          <ac:chgData name="Jan Fitzpatrick" userId="d1b284ec-d1dd-4765-b823-b34899491c26" providerId="ADAL" clId="{623DDABF-34C4-47B3-BA26-845A698982C4}" dt="2018-11-20T10:10:45.875" v="1293" actId="1035"/>
          <ac:spMkLst>
            <pc:docMk/>
            <pc:sldMk cId="636014570" sldId="314"/>
            <ac:spMk id="6" creationId="{1FE6EC7F-EDF2-4FE0-A154-24C6DF56FC18}"/>
          </ac:spMkLst>
        </pc:spChg>
        <pc:spChg chg="mod topLvl">
          <ac:chgData name="Jan Fitzpatrick" userId="d1b284ec-d1dd-4765-b823-b34899491c26" providerId="ADAL" clId="{623DDABF-34C4-47B3-BA26-845A698982C4}" dt="2018-11-20T10:11:05.698" v="1302" actId="164"/>
          <ac:spMkLst>
            <pc:docMk/>
            <pc:sldMk cId="636014570" sldId="314"/>
            <ac:spMk id="12" creationId="{F44DEAE2-A2E5-4DF6-A4AB-4D1906890AD7}"/>
          </ac:spMkLst>
        </pc:spChg>
        <pc:spChg chg="mod topLvl">
          <ac:chgData name="Jan Fitzpatrick" userId="d1b284ec-d1dd-4765-b823-b34899491c26" providerId="ADAL" clId="{623DDABF-34C4-47B3-BA26-845A698982C4}" dt="2018-11-20T10:11:05.698" v="1302" actId="164"/>
          <ac:spMkLst>
            <pc:docMk/>
            <pc:sldMk cId="636014570" sldId="314"/>
            <ac:spMk id="15" creationId="{D825364F-C902-4702-AF28-1FB1FD66FE4B}"/>
          </ac:spMkLst>
        </pc:spChg>
        <pc:spChg chg="mod">
          <ac:chgData name="Jan Fitzpatrick" userId="d1b284ec-d1dd-4765-b823-b34899491c26" providerId="ADAL" clId="{623DDABF-34C4-47B3-BA26-845A698982C4}" dt="2018-11-20T10:11:57.311" v="1312" actId="6549"/>
          <ac:spMkLst>
            <pc:docMk/>
            <pc:sldMk cId="636014570" sldId="314"/>
            <ac:spMk id="19" creationId="{5252A847-DE45-4FA3-A1F8-EEBEB845FF8E}"/>
          </ac:spMkLst>
        </pc:spChg>
        <pc:spChg chg="mod topLvl">
          <ac:chgData name="Jan Fitzpatrick" userId="d1b284ec-d1dd-4765-b823-b34899491c26" providerId="ADAL" clId="{623DDABF-34C4-47B3-BA26-845A698982C4}" dt="2018-11-20T10:11:05.698" v="1302" actId="164"/>
          <ac:spMkLst>
            <pc:docMk/>
            <pc:sldMk cId="636014570" sldId="314"/>
            <ac:spMk id="20" creationId="{1CDF14E5-F166-462A-AA6B-376461F7749B}"/>
          </ac:spMkLst>
        </pc:spChg>
        <pc:spChg chg="mod topLvl">
          <ac:chgData name="Jan Fitzpatrick" userId="d1b284ec-d1dd-4765-b823-b34899491c26" providerId="ADAL" clId="{623DDABF-34C4-47B3-BA26-845A698982C4}" dt="2018-11-20T10:11:05.698" v="1302" actId="164"/>
          <ac:spMkLst>
            <pc:docMk/>
            <pc:sldMk cId="636014570" sldId="314"/>
            <ac:spMk id="23" creationId="{93D3B363-3028-421F-9C96-764E751D8030}"/>
          </ac:spMkLst>
        </pc:spChg>
        <pc:spChg chg="mod topLvl">
          <ac:chgData name="Jan Fitzpatrick" userId="d1b284ec-d1dd-4765-b823-b34899491c26" providerId="ADAL" clId="{623DDABF-34C4-47B3-BA26-845A698982C4}" dt="2018-11-20T10:11:05.698" v="1302" actId="164"/>
          <ac:spMkLst>
            <pc:docMk/>
            <pc:sldMk cId="636014570" sldId="314"/>
            <ac:spMk id="26" creationId="{2FFAFA6C-0304-4E67-8D35-CF305BECBBEA}"/>
          </ac:spMkLst>
        </pc:spChg>
        <pc:spChg chg="mod topLvl">
          <ac:chgData name="Jan Fitzpatrick" userId="d1b284ec-d1dd-4765-b823-b34899491c26" providerId="ADAL" clId="{623DDABF-34C4-47B3-BA26-845A698982C4}" dt="2018-11-20T10:11:05.698" v="1302" actId="164"/>
          <ac:spMkLst>
            <pc:docMk/>
            <pc:sldMk cId="636014570" sldId="314"/>
            <ac:spMk id="29" creationId="{7576B65F-A5BB-43B1-A665-FA5F45B7E110}"/>
          </ac:spMkLst>
        </pc:spChg>
        <pc:spChg chg="mod topLvl">
          <ac:chgData name="Jan Fitzpatrick" userId="d1b284ec-d1dd-4765-b823-b34899491c26" providerId="ADAL" clId="{623DDABF-34C4-47B3-BA26-845A698982C4}" dt="2018-11-20T10:11:05.698" v="1302" actId="164"/>
          <ac:spMkLst>
            <pc:docMk/>
            <pc:sldMk cId="636014570" sldId="314"/>
            <ac:spMk id="32" creationId="{240D86F4-0074-4371-95C1-F425C42A3375}"/>
          </ac:spMkLst>
        </pc:spChg>
        <pc:spChg chg="mod topLvl">
          <ac:chgData name="Jan Fitzpatrick" userId="d1b284ec-d1dd-4765-b823-b34899491c26" providerId="ADAL" clId="{623DDABF-34C4-47B3-BA26-845A698982C4}" dt="2018-11-20T10:11:05.698" v="1302" actId="164"/>
          <ac:spMkLst>
            <pc:docMk/>
            <pc:sldMk cId="636014570" sldId="314"/>
            <ac:spMk id="35" creationId="{BFA9ACCF-6786-4424-9DB7-2165F40DE1CB}"/>
          </ac:spMkLst>
        </pc:spChg>
        <pc:grpChg chg="add mod">
          <ac:chgData name="Jan Fitzpatrick" userId="d1b284ec-d1dd-4765-b823-b34899491c26" providerId="ADAL" clId="{623DDABF-34C4-47B3-BA26-845A698982C4}" dt="2018-11-20T10:11:10.084" v="1303" actId="12788"/>
          <ac:grpSpMkLst>
            <pc:docMk/>
            <pc:sldMk cId="636014570" sldId="314"/>
            <ac:grpSpMk id="2" creationId="{9752764E-05A0-4A4A-B45C-6EA2C4AF8049}"/>
          </ac:grpSpMkLst>
        </pc:grpChg>
        <pc:grpChg chg="add del mod">
          <ac:chgData name="Jan Fitzpatrick" userId="d1b284ec-d1dd-4765-b823-b34899491c26" providerId="ADAL" clId="{623DDABF-34C4-47B3-BA26-845A698982C4}" dt="2018-11-20T10:06:37.414" v="1194" actId="165"/>
          <ac:grpSpMkLst>
            <pc:docMk/>
            <pc:sldMk cId="636014570" sldId="314"/>
            <ac:grpSpMk id="10" creationId="{5EBA0DAE-1376-4CBC-8843-E481957B511F}"/>
          </ac:grpSpMkLst>
        </pc:grpChg>
        <pc:grpChg chg="add del mod">
          <ac:chgData name="Jan Fitzpatrick" userId="d1b284ec-d1dd-4765-b823-b34899491c26" providerId="ADAL" clId="{623DDABF-34C4-47B3-BA26-845A698982C4}" dt="2018-11-20T10:06:37.414" v="1194" actId="165"/>
          <ac:grpSpMkLst>
            <pc:docMk/>
            <pc:sldMk cId="636014570" sldId="314"/>
            <ac:grpSpMk id="13" creationId="{318FCBDE-B270-4D85-BEF4-96FB99CCDD01}"/>
          </ac:grpSpMkLst>
        </pc:grpChg>
        <pc:grpChg chg="add del mod">
          <ac:chgData name="Jan Fitzpatrick" userId="d1b284ec-d1dd-4765-b823-b34899491c26" providerId="ADAL" clId="{623DDABF-34C4-47B3-BA26-845A698982C4}" dt="2018-11-20T10:06:37.414" v="1194" actId="165"/>
          <ac:grpSpMkLst>
            <pc:docMk/>
            <pc:sldMk cId="636014570" sldId="314"/>
            <ac:grpSpMk id="16" creationId="{7B88D9AA-82DB-4F43-95D6-D483E5375F31}"/>
          </ac:grpSpMkLst>
        </pc:grpChg>
        <pc:grpChg chg="add del mod">
          <ac:chgData name="Jan Fitzpatrick" userId="d1b284ec-d1dd-4765-b823-b34899491c26" providerId="ADAL" clId="{623DDABF-34C4-47B3-BA26-845A698982C4}" dt="2018-11-20T10:06:37.414" v="1194" actId="165"/>
          <ac:grpSpMkLst>
            <pc:docMk/>
            <pc:sldMk cId="636014570" sldId="314"/>
            <ac:grpSpMk id="21" creationId="{60CB0B53-8071-494F-8718-99510E873704}"/>
          </ac:grpSpMkLst>
        </pc:grpChg>
        <pc:grpChg chg="add del mod">
          <ac:chgData name="Jan Fitzpatrick" userId="d1b284ec-d1dd-4765-b823-b34899491c26" providerId="ADAL" clId="{623DDABF-34C4-47B3-BA26-845A698982C4}" dt="2018-11-20T10:06:37.414" v="1194" actId="165"/>
          <ac:grpSpMkLst>
            <pc:docMk/>
            <pc:sldMk cId="636014570" sldId="314"/>
            <ac:grpSpMk id="24" creationId="{36195535-ECFC-45C7-BED6-5A26435F508B}"/>
          </ac:grpSpMkLst>
        </pc:grpChg>
        <pc:grpChg chg="add del mod">
          <ac:chgData name="Jan Fitzpatrick" userId="d1b284ec-d1dd-4765-b823-b34899491c26" providerId="ADAL" clId="{623DDABF-34C4-47B3-BA26-845A698982C4}" dt="2018-11-20T10:06:37.414" v="1194" actId="165"/>
          <ac:grpSpMkLst>
            <pc:docMk/>
            <pc:sldMk cId="636014570" sldId="314"/>
            <ac:grpSpMk id="27" creationId="{1C52E644-8028-483A-8479-09624693EFB0}"/>
          </ac:grpSpMkLst>
        </pc:grpChg>
        <pc:grpChg chg="add del mod">
          <ac:chgData name="Jan Fitzpatrick" userId="d1b284ec-d1dd-4765-b823-b34899491c26" providerId="ADAL" clId="{623DDABF-34C4-47B3-BA26-845A698982C4}" dt="2018-11-20T10:06:37.414" v="1194" actId="165"/>
          <ac:grpSpMkLst>
            <pc:docMk/>
            <pc:sldMk cId="636014570" sldId="314"/>
            <ac:grpSpMk id="30" creationId="{C922C055-8822-41E9-A230-6C2455124CFF}"/>
          </ac:grpSpMkLst>
        </pc:grpChg>
        <pc:grpChg chg="add del mod">
          <ac:chgData name="Jan Fitzpatrick" userId="d1b284ec-d1dd-4765-b823-b34899491c26" providerId="ADAL" clId="{623DDABF-34C4-47B3-BA26-845A698982C4}" dt="2018-11-20T10:06:37.414" v="1194" actId="165"/>
          <ac:grpSpMkLst>
            <pc:docMk/>
            <pc:sldMk cId="636014570" sldId="314"/>
            <ac:grpSpMk id="33" creationId="{25065C5D-E8E2-44EE-8B2B-CFF2B29413C4}"/>
          </ac:grpSpMkLst>
        </pc:grpChg>
        <pc:picChg chg="add mod">
          <ac:chgData name="Jan Fitzpatrick" userId="d1b284ec-d1dd-4765-b823-b34899491c26" providerId="ADAL" clId="{623DDABF-34C4-47B3-BA26-845A698982C4}" dt="2018-11-20T10:10:45.875" v="1293" actId="1035"/>
          <ac:picMkLst>
            <pc:docMk/>
            <pc:sldMk cId="636014570" sldId="314"/>
            <ac:picMk id="9" creationId="{E58A641B-7A1A-4A36-A562-8EE789B8E789}"/>
          </ac:picMkLst>
        </pc:picChg>
        <pc:picChg chg="mod topLvl">
          <ac:chgData name="Jan Fitzpatrick" userId="d1b284ec-d1dd-4765-b823-b34899491c26" providerId="ADAL" clId="{623DDABF-34C4-47B3-BA26-845A698982C4}" dt="2018-11-20T10:11:05.698" v="1302" actId="164"/>
          <ac:picMkLst>
            <pc:docMk/>
            <pc:sldMk cId="636014570" sldId="314"/>
            <ac:picMk id="11" creationId="{67CF8190-7E00-401D-AA46-C4A8518DA862}"/>
          </ac:picMkLst>
        </pc:picChg>
        <pc:picChg chg="mod topLvl">
          <ac:chgData name="Jan Fitzpatrick" userId="d1b284ec-d1dd-4765-b823-b34899491c26" providerId="ADAL" clId="{623DDABF-34C4-47B3-BA26-845A698982C4}" dt="2018-11-20T10:11:05.698" v="1302" actId="164"/>
          <ac:picMkLst>
            <pc:docMk/>
            <pc:sldMk cId="636014570" sldId="314"/>
            <ac:picMk id="14" creationId="{221114C5-90A0-4731-B7CE-081521E3736E}"/>
          </ac:picMkLst>
        </pc:picChg>
        <pc:picChg chg="mod topLvl">
          <ac:chgData name="Jan Fitzpatrick" userId="d1b284ec-d1dd-4765-b823-b34899491c26" providerId="ADAL" clId="{623DDABF-34C4-47B3-BA26-845A698982C4}" dt="2018-11-20T10:11:05.698" v="1302" actId="164"/>
          <ac:picMkLst>
            <pc:docMk/>
            <pc:sldMk cId="636014570" sldId="314"/>
            <ac:picMk id="17" creationId="{8B75E824-5F3E-4FEF-AE99-89B4F4D5592E}"/>
          </ac:picMkLst>
        </pc:picChg>
        <pc:picChg chg="mod topLvl">
          <ac:chgData name="Jan Fitzpatrick" userId="d1b284ec-d1dd-4765-b823-b34899491c26" providerId="ADAL" clId="{623DDABF-34C4-47B3-BA26-845A698982C4}" dt="2018-11-20T10:11:05.698" v="1302" actId="164"/>
          <ac:picMkLst>
            <pc:docMk/>
            <pc:sldMk cId="636014570" sldId="314"/>
            <ac:picMk id="22" creationId="{CF712A1C-D44D-44E7-9C15-7C636F343BE3}"/>
          </ac:picMkLst>
        </pc:picChg>
        <pc:picChg chg="mod topLvl">
          <ac:chgData name="Jan Fitzpatrick" userId="d1b284ec-d1dd-4765-b823-b34899491c26" providerId="ADAL" clId="{623DDABF-34C4-47B3-BA26-845A698982C4}" dt="2018-11-20T10:11:05.698" v="1302" actId="164"/>
          <ac:picMkLst>
            <pc:docMk/>
            <pc:sldMk cId="636014570" sldId="314"/>
            <ac:picMk id="25" creationId="{D5FCE940-8966-40DA-A474-2BEE740A408C}"/>
          </ac:picMkLst>
        </pc:picChg>
        <pc:picChg chg="mod topLvl">
          <ac:chgData name="Jan Fitzpatrick" userId="d1b284ec-d1dd-4765-b823-b34899491c26" providerId="ADAL" clId="{623DDABF-34C4-47B3-BA26-845A698982C4}" dt="2018-11-20T10:11:05.698" v="1302" actId="164"/>
          <ac:picMkLst>
            <pc:docMk/>
            <pc:sldMk cId="636014570" sldId="314"/>
            <ac:picMk id="28" creationId="{8700F346-8C45-47EA-B6CB-F01A8954B3A6}"/>
          </ac:picMkLst>
        </pc:picChg>
        <pc:picChg chg="mod topLvl">
          <ac:chgData name="Jan Fitzpatrick" userId="d1b284ec-d1dd-4765-b823-b34899491c26" providerId="ADAL" clId="{623DDABF-34C4-47B3-BA26-845A698982C4}" dt="2018-11-20T10:11:05.698" v="1302" actId="164"/>
          <ac:picMkLst>
            <pc:docMk/>
            <pc:sldMk cId="636014570" sldId="314"/>
            <ac:picMk id="31" creationId="{3E35B7D4-452C-428E-9133-58B87190F168}"/>
          </ac:picMkLst>
        </pc:picChg>
        <pc:picChg chg="mod topLvl">
          <ac:chgData name="Jan Fitzpatrick" userId="d1b284ec-d1dd-4765-b823-b34899491c26" providerId="ADAL" clId="{623DDABF-34C4-47B3-BA26-845A698982C4}" dt="2018-11-20T10:11:05.698" v="1302" actId="164"/>
          <ac:picMkLst>
            <pc:docMk/>
            <pc:sldMk cId="636014570" sldId="314"/>
            <ac:picMk id="34" creationId="{429B73DF-95F9-4805-A172-E94F550B316C}"/>
          </ac:picMkLst>
        </pc:picChg>
      </pc:sldChg>
      <pc:sldChg chg="addSp modSp">
        <pc:chgData name="Jan Fitzpatrick" userId="d1b284ec-d1dd-4765-b823-b34899491c26" providerId="ADAL" clId="{623DDABF-34C4-47B3-BA26-845A698982C4}" dt="2018-11-20T10:00:40.892" v="1117" actId="6549"/>
        <pc:sldMkLst>
          <pc:docMk/>
          <pc:sldMk cId="1071900124" sldId="355"/>
        </pc:sldMkLst>
        <pc:spChg chg="add mod">
          <ac:chgData name="Jan Fitzpatrick" userId="d1b284ec-d1dd-4765-b823-b34899491c26" providerId="ADAL" clId="{623DDABF-34C4-47B3-BA26-845A698982C4}" dt="2018-11-20T09:59:04.004" v="1073" actId="164"/>
          <ac:spMkLst>
            <pc:docMk/>
            <pc:sldMk cId="1071900124" sldId="355"/>
            <ac:spMk id="6" creationId="{2730C8E0-8FE7-4BCF-8E59-D865646B55D4}"/>
          </ac:spMkLst>
        </pc:spChg>
        <pc:spChg chg="add mod">
          <ac:chgData name="Jan Fitzpatrick" userId="d1b284ec-d1dd-4765-b823-b34899491c26" providerId="ADAL" clId="{623DDABF-34C4-47B3-BA26-845A698982C4}" dt="2018-11-20T09:59:04.004" v="1073" actId="164"/>
          <ac:spMkLst>
            <pc:docMk/>
            <pc:sldMk cId="1071900124" sldId="355"/>
            <ac:spMk id="9" creationId="{75579963-D9DA-4279-A5A3-E4F05FE326CF}"/>
          </ac:spMkLst>
        </pc:spChg>
        <pc:spChg chg="add mod">
          <ac:chgData name="Jan Fitzpatrick" userId="d1b284ec-d1dd-4765-b823-b34899491c26" providerId="ADAL" clId="{623DDABF-34C4-47B3-BA26-845A698982C4}" dt="2018-11-20T09:59:04.004" v="1073" actId="164"/>
          <ac:spMkLst>
            <pc:docMk/>
            <pc:sldMk cId="1071900124" sldId="355"/>
            <ac:spMk id="10" creationId="{6409D077-FA51-4F98-BE4B-BFD8A1F43DD4}"/>
          </ac:spMkLst>
        </pc:spChg>
        <pc:spChg chg="add mod">
          <ac:chgData name="Jan Fitzpatrick" userId="d1b284ec-d1dd-4765-b823-b34899491c26" providerId="ADAL" clId="{623DDABF-34C4-47B3-BA26-845A698982C4}" dt="2018-11-20T09:59:04.004" v="1073" actId="164"/>
          <ac:spMkLst>
            <pc:docMk/>
            <pc:sldMk cId="1071900124" sldId="355"/>
            <ac:spMk id="11" creationId="{F34DE1E4-8D84-436D-BA7A-8E6865939520}"/>
          </ac:spMkLst>
        </pc:spChg>
        <pc:spChg chg="add mod">
          <ac:chgData name="Jan Fitzpatrick" userId="d1b284ec-d1dd-4765-b823-b34899491c26" providerId="ADAL" clId="{623DDABF-34C4-47B3-BA26-845A698982C4}" dt="2018-11-20T09:59:04.004" v="1073" actId="164"/>
          <ac:spMkLst>
            <pc:docMk/>
            <pc:sldMk cId="1071900124" sldId="355"/>
            <ac:spMk id="12" creationId="{5C652A3C-DB82-4FDA-9BE5-28D48B17C364}"/>
          </ac:spMkLst>
        </pc:spChg>
        <pc:spChg chg="add mod">
          <ac:chgData name="Jan Fitzpatrick" userId="d1b284ec-d1dd-4765-b823-b34899491c26" providerId="ADAL" clId="{623DDABF-34C4-47B3-BA26-845A698982C4}" dt="2018-11-20T09:59:04.004" v="1073" actId="164"/>
          <ac:spMkLst>
            <pc:docMk/>
            <pc:sldMk cId="1071900124" sldId="355"/>
            <ac:spMk id="13" creationId="{DDB56961-D34A-42D9-A85F-1233BFA9D6F0}"/>
          </ac:spMkLst>
        </pc:spChg>
        <pc:spChg chg="mod">
          <ac:chgData name="Jan Fitzpatrick" userId="d1b284ec-d1dd-4765-b823-b34899491c26" providerId="ADAL" clId="{623DDABF-34C4-47B3-BA26-845A698982C4}" dt="2018-11-20T10:00:40.892" v="1117" actId="6549"/>
          <ac:spMkLst>
            <pc:docMk/>
            <pc:sldMk cId="1071900124" sldId="355"/>
            <ac:spMk id="19" creationId="{5252A847-DE45-4FA3-A1F8-EEBEB845FF8E}"/>
          </ac:spMkLst>
        </pc:spChg>
        <pc:grpChg chg="add mod">
          <ac:chgData name="Jan Fitzpatrick" userId="d1b284ec-d1dd-4765-b823-b34899491c26" providerId="ADAL" clId="{623DDABF-34C4-47B3-BA26-845A698982C4}" dt="2018-11-20T09:59:07.827" v="1074" actId="12788"/>
          <ac:grpSpMkLst>
            <pc:docMk/>
            <pc:sldMk cId="1071900124" sldId="355"/>
            <ac:grpSpMk id="2" creationId="{7D3244E3-CDF6-4E8F-BCC4-C03C7352C063}"/>
          </ac:grpSpMkLst>
        </pc:grpChg>
      </pc:sldChg>
      <pc:sldChg chg="modSp">
        <pc:chgData name="Jan Fitzpatrick" userId="d1b284ec-d1dd-4765-b823-b34899491c26" providerId="ADAL" clId="{623DDABF-34C4-47B3-BA26-845A698982C4}" dt="2018-11-20T10:17:05.701" v="1380" actId="255"/>
        <pc:sldMkLst>
          <pc:docMk/>
          <pc:sldMk cId="3871182053" sldId="367"/>
        </pc:sldMkLst>
        <pc:spChg chg="mod">
          <ac:chgData name="Jan Fitzpatrick" userId="d1b284ec-d1dd-4765-b823-b34899491c26" providerId="ADAL" clId="{623DDABF-34C4-47B3-BA26-845A698982C4}" dt="2018-11-20T10:17:05.701" v="1380" actId="255"/>
          <ac:spMkLst>
            <pc:docMk/>
            <pc:sldMk cId="3871182053" sldId="367"/>
            <ac:spMk id="19" creationId="{5252A847-DE45-4FA3-A1F8-EEBEB845FF8E}"/>
          </ac:spMkLst>
        </pc:spChg>
        <pc:graphicFrameChg chg="mod modGraphic">
          <ac:chgData name="Jan Fitzpatrick" userId="d1b284ec-d1dd-4765-b823-b34899491c26" providerId="ADAL" clId="{623DDABF-34C4-47B3-BA26-845A698982C4}" dt="2018-11-20T10:15:46.888" v="1371" actId="207"/>
          <ac:graphicFrameMkLst>
            <pc:docMk/>
            <pc:sldMk cId="3871182053" sldId="367"/>
            <ac:graphicFrameMk id="2" creationId="{03DE1869-1882-4B4F-9040-20FB67B588F3}"/>
          </ac:graphicFrameMkLst>
        </pc:graphicFrameChg>
      </pc:sldChg>
      <pc:sldChg chg="addSp modSp add">
        <pc:chgData name="Jan Fitzpatrick" userId="d1b284ec-d1dd-4765-b823-b34899491c26" providerId="ADAL" clId="{623DDABF-34C4-47B3-BA26-845A698982C4}" dt="2018-11-20T09:46:06.737" v="805" actId="6549"/>
        <pc:sldMkLst>
          <pc:docMk/>
          <pc:sldMk cId="2336275113" sldId="368"/>
        </pc:sldMkLst>
        <pc:spChg chg="add mod">
          <ac:chgData name="Jan Fitzpatrick" userId="d1b284ec-d1dd-4765-b823-b34899491c26" providerId="ADAL" clId="{623DDABF-34C4-47B3-BA26-845A698982C4}" dt="2018-11-20T09:43:12.953" v="773" actId="1038"/>
          <ac:spMkLst>
            <pc:docMk/>
            <pc:sldMk cId="2336275113" sldId="368"/>
            <ac:spMk id="6" creationId="{A450161F-A941-425B-9AF9-2E1526744704}"/>
          </ac:spMkLst>
        </pc:spChg>
        <pc:spChg chg="mod">
          <ac:chgData name="Jan Fitzpatrick" userId="d1b284ec-d1dd-4765-b823-b34899491c26" providerId="ADAL" clId="{623DDABF-34C4-47B3-BA26-845A698982C4}" dt="2018-11-20T09:44:48.110" v="784" actId="1076"/>
          <ac:spMkLst>
            <pc:docMk/>
            <pc:sldMk cId="2336275113" sldId="368"/>
            <ac:spMk id="13" creationId="{D8D3C67E-7F0E-41D6-BB54-41CB29574051}"/>
          </ac:spMkLst>
        </pc:spChg>
        <pc:spChg chg="mod">
          <ac:chgData name="Jan Fitzpatrick" userId="d1b284ec-d1dd-4765-b823-b34899491c26" providerId="ADAL" clId="{623DDABF-34C4-47B3-BA26-845A698982C4}" dt="2018-11-20T09:44:43.093" v="783" actId="1076"/>
          <ac:spMkLst>
            <pc:docMk/>
            <pc:sldMk cId="2336275113" sldId="368"/>
            <ac:spMk id="14" creationId="{7AB2FFB1-0E7E-4FDF-B964-66E8F2227630}"/>
          </ac:spMkLst>
        </pc:spChg>
        <pc:spChg chg="mod">
          <ac:chgData name="Jan Fitzpatrick" userId="d1b284ec-d1dd-4765-b823-b34899491c26" providerId="ADAL" clId="{623DDABF-34C4-47B3-BA26-845A698982C4}" dt="2018-11-20T09:44:36.158" v="782" actId="1076"/>
          <ac:spMkLst>
            <pc:docMk/>
            <pc:sldMk cId="2336275113" sldId="368"/>
            <ac:spMk id="15" creationId="{76AB8782-9F7C-4AE4-8F65-E75B4577B999}"/>
          </ac:spMkLst>
        </pc:spChg>
        <pc:spChg chg="mod">
          <ac:chgData name="Jan Fitzpatrick" userId="d1b284ec-d1dd-4765-b823-b34899491c26" providerId="ADAL" clId="{623DDABF-34C4-47B3-BA26-845A698982C4}" dt="2018-11-20T09:43:53.271" v="779" actId="403"/>
          <ac:spMkLst>
            <pc:docMk/>
            <pc:sldMk cId="2336275113" sldId="368"/>
            <ac:spMk id="16" creationId="{FEE07CEB-54B9-4D0F-BD4D-ED9ED8C2022F}"/>
          </ac:spMkLst>
        </pc:spChg>
        <pc:spChg chg="mod">
          <ac:chgData name="Jan Fitzpatrick" userId="d1b284ec-d1dd-4765-b823-b34899491c26" providerId="ADAL" clId="{623DDABF-34C4-47B3-BA26-845A698982C4}" dt="2018-11-20T09:43:57.719" v="780" actId="403"/>
          <ac:spMkLst>
            <pc:docMk/>
            <pc:sldMk cId="2336275113" sldId="368"/>
            <ac:spMk id="17" creationId="{A7C2F8BB-90AB-4BC1-B8C9-9379695222CC}"/>
          </ac:spMkLst>
        </pc:spChg>
        <pc:spChg chg="mod">
          <ac:chgData name="Jan Fitzpatrick" userId="d1b284ec-d1dd-4765-b823-b34899491c26" providerId="ADAL" clId="{623DDABF-34C4-47B3-BA26-845A698982C4}" dt="2018-11-20T09:36:25.518" v="658" actId="20577"/>
          <ac:spMkLst>
            <pc:docMk/>
            <pc:sldMk cId="2336275113" sldId="368"/>
            <ac:spMk id="19" creationId="{5252A847-DE45-4FA3-A1F8-EEBEB845FF8E}"/>
          </ac:spMkLst>
        </pc:spChg>
        <pc:spChg chg="mod">
          <ac:chgData name="Jan Fitzpatrick" userId="d1b284ec-d1dd-4765-b823-b34899491c26" providerId="ADAL" clId="{623DDABF-34C4-47B3-BA26-845A698982C4}" dt="2018-11-20T09:44:20.431" v="781" actId="403"/>
          <ac:spMkLst>
            <pc:docMk/>
            <pc:sldMk cId="2336275113" sldId="368"/>
            <ac:spMk id="20" creationId="{CD8DC561-7D4C-4D59-B047-0433E85DF1F4}"/>
          </ac:spMkLst>
        </pc:spChg>
        <pc:grpChg chg="add mod">
          <ac:chgData name="Jan Fitzpatrick" userId="d1b284ec-d1dd-4765-b823-b34899491c26" providerId="ADAL" clId="{623DDABF-34C4-47B3-BA26-845A698982C4}" dt="2018-11-20T09:43:12.953" v="773" actId="1038"/>
          <ac:grpSpMkLst>
            <pc:docMk/>
            <pc:sldMk cId="2336275113" sldId="368"/>
            <ac:grpSpMk id="10" creationId="{9B042E7D-7FBB-4EF0-9DEB-0D1C00E20172}"/>
          </ac:grpSpMkLst>
        </pc:grpChg>
        <pc:graphicFrameChg chg="add mod modGraphic">
          <ac:chgData name="Jan Fitzpatrick" userId="d1b284ec-d1dd-4765-b823-b34899491c26" providerId="ADAL" clId="{623DDABF-34C4-47B3-BA26-845A698982C4}" dt="2018-11-20T09:46:06.737" v="805" actId="6549"/>
          <ac:graphicFrameMkLst>
            <pc:docMk/>
            <pc:sldMk cId="2336275113" sldId="368"/>
            <ac:graphicFrameMk id="9" creationId="{C880F6FC-2402-4FAA-9385-248568247A5F}"/>
          </ac:graphicFrameMkLst>
        </pc:graphicFrameChg>
      </pc:sldChg>
      <pc:sldChg chg="addSp modSp add">
        <pc:chgData name="Jan Fitzpatrick" userId="d1b284ec-d1dd-4765-b823-b34899491c26" providerId="ADAL" clId="{623DDABF-34C4-47B3-BA26-845A698982C4}" dt="2018-11-20T09:35:13.423" v="645" actId="6549"/>
        <pc:sldMkLst>
          <pc:docMk/>
          <pc:sldMk cId="807622572" sldId="369"/>
        </pc:sldMkLst>
        <pc:spChg chg="add mod">
          <ac:chgData name="Jan Fitzpatrick" userId="d1b284ec-d1dd-4765-b823-b34899491c26" providerId="ADAL" clId="{623DDABF-34C4-47B3-BA26-845A698982C4}" dt="2018-11-20T09:34:21.444" v="629" actId="12788"/>
          <ac:spMkLst>
            <pc:docMk/>
            <pc:sldMk cId="807622572" sldId="369"/>
            <ac:spMk id="6" creationId="{7DF20FCD-9EEA-4F49-A0C6-89AA6D82349F}"/>
          </ac:spMkLst>
        </pc:spChg>
        <pc:spChg chg="mod">
          <ac:chgData name="Jan Fitzpatrick" userId="d1b284ec-d1dd-4765-b823-b34899491c26" providerId="ADAL" clId="{623DDABF-34C4-47B3-BA26-845A698982C4}" dt="2018-11-20T09:35:13.423" v="645" actId="6549"/>
          <ac:spMkLst>
            <pc:docMk/>
            <pc:sldMk cId="807622572" sldId="369"/>
            <ac:spMk id="19" creationId="{5252A847-DE45-4FA3-A1F8-EEBEB845FF8E}"/>
          </ac:spMkLst>
        </pc:spChg>
      </pc:sldChg>
      <pc:sldChg chg="addSp modSp add">
        <pc:chgData name="Jan Fitzpatrick" userId="d1b284ec-d1dd-4765-b823-b34899491c26" providerId="ADAL" clId="{623DDABF-34C4-47B3-BA26-845A698982C4}" dt="2018-11-20T10:17:40.938" v="1396" actId="20577"/>
        <pc:sldMkLst>
          <pc:docMk/>
          <pc:sldMk cId="4251119065" sldId="370"/>
        </pc:sldMkLst>
        <pc:spChg chg="mod">
          <ac:chgData name="Jan Fitzpatrick" userId="d1b284ec-d1dd-4765-b823-b34899491c26" providerId="ADAL" clId="{623DDABF-34C4-47B3-BA26-845A698982C4}" dt="2018-11-20T10:17:40.938" v="1396" actId="20577"/>
          <ac:spMkLst>
            <pc:docMk/>
            <pc:sldMk cId="4251119065" sldId="370"/>
            <ac:spMk id="19" creationId="{5252A847-DE45-4FA3-A1F8-EEBEB845FF8E}"/>
          </ac:spMkLst>
        </pc:spChg>
        <pc:spChg chg="mod">
          <ac:chgData name="Jan Fitzpatrick" userId="d1b284ec-d1dd-4765-b823-b34899491c26" providerId="ADAL" clId="{623DDABF-34C4-47B3-BA26-845A698982C4}" dt="2018-11-20T09:29:24.253" v="551" actId="403"/>
          <ac:spMkLst>
            <pc:docMk/>
            <pc:sldMk cId="4251119065" sldId="370"/>
            <ac:spMk id="22" creationId="{07EE32A1-5BD0-475C-914E-D755E7A9F89B}"/>
          </ac:spMkLst>
        </pc:spChg>
        <pc:spChg chg="mod">
          <ac:chgData name="Jan Fitzpatrick" userId="d1b284ec-d1dd-4765-b823-b34899491c26" providerId="ADAL" clId="{623DDABF-34C4-47B3-BA26-845A698982C4}" dt="2018-11-20T09:29:24.253" v="551" actId="403"/>
          <ac:spMkLst>
            <pc:docMk/>
            <pc:sldMk cId="4251119065" sldId="370"/>
            <ac:spMk id="24" creationId="{9BF32E2A-DB7E-4BA6-8653-E126884751B2}"/>
          </ac:spMkLst>
        </pc:spChg>
        <pc:spChg chg="mod">
          <ac:chgData name="Jan Fitzpatrick" userId="d1b284ec-d1dd-4765-b823-b34899491c26" providerId="ADAL" clId="{623DDABF-34C4-47B3-BA26-845A698982C4}" dt="2018-11-20T09:29:24.253" v="551" actId="403"/>
          <ac:spMkLst>
            <pc:docMk/>
            <pc:sldMk cId="4251119065" sldId="370"/>
            <ac:spMk id="26" creationId="{DB2AACF7-4383-4091-82E9-D229A0847D20}"/>
          </ac:spMkLst>
        </pc:spChg>
        <pc:spChg chg="mod">
          <ac:chgData name="Jan Fitzpatrick" userId="d1b284ec-d1dd-4765-b823-b34899491c26" providerId="ADAL" clId="{623DDABF-34C4-47B3-BA26-845A698982C4}" dt="2018-11-20T09:29:24.253" v="551" actId="403"/>
          <ac:spMkLst>
            <pc:docMk/>
            <pc:sldMk cId="4251119065" sldId="370"/>
            <ac:spMk id="28" creationId="{F391C623-7D34-4097-B85D-79C58E06803E}"/>
          </ac:spMkLst>
        </pc:spChg>
        <pc:spChg chg="mod">
          <ac:chgData name="Jan Fitzpatrick" userId="d1b284ec-d1dd-4765-b823-b34899491c26" providerId="ADAL" clId="{623DDABF-34C4-47B3-BA26-845A698982C4}" dt="2018-11-20T09:29:24.253" v="551" actId="403"/>
          <ac:spMkLst>
            <pc:docMk/>
            <pc:sldMk cId="4251119065" sldId="370"/>
            <ac:spMk id="30" creationId="{C85397FD-FFF1-4E75-8C91-57CD85F4EE19}"/>
          </ac:spMkLst>
        </pc:spChg>
        <pc:spChg chg="mod">
          <ac:chgData name="Jan Fitzpatrick" userId="d1b284ec-d1dd-4765-b823-b34899491c26" providerId="ADAL" clId="{623DDABF-34C4-47B3-BA26-845A698982C4}" dt="2018-11-20T09:29:24.253" v="551" actId="403"/>
          <ac:spMkLst>
            <pc:docMk/>
            <pc:sldMk cId="4251119065" sldId="370"/>
            <ac:spMk id="32" creationId="{3C160825-8A1B-437D-BA36-6712FFAD9675}"/>
          </ac:spMkLst>
        </pc:spChg>
        <pc:spChg chg="mod">
          <ac:chgData name="Jan Fitzpatrick" userId="d1b284ec-d1dd-4765-b823-b34899491c26" providerId="ADAL" clId="{623DDABF-34C4-47B3-BA26-845A698982C4}" dt="2018-11-20T09:29:24.253" v="551" actId="403"/>
          <ac:spMkLst>
            <pc:docMk/>
            <pc:sldMk cId="4251119065" sldId="370"/>
            <ac:spMk id="34" creationId="{B55F8752-1CFB-4316-9961-B6E31FA76026}"/>
          </ac:spMkLst>
        </pc:spChg>
        <pc:spChg chg="mod">
          <ac:chgData name="Jan Fitzpatrick" userId="d1b284ec-d1dd-4765-b823-b34899491c26" providerId="ADAL" clId="{623DDABF-34C4-47B3-BA26-845A698982C4}" dt="2018-11-20T09:29:24.253" v="551" actId="403"/>
          <ac:spMkLst>
            <pc:docMk/>
            <pc:sldMk cId="4251119065" sldId="370"/>
            <ac:spMk id="36" creationId="{1522A16A-EBF7-4A2C-8580-ED1565AA550E}"/>
          </ac:spMkLst>
        </pc:spChg>
        <pc:spChg chg="mod">
          <ac:chgData name="Jan Fitzpatrick" userId="d1b284ec-d1dd-4765-b823-b34899491c26" providerId="ADAL" clId="{623DDABF-34C4-47B3-BA26-845A698982C4}" dt="2018-11-20T09:29:24.253" v="551" actId="403"/>
          <ac:spMkLst>
            <pc:docMk/>
            <pc:sldMk cId="4251119065" sldId="370"/>
            <ac:spMk id="38" creationId="{CE10E0B5-9197-411C-B66E-0CA4E95C351E}"/>
          </ac:spMkLst>
        </pc:spChg>
        <pc:spChg chg="mod">
          <ac:chgData name="Jan Fitzpatrick" userId="d1b284ec-d1dd-4765-b823-b34899491c26" providerId="ADAL" clId="{623DDABF-34C4-47B3-BA26-845A698982C4}" dt="2018-11-20T09:29:24.253" v="551" actId="403"/>
          <ac:spMkLst>
            <pc:docMk/>
            <pc:sldMk cId="4251119065" sldId="370"/>
            <ac:spMk id="40" creationId="{8B0E39F8-1827-4D28-9313-55A88DAD35CE}"/>
          </ac:spMkLst>
        </pc:spChg>
        <pc:grpChg chg="add mod">
          <ac:chgData name="Jan Fitzpatrick" userId="d1b284ec-d1dd-4765-b823-b34899491c26" providerId="ADAL" clId="{623DDABF-34C4-47B3-BA26-845A698982C4}" dt="2018-11-20T09:33:18.907" v="610" actId="1035"/>
          <ac:grpSpMkLst>
            <pc:docMk/>
            <pc:sldMk cId="4251119065" sldId="370"/>
            <ac:grpSpMk id="6" creationId="{F5852C31-F19A-495E-9663-03A44B7F5A44}"/>
          </ac:grpSpMkLst>
        </pc:grpChg>
        <pc:grpChg chg="mod">
          <ac:chgData name="Jan Fitzpatrick" userId="d1b284ec-d1dd-4765-b823-b34899491c26" providerId="ADAL" clId="{623DDABF-34C4-47B3-BA26-845A698982C4}" dt="2018-11-20T09:28:57.991" v="543" actId="12788"/>
          <ac:grpSpMkLst>
            <pc:docMk/>
            <pc:sldMk cId="4251119065" sldId="370"/>
            <ac:grpSpMk id="9" creationId="{7905E551-3910-4EA8-A17E-68454A297433}"/>
          </ac:grpSpMkLst>
        </pc:grpChg>
        <pc:grpChg chg="mod">
          <ac:chgData name="Jan Fitzpatrick" userId="d1b284ec-d1dd-4765-b823-b34899491c26" providerId="ADAL" clId="{623DDABF-34C4-47B3-BA26-845A698982C4}" dt="2018-11-20T09:28:57.991" v="543" actId="12788"/>
          <ac:grpSpMkLst>
            <pc:docMk/>
            <pc:sldMk cId="4251119065" sldId="370"/>
            <ac:grpSpMk id="10" creationId="{A0CC0EAD-99A4-468D-983F-D757A8601D1D}"/>
          </ac:grpSpMkLst>
        </pc:grpChg>
        <pc:grpChg chg="mod">
          <ac:chgData name="Jan Fitzpatrick" userId="d1b284ec-d1dd-4765-b823-b34899491c26" providerId="ADAL" clId="{623DDABF-34C4-47B3-BA26-845A698982C4}" dt="2018-11-20T09:28:57.991" v="543" actId="12788"/>
          <ac:grpSpMkLst>
            <pc:docMk/>
            <pc:sldMk cId="4251119065" sldId="370"/>
            <ac:grpSpMk id="11" creationId="{22E5A166-C2C9-47F8-9367-1526C6972D7E}"/>
          </ac:grpSpMkLst>
        </pc:grpChg>
        <pc:grpChg chg="mod">
          <ac:chgData name="Jan Fitzpatrick" userId="d1b284ec-d1dd-4765-b823-b34899491c26" providerId="ADAL" clId="{623DDABF-34C4-47B3-BA26-845A698982C4}" dt="2018-11-20T09:28:57.991" v="543" actId="12788"/>
          <ac:grpSpMkLst>
            <pc:docMk/>
            <pc:sldMk cId="4251119065" sldId="370"/>
            <ac:grpSpMk id="12" creationId="{4D145C41-9994-4DAA-A471-BA6EB4695F56}"/>
          </ac:grpSpMkLst>
        </pc:grpChg>
        <pc:grpChg chg="mod">
          <ac:chgData name="Jan Fitzpatrick" userId="d1b284ec-d1dd-4765-b823-b34899491c26" providerId="ADAL" clId="{623DDABF-34C4-47B3-BA26-845A698982C4}" dt="2018-11-20T09:28:57.991" v="543" actId="12788"/>
          <ac:grpSpMkLst>
            <pc:docMk/>
            <pc:sldMk cId="4251119065" sldId="370"/>
            <ac:grpSpMk id="13" creationId="{A89B628B-269B-414C-A2C0-FA5A73EF0732}"/>
          </ac:grpSpMkLst>
        </pc:grpChg>
        <pc:grpChg chg="mod">
          <ac:chgData name="Jan Fitzpatrick" userId="d1b284ec-d1dd-4765-b823-b34899491c26" providerId="ADAL" clId="{623DDABF-34C4-47B3-BA26-845A698982C4}" dt="2018-11-20T09:28:57.991" v="543" actId="12788"/>
          <ac:grpSpMkLst>
            <pc:docMk/>
            <pc:sldMk cId="4251119065" sldId="370"/>
            <ac:grpSpMk id="14" creationId="{09DF556C-C808-4504-A4BB-C1A9972655B8}"/>
          </ac:grpSpMkLst>
        </pc:grpChg>
        <pc:grpChg chg="mod">
          <ac:chgData name="Jan Fitzpatrick" userId="d1b284ec-d1dd-4765-b823-b34899491c26" providerId="ADAL" clId="{623DDABF-34C4-47B3-BA26-845A698982C4}" dt="2018-11-20T09:28:57.991" v="543" actId="12788"/>
          <ac:grpSpMkLst>
            <pc:docMk/>
            <pc:sldMk cId="4251119065" sldId="370"/>
            <ac:grpSpMk id="15" creationId="{D35ED959-24D7-4094-B619-0B5AFC8E7EB1}"/>
          </ac:grpSpMkLst>
        </pc:grpChg>
        <pc:grpChg chg="mod">
          <ac:chgData name="Jan Fitzpatrick" userId="d1b284ec-d1dd-4765-b823-b34899491c26" providerId="ADAL" clId="{623DDABF-34C4-47B3-BA26-845A698982C4}" dt="2018-11-20T09:28:57.991" v="543" actId="12788"/>
          <ac:grpSpMkLst>
            <pc:docMk/>
            <pc:sldMk cId="4251119065" sldId="370"/>
            <ac:grpSpMk id="16" creationId="{13602D44-5603-4E67-95C0-F486A74D6594}"/>
          </ac:grpSpMkLst>
        </pc:grpChg>
        <pc:grpChg chg="mod">
          <ac:chgData name="Jan Fitzpatrick" userId="d1b284ec-d1dd-4765-b823-b34899491c26" providerId="ADAL" clId="{623DDABF-34C4-47B3-BA26-845A698982C4}" dt="2018-11-20T09:28:57.991" v="543" actId="12788"/>
          <ac:grpSpMkLst>
            <pc:docMk/>
            <pc:sldMk cId="4251119065" sldId="370"/>
            <ac:grpSpMk id="17" creationId="{75CBED66-F487-4829-8C13-9A620D4F1E83}"/>
          </ac:grpSpMkLst>
        </pc:grpChg>
        <pc:grpChg chg="mod">
          <ac:chgData name="Jan Fitzpatrick" userId="d1b284ec-d1dd-4765-b823-b34899491c26" providerId="ADAL" clId="{623DDABF-34C4-47B3-BA26-845A698982C4}" dt="2018-11-20T09:28:57.991" v="543" actId="12788"/>
          <ac:grpSpMkLst>
            <pc:docMk/>
            <pc:sldMk cId="4251119065" sldId="370"/>
            <ac:grpSpMk id="20" creationId="{DBB78D9C-A055-4102-BD86-E874D466487A}"/>
          </ac:grpSpMkLst>
        </pc:grpChg>
      </pc:sldChg>
      <pc:sldChg chg="modSp add">
        <pc:chgData name="Jan Fitzpatrick" userId="d1b284ec-d1dd-4765-b823-b34899491c26" providerId="ADAL" clId="{623DDABF-34C4-47B3-BA26-845A698982C4}" dt="2018-11-20T10:15:12.922" v="1368" actId="20577"/>
        <pc:sldMkLst>
          <pc:docMk/>
          <pc:sldMk cId="913879549" sldId="371"/>
        </pc:sldMkLst>
        <pc:spChg chg="mod">
          <ac:chgData name="Jan Fitzpatrick" userId="d1b284ec-d1dd-4765-b823-b34899491c26" providerId="ADAL" clId="{623DDABF-34C4-47B3-BA26-845A698982C4}" dt="2018-11-20T10:15:12.922" v="1368" actId="20577"/>
          <ac:spMkLst>
            <pc:docMk/>
            <pc:sldMk cId="913879549" sldId="371"/>
            <ac:spMk id="19" creationId="{5252A847-DE45-4FA3-A1F8-EEBEB845FF8E}"/>
          </ac:spMkLst>
        </pc:spChg>
        <pc:graphicFrameChg chg="mod modGraphic">
          <ac:chgData name="Jan Fitzpatrick" userId="d1b284ec-d1dd-4765-b823-b34899491c26" providerId="ADAL" clId="{623DDABF-34C4-47B3-BA26-845A698982C4}" dt="2018-11-20T09:26:09.761" v="529"/>
          <ac:graphicFrameMkLst>
            <pc:docMk/>
            <pc:sldMk cId="913879549" sldId="371"/>
            <ac:graphicFrameMk id="6" creationId="{4C7F8C22-D436-4242-A325-593F6AD31830}"/>
          </ac:graphicFrameMkLst>
        </pc:graphicFrameChg>
      </pc:sldChg>
      <pc:sldChg chg="modSp add ord">
        <pc:chgData name="Jan Fitzpatrick" userId="d1b284ec-d1dd-4765-b823-b34899491c26" providerId="ADAL" clId="{623DDABF-34C4-47B3-BA26-845A698982C4}" dt="2018-11-20T10:14:59.089" v="1339" actId="207"/>
        <pc:sldMkLst>
          <pc:docMk/>
          <pc:sldMk cId="2611047350" sldId="372"/>
        </pc:sldMkLst>
        <pc:spChg chg="mod">
          <ac:chgData name="Jan Fitzpatrick" userId="d1b284ec-d1dd-4765-b823-b34899491c26" providerId="ADAL" clId="{623DDABF-34C4-47B3-BA26-845A698982C4}" dt="2018-11-20T10:14:59.089" v="1339" actId="207"/>
          <ac:spMkLst>
            <pc:docMk/>
            <pc:sldMk cId="2611047350" sldId="372"/>
            <ac:spMk id="19" creationId="{5252A847-DE45-4FA3-A1F8-EEBEB845FF8E}"/>
          </ac:spMkLst>
        </pc:spChg>
        <pc:graphicFrameChg chg="mod modGraphic">
          <ac:chgData name="Jan Fitzpatrick" userId="d1b284ec-d1dd-4765-b823-b34899491c26" providerId="ADAL" clId="{623DDABF-34C4-47B3-BA26-845A698982C4}" dt="2018-11-20T09:25:44.988" v="517"/>
          <ac:graphicFrameMkLst>
            <pc:docMk/>
            <pc:sldMk cId="2611047350" sldId="372"/>
            <ac:graphicFrameMk id="6" creationId="{4C7F8C22-D436-4242-A325-593F6AD31830}"/>
          </ac:graphicFrameMkLst>
        </pc:graphicFrameChg>
      </pc:sldChg>
      <pc:sldChg chg="modSp add">
        <pc:chgData name="Jan Fitzpatrick" userId="d1b284ec-d1dd-4765-b823-b34899491c26" providerId="ADAL" clId="{623DDABF-34C4-47B3-BA26-845A698982C4}" dt="2018-11-20T10:16:54.116" v="1379" actId="255"/>
        <pc:sldMkLst>
          <pc:docMk/>
          <pc:sldMk cId="3151240823" sldId="373"/>
        </pc:sldMkLst>
        <pc:spChg chg="mod">
          <ac:chgData name="Jan Fitzpatrick" userId="d1b284ec-d1dd-4765-b823-b34899491c26" providerId="ADAL" clId="{623DDABF-34C4-47B3-BA26-845A698982C4}" dt="2018-11-20T10:16:54.116" v="1379" actId="255"/>
          <ac:spMkLst>
            <pc:docMk/>
            <pc:sldMk cId="3151240823" sldId="373"/>
            <ac:spMk id="19" creationId="{5252A847-DE45-4FA3-A1F8-EEBEB845FF8E}"/>
          </ac:spMkLst>
        </pc:spChg>
        <pc:graphicFrameChg chg="modGraphic">
          <ac:chgData name="Jan Fitzpatrick" userId="d1b284ec-d1dd-4765-b823-b34899491c26" providerId="ADAL" clId="{623DDABF-34C4-47B3-BA26-845A698982C4}" dt="2018-11-20T10:16:00.203" v="1373" actId="207"/>
          <ac:graphicFrameMkLst>
            <pc:docMk/>
            <pc:sldMk cId="3151240823" sldId="373"/>
            <ac:graphicFrameMk id="2" creationId="{03DE1869-1882-4B4F-9040-20FB67B588F3}"/>
          </ac:graphicFrameMkLst>
        </pc:graphicFrameChg>
      </pc:sldChg>
      <pc:sldChg chg="modSp add">
        <pc:chgData name="Jan Fitzpatrick" userId="d1b284ec-d1dd-4765-b823-b34899491c26" providerId="ADAL" clId="{623DDABF-34C4-47B3-BA26-845A698982C4}" dt="2018-11-20T10:17:52.045" v="1425" actId="6549"/>
        <pc:sldMkLst>
          <pc:docMk/>
          <pc:sldMk cId="1539954376" sldId="375"/>
        </pc:sldMkLst>
        <pc:spChg chg="mod">
          <ac:chgData name="Jan Fitzpatrick" userId="d1b284ec-d1dd-4765-b823-b34899491c26" providerId="ADAL" clId="{623DDABF-34C4-47B3-BA26-845A698982C4}" dt="2018-11-20T10:17:52.045" v="1425" actId="6549"/>
          <ac:spMkLst>
            <pc:docMk/>
            <pc:sldMk cId="1539954376" sldId="375"/>
            <ac:spMk id="19" creationId="{5252A847-DE45-4FA3-A1F8-EEBEB845FF8E}"/>
          </ac:spMkLst>
        </pc:spChg>
      </pc:sldChg>
      <pc:sldChg chg="add">
        <pc:chgData name="Jan Fitzpatrick" userId="d1b284ec-d1dd-4765-b823-b34899491c26" providerId="ADAL" clId="{623DDABF-34C4-47B3-BA26-845A698982C4}" dt="2018-11-20T09:35:08.074" v="644"/>
        <pc:sldMkLst>
          <pc:docMk/>
          <pc:sldMk cId="3528525136" sldId="376"/>
        </pc:sldMkLst>
      </pc:sldChg>
      <pc:sldChg chg="add">
        <pc:chgData name="Jan Fitzpatrick" userId="d1b284ec-d1dd-4765-b823-b34899491c26" providerId="ADAL" clId="{623DDABF-34C4-47B3-BA26-845A698982C4}" dt="2018-11-20T09:45:51.396" v="800"/>
        <pc:sldMkLst>
          <pc:docMk/>
          <pc:sldMk cId="4000560353" sldId="377"/>
        </pc:sldMkLst>
      </pc:sldChg>
      <pc:sldChg chg="modSp add">
        <pc:chgData name="Jan Fitzpatrick" userId="d1b284ec-d1dd-4765-b823-b34899491c26" providerId="ADAL" clId="{623DDABF-34C4-47B3-BA26-845A698982C4}" dt="2018-11-20T09:55:10.038" v="935" actId="6549"/>
        <pc:sldMkLst>
          <pc:docMk/>
          <pc:sldMk cId="1645838463" sldId="379"/>
        </pc:sldMkLst>
        <pc:spChg chg="mod">
          <ac:chgData name="Jan Fitzpatrick" userId="d1b284ec-d1dd-4765-b823-b34899491c26" providerId="ADAL" clId="{623DDABF-34C4-47B3-BA26-845A698982C4}" dt="2018-11-20T09:55:10.038" v="935" actId="6549"/>
          <ac:spMkLst>
            <pc:docMk/>
            <pc:sldMk cId="1645838463" sldId="379"/>
            <ac:spMk id="19" creationId="{5252A847-DE45-4FA3-A1F8-EEBEB845FF8E}"/>
          </ac:spMkLst>
        </pc:spChg>
        <pc:graphicFrameChg chg="mod modGraphic">
          <ac:chgData name="Jan Fitzpatrick" userId="d1b284ec-d1dd-4765-b823-b34899491c26" providerId="ADAL" clId="{623DDABF-34C4-47B3-BA26-845A698982C4}" dt="2018-11-20T09:54:48.246" v="931" actId="207"/>
          <ac:graphicFrameMkLst>
            <pc:docMk/>
            <pc:sldMk cId="1645838463" sldId="379"/>
            <ac:graphicFrameMk id="6" creationId="{AC398FD1-9E0A-455D-963C-359B6C424CDC}"/>
          </ac:graphicFrameMkLst>
        </pc:graphicFrameChg>
      </pc:sldChg>
      <pc:sldChg chg="modSp add">
        <pc:chgData name="Jan Fitzpatrick" userId="d1b284ec-d1dd-4765-b823-b34899491c26" providerId="ADAL" clId="{623DDABF-34C4-47B3-BA26-845A698982C4}" dt="2018-11-20T10:20:30.249" v="1493" actId="20577"/>
        <pc:sldMkLst>
          <pc:docMk/>
          <pc:sldMk cId="2899253483" sldId="380"/>
        </pc:sldMkLst>
        <pc:spChg chg="mod">
          <ac:chgData name="Jan Fitzpatrick" userId="d1b284ec-d1dd-4765-b823-b34899491c26" providerId="ADAL" clId="{623DDABF-34C4-47B3-BA26-845A698982C4}" dt="2018-11-20T10:20:30.249" v="1493" actId="20577"/>
          <ac:spMkLst>
            <pc:docMk/>
            <pc:sldMk cId="2899253483" sldId="380"/>
            <ac:spMk id="19" creationId="{5252A847-DE45-4FA3-A1F8-EEBEB845FF8E}"/>
          </ac:spMkLst>
        </pc:spChg>
      </pc:sldChg>
      <pc:sldChg chg="modSp add">
        <pc:chgData name="Jan Fitzpatrick" userId="d1b284ec-d1dd-4765-b823-b34899491c26" providerId="ADAL" clId="{623DDABF-34C4-47B3-BA26-845A698982C4}" dt="2018-11-20T09:55:36.145" v="939" actId="20577"/>
        <pc:sldMkLst>
          <pc:docMk/>
          <pc:sldMk cId="2973977979" sldId="381"/>
        </pc:sldMkLst>
        <pc:spChg chg="mod">
          <ac:chgData name="Jan Fitzpatrick" userId="d1b284ec-d1dd-4765-b823-b34899491c26" providerId="ADAL" clId="{623DDABF-34C4-47B3-BA26-845A698982C4}" dt="2018-11-20T09:55:36.145" v="939" actId="20577"/>
          <ac:spMkLst>
            <pc:docMk/>
            <pc:sldMk cId="2973977979" sldId="381"/>
            <ac:spMk id="19" creationId="{5252A847-DE45-4FA3-A1F8-EEBEB845FF8E}"/>
          </ac:spMkLst>
        </pc:spChg>
      </pc:sldChg>
      <pc:sldChg chg="add">
        <pc:chgData name="Jan Fitzpatrick" userId="d1b284ec-d1dd-4765-b823-b34899491c26" providerId="ADAL" clId="{623DDABF-34C4-47B3-BA26-845A698982C4}" dt="2018-11-20T10:00:36.466" v="1116"/>
        <pc:sldMkLst>
          <pc:docMk/>
          <pc:sldMk cId="2978433884" sldId="382"/>
        </pc:sldMkLst>
      </pc:sldChg>
      <pc:sldChg chg="add">
        <pc:chgData name="Jan Fitzpatrick" userId="d1b284ec-d1dd-4765-b823-b34899491c26" providerId="ADAL" clId="{623DDABF-34C4-47B3-BA26-845A698982C4}" dt="2018-11-20T10:11:25.923" v="1304"/>
        <pc:sldMkLst>
          <pc:docMk/>
          <pc:sldMk cId="3181885471" sldId="383"/>
        </pc:sldMkLst>
      </pc:sldChg>
      <pc:sldChg chg="add">
        <pc:chgData name="Jan Fitzpatrick" userId="d1b284ec-d1dd-4765-b823-b34899491c26" providerId="ADAL" clId="{623DDABF-34C4-47B3-BA26-845A698982C4}" dt="2018-11-20T10:11:49.548" v="1311"/>
        <pc:sldMkLst>
          <pc:docMk/>
          <pc:sldMk cId="1956043675" sldId="384"/>
        </pc:sldMkLst>
      </pc:sldChg>
    </pc:docChg>
  </pc:docChgLst>
  <pc:docChgLst>
    <pc:chgData name="Elise Schapira" userId="922153a7-3d05-4828-9103-57c0b5334c47" providerId="ADAL" clId="{1FC81B5B-FE2D-4EAF-B825-F90FCE4C34D5}"/>
    <pc:docChg chg="undo custSel addSld delSld modSld sldOrd">
      <pc:chgData name="Elise Schapira" userId="922153a7-3d05-4828-9103-57c0b5334c47" providerId="ADAL" clId="{1FC81B5B-FE2D-4EAF-B825-F90FCE4C34D5}" dt="2019-12-09T11:06:40.288" v="1826" actId="478"/>
      <pc:docMkLst>
        <pc:docMk/>
      </pc:docMkLst>
      <pc:sldChg chg="addSp delSp modSp">
        <pc:chgData name="Elise Schapira" userId="922153a7-3d05-4828-9103-57c0b5334c47" providerId="ADAL" clId="{1FC81B5B-FE2D-4EAF-B825-F90FCE4C34D5}" dt="2019-12-09T11:06:35.050" v="1824" actId="478"/>
        <pc:sldMkLst>
          <pc:docMk/>
          <pc:sldMk cId="1071900124" sldId="355"/>
        </pc:sldMkLst>
        <pc:spChg chg="mod">
          <ac:chgData name="Elise Schapira" userId="922153a7-3d05-4828-9103-57c0b5334c47" providerId="ADAL" clId="{1FC81B5B-FE2D-4EAF-B825-F90FCE4C34D5}" dt="2019-12-09T10:56:45.816" v="1178" actId="20577"/>
          <ac:spMkLst>
            <pc:docMk/>
            <pc:sldMk cId="1071900124" sldId="355"/>
            <ac:spMk id="19" creationId="{5252A847-DE45-4FA3-A1F8-EEBEB845FF8E}"/>
          </ac:spMkLst>
        </pc:spChg>
        <pc:picChg chg="add del mod">
          <ac:chgData name="Elise Schapira" userId="922153a7-3d05-4828-9103-57c0b5334c47" providerId="ADAL" clId="{1FC81B5B-FE2D-4EAF-B825-F90FCE4C34D5}" dt="2019-12-09T11:06:35.050" v="1824" actId="478"/>
          <ac:picMkLst>
            <pc:docMk/>
            <pc:sldMk cId="1071900124" sldId="355"/>
            <ac:picMk id="14" creationId="{C7B374D5-AF68-42C2-9661-49F4DFCCEC07}"/>
          </ac:picMkLst>
        </pc:picChg>
      </pc:sldChg>
      <pc:sldChg chg="addSp delSp modSp ord">
        <pc:chgData name="Elise Schapira" userId="922153a7-3d05-4828-9103-57c0b5334c47" providerId="ADAL" clId="{1FC81B5B-FE2D-4EAF-B825-F90FCE4C34D5}" dt="2019-12-09T10:49:30.921" v="790" actId="478"/>
        <pc:sldMkLst>
          <pc:docMk/>
          <pc:sldMk cId="2336275113" sldId="368"/>
        </pc:sldMkLst>
        <pc:spChg chg="mod">
          <ac:chgData name="Elise Schapira" userId="922153a7-3d05-4828-9103-57c0b5334c47" providerId="ADAL" clId="{1FC81B5B-FE2D-4EAF-B825-F90FCE4C34D5}" dt="2019-12-09T10:28:18.622" v="11" actId="20577"/>
          <ac:spMkLst>
            <pc:docMk/>
            <pc:sldMk cId="2336275113" sldId="368"/>
            <ac:spMk id="19" creationId="{5252A847-DE45-4FA3-A1F8-EEBEB845FF8E}"/>
          </ac:spMkLst>
        </pc:spChg>
        <pc:picChg chg="add del">
          <ac:chgData name="Elise Schapira" userId="922153a7-3d05-4828-9103-57c0b5334c47" providerId="ADAL" clId="{1FC81B5B-FE2D-4EAF-B825-F90FCE4C34D5}" dt="2019-12-09T10:49:30.921" v="790" actId="478"/>
          <ac:picMkLst>
            <pc:docMk/>
            <pc:sldMk cId="2336275113" sldId="368"/>
            <ac:picMk id="21" creationId="{E756E6A3-DDAC-4F80-B5BC-DF964C8FD5E8}"/>
          </ac:picMkLst>
        </pc:picChg>
      </pc:sldChg>
      <pc:sldChg chg="addSp delSp modSp ord">
        <pc:chgData name="Elise Schapira" userId="922153a7-3d05-4828-9103-57c0b5334c47" providerId="ADAL" clId="{1FC81B5B-FE2D-4EAF-B825-F90FCE4C34D5}" dt="2019-12-09T10:49:21.625" v="788" actId="478"/>
        <pc:sldMkLst>
          <pc:docMk/>
          <pc:sldMk cId="807622572" sldId="369"/>
        </pc:sldMkLst>
        <pc:picChg chg="add del mod">
          <ac:chgData name="Elise Schapira" userId="922153a7-3d05-4828-9103-57c0b5334c47" providerId="ADAL" clId="{1FC81B5B-FE2D-4EAF-B825-F90FCE4C34D5}" dt="2019-12-09T10:49:21.625" v="788" actId="478"/>
          <ac:picMkLst>
            <pc:docMk/>
            <pc:sldMk cId="807622572" sldId="369"/>
            <ac:picMk id="9" creationId="{81DCB242-B897-47EB-852D-1D212FC1477E}"/>
          </ac:picMkLst>
        </pc:picChg>
      </pc:sldChg>
      <pc:sldChg chg="del">
        <pc:chgData name="Elise Schapira" userId="922153a7-3d05-4828-9103-57c0b5334c47" providerId="ADAL" clId="{1FC81B5B-FE2D-4EAF-B825-F90FCE4C34D5}" dt="2019-12-09T10:36:16.275" v="241" actId="47"/>
        <pc:sldMkLst>
          <pc:docMk/>
          <pc:sldMk cId="913879549" sldId="371"/>
        </pc:sldMkLst>
      </pc:sldChg>
      <pc:sldChg chg="addSp delSp modSp">
        <pc:chgData name="Elise Schapira" userId="922153a7-3d05-4828-9103-57c0b5334c47" providerId="ADAL" clId="{1FC81B5B-FE2D-4EAF-B825-F90FCE4C34D5}" dt="2019-12-09T10:49:27.092" v="789" actId="478"/>
        <pc:sldMkLst>
          <pc:docMk/>
          <pc:sldMk cId="2611047350" sldId="372"/>
        </pc:sldMkLst>
        <pc:spChg chg="mod">
          <ac:chgData name="Elise Schapira" userId="922153a7-3d05-4828-9103-57c0b5334c47" providerId="ADAL" clId="{1FC81B5B-FE2D-4EAF-B825-F90FCE4C34D5}" dt="2019-12-09T10:33:07.541" v="122" actId="20577"/>
          <ac:spMkLst>
            <pc:docMk/>
            <pc:sldMk cId="2611047350" sldId="372"/>
            <ac:spMk id="19" creationId="{5252A847-DE45-4FA3-A1F8-EEBEB845FF8E}"/>
          </ac:spMkLst>
        </pc:spChg>
        <pc:grpChg chg="add mod">
          <ac:chgData name="Elise Schapira" userId="922153a7-3d05-4828-9103-57c0b5334c47" providerId="ADAL" clId="{1FC81B5B-FE2D-4EAF-B825-F90FCE4C34D5}" dt="2019-12-09T10:46:12.967" v="594" actId="164"/>
          <ac:grpSpMkLst>
            <pc:docMk/>
            <pc:sldMk cId="2611047350" sldId="372"/>
            <ac:grpSpMk id="5" creationId="{A91719A0-00C5-473D-8E7A-830BFD3BD415}"/>
          </ac:grpSpMkLst>
        </pc:grpChg>
        <pc:graphicFrameChg chg="add mod modGraphic">
          <ac:chgData name="Elise Schapira" userId="922153a7-3d05-4828-9103-57c0b5334c47" providerId="ADAL" clId="{1FC81B5B-FE2D-4EAF-B825-F90FCE4C34D5}" dt="2019-12-09T10:35:38.901" v="229" actId="1035"/>
          <ac:graphicFrameMkLst>
            <pc:docMk/>
            <pc:sldMk cId="2611047350" sldId="372"/>
            <ac:graphicFrameMk id="3" creationId="{BAED4310-485A-433F-9C6A-7D23560D6CF8}"/>
          </ac:graphicFrameMkLst>
        </pc:graphicFrameChg>
        <pc:graphicFrameChg chg="del mod">
          <ac:chgData name="Elise Schapira" userId="922153a7-3d05-4828-9103-57c0b5334c47" providerId="ADAL" clId="{1FC81B5B-FE2D-4EAF-B825-F90FCE4C34D5}" dt="2019-12-09T10:35:18.591" v="201" actId="478"/>
          <ac:graphicFrameMkLst>
            <pc:docMk/>
            <pc:sldMk cId="2611047350" sldId="372"/>
            <ac:graphicFrameMk id="6" creationId="{4C7F8C22-D436-4242-A325-593F6AD31830}"/>
          </ac:graphicFrameMkLst>
        </pc:graphicFrameChg>
        <pc:picChg chg="add del mod">
          <ac:chgData name="Elise Schapira" userId="922153a7-3d05-4828-9103-57c0b5334c47" providerId="ADAL" clId="{1FC81B5B-FE2D-4EAF-B825-F90FCE4C34D5}" dt="2019-12-09T10:49:27.092" v="789" actId="478"/>
          <ac:picMkLst>
            <pc:docMk/>
            <pc:sldMk cId="2611047350" sldId="372"/>
            <ac:picMk id="2" creationId="{30347499-4635-45E4-907D-FAF875A9CF94}"/>
          </ac:picMkLst>
        </pc:picChg>
        <pc:picChg chg="add mod">
          <ac:chgData name="Elise Schapira" userId="922153a7-3d05-4828-9103-57c0b5334c47" providerId="ADAL" clId="{1FC81B5B-FE2D-4EAF-B825-F90FCE4C34D5}" dt="2019-12-09T10:46:12.967" v="594" actId="164"/>
          <ac:picMkLst>
            <pc:docMk/>
            <pc:sldMk cId="2611047350" sldId="372"/>
            <ac:picMk id="10" creationId="{20B7D648-D8D8-4855-AF0F-E1B541B195C4}"/>
          </ac:picMkLst>
        </pc:picChg>
        <pc:picChg chg="add mod">
          <ac:chgData name="Elise Schapira" userId="922153a7-3d05-4828-9103-57c0b5334c47" providerId="ADAL" clId="{1FC81B5B-FE2D-4EAF-B825-F90FCE4C34D5}" dt="2019-12-09T10:46:12.967" v="594" actId="164"/>
          <ac:picMkLst>
            <pc:docMk/>
            <pc:sldMk cId="2611047350" sldId="372"/>
            <ac:picMk id="11" creationId="{77B765CE-C72F-4132-8493-061D2F0EC922}"/>
          </ac:picMkLst>
        </pc:picChg>
      </pc:sldChg>
      <pc:sldChg chg="modSp ord">
        <pc:chgData name="Elise Schapira" userId="922153a7-3d05-4828-9103-57c0b5334c47" providerId="ADAL" clId="{1FC81B5B-FE2D-4EAF-B825-F90FCE4C34D5}" dt="2019-12-09T10:37:34.001" v="257" actId="20577"/>
        <pc:sldMkLst>
          <pc:docMk/>
          <pc:sldMk cId="3528525136" sldId="376"/>
        </pc:sldMkLst>
        <pc:spChg chg="mod">
          <ac:chgData name="Elise Schapira" userId="922153a7-3d05-4828-9103-57c0b5334c47" providerId="ADAL" clId="{1FC81B5B-FE2D-4EAF-B825-F90FCE4C34D5}" dt="2019-12-09T10:37:34.001" v="257" actId="20577"/>
          <ac:spMkLst>
            <pc:docMk/>
            <pc:sldMk cId="3528525136" sldId="376"/>
            <ac:spMk id="19" creationId="{5252A847-DE45-4FA3-A1F8-EEBEB845FF8E}"/>
          </ac:spMkLst>
        </pc:spChg>
      </pc:sldChg>
      <pc:sldChg chg="modSp ord">
        <pc:chgData name="Elise Schapira" userId="922153a7-3d05-4828-9103-57c0b5334c47" providerId="ADAL" clId="{1FC81B5B-FE2D-4EAF-B825-F90FCE4C34D5}" dt="2019-12-09T10:28:26.725" v="15" actId="20577"/>
        <pc:sldMkLst>
          <pc:docMk/>
          <pc:sldMk cId="4000560353" sldId="377"/>
        </pc:sldMkLst>
        <pc:spChg chg="mod">
          <ac:chgData name="Elise Schapira" userId="922153a7-3d05-4828-9103-57c0b5334c47" providerId="ADAL" clId="{1FC81B5B-FE2D-4EAF-B825-F90FCE4C34D5}" dt="2019-12-09T10:28:26.725" v="15" actId="20577"/>
          <ac:spMkLst>
            <pc:docMk/>
            <pc:sldMk cId="4000560353" sldId="377"/>
            <ac:spMk id="19" creationId="{5252A847-DE45-4FA3-A1F8-EEBEB845FF8E}"/>
          </ac:spMkLst>
        </pc:spChg>
      </pc:sldChg>
      <pc:sldChg chg="addSp delSp modSp">
        <pc:chgData name="Elise Schapira" userId="922153a7-3d05-4828-9103-57c0b5334c47" providerId="ADAL" clId="{1FC81B5B-FE2D-4EAF-B825-F90FCE4C34D5}" dt="2019-12-09T11:06:40.288" v="1826" actId="478"/>
        <pc:sldMkLst>
          <pc:docMk/>
          <pc:sldMk cId="1645838463" sldId="379"/>
        </pc:sldMkLst>
        <pc:spChg chg="mod">
          <ac:chgData name="Elise Schapira" userId="922153a7-3d05-4828-9103-57c0b5334c47" providerId="ADAL" clId="{1FC81B5B-FE2D-4EAF-B825-F90FCE4C34D5}" dt="2019-12-09T10:52:31.978" v="1008" actId="20577"/>
          <ac:spMkLst>
            <pc:docMk/>
            <pc:sldMk cId="1645838463" sldId="379"/>
            <ac:spMk id="19" creationId="{5252A847-DE45-4FA3-A1F8-EEBEB845FF8E}"/>
          </ac:spMkLst>
        </pc:spChg>
        <pc:graphicFrameChg chg="add mod modGraphic">
          <ac:chgData name="Elise Schapira" userId="922153a7-3d05-4828-9103-57c0b5334c47" providerId="ADAL" clId="{1FC81B5B-FE2D-4EAF-B825-F90FCE4C34D5}" dt="2019-12-09T10:53:48.156" v="1035"/>
          <ac:graphicFrameMkLst>
            <pc:docMk/>
            <pc:sldMk cId="1645838463" sldId="379"/>
            <ac:graphicFrameMk id="3" creationId="{AAFB9798-5895-46B5-9FC8-F82E4397DD2A}"/>
          </ac:graphicFrameMkLst>
        </pc:graphicFrameChg>
        <pc:graphicFrameChg chg="del mod modGraphic">
          <ac:chgData name="Elise Schapira" userId="922153a7-3d05-4828-9103-57c0b5334c47" providerId="ADAL" clId="{1FC81B5B-FE2D-4EAF-B825-F90FCE4C34D5}" dt="2019-12-09T10:53:42.104" v="1034" actId="478"/>
          <ac:graphicFrameMkLst>
            <pc:docMk/>
            <pc:sldMk cId="1645838463" sldId="379"/>
            <ac:graphicFrameMk id="6" creationId="{AC398FD1-9E0A-455D-963C-359B6C424CDC}"/>
          </ac:graphicFrameMkLst>
        </pc:graphicFrameChg>
        <pc:graphicFrameChg chg="add mod modGraphic">
          <ac:chgData name="Elise Schapira" userId="922153a7-3d05-4828-9103-57c0b5334c47" providerId="ADAL" clId="{1FC81B5B-FE2D-4EAF-B825-F90FCE4C34D5}" dt="2019-12-09T10:53:50.327" v="1036"/>
          <ac:graphicFrameMkLst>
            <pc:docMk/>
            <pc:sldMk cId="1645838463" sldId="379"/>
            <ac:graphicFrameMk id="10" creationId="{05023375-AED4-45FA-89C3-36E9C100092F}"/>
          </ac:graphicFrameMkLst>
        </pc:graphicFrameChg>
        <pc:graphicFrameChg chg="add mod modGraphic">
          <ac:chgData name="Elise Schapira" userId="922153a7-3d05-4828-9103-57c0b5334c47" providerId="ADAL" clId="{1FC81B5B-FE2D-4EAF-B825-F90FCE4C34D5}" dt="2019-12-09T10:53:52.435" v="1037"/>
          <ac:graphicFrameMkLst>
            <pc:docMk/>
            <pc:sldMk cId="1645838463" sldId="379"/>
            <ac:graphicFrameMk id="11" creationId="{9C7C2B33-231C-47CB-A0D8-45289E6D6F5F}"/>
          </ac:graphicFrameMkLst>
        </pc:graphicFrameChg>
        <pc:graphicFrameChg chg="add mod modGraphic">
          <ac:chgData name="Elise Schapira" userId="922153a7-3d05-4828-9103-57c0b5334c47" providerId="ADAL" clId="{1FC81B5B-FE2D-4EAF-B825-F90FCE4C34D5}" dt="2019-12-09T10:53:54.654" v="1038"/>
          <ac:graphicFrameMkLst>
            <pc:docMk/>
            <pc:sldMk cId="1645838463" sldId="379"/>
            <ac:graphicFrameMk id="12" creationId="{0E6AEFFB-8D11-4906-9AC2-6B3685966D5B}"/>
          </ac:graphicFrameMkLst>
        </pc:graphicFrameChg>
        <pc:picChg chg="add del mod">
          <ac:chgData name="Elise Schapira" userId="922153a7-3d05-4828-9103-57c0b5334c47" providerId="ADAL" clId="{1FC81B5B-FE2D-4EAF-B825-F90FCE4C34D5}" dt="2019-12-09T11:06:40.288" v="1826" actId="478"/>
          <ac:picMkLst>
            <pc:docMk/>
            <pc:sldMk cId="1645838463" sldId="379"/>
            <ac:picMk id="2" creationId="{898B23E0-1EC6-487D-9731-4FC9459A362C}"/>
          </ac:picMkLst>
        </pc:picChg>
      </pc:sldChg>
      <pc:sldChg chg="del">
        <pc:chgData name="Elise Schapira" userId="922153a7-3d05-4828-9103-57c0b5334c47" providerId="ADAL" clId="{1FC81B5B-FE2D-4EAF-B825-F90FCE4C34D5}" dt="2019-12-09T10:56:19.025" v="1083" actId="47"/>
        <pc:sldMkLst>
          <pc:docMk/>
          <pc:sldMk cId="2899253483" sldId="380"/>
        </pc:sldMkLst>
      </pc:sldChg>
      <pc:sldChg chg="del">
        <pc:chgData name="Elise Schapira" userId="922153a7-3d05-4828-9103-57c0b5334c47" providerId="ADAL" clId="{1FC81B5B-FE2D-4EAF-B825-F90FCE4C34D5}" dt="2019-12-09T10:54:41.006" v="1046" actId="47"/>
        <pc:sldMkLst>
          <pc:docMk/>
          <pc:sldMk cId="2973977979" sldId="381"/>
        </pc:sldMkLst>
      </pc:sldChg>
      <pc:sldChg chg="del">
        <pc:chgData name="Elise Schapira" userId="922153a7-3d05-4828-9103-57c0b5334c47" providerId="ADAL" clId="{1FC81B5B-FE2D-4EAF-B825-F90FCE4C34D5}" dt="2019-12-09T10:57:17.768" v="1197" actId="47"/>
        <pc:sldMkLst>
          <pc:docMk/>
          <pc:sldMk cId="2978433884" sldId="382"/>
        </pc:sldMkLst>
      </pc:sldChg>
      <pc:sldChg chg="addSp delSp modSp del">
        <pc:chgData name="Elise Schapira" userId="922153a7-3d05-4828-9103-57c0b5334c47" providerId="ADAL" clId="{1FC81B5B-FE2D-4EAF-B825-F90FCE4C34D5}" dt="2019-12-09T10:37:17.567" v="253" actId="47"/>
        <pc:sldMkLst>
          <pc:docMk/>
          <pc:sldMk cId="1893026863" sldId="385"/>
        </pc:sldMkLst>
        <pc:spChg chg="mod">
          <ac:chgData name="Elise Schapira" userId="922153a7-3d05-4828-9103-57c0b5334c47" providerId="ADAL" clId="{1FC81B5B-FE2D-4EAF-B825-F90FCE4C34D5}" dt="2019-12-09T10:37:02.418" v="249" actId="20577"/>
          <ac:spMkLst>
            <pc:docMk/>
            <pc:sldMk cId="1893026863" sldId="385"/>
            <ac:spMk id="42" creationId="{6A173B09-D7C4-4531-BB0A-8C9DE8E2DA5E}"/>
          </ac:spMkLst>
        </pc:spChg>
        <pc:picChg chg="add del mod">
          <ac:chgData name="Elise Schapira" userId="922153a7-3d05-4828-9103-57c0b5334c47" providerId="ADAL" clId="{1FC81B5B-FE2D-4EAF-B825-F90FCE4C34D5}" dt="2019-12-09T10:37:10.380" v="251"/>
          <ac:picMkLst>
            <pc:docMk/>
            <pc:sldMk cId="1893026863" sldId="385"/>
            <ac:picMk id="9" creationId="{6FD33DA1-C0F3-47F3-83D9-35B402B4B7F8}"/>
          </ac:picMkLst>
        </pc:picChg>
      </pc:sldChg>
      <pc:sldChg chg="del">
        <pc:chgData name="Elise Schapira" userId="922153a7-3d05-4828-9103-57c0b5334c47" providerId="ADAL" clId="{1FC81B5B-FE2D-4EAF-B825-F90FCE4C34D5}" dt="2019-12-09T10:37:17.567" v="253" actId="47"/>
        <pc:sldMkLst>
          <pc:docMk/>
          <pc:sldMk cId="1328145531" sldId="386"/>
        </pc:sldMkLst>
      </pc:sldChg>
      <pc:sldChg chg="addSp del">
        <pc:chgData name="Elise Schapira" userId="922153a7-3d05-4828-9103-57c0b5334c47" providerId="ADAL" clId="{1FC81B5B-FE2D-4EAF-B825-F90FCE4C34D5}" dt="2019-12-09T11:05:27.453" v="1715" actId="47"/>
        <pc:sldMkLst>
          <pc:docMk/>
          <pc:sldMk cId="3789117471" sldId="387"/>
        </pc:sldMkLst>
        <pc:picChg chg="add">
          <ac:chgData name="Elise Schapira" userId="922153a7-3d05-4828-9103-57c0b5334c47" providerId="ADAL" clId="{1FC81B5B-FE2D-4EAF-B825-F90FCE4C34D5}" dt="2019-12-09T10:57:57.379" v="1224"/>
          <ac:picMkLst>
            <pc:docMk/>
            <pc:sldMk cId="3789117471" sldId="387"/>
            <ac:picMk id="9" creationId="{710D5A82-9650-4B1E-BFD6-5844BF58890F}"/>
          </ac:picMkLst>
        </pc:picChg>
        <pc:picChg chg="add">
          <ac:chgData name="Elise Schapira" userId="922153a7-3d05-4828-9103-57c0b5334c47" providerId="ADAL" clId="{1FC81B5B-FE2D-4EAF-B825-F90FCE4C34D5}" dt="2019-12-09T10:58:47.348" v="1254"/>
          <ac:picMkLst>
            <pc:docMk/>
            <pc:sldMk cId="3789117471" sldId="387"/>
            <ac:picMk id="10" creationId="{864E856B-19E8-4101-A8EE-F4AC69017523}"/>
          </ac:picMkLst>
        </pc:picChg>
      </pc:sldChg>
      <pc:sldChg chg="del">
        <pc:chgData name="Elise Schapira" userId="922153a7-3d05-4828-9103-57c0b5334c47" providerId="ADAL" clId="{1FC81B5B-FE2D-4EAF-B825-F90FCE4C34D5}" dt="2019-12-09T11:05:29.985" v="1716" actId="47"/>
        <pc:sldMkLst>
          <pc:docMk/>
          <pc:sldMk cId="3742137305" sldId="388"/>
        </pc:sldMkLst>
      </pc:sldChg>
      <pc:sldChg chg="del">
        <pc:chgData name="Elise Schapira" userId="922153a7-3d05-4828-9103-57c0b5334c47" providerId="ADAL" clId="{1FC81B5B-FE2D-4EAF-B825-F90FCE4C34D5}" dt="2019-12-09T11:06:25.115" v="1820" actId="47"/>
        <pc:sldMkLst>
          <pc:docMk/>
          <pc:sldMk cId="3088032686" sldId="389"/>
        </pc:sldMkLst>
      </pc:sldChg>
      <pc:sldChg chg="add ord">
        <pc:chgData name="Elise Schapira" userId="922153a7-3d05-4828-9103-57c0b5334c47" providerId="ADAL" clId="{1FC81B5B-FE2D-4EAF-B825-F90FCE4C34D5}" dt="2019-12-09T10:26:52.695" v="2"/>
        <pc:sldMkLst>
          <pc:docMk/>
          <pc:sldMk cId="2637086326" sldId="390"/>
        </pc:sldMkLst>
      </pc:sldChg>
      <pc:sldChg chg="addSp delSp modSp add">
        <pc:chgData name="Elise Schapira" userId="922153a7-3d05-4828-9103-57c0b5334c47" providerId="ADAL" clId="{1FC81B5B-FE2D-4EAF-B825-F90FCE4C34D5}" dt="2019-12-09T10:46:15.230" v="595"/>
        <pc:sldMkLst>
          <pc:docMk/>
          <pc:sldMk cId="3558445432" sldId="391"/>
        </pc:sldMkLst>
        <pc:grpChg chg="add">
          <ac:chgData name="Elise Schapira" userId="922153a7-3d05-4828-9103-57c0b5334c47" providerId="ADAL" clId="{1FC81B5B-FE2D-4EAF-B825-F90FCE4C34D5}" dt="2019-12-09T10:46:15.230" v="595"/>
          <ac:grpSpMkLst>
            <pc:docMk/>
            <pc:sldMk cId="3558445432" sldId="391"/>
            <ac:grpSpMk id="9" creationId="{A56951D9-52BF-4747-99D4-1EC960248106}"/>
          </ac:grpSpMkLst>
        </pc:grpChg>
        <pc:graphicFrameChg chg="modGraphic">
          <ac:chgData name="Elise Schapira" userId="922153a7-3d05-4828-9103-57c0b5334c47" providerId="ADAL" clId="{1FC81B5B-FE2D-4EAF-B825-F90FCE4C34D5}" dt="2019-12-09T10:36:05.173" v="240" actId="404"/>
          <ac:graphicFrameMkLst>
            <pc:docMk/>
            <pc:sldMk cId="3558445432" sldId="391"/>
            <ac:graphicFrameMk id="3" creationId="{BAED4310-485A-433F-9C6A-7D23560D6CF8}"/>
          </ac:graphicFrameMkLst>
        </pc:graphicFrameChg>
        <pc:picChg chg="del">
          <ac:chgData name="Elise Schapira" userId="922153a7-3d05-4828-9103-57c0b5334c47" providerId="ADAL" clId="{1FC81B5B-FE2D-4EAF-B825-F90FCE4C34D5}" dt="2019-12-09T10:36:35.365" v="243"/>
          <ac:picMkLst>
            <pc:docMk/>
            <pc:sldMk cId="3558445432" sldId="391"/>
            <ac:picMk id="2" creationId="{30347499-4635-45E4-907D-FAF875A9CF94}"/>
          </ac:picMkLst>
        </pc:picChg>
      </pc:sldChg>
      <pc:sldChg chg="addSp delSp modSp add">
        <pc:chgData name="Elise Schapira" userId="922153a7-3d05-4828-9103-57c0b5334c47" providerId="ADAL" clId="{1FC81B5B-FE2D-4EAF-B825-F90FCE4C34D5}" dt="2019-12-09T10:49:17.684" v="787" actId="478"/>
        <pc:sldMkLst>
          <pc:docMk/>
          <pc:sldMk cId="1000324941" sldId="392"/>
        </pc:sldMkLst>
        <pc:spChg chg="del">
          <ac:chgData name="Elise Schapira" userId="922153a7-3d05-4828-9103-57c0b5334c47" providerId="ADAL" clId="{1FC81B5B-FE2D-4EAF-B825-F90FCE4C34D5}" dt="2019-12-09T10:37:54.313" v="298" actId="478"/>
          <ac:spMkLst>
            <pc:docMk/>
            <pc:sldMk cId="1000324941" sldId="392"/>
            <ac:spMk id="6" creationId="{7DF20FCD-9EEA-4F49-A0C6-89AA6D82349F}"/>
          </ac:spMkLst>
        </pc:spChg>
        <pc:spChg chg="mod">
          <ac:chgData name="Elise Schapira" userId="922153a7-3d05-4828-9103-57c0b5334c47" providerId="ADAL" clId="{1FC81B5B-FE2D-4EAF-B825-F90FCE4C34D5}" dt="2019-12-09T10:37:58.708" v="300" actId="6549"/>
          <ac:spMkLst>
            <pc:docMk/>
            <pc:sldMk cId="1000324941" sldId="392"/>
            <ac:spMk id="19" creationId="{5252A847-DE45-4FA3-A1F8-EEBEB845FF8E}"/>
          </ac:spMkLst>
        </pc:spChg>
        <pc:spChg chg="add mod">
          <ac:chgData name="Elise Schapira" userId="922153a7-3d05-4828-9103-57c0b5334c47" providerId="ADAL" clId="{1FC81B5B-FE2D-4EAF-B825-F90FCE4C34D5}" dt="2019-12-09T10:49:05.059" v="784" actId="164"/>
          <ac:spMkLst>
            <pc:docMk/>
            <pc:sldMk cId="1000324941" sldId="392"/>
            <ac:spMk id="35" creationId="{0C375F91-6748-4DDE-8967-A03E6F42171A}"/>
          </ac:spMkLst>
        </pc:spChg>
        <pc:grpChg chg="add mod">
          <ac:chgData name="Elise Schapira" userId="922153a7-3d05-4828-9103-57c0b5334c47" providerId="ADAL" clId="{1FC81B5B-FE2D-4EAF-B825-F90FCE4C34D5}" dt="2019-12-09T10:47:24.012" v="634" actId="164"/>
          <ac:grpSpMkLst>
            <pc:docMk/>
            <pc:sldMk cId="1000324941" sldId="392"/>
            <ac:grpSpMk id="15" creationId="{D530F8F3-7C07-43CF-BBDA-2D7283A36159}"/>
          </ac:grpSpMkLst>
        </pc:grpChg>
        <pc:grpChg chg="add mod">
          <ac:chgData name="Elise Schapira" userId="922153a7-3d05-4828-9103-57c0b5334c47" providerId="ADAL" clId="{1FC81B5B-FE2D-4EAF-B825-F90FCE4C34D5}" dt="2019-12-09T10:49:05.059" v="784" actId="164"/>
          <ac:grpSpMkLst>
            <pc:docMk/>
            <pc:sldMk cId="1000324941" sldId="392"/>
            <ac:grpSpMk id="16" creationId="{703B65C9-0563-43EE-AC62-4820F9F6392F}"/>
          </ac:grpSpMkLst>
        </pc:grpChg>
        <pc:grpChg chg="add mod">
          <ac:chgData name="Elise Schapira" userId="922153a7-3d05-4828-9103-57c0b5334c47" providerId="ADAL" clId="{1FC81B5B-FE2D-4EAF-B825-F90FCE4C34D5}" dt="2019-12-09T10:47:24.012" v="634" actId="164"/>
          <ac:grpSpMkLst>
            <pc:docMk/>
            <pc:sldMk cId="1000324941" sldId="392"/>
            <ac:grpSpMk id="21" creationId="{0858B6F8-18CC-41E0-8765-69EBD052389D}"/>
          </ac:grpSpMkLst>
        </pc:grpChg>
        <pc:grpChg chg="add del mod">
          <ac:chgData name="Elise Schapira" userId="922153a7-3d05-4828-9103-57c0b5334c47" providerId="ADAL" clId="{1FC81B5B-FE2D-4EAF-B825-F90FCE4C34D5}" dt="2019-12-09T10:47:48.380" v="696" actId="165"/>
          <ac:grpSpMkLst>
            <pc:docMk/>
            <pc:sldMk cId="1000324941" sldId="392"/>
            <ac:grpSpMk id="25" creationId="{C4D3C6C9-27CC-4424-9C7E-124516D5291E}"/>
          </ac:grpSpMkLst>
        </pc:grpChg>
        <pc:grpChg chg="del mod topLvl">
          <ac:chgData name="Elise Schapira" userId="922153a7-3d05-4828-9103-57c0b5334c47" providerId="ADAL" clId="{1FC81B5B-FE2D-4EAF-B825-F90FCE4C34D5}" dt="2019-12-09T10:47:49.127" v="697" actId="165"/>
          <ac:grpSpMkLst>
            <pc:docMk/>
            <pc:sldMk cId="1000324941" sldId="392"/>
            <ac:grpSpMk id="26" creationId="{5FE01D51-BDCD-4220-BF70-F079597EA645}"/>
          </ac:grpSpMkLst>
        </pc:grpChg>
        <pc:grpChg chg="del mod topLvl">
          <ac:chgData name="Elise Schapira" userId="922153a7-3d05-4828-9103-57c0b5334c47" providerId="ADAL" clId="{1FC81B5B-FE2D-4EAF-B825-F90FCE4C34D5}" dt="2019-12-09T10:47:49.127" v="697" actId="165"/>
          <ac:grpSpMkLst>
            <pc:docMk/>
            <pc:sldMk cId="1000324941" sldId="392"/>
            <ac:grpSpMk id="27" creationId="{329327E5-2C41-43C4-8CAF-E5FE4CC95A37}"/>
          </ac:grpSpMkLst>
        </pc:grpChg>
        <pc:grpChg chg="add mod">
          <ac:chgData name="Elise Schapira" userId="922153a7-3d05-4828-9103-57c0b5334c47" providerId="ADAL" clId="{1FC81B5B-FE2D-4EAF-B825-F90FCE4C34D5}" dt="2019-12-09T10:49:05.059" v="784" actId="164"/>
          <ac:grpSpMkLst>
            <pc:docMk/>
            <pc:sldMk cId="1000324941" sldId="392"/>
            <ac:grpSpMk id="34" creationId="{3FC15DDE-0897-41B8-9F46-46E57698594B}"/>
          </ac:grpSpMkLst>
        </pc:grpChg>
        <pc:grpChg chg="add mod">
          <ac:chgData name="Elise Schapira" userId="922153a7-3d05-4828-9103-57c0b5334c47" providerId="ADAL" clId="{1FC81B5B-FE2D-4EAF-B825-F90FCE4C34D5}" dt="2019-12-09T10:49:05.059" v="784" actId="164"/>
          <ac:grpSpMkLst>
            <pc:docMk/>
            <pc:sldMk cId="1000324941" sldId="392"/>
            <ac:grpSpMk id="36" creationId="{E53945D1-DAAD-484F-9E55-76D2D46AF07D}"/>
          </ac:grpSpMkLst>
        </pc:grpChg>
        <pc:graphicFrameChg chg="add mod modGraphic">
          <ac:chgData name="Elise Schapira" userId="922153a7-3d05-4828-9103-57c0b5334c47" providerId="ADAL" clId="{1FC81B5B-FE2D-4EAF-B825-F90FCE4C34D5}" dt="2019-12-09T10:41:24.728" v="544"/>
          <ac:graphicFrameMkLst>
            <pc:docMk/>
            <pc:sldMk cId="1000324941" sldId="392"/>
            <ac:graphicFrameMk id="2" creationId="{AFC3C3DB-1F4A-4869-A404-B301D247A50B}"/>
          </ac:graphicFrameMkLst>
        </pc:graphicFrameChg>
        <pc:graphicFrameChg chg="add mod modGraphic">
          <ac:chgData name="Elise Schapira" userId="922153a7-3d05-4828-9103-57c0b5334c47" providerId="ADAL" clId="{1FC81B5B-FE2D-4EAF-B825-F90FCE4C34D5}" dt="2019-12-09T10:41:26.581" v="545"/>
          <ac:graphicFrameMkLst>
            <pc:docMk/>
            <pc:sldMk cId="1000324941" sldId="392"/>
            <ac:graphicFrameMk id="10" creationId="{A47781CE-96D2-444B-8AB1-26D286828418}"/>
          </ac:graphicFrameMkLst>
        </pc:graphicFrameChg>
        <pc:graphicFrameChg chg="add mod modGraphic">
          <ac:chgData name="Elise Schapira" userId="922153a7-3d05-4828-9103-57c0b5334c47" providerId="ADAL" clId="{1FC81B5B-FE2D-4EAF-B825-F90FCE4C34D5}" dt="2019-12-09T10:41:29.342" v="546"/>
          <ac:graphicFrameMkLst>
            <pc:docMk/>
            <pc:sldMk cId="1000324941" sldId="392"/>
            <ac:graphicFrameMk id="11" creationId="{B2EE1F50-F41E-42FC-B384-A48EEBF874C8}"/>
          </ac:graphicFrameMkLst>
        </pc:graphicFrameChg>
        <pc:graphicFrameChg chg="add mod modGraphic">
          <ac:chgData name="Elise Schapira" userId="922153a7-3d05-4828-9103-57c0b5334c47" providerId="ADAL" clId="{1FC81B5B-FE2D-4EAF-B825-F90FCE4C34D5}" dt="2019-12-09T10:41:22.428" v="543"/>
          <ac:graphicFrameMkLst>
            <pc:docMk/>
            <pc:sldMk cId="1000324941" sldId="392"/>
            <ac:graphicFrameMk id="12" creationId="{1F04918E-1A22-46F4-8841-13B32EFD4561}"/>
          </ac:graphicFrameMkLst>
        </pc:graphicFrameChg>
        <pc:graphicFrameChg chg="add mod modGraphic">
          <ac:chgData name="Elise Schapira" userId="922153a7-3d05-4828-9103-57c0b5334c47" providerId="ADAL" clId="{1FC81B5B-FE2D-4EAF-B825-F90FCE4C34D5}" dt="2019-12-09T10:41:20.853" v="542"/>
          <ac:graphicFrameMkLst>
            <pc:docMk/>
            <pc:sldMk cId="1000324941" sldId="392"/>
            <ac:graphicFrameMk id="13" creationId="{F613AB87-079A-43B4-B7F0-49E1B26BB642}"/>
          </ac:graphicFrameMkLst>
        </pc:graphicFrameChg>
        <pc:graphicFrameChg chg="add mod modGraphic">
          <ac:chgData name="Elise Schapira" userId="922153a7-3d05-4828-9103-57c0b5334c47" providerId="ADAL" clId="{1FC81B5B-FE2D-4EAF-B825-F90FCE4C34D5}" dt="2019-12-09T10:41:18.757" v="541"/>
          <ac:graphicFrameMkLst>
            <pc:docMk/>
            <pc:sldMk cId="1000324941" sldId="392"/>
            <ac:graphicFrameMk id="14" creationId="{59158FE6-8B4E-47F9-97F5-4392132F6C3C}"/>
          </ac:graphicFrameMkLst>
        </pc:graphicFrameChg>
        <pc:picChg chg="add mod">
          <ac:chgData name="Elise Schapira" userId="922153a7-3d05-4828-9103-57c0b5334c47" providerId="ADAL" clId="{1FC81B5B-FE2D-4EAF-B825-F90FCE4C34D5}" dt="2019-12-09T10:47:10.950" v="625" actId="164"/>
          <ac:picMkLst>
            <pc:docMk/>
            <pc:sldMk cId="1000324941" sldId="392"/>
            <ac:picMk id="5" creationId="{79B2A9D5-532A-4B93-A4F6-A185DB4CFB8D}"/>
          </ac:picMkLst>
        </pc:picChg>
        <pc:picChg chg="add del">
          <ac:chgData name="Elise Schapira" userId="922153a7-3d05-4828-9103-57c0b5334c47" providerId="ADAL" clId="{1FC81B5B-FE2D-4EAF-B825-F90FCE4C34D5}" dt="2019-12-09T10:49:17.684" v="787" actId="478"/>
          <ac:picMkLst>
            <pc:docMk/>
            <pc:sldMk cId="1000324941" sldId="392"/>
            <ac:picMk id="9" creationId="{EFBFF3E2-32F5-446D-9B24-66269118097F}"/>
          </ac:picMkLst>
        </pc:picChg>
        <pc:picChg chg="add mod">
          <ac:chgData name="Elise Schapira" userId="922153a7-3d05-4828-9103-57c0b5334c47" providerId="ADAL" clId="{1FC81B5B-FE2D-4EAF-B825-F90FCE4C34D5}" dt="2019-12-09T10:47:10.950" v="625" actId="164"/>
          <ac:picMkLst>
            <pc:docMk/>
            <pc:sldMk cId="1000324941" sldId="392"/>
            <ac:picMk id="17" creationId="{2F9011DB-A866-420D-ACED-884F2581D958}"/>
          </ac:picMkLst>
        </pc:picChg>
        <pc:picChg chg="add mod">
          <ac:chgData name="Elise Schapira" userId="922153a7-3d05-4828-9103-57c0b5334c47" providerId="ADAL" clId="{1FC81B5B-FE2D-4EAF-B825-F90FCE4C34D5}" dt="2019-12-09T10:47:10.950" v="625" actId="164"/>
          <ac:picMkLst>
            <pc:docMk/>
            <pc:sldMk cId="1000324941" sldId="392"/>
            <ac:picMk id="20" creationId="{32704EBB-D48B-4BD1-BB32-276627B9DF91}"/>
          </ac:picMkLst>
        </pc:picChg>
        <pc:picChg chg="mod topLvl">
          <ac:chgData name="Elise Schapira" userId="922153a7-3d05-4828-9103-57c0b5334c47" providerId="ADAL" clId="{1FC81B5B-FE2D-4EAF-B825-F90FCE4C34D5}" dt="2019-12-09T10:47:56.921" v="699" actId="164"/>
          <ac:picMkLst>
            <pc:docMk/>
            <pc:sldMk cId="1000324941" sldId="392"/>
            <ac:picMk id="28" creationId="{CFE0322A-84CE-4B74-8CCC-26AE35D72C28}"/>
          </ac:picMkLst>
        </pc:picChg>
        <pc:picChg chg="mod topLvl">
          <ac:chgData name="Elise Schapira" userId="922153a7-3d05-4828-9103-57c0b5334c47" providerId="ADAL" clId="{1FC81B5B-FE2D-4EAF-B825-F90FCE4C34D5}" dt="2019-12-09T10:47:56.921" v="699" actId="164"/>
          <ac:picMkLst>
            <pc:docMk/>
            <pc:sldMk cId="1000324941" sldId="392"/>
            <ac:picMk id="29" creationId="{6C06059D-50EE-4FBB-BD91-6408D9D97E51}"/>
          </ac:picMkLst>
        </pc:picChg>
        <pc:picChg chg="del mod topLvl">
          <ac:chgData name="Elise Schapira" userId="922153a7-3d05-4828-9103-57c0b5334c47" providerId="ADAL" clId="{1FC81B5B-FE2D-4EAF-B825-F90FCE4C34D5}" dt="2019-12-09T10:47:53.282" v="698" actId="478"/>
          <ac:picMkLst>
            <pc:docMk/>
            <pc:sldMk cId="1000324941" sldId="392"/>
            <ac:picMk id="30" creationId="{C3F9539A-C077-413C-8579-DD03B5F7F667}"/>
          </ac:picMkLst>
        </pc:picChg>
        <pc:picChg chg="mod topLvl">
          <ac:chgData name="Elise Schapira" userId="922153a7-3d05-4828-9103-57c0b5334c47" providerId="ADAL" clId="{1FC81B5B-FE2D-4EAF-B825-F90FCE4C34D5}" dt="2019-12-09T10:47:56.921" v="699" actId="164"/>
          <ac:picMkLst>
            <pc:docMk/>
            <pc:sldMk cId="1000324941" sldId="392"/>
            <ac:picMk id="31" creationId="{F59DF0B4-750E-4E68-88A2-60D58E61AF0D}"/>
          </ac:picMkLst>
        </pc:picChg>
        <pc:picChg chg="mod topLvl">
          <ac:chgData name="Elise Schapira" userId="922153a7-3d05-4828-9103-57c0b5334c47" providerId="ADAL" clId="{1FC81B5B-FE2D-4EAF-B825-F90FCE4C34D5}" dt="2019-12-09T10:47:56.921" v="699" actId="164"/>
          <ac:picMkLst>
            <pc:docMk/>
            <pc:sldMk cId="1000324941" sldId="392"/>
            <ac:picMk id="32" creationId="{ED7DD842-6767-4198-87F2-3FBA0CA6A312}"/>
          </ac:picMkLst>
        </pc:picChg>
        <pc:picChg chg="mod topLvl">
          <ac:chgData name="Elise Schapira" userId="922153a7-3d05-4828-9103-57c0b5334c47" providerId="ADAL" clId="{1FC81B5B-FE2D-4EAF-B825-F90FCE4C34D5}" dt="2019-12-09T10:47:56.921" v="699" actId="164"/>
          <ac:picMkLst>
            <pc:docMk/>
            <pc:sldMk cId="1000324941" sldId="392"/>
            <ac:picMk id="33" creationId="{E2E19C22-550A-4D66-903B-17FE45F16081}"/>
          </ac:picMkLst>
        </pc:picChg>
      </pc:sldChg>
      <pc:sldChg chg="addSp delSp modSp add">
        <pc:chgData name="Elise Schapira" userId="922153a7-3d05-4828-9103-57c0b5334c47" providerId="ADAL" clId="{1FC81B5B-FE2D-4EAF-B825-F90FCE4C34D5}" dt="2019-12-09T10:49:15.448" v="786" actId="478"/>
        <pc:sldMkLst>
          <pc:docMk/>
          <pc:sldMk cId="4150473159" sldId="393"/>
        </pc:sldMkLst>
        <pc:grpChg chg="add">
          <ac:chgData name="Elise Schapira" userId="922153a7-3d05-4828-9103-57c0b5334c47" providerId="ADAL" clId="{1FC81B5B-FE2D-4EAF-B825-F90FCE4C34D5}" dt="2019-12-09T10:49:09.871" v="785"/>
          <ac:grpSpMkLst>
            <pc:docMk/>
            <pc:sldMk cId="4150473159" sldId="393"/>
            <ac:grpSpMk id="23" creationId="{BE3A6780-BA48-4E5B-B6FB-8039A327EA9E}"/>
          </ac:grpSpMkLst>
        </pc:grpChg>
        <pc:picChg chg="del">
          <ac:chgData name="Elise Schapira" userId="922153a7-3d05-4828-9103-57c0b5334c47" providerId="ADAL" clId="{1FC81B5B-FE2D-4EAF-B825-F90FCE4C34D5}" dt="2019-12-09T10:49:15.448" v="786" actId="478"/>
          <ac:picMkLst>
            <pc:docMk/>
            <pc:sldMk cId="4150473159" sldId="393"/>
            <ac:picMk id="9" creationId="{EFBFF3E2-32F5-446D-9B24-66269118097F}"/>
          </ac:picMkLst>
        </pc:picChg>
        <pc:cxnChg chg="add mod">
          <ac:chgData name="Elise Schapira" userId="922153a7-3d05-4828-9103-57c0b5334c47" providerId="ADAL" clId="{1FC81B5B-FE2D-4EAF-B825-F90FCE4C34D5}" dt="2019-12-09T10:41:58.989" v="552" actId="1582"/>
          <ac:cxnSpMkLst>
            <pc:docMk/>
            <pc:sldMk cId="4150473159" sldId="393"/>
            <ac:cxnSpMk id="4" creationId="{88314BD1-7009-4CEA-BAC5-4471C787D24F}"/>
          </ac:cxnSpMkLst>
        </pc:cxnChg>
        <pc:cxnChg chg="add mod">
          <ac:chgData name="Elise Schapira" userId="922153a7-3d05-4828-9103-57c0b5334c47" providerId="ADAL" clId="{1FC81B5B-FE2D-4EAF-B825-F90FCE4C34D5}" dt="2019-12-09T10:42:05.730" v="555" actId="14100"/>
          <ac:cxnSpMkLst>
            <pc:docMk/>
            <pc:sldMk cId="4150473159" sldId="393"/>
            <ac:cxnSpMk id="17" creationId="{83B24841-0A80-4CF5-9AE5-7DC0076026FE}"/>
          </ac:cxnSpMkLst>
        </pc:cxnChg>
        <pc:cxnChg chg="add mod">
          <ac:chgData name="Elise Schapira" userId="922153a7-3d05-4828-9103-57c0b5334c47" providerId="ADAL" clId="{1FC81B5B-FE2D-4EAF-B825-F90FCE4C34D5}" dt="2019-12-09T10:42:12.540" v="558" actId="14100"/>
          <ac:cxnSpMkLst>
            <pc:docMk/>
            <pc:sldMk cId="4150473159" sldId="393"/>
            <ac:cxnSpMk id="20" creationId="{5F934429-13D8-435C-B496-C90D970AF590}"/>
          </ac:cxnSpMkLst>
        </pc:cxnChg>
      </pc:sldChg>
      <pc:sldChg chg="delSp modSp add">
        <pc:chgData name="Elise Schapira" userId="922153a7-3d05-4828-9103-57c0b5334c47" providerId="ADAL" clId="{1FC81B5B-FE2D-4EAF-B825-F90FCE4C34D5}" dt="2019-12-09T11:06:37.478" v="1825" actId="478"/>
        <pc:sldMkLst>
          <pc:docMk/>
          <pc:sldMk cId="290299454" sldId="394"/>
        </pc:sldMkLst>
        <pc:spChg chg="mod">
          <ac:chgData name="Elise Schapira" userId="922153a7-3d05-4828-9103-57c0b5334c47" providerId="ADAL" clId="{1FC81B5B-FE2D-4EAF-B825-F90FCE4C34D5}" dt="2019-12-09T10:56:11.380" v="1082" actId="20577"/>
          <ac:spMkLst>
            <pc:docMk/>
            <pc:sldMk cId="290299454" sldId="394"/>
            <ac:spMk id="19" creationId="{5252A847-DE45-4FA3-A1F8-EEBEB845FF8E}"/>
          </ac:spMkLst>
        </pc:spChg>
        <pc:graphicFrameChg chg="modGraphic">
          <ac:chgData name="Elise Schapira" userId="922153a7-3d05-4828-9103-57c0b5334c47" providerId="ADAL" clId="{1FC81B5B-FE2D-4EAF-B825-F90FCE4C34D5}" dt="2019-12-09T10:54:29.727" v="1044" actId="207"/>
          <ac:graphicFrameMkLst>
            <pc:docMk/>
            <pc:sldMk cId="290299454" sldId="394"/>
            <ac:graphicFrameMk id="12" creationId="{0E6AEFFB-8D11-4906-9AC2-6B3685966D5B}"/>
          </ac:graphicFrameMkLst>
        </pc:graphicFrameChg>
        <pc:picChg chg="del">
          <ac:chgData name="Elise Schapira" userId="922153a7-3d05-4828-9103-57c0b5334c47" providerId="ADAL" clId="{1FC81B5B-FE2D-4EAF-B825-F90FCE4C34D5}" dt="2019-12-09T11:06:37.478" v="1825" actId="478"/>
          <ac:picMkLst>
            <pc:docMk/>
            <pc:sldMk cId="290299454" sldId="394"/>
            <ac:picMk id="2" creationId="{898B23E0-1EC6-487D-9731-4FC9459A362C}"/>
          </ac:picMkLst>
        </pc:picChg>
      </pc:sldChg>
      <pc:sldChg chg="delSp modSp add">
        <pc:chgData name="Elise Schapira" userId="922153a7-3d05-4828-9103-57c0b5334c47" providerId="ADAL" clId="{1FC81B5B-FE2D-4EAF-B825-F90FCE4C34D5}" dt="2019-12-09T10:56:23.168" v="1084"/>
        <pc:sldMkLst>
          <pc:docMk/>
          <pc:sldMk cId="3044422943" sldId="395"/>
        </pc:sldMkLst>
        <pc:spChg chg="mod">
          <ac:chgData name="Elise Schapira" userId="922153a7-3d05-4828-9103-57c0b5334c47" providerId="ADAL" clId="{1FC81B5B-FE2D-4EAF-B825-F90FCE4C34D5}" dt="2019-12-09T10:56:04.593" v="1081" actId="20577"/>
          <ac:spMkLst>
            <pc:docMk/>
            <pc:sldMk cId="3044422943" sldId="395"/>
            <ac:spMk id="19" creationId="{5252A847-DE45-4FA3-A1F8-EEBEB845FF8E}"/>
          </ac:spMkLst>
        </pc:spChg>
        <pc:picChg chg="del">
          <ac:chgData name="Elise Schapira" userId="922153a7-3d05-4828-9103-57c0b5334c47" providerId="ADAL" clId="{1FC81B5B-FE2D-4EAF-B825-F90FCE4C34D5}" dt="2019-12-09T10:56:23.168" v="1084"/>
          <ac:picMkLst>
            <pc:docMk/>
            <pc:sldMk cId="3044422943" sldId="395"/>
            <ac:picMk id="2" creationId="{898B23E0-1EC6-487D-9731-4FC9459A362C}"/>
          </ac:picMkLst>
        </pc:picChg>
      </pc:sldChg>
      <pc:sldChg chg="delSp modSp add">
        <pc:chgData name="Elise Schapira" userId="922153a7-3d05-4828-9103-57c0b5334c47" providerId="ADAL" clId="{1FC81B5B-FE2D-4EAF-B825-F90FCE4C34D5}" dt="2019-12-09T10:57:55.478" v="1223"/>
        <pc:sldMkLst>
          <pc:docMk/>
          <pc:sldMk cId="91587526" sldId="396"/>
        </pc:sldMkLst>
        <pc:spChg chg="mod">
          <ac:chgData name="Elise Schapira" userId="922153a7-3d05-4828-9103-57c0b5334c47" providerId="ADAL" clId="{1FC81B5B-FE2D-4EAF-B825-F90FCE4C34D5}" dt="2019-12-09T10:57:53.380" v="1221" actId="20577"/>
          <ac:spMkLst>
            <pc:docMk/>
            <pc:sldMk cId="91587526" sldId="396"/>
            <ac:spMk id="19" creationId="{5252A847-DE45-4FA3-A1F8-EEBEB845FF8E}"/>
          </ac:spMkLst>
        </pc:spChg>
        <pc:picChg chg="del mod">
          <ac:chgData name="Elise Schapira" userId="922153a7-3d05-4828-9103-57c0b5334c47" providerId="ADAL" clId="{1FC81B5B-FE2D-4EAF-B825-F90FCE4C34D5}" dt="2019-12-09T10:57:55.478" v="1223"/>
          <ac:picMkLst>
            <pc:docMk/>
            <pc:sldMk cId="91587526" sldId="396"/>
            <ac:picMk id="14" creationId="{C7B374D5-AF68-42C2-9661-49F4DFCCEC07}"/>
          </ac:picMkLst>
        </pc:picChg>
      </pc:sldChg>
      <pc:sldChg chg="addSp delSp modSp add">
        <pc:chgData name="Elise Schapira" userId="922153a7-3d05-4828-9103-57c0b5334c47" providerId="ADAL" clId="{1FC81B5B-FE2D-4EAF-B825-F90FCE4C34D5}" dt="2019-12-09T11:06:32.336" v="1823" actId="478"/>
        <pc:sldMkLst>
          <pc:docMk/>
          <pc:sldMk cId="881450725" sldId="397"/>
        </pc:sldMkLst>
        <pc:spChg chg="add mod topLvl">
          <ac:chgData name="Elise Schapira" userId="922153a7-3d05-4828-9103-57c0b5334c47" providerId="ADAL" clId="{1FC81B5B-FE2D-4EAF-B825-F90FCE4C34D5}" dt="2019-12-09T11:04:16.147" v="1506" actId="164"/>
          <ac:spMkLst>
            <pc:docMk/>
            <pc:sldMk cId="881450725" sldId="397"/>
            <ac:spMk id="4" creationId="{31ECCAE8-091F-4C44-86DF-C294E13B0319}"/>
          </ac:spMkLst>
        </pc:spChg>
        <pc:spChg chg="add mod">
          <ac:chgData name="Elise Schapira" userId="922153a7-3d05-4828-9103-57c0b5334c47" providerId="ADAL" clId="{1FC81B5B-FE2D-4EAF-B825-F90FCE4C34D5}" dt="2019-12-09T11:00:32.016" v="1411" actId="20577"/>
          <ac:spMkLst>
            <pc:docMk/>
            <pc:sldMk cId="881450725" sldId="397"/>
            <ac:spMk id="16" creationId="{6822346B-82F8-48A0-A9FA-798DB927D696}"/>
          </ac:spMkLst>
        </pc:spChg>
        <pc:spChg chg="mod">
          <ac:chgData name="Elise Schapira" userId="922153a7-3d05-4828-9103-57c0b5334c47" providerId="ADAL" clId="{1FC81B5B-FE2D-4EAF-B825-F90FCE4C34D5}" dt="2019-12-09T11:00:35.589" v="1412" actId="20577"/>
          <ac:spMkLst>
            <pc:docMk/>
            <pc:sldMk cId="881450725" sldId="397"/>
            <ac:spMk id="19" creationId="{5252A847-DE45-4FA3-A1F8-EEBEB845FF8E}"/>
          </ac:spMkLst>
        </pc:spChg>
        <pc:grpChg chg="del">
          <ac:chgData name="Elise Schapira" userId="922153a7-3d05-4828-9103-57c0b5334c47" providerId="ADAL" clId="{1FC81B5B-FE2D-4EAF-B825-F90FCE4C34D5}" dt="2019-12-09T10:59:01.714" v="1269" actId="478"/>
          <ac:grpSpMkLst>
            <pc:docMk/>
            <pc:sldMk cId="881450725" sldId="397"/>
            <ac:grpSpMk id="2" creationId="{7D3244E3-CDF6-4E8F-BCC4-C03C7352C063}"/>
          </ac:grpSpMkLst>
        </pc:grpChg>
        <pc:grpChg chg="add del mod">
          <ac:chgData name="Elise Schapira" userId="922153a7-3d05-4828-9103-57c0b5334c47" providerId="ADAL" clId="{1FC81B5B-FE2D-4EAF-B825-F90FCE4C34D5}" dt="2019-12-09T11:03:41.548" v="1487" actId="165"/>
          <ac:grpSpMkLst>
            <pc:docMk/>
            <pc:sldMk cId="881450725" sldId="397"/>
            <ac:grpSpMk id="5" creationId="{57AD8AB9-75F5-455C-9F68-499D4A239F36}"/>
          </ac:grpSpMkLst>
        </pc:grpChg>
        <pc:grpChg chg="add mod">
          <ac:chgData name="Elise Schapira" userId="922153a7-3d05-4828-9103-57c0b5334c47" providerId="ADAL" clId="{1FC81B5B-FE2D-4EAF-B825-F90FCE4C34D5}" dt="2019-12-09T11:04:42.410" v="1623" actId="164"/>
          <ac:grpSpMkLst>
            <pc:docMk/>
            <pc:sldMk cId="881450725" sldId="397"/>
            <ac:grpSpMk id="17" creationId="{359C4E93-3397-44AC-8C17-C90267047EDB}"/>
          </ac:grpSpMkLst>
        </pc:grpChg>
        <pc:grpChg chg="add mod">
          <ac:chgData name="Elise Schapira" userId="922153a7-3d05-4828-9103-57c0b5334c47" providerId="ADAL" clId="{1FC81B5B-FE2D-4EAF-B825-F90FCE4C34D5}" dt="2019-12-09T11:04:42.410" v="1623" actId="164"/>
          <ac:grpSpMkLst>
            <pc:docMk/>
            <pc:sldMk cId="881450725" sldId="397"/>
            <ac:grpSpMk id="20" creationId="{04ED7A0C-44CB-42D2-BD45-5E6CB74422E4}"/>
          </ac:grpSpMkLst>
        </pc:grpChg>
        <pc:grpChg chg="add mod">
          <ac:chgData name="Elise Schapira" userId="922153a7-3d05-4828-9103-57c0b5334c47" providerId="ADAL" clId="{1FC81B5B-FE2D-4EAF-B825-F90FCE4C34D5}" dt="2019-12-09T11:04:42.410" v="1623" actId="164"/>
          <ac:grpSpMkLst>
            <pc:docMk/>
            <pc:sldMk cId="881450725" sldId="397"/>
            <ac:grpSpMk id="23" creationId="{B6F6A12D-0E71-491C-944D-91D4FD6AA0D9}"/>
          </ac:grpSpMkLst>
        </pc:grpChg>
        <pc:grpChg chg="add mod">
          <ac:chgData name="Elise Schapira" userId="922153a7-3d05-4828-9103-57c0b5334c47" providerId="ADAL" clId="{1FC81B5B-FE2D-4EAF-B825-F90FCE4C34D5}" dt="2019-12-09T11:04:42.410" v="1623" actId="164"/>
          <ac:grpSpMkLst>
            <pc:docMk/>
            <pc:sldMk cId="881450725" sldId="397"/>
            <ac:grpSpMk id="26" creationId="{1FCBC437-193E-453B-A184-01F6EDE57D8A}"/>
          </ac:grpSpMkLst>
        </pc:grpChg>
        <pc:grpChg chg="add mod">
          <ac:chgData name="Elise Schapira" userId="922153a7-3d05-4828-9103-57c0b5334c47" providerId="ADAL" clId="{1FC81B5B-FE2D-4EAF-B825-F90FCE4C34D5}" dt="2019-12-09T11:04:55.452" v="1656" actId="164"/>
          <ac:grpSpMkLst>
            <pc:docMk/>
            <pc:sldMk cId="881450725" sldId="397"/>
            <ac:grpSpMk id="29" creationId="{DD54EF98-0CC3-4D64-97C5-9662B8D46BCF}"/>
          </ac:grpSpMkLst>
        </pc:grpChg>
        <pc:grpChg chg="add mod">
          <ac:chgData name="Elise Schapira" userId="922153a7-3d05-4828-9103-57c0b5334c47" providerId="ADAL" clId="{1FC81B5B-FE2D-4EAF-B825-F90FCE4C34D5}" dt="2019-12-09T11:04:55.452" v="1656" actId="164"/>
          <ac:grpSpMkLst>
            <pc:docMk/>
            <pc:sldMk cId="881450725" sldId="397"/>
            <ac:grpSpMk id="30" creationId="{1239DF26-5BC8-4367-B67B-E1F3C8972C08}"/>
          </ac:grpSpMkLst>
        </pc:grpChg>
        <pc:grpChg chg="mod">
          <ac:chgData name="Elise Schapira" userId="922153a7-3d05-4828-9103-57c0b5334c47" providerId="ADAL" clId="{1FC81B5B-FE2D-4EAF-B825-F90FCE4C34D5}" dt="2019-12-09T11:04:53.351" v="1655" actId="552"/>
          <ac:grpSpMkLst>
            <pc:docMk/>
            <pc:sldMk cId="881450725" sldId="397"/>
            <ac:grpSpMk id="31" creationId="{5264DEDA-6BB8-4F8D-9C95-4E3B9C58C3B8}"/>
          </ac:grpSpMkLst>
        </pc:grpChg>
        <pc:grpChg chg="mod">
          <ac:chgData name="Elise Schapira" userId="922153a7-3d05-4828-9103-57c0b5334c47" providerId="ADAL" clId="{1FC81B5B-FE2D-4EAF-B825-F90FCE4C34D5}" dt="2019-12-09T11:04:53.351" v="1655" actId="552"/>
          <ac:grpSpMkLst>
            <pc:docMk/>
            <pc:sldMk cId="881450725" sldId="397"/>
            <ac:grpSpMk id="32" creationId="{86364F2C-3B1E-4243-A7CF-BF8691B9F3A5}"/>
          </ac:grpSpMkLst>
        </pc:grpChg>
        <pc:grpChg chg="mod">
          <ac:chgData name="Elise Schapira" userId="922153a7-3d05-4828-9103-57c0b5334c47" providerId="ADAL" clId="{1FC81B5B-FE2D-4EAF-B825-F90FCE4C34D5}" dt="2019-12-09T11:04:53.351" v="1655" actId="552"/>
          <ac:grpSpMkLst>
            <pc:docMk/>
            <pc:sldMk cId="881450725" sldId="397"/>
            <ac:grpSpMk id="33" creationId="{7E05EB54-C7DB-4A30-B579-9FAEC3D9CCBE}"/>
          </ac:grpSpMkLst>
        </pc:grpChg>
        <pc:grpChg chg="mod">
          <ac:chgData name="Elise Schapira" userId="922153a7-3d05-4828-9103-57c0b5334c47" providerId="ADAL" clId="{1FC81B5B-FE2D-4EAF-B825-F90FCE4C34D5}" dt="2019-12-09T11:04:53.351" v="1655" actId="552"/>
          <ac:grpSpMkLst>
            <pc:docMk/>
            <pc:sldMk cId="881450725" sldId="397"/>
            <ac:grpSpMk id="34" creationId="{134230C8-1B76-4FBF-9556-8A54EAC1AF3C}"/>
          </ac:grpSpMkLst>
        </pc:grpChg>
        <pc:grpChg chg="add mod">
          <ac:chgData name="Elise Schapira" userId="922153a7-3d05-4828-9103-57c0b5334c47" providerId="ADAL" clId="{1FC81B5B-FE2D-4EAF-B825-F90FCE4C34D5}" dt="2019-12-09T11:05:03.929" v="1682" actId="1037"/>
          <ac:grpSpMkLst>
            <pc:docMk/>
            <pc:sldMk cId="881450725" sldId="397"/>
            <ac:grpSpMk id="43" creationId="{44244C9D-A698-4E52-BE1B-B8FE8FD0CF79}"/>
          </ac:grpSpMkLst>
        </pc:grpChg>
        <pc:picChg chg="add mod topLvl modCrop">
          <ac:chgData name="Elise Schapira" userId="922153a7-3d05-4828-9103-57c0b5334c47" providerId="ADAL" clId="{1FC81B5B-FE2D-4EAF-B825-F90FCE4C34D5}" dt="2019-12-09T11:04:16.147" v="1506" actId="164"/>
          <ac:picMkLst>
            <pc:docMk/>
            <pc:sldMk cId="881450725" sldId="397"/>
            <ac:picMk id="3" creationId="{BA63545C-054E-4BE4-B69D-8539D536F3C7}"/>
          </ac:picMkLst>
        </pc:picChg>
        <pc:picChg chg="add del mod">
          <ac:chgData name="Elise Schapira" userId="922153a7-3d05-4828-9103-57c0b5334c47" providerId="ADAL" clId="{1FC81B5B-FE2D-4EAF-B825-F90FCE4C34D5}" dt="2019-12-09T11:06:32.336" v="1823" actId="478"/>
          <ac:picMkLst>
            <pc:docMk/>
            <pc:sldMk cId="881450725" sldId="397"/>
            <ac:picMk id="14" creationId="{55EA4C02-5CBD-4B38-84BC-C6C84A0B160F}"/>
          </ac:picMkLst>
        </pc:picChg>
        <pc:picChg chg="add mod">
          <ac:chgData name="Elise Schapira" userId="922153a7-3d05-4828-9103-57c0b5334c47" providerId="ADAL" clId="{1FC81B5B-FE2D-4EAF-B825-F90FCE4C34D5}" dt="2019-12-09T10:59:38.928" v="1297" actId="1036"/>
          <ac:picMkLst>
            <pc:docMk/>
            <pc:sldMk cId="881450725" sldId="397"/>
            <ac:picMk id="15" creationId="{BE072FE8-A70B-4DE8-A9B3-49B08CBCCFFA}"/>
          </ac:picMkLst>
        </pc:picChg>
      </pc:sldChg>
      <pc:sldChg chg="delSp modSp add">
        <pc:chgData name="Elise Schapira" userId="922153a7-3d05-4828-9103-57c0b5334c47" providerId="ADAL" clId="{1FC81B5B-FE2D-4EAF-B825-F90FCE4C34D5}" dt="2019-12-09T11:06:29.527" v="1822" actId="478"/>
        <pc:sldMkLst>
          <pc:docMk/>
          <pc:sldMk cId="143595928" sldId="398"/>
        </pc:sldMkLst>
        <pc:spChg chg="mod">
          <ac:chgData name="Elise Schapira" userId="922153a7-3d05-4828-9103-57c0b5334c47" providerId="ADAL" clId="{1FC81B5B-FE2D-4EAF-B825-F90FCE4C34D5}" dt="2019-12-09T11:05:20.631" v="1713" actId="5793"/>
          <ac:spMkLst>
            <pc:docMk/>
            <pc:sldMk cId="143595928" sldId="398"/>
            <ac:spMk id="19" creationId="{5252A847-DE45-4FA3-A1F8-EEBEB845FF8E}"/>
          </ac:spMkLst>
        </pc:spChg>
        <pc:picChg chg="del">
          <ac:chgData name="Elise Schapira" userId="922153a7-3d05-4828-9103-57c0b5334c47" providerId="ADAL" clId="{1FC81B5B-FE2D-4EAF-B825-F90FCE4C34D5}" dt="2019-12-09T11:06:29.527" v="1822" actId="478"/>
          <ac:picMkLst>
            <pc:docMk/>
            <pc:sldMk cId="143595928" sldId="398"/>
            <ac:picMk id="14" creationId="{55EA4C02-5CBD-4B38-84BC-C6C84A0B160F}"/>
          </ac:picMkLst>
        </pc:picChg>
      </pc:sldChg>
      <pc:sldChg chg="delSp modSp add">
        <pc:chgData name="Elise Schapira" userId="922153a7-3d05-4828-9103-57c0b5334c47" providerId="ADAL" clId="{1FC81B5B-FE2D-4EAF-B825-F90FCE4C34D5}" dt="2019-12-09T11:06:27.127" v="1821" actId="478"/>
        <pc:sldMkLst>
          <pc:docMk/>
          <pc:sldMk cId="2249905307" sldId="399"/>
        </pc:sldMkLst>
        <pc:spChg chg="mod">
          <ac:chgData name="Elise Schapira" userId="922153a7-3d05-4828-9103-57c0b5334c47" providerId="ADAL" clId="{1FC81B5B-FE2D-4EAF-B825-F90FCE4C34D5}" dt="2019-12-09T11:06:19.043" v="1819" actId="207"/>
          <ac:spMkLst>
            <pc:docMk/>
            <pc:sldMk cId="2249905307" sldId="399"/>
            <ac:spMk id="19" creationId="{5252A847-DE45-4FA3-A1F8-EEBEB845FF8E}"/>
          </ac:spMkLst>
        </pc:spChg>
        <pc:picChg chg="del">
          <ac:chgData name="Elise Schapira" userId="922153a7-3d05-4828-9103-57c0b5334c47" providerId="ADAL" clId="{1FC81B5B-FE2D-4EAF-B825-F90FCE4C34D5}" dt="2019-12-09T11:06:27.127" v="1821" actId="478"/>
          <ac:picMkLst>
            <pc:docMk/>
            <pc:sldMk cId="2249905307" sldId="399"/>
            <ac:picMk id="14" creationId="{55EA4C02-5CBD-4B38-84BC-C6C84A0B160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13/02/2020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13/02/2020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13/02/2020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13/02/2020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related-calculations-year-3-multiplication-and-division-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3/spring-block-1-multiplication-and-division-year-3/" TargetMode="External"/><Relationship Id="rId5" Type="http://schemas.openxmlformats.org/officeDocument/2006/relationships/hyperlink" Target="https://classroomsecrets.co.uk/content-domain-filter/?fwp_contentdomain=3c7" TargetMode="External"/><Relationship Id="rId4" Type="http://schemas.openxmlformats.org/officeDocument/2006/relationships/hyperlink" Target="https://classroomsecrets.co.uk/content-domain-filter/?fwp_contentdomain=3c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0B5FE2AA-CD0E-4AB6-989D-B8329B3F3C6D}"/>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charset="0"/>
                </a:rPr>
                <a:t>© Classroom Secrets Limited 2019</a:t>
              </a: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hlinkClick r:id="rId4"/>
              </a:rPr>
              <a:t>survey</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918531FB-0963-44A7-8E7D-46CF507D55DF}"/>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263708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Rectangle: Rounded Corners 5">
            <a:extLst>
              <a:ext uri="{FF2B5EF4-FFF2-40B4-BE49-F238E27FC236}">
                <a16:creationId xmlns:a16="http://schemas.microsoft.com/office/drawing/2014/main" id="{7DF20FCD-9EEA-4F49-A0C6-89AA6D82349F}"/>
              </a:ext>
            </a:extLst>
          </p:cNvPr>
          <p:cNvSpPr/>
          <p:nvPr/>
        </p:nvSpPr>
        <p:spPr>
          <a:xfrm>
            <a:off x="2627415" y="2019299"/>
            <a:ext cx="3889171" cy="1552575"/>
          </a:xfrm>
          <a:prstGeom prst="roundRect">
            <a:avLst/>
          </a:prstGeom>
          <a:solidFill>
            <a:srgbClr val="F1CFED"/>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latin typeface="Century Gothic" panose="020B0502020202020204" pitchFamily="34" charset="0"/>
              </a:rPr>
              <a:t>If 4 x 80 = 320, then 320 divided by 80 = 40.</a:t>
            </a:r>
          </a:p>
        </p:txBody>
      </p:sp>
    </p:spTree>
    <p:extLst>
      <p:ext uri="{BB962C8B-B14F-4D97-AF65-F5344CB8AC3E}">
        <p14:creationId xmlns:p14="http://schemas.microsoft.com/office/powerpoint/2010/main" val="80762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320 divided by 80 = 4.</a:t>
            </a: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Rectangle: Rounded Corners 5">
            <a:extLst>
              <a:ext uri="{FF2B5EF4-FFF2-40B4-BE49-F238E27FC236}">
                <a16:creationId xmlns:a16="http://schemas.microsoft.com/office/drawing/2014/main" id="{7DF20FCD-9EEA-4F49-A0C6-89AA6D82349F}"/>
              </a:ext>
            </a:extLst>
          </p:cNvPr>
          <p:cNvSpPr/>
          <p:nvPr/>
        </p:nvSpPr>
        <p:spPr>
          <a:xfrm>
            <a:off x="2627415" y="2019299"/>
            <a:ext cx="3889171" cy="1552575"/>
          </a:xfrm>
          <a:prstGeom prst="roundRect">
            <a:avLst/>
          </a:prstGeom>
          <a:solidFill>
            <a:srgbClr val="F1CFED"/>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latin typeface="Century Gothic" panose="020B0502020202020204" pitchFamily="34" charset="0"/>
              </a:rPr>
              <a:t>If 4 x 80 = 320, then 320 divided by 80 = 40.</a:t>
            </a:r>
          </a:p>
        </p:txBody>
      </p:sp>
    </p:spTree>
    <p:extLst>
      <p:ext uri="{BB962C8B-B14F-4D97-AF65-F5344CB8AC3E}">
        <p14:creationId xmlns:p14="http://schemas.microsoft.com/office/powerpoint/2010/main" val="352852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fact family. </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1" name="Table 20">
            <a:extLst>
              <a:ext uri="{FF2B5EF4-FFF2-40B4-BE49-F238E27FC236}">
                <a16:creationId xmlns:a16="http://schemas.microsoft.com/office/drawing/2014/main" id="{10DEC60E-1B4B-40B8-B413-35BFBD5F2944}"/>
              </a:ext>
            </a:extLst>
          </p:cNvPr>
          <p:cNvGraphicFramePr>
            <a:graphicFrameLocks noGrp="1"/>
          </p:cNvGraphicFramePr>
          <p:nvPr>
            <p:extLst>
              <p:ext uri="{D42A27DB-BD31-4B8C-83A1-F6EECF244321}">
                <p14:modId xmlns:p14="http://schemas.microsoft.com/office/powerpoint/2010/main" val="4142623690"/>
              </p:ext>
            </p:extLst>
          </p:nvPr>
        </p:nvGraphicFramePr>
        <p:xfrm>
          <a:off x="2492426" y="1518787"/>
          <a:ext cx="3826570" cy="3340526"/>
        </p:xfrm>
        <a:graphic>
          <a:graphicData uri="http://schemas.openxmlformats.org/drawingml/2006/table">
            <a:tbl>
              <a:tblPr firstRow="1" bandRow="1">
                <a:tableStyleId>{5940675A-B579-460E-94D1-54222C63F5DA}</a:tableStyleId>
              </a:tblPr>
              <a:tblGrid>
                <a:gridCol w="765314">
                  <a:extLst>
                    <a:ext uri="{9D8B030D-6E8A-4147-A177-3AD203B41FA5}">
                      <a16:colId xmlns:a16="http://schemas.microsoft.com/office/drawing/2014/main" val="2333886744"/>
                    </a:ext>
                  </a:extLst>
                </a:gridCol>
                <a:gridCol w="765314">
                  <a:extLst>
                    <a:ext uri="{9D8B030D-6E8A-4147-A177-3AD203B41FA5}">
                      <a16:colId xmlns:a16="http://schemas.microsoft.com/office/drawing/2014/main" val="2755556278"/>
                    </a:ext>
                  </a:extLst>
                </a:gridCol>
                <a:gridCol w="765314">
                  <a:extLst>
                    <a:ext uri="{9D8B030D-6E8A-4147-A177-3AD203B41FA5}">
                      <a16:colId xmlns:a16="http://schemas.microsoft.com/office/drawing/2014/main" val="3886850243"/>
                    </a:ext>
                  </a:extLst>
                </a:gridCol>
                <a:gridCol w="765314">
                  <a:extLst>
                    <a:ext uri="{9D8B030D-6E8A-4147-A177-3AD203B41FA5}">
                      <a16:colId xmlns:a16="http://schemas.microsoft.com/office/drawing/2014/main" val="4210666052"/>
                    </a:ext>
                  </a:extLst>
                </a:gridCol>
                <a:gridCol w="765314">
                  <a:extLst>
                    <a:ext uri="{9D8B030D-6E8A-4147-A177-3AD203B41FA5}">
                      <a16:colId xmlns:a16="http://schemas.microsoft.com/office/drawing/2014/main" val="3972086232"/>
                    </a:ext>
                  </a:extLst>
                </a:gridCol>
              </a:tblGrid>
              <a:tr h="765314">
                <a:tc>
                  <a:txBody>
                    <a:bodyPr/>
                    <a:lstStyle/>
                    <a:p>
                      <a:pPr algn="ctr"/>
                      <a:r>
                        <a:rPr lang="en-GB" sz="2900" b="1" dirty="0">
                          <a:latin typeface="Century Gothic" panose="020B0502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9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391552"/>
                  </a:ext>
                </a:extLst>
              </a:tr>
              <a:tr h="9309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401335"/>
                  </a:ext>
                </a:extLst>
              </a:tr>
              <a:tr h="765314">
                <a:tc>
                  <a:txBody>
                    <a:bodyPr/>
                    <a:lstStyle/>
                    <a:p>
                      <a:pPr algn="ctr"/>
                      <a:endParaRPr lang="en-GB" sz="29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latin typeface="Century Gothic" panose="020B0502020202020204" pitchFamily="34" charset="0"/>
                        </a:rPr>
                        <a:t>x</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240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268113"/>
                  </a:ext>
                </a:extLst>
              </a:tr>
              <a:tr h="9309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1491298"/>
                  </a:ext>
                </a:extLst>
              </a:tr>
              <a:tr h="765314">
                <a:tc>
                  <a:txBody>
                    <a:bodyPr/>
                    <a:lstStyle/>
                    <a:p>
                      <a:pPr algn="ctr"/>
                      <a:r>
                        <a:rPr lang="en-GB" sz="2900" b="1" dirty="0">
                          <a:latin typeface="Century Gothic" panose="020B0502020202020204" pitchFamily="34" charset="0"/>
                        </a:rPr>
                        <a:t>240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9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6947791"/>
                  </a:ext>
                </a:extLst>
              </a:tr>
              <a:tr h="9309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9352452"/>
                  </a:ext>
                </a:extLst>
              </a:tr>
              <a:tr h="765314">
                <a:tc>
                  <a:txBody>
                    <a:bodyPr/>
                    <a:lstStyle/>
                    <a:p>
                      <a:pPr algn="ctr"/>
                      <a:endParaRPr lang="en-GB" sz="29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900"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9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26974"/>
                  </a:ext>
                </a:extLst>
              </a:tr>
            </a:tbl>
          </a:graphicData>
        </a:graphic>
      </p:graphicFrame>
    </p:spTree>
    <p:extLst>
      <p:ext uri="{BB962C8B-B14F-4D97-AF65-F5344CB8AC3E}">
        <p14:creationId xmlns:p14="http://schemas.microsoft.com/office/powerpoint/2010/main" val="233627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fact family. </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1" name="Table 20">
            <a:extLst>
              <a:ext uri="{FF2B5EF4-FFF2-40B4-BE49-F238E27FC236}">
                <a16:creationId xmlns:a16="http://schemas.microsoft.com/office/drawing/2014/main" id="{52E6829E-66C3-450B-83AB-0636944D9243}"/>
              </a:ext>
            </a:extLst>
          </p:cNvPr>
          <p:cNvGraphicFramePr>
            <a:graphicFrameLocks noGrp="1"/>
          </p:cNvGraphicFramePr>
          <p:nvPr>
            <p:extLst>
              <p:ext uri="{D42A27DB-BD31-4B8C-83A1-F6EECF244321}">
                <p14:modId xmlns:p14="http://schemas.microsoft.com/office/powerpoint/2010/main" val="1243593562"/>
              </p:ext>
            </p:extLst>
          </p:nvPr>
        </p:nvGraphicFramePr>
        <p:xfrm>
          <a:off x="2492426" y="1518787"/>
          <a:ext cx="3826570" cy="3340526"/>
        </p:xfrm>
        <a:graphic>
          <a:graphicData uri="http://schemas.openxmlformats.org/drawingml/2006/table">
            <a:tbl>
              <a:tblPr firstRow="1" bandRow="1">
                <a:tableStyleId>{5940675A-B579-460E-94D1-54222C63F5DA}</a:tableStyleId>
              </a:tblPr>
              <a:tblGrid>
                <a:gridCol w="765314">
                  <a:extLst>
                    <a:ext uri="{9D8B030D-6E8A-4147-A177-3AD203B41FA5}">
                      <a16:colId xmlns:a16="http://schemas.microsoft.com/office/drawing/2014/main" val="2333886744"/>
                    </a:ext>
                  </a:extLst>
                </a:gridCol>
                <a:gridCol w="765314">
                  <a:extLst>
                    <a:ext uri="{9D8B030D-6E8A-4147-A177-3AD203B41FA5}">
                      <a16:colId xmlns:a16="http://schemas.microsoft.com/office/drawing/2014/main" val="2755556278"/>
                    </a:ext>
                  </a:extLst>
                </a:gridCol>
                <a:gridCol w="765314">
                  <a:extLst>
                    <a:ext uri="{9D8B030D-6E8A-4147-A177-3AD203B41FA5}">
                      <a16:colId xmlns:a16="http://schemas.microsoft.com/office/drawing/2014/main" val="3886850243"/>
                    </a:ext>
                  </a:extLst>
                </a:gridCol>
                <a:gridCol w="765314">
                  <a:extLst>
                    <a:ext uri="{9D8B030D-6E8A-4147-A177-3AD203B41FA5}">
                      <a16:colId xmlns:a16="http://schemas.microsoft.com/office/drawing/2014/main" val="4210666052"/>
                    </a:ext>
                  </a:extLst>
                </a:gridCol>
                <a:gridCol w="765314">
                  <a:extLst>
                    <a:ext uri="{9D8B030D-6E8A-4147-A177-3AD203B41FA5}">
                      <a16:colId xmlns:a16="http://schemas.microsoft.com/office/drawing/2014/main" val="3972086232"/>
                    </a:ext>
                  </a:extLst>
                </a:gridCol>
              </a:tblGrid>
              <a:tr h="765314">
                <a:tc>
                  <a:txBody>
                    <a:bodyPr/>
                    <a:lstStyle/>
                    <a:p>
                      <a:pPr algn="ctr"/>
                      <a:r>
                        <a:rPr lang="en-GB" sz="2900" b="1" dirty="0">
                          <a:latin typeface="Century Gothic" panose="020B0502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solidFill>
                            <a:srgbClr val="FF0000"/>
                          </a:solidFill>
                          <a:latin typeface="Century Gothic" panose="020B0502020202020204" pitchFamily="34" charset="0"/>
                        </a:rPr>
                        <a:t>240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391552"/>
                  </a:ext>
                </a:extLst>
              </a:tr>
              <a:tr h="9309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401335"/>
                  </a:ext>
                </a:extLst>
              </a:tr>
              <a:tr h="765314">
                <a:tc>
                  <a:txBody>
                    <a:bodyPr/>
                    <a:lstStyle/>
                    <a:p>
                      <a:pPr algn="ctr"/>
                      <a:r>
                        <a:rPr lang="en-GB" sz="2900" b="1" dirty="0">
                          <a:solidFill>
                            <a:srgbClr val="FF0000"/>
                          </a:solidFill>
                          <a:latin typeface="Century Gothic" panose="020B0502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latin typeface="Century Gothic" panose="020B0502020202020204" pitchFamily="34" charset="0"/>
                        </a:rPr>
                        <a:t>x</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240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268113"/>
                  </a:ext>
                </a:extLst>
              </a:tr>
              <a:tr h="9309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1491298"/>
                  </a:ext>
                </a:extLst>
              </a:tr>
              <a:tr h="765314">
                <a:tc>
                  <a:txBody>
                    <a:bodyPr/>
                    <a:lstStyle/>
                    <a:p>
                      <a:pPr algn="ctr"/>
                      <a:r>
                        <a:rPr lang="en-GB" sz="2900" b="1" dirty="0">
                          <a:latin typeface="Century Gothic" panose="020B0502020202020204" pitchFamily="34" charset="0"/>
                        </a:rPr>
                        <a:t>240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solidFill>
                            <a:srgbClr val="FF0000"/>
                          </a:solidFill>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6947791"/>
                  </a:ext>
                </a:extLst>
              </a:tr>
              <a:tr h="9309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9352452"/>
                  </a:ext>
                </a:extLst>
              </a:tr>
              <a:tr h="765314">
                <a:tc>
                  <a:txBody>
                    <a:bodyPr/>
                    <a:lstStyle/>
                    <a:p>
                      <a:pPr algn="ctr"/>
                      <a:r>
                        <a:rPr lang="en-GB" sz="2900" b="1" dirty="0">
                          <a:solidFill>
                            <a:srgbClr val="FF0000"/>
                          </a:solidFill>
                          <a:latin typeface="Century Gothic" panose="020B0502020202020204" pitchFamily="34" charset="0"/>
                        </a:rPr>
                        <a:t>240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900"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solidFill>
                            <a:srgbClr val="FF0000"/>
                          </a:solidFill>
                          <a:latin typeface="Century Gothic" panose="020B050202020202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26974"/>
                  </a:ext>
                </a:extLst>
              </a:tr>
            </a:tbl>
          </a:graphicData>
        </a:graphic>
      </p:graphicFrame>
    </p:spTree>
    <p:extLst>
      <p:ext uri="{BB962C8B-B14F-4D97-AF65-F5344CB8AC3E}">
        <p14:creationId xmlns:p14="http://schemas.microsoft.com/office/powerpoint/2010/main" val="400056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Erica has written some number sentences about a fact family, but she’s made a mistake.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and explain her mistake.</a:t>
            </a:r>
          </a:p>
          <a:p>
            <a:pPr lvl="0" algn="ctr"/>
            <a:endParaRPr lang="en-GB" sz="24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 name="Table 3">
            <a:extLst>
              <a:ext uri="{FF2B5EF4-FFF2-40B4-BE49-F238E27FC236}">
                <a16:creationId xmlns:a16="http://schemas.microsoft.com/office/drawing/2014/main" id="{AAFB9798-5895-46B5-9FC8-F82E4397DD2A}"/>
              </a:ext>
            </a:extLst>
          </p:cNvPr>
          <p:cNvGraphicFramePr>
            <a:graphicFrameLocks noGrp="1"/>
          </p:cNvGraphicFramePr>
          <p:nvPr>
            <p:extLst>
              <p:ext uri="{D42A27DB-BD31-4B8C-83A1-F6EECF244321}">
                <p14:modId xmlns:p14="http://schemas.microsoft.com/office/powerpoint/2010/main" val="2185514396"/>
              </p:ext>
            </p:extLst>
          </p:nvPr>
        </p:nvGraphicFramePr>
        <p:xfrm>
          <a:off x="665151" y="2214506"/>
          <a:ext cx="3384885" cy="370840"/>
        </p:xfrm>
        <a:graphic>
          <a:graphicData uri="http://schemas.openxmlformats.org/drawingml/2006/table">
            <a:tbl>
              <a:tblPr firstRow="1" bandRow="1">
                <a:tableStyleId>{5940675A-B579-460E-94D1-54222C63F5DA}</a:tableStyleId>
              </a:tblPr>
              <a:tblGrid>
                <a:gridCol w="676977">
                  <a:extLst>
                    <a:ext uri="{9D8B030D-6E8A-4147-A177-3AD203B41FA5}">
                      <a16:colId xmlns:a16="http://schemas.microsoft.com/office/drawing/2014/main" val="2953009332"/>
                    </a:ext>
                  </a:extLst>
                </a:gridCol>
                <a:gridCol w="676977">
                  <a:extLst>
                    <a:ext uri="{9D8B030D-6E8A-4147-A177-3AD203B41FA5}">
                      <a16:colId xmlns:a16="http://schemas.microsoft.com/office/drawing/2014/main" val="239947995"/>
                    </a:ext>
                  </a:extLst>
                </a:gridCol>
                <a:gridCol w="676977">
                  <a:extLst>
                    <a:ext uri="{9D8B030D-6E8A-4147-A177-3AD203B41FA5}">
                      <a16:colId xmlns:a16="http://schemas.microsoft.com/office/drawing/2014/main" val="1173237330"/>
                    </a:ext>
                  </a:extLst>
                </a:gridCol>
                <a:gridCol w="676977">
                  <a:extLst>
                    <a:ext uri="{9D8B030D-6E8A-4147-A177-3AD203B41FA5}">
                      <a16:colId xmlns:a16="http://schemas.microsoft.com/office/drawing/2014/main" val="2779171277"/>
                    </a:ext>
                  </a:extLst>
                </a:gridCol>
                <a:gridCol w="676977">
                  <a:extLst>
                    <a:ext uri="{9D8B030D-6E8A-4147-A177-3AD203B41FA5}">
                      <a16:colId xmlns:a16="http://schemas.microsoft.com/office/drawing/2014/main" val="2455193668"/>
                    </a:ext>
                  </a:extLst>
                </a:gridCol>
              </a:tblGrid>
              <a:tr h="370840">
                <a:tc>
                  <a:txBody>
                    <a:bodyPr/>
                    <a:lstStyle/>
                    <a:p>
                      <a:pPr algn="ctr"/>
                      <a:r>
                        <a:rPr lang="en-GB" sz="2400" b="1"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3778662"/>
                  </a:ext>
                </a:extLst>
              </a:tr>
            </a:tbl>
          </a:graphicData>
        </a:graphic>
      </p:graphicFrame>
      <p:graphicFrame>
        <p:nvGraphicFramePr>
          <p:cNvPr id="10" name="Table 3">
            <a:extLst>
              <a:ext uri="{FF2B5EF4-FFF2-40B4-BE49-F238E27FC236}">
                <a16:creationId xmlns:a16="http://schemas.microsoft.com/office/drawing/2014/main" id="{05023375-AED4-45FA-89C3-36E9C100092F}"/>
              </a:ext>
            </a:extLst>
          </p:cNvPr>
          <p:cNvGraphicFramePr>
            <a:graphicFrameLocks noGrp="1"/>
          </p:cNvGraphicFramePr>
          <p:nvPr>
            <p:extLst>
              <p:ext uri="{D42A27DB-BD31-4B8C-83A1-F6EECF244321}">
                <p14:modId xmlns:p14="http://schemas.microsoft.com/office/powerpoint/2010/main" val="785835782"/>
              </p:ext>
            </p:extLst>
          </p:nvPr>
        </p:nvGraphicFramePr>
        <p:xfrm>
          <a:off x="5042079" y="2214506"/>
          <a:ext cx="3384885" cy="370840"/>
        </p:xfrm>
        <a:graphic>
          <a:graphicData uri="http://schemas.openxmlformats.org/drawingml/2006/table">
            <a:tbl>
              <a:tblPr firstRow="1" bandRow="1">
                <a:tableStyleId>{5940675A-B579-460E-94D1-54222C63F5DA}</a:tableStyleId>
              </a:tblPr>
              <a:tblGrid>
                <a:gridCol w="676977">
                  <a:extLst>
                    <a:ext uri="{9D8B030D-6E8A-4147-A177-3AD203B41FA5}">
                      <a16:colId xmlns:a16="http://schemas.microsoft.com/office/drawing/2014/main" val="2953009332"/>
                    </a:ext>
                  </a:extLst>
                </a:gridCol>
                <a:gridCol w="676977">
                  <a:extLst>
                    <a:ext uri="{9D8B030D-6E8A-4147-A177-3AD203B41FA5}">
                      <a16:colId xmlns:a16="http://schemas.microsoft.com/office/drawing/2014/main" val="239947995"/>
                    </a:ext>
                  </a:extLst>
                </a:gridCol>
                <a:gridCol w="676977">
                  <a:extLst>
                    <a:ext uri="{9D8B030D-6E8A-4147-A177-3AD203B41FA5}">
                      <a16:colId xmlns:a16="http://schemas.microsoft.com/office/drawing/2014/main" val="1173237330"/>
                    </a:ext>
                  </a:extLst>
                </a:gridCol>
                <a:gridCol w="676977">
                  <a:extLst>
                    <a:ext uri="{9D8B030D-6E8A-4147-A177-3AD203B41FA5}">
                      <a16:colId xmlns:a16="http://schemas.microsoft.com/office/drawing/2014/main" val="2779171277"/>
                    </a:ext>
                  </a:extLst>
                </a:gridCol>
                <a:gridCol w="676977">
                  <a:extLst>
                    <a:ext uri="{9D8B030D-6E8A-4147-A177-3AD203B41FA5}">
                      <a16:colId xmlns:a16="http://schemas.microsoft.com/office/drawing/2014/main" val="2455193668"/>
                    </a:ext>
                  </a:extLst>
                </a:gridCol>
              </a:tblGrid>
              <a:tr h="370840">
                <a:tc>
                  <a:txBody>
                    <a:bodyPr/>
                    <a:lstStyle/>
                    <a:p>
                      <a:pPr algn="ctr"/>
                      <a:r>
                        <a:rPr lang="en-GB" sz="2400" b="1" dirty="0">
                          <a:solidFill>
                            <a:schemeClr val="tx1"/>
                          </a:solidFill>
                          <a:latin typeface="Century Gothic" panose="020B0502020202020204" pitchFamily="34" charset="0"/>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160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3778662"/>
                  </a:ext>
                </a:extLst>
              </a:tr>
            </a:tbl>
          </a:graphicData>
        </a:graphic>
      </p:graphicFrame>
      <p:graphicFrame>
        <p:nvGraphicFramePr>
          <p:cNvPr id="11" name="Table 3">
            <a:extLst>
              <a:ext uri="{FF2B5EF4-FFF2-40B4-BE49-F238E27FC236}">
                <a16:creationId xmlns:a16="http://schemas.microsoft.com/office/drawing/2014/main" id="{9C7C2B33-231C-47CB-A0D8-45289E6D6F5F}"/>
              </a:ext>
            </a:extLst>
          </p:cNvPr>
          <p:cNvGraphicFramePr>
            <a:graphicFrameLocks noGrp="1"/>
          </p:cNvGraphicFramePr>
          <p:nvPr>
            <p:extLst>
              <p:ext uri="{D42A27DB-BD31-4B8C-83A1-F6EECF244321}">
                <p14:modId xmlns:p14="http://schemas.microsoft.com/office/powerpoint/2010/main" val="1063358217"/>
              </p:ext>
            </p:extLst>
          </p:nvPr>
        </p:nvGraphicFramePr>
        <p:xfrm>
          <a:off x="665151" y="3290450"/>
          <a:ext cx="3384885" cy="370840"/>
        </p:xfrm>
        <a:graphic>
          <a:graphicData uri="http://schemas.openxmlformats.org/drawingml/2006/table">
            <a:tbl>
              <a:tblPr firstRow="1" bandRow="1">
                <a:tableStyleId>{5940675A-B579-460E-94D1-54222C63F5DA}</a:tableStyleId>
              </a:tblPr>
              <a:tblGrid>
                <a:gridCol w="676977">
                  <a:extLst>
                    <a:ext uri="{9D8B030D-6E8A-4147-A177-3AD203B41FA5}">
                      <a16:colId xmlns:a16="http://schemas.microsoft.com/office/drawing/2014/main" val="2953009332"/>
                    </a:ext>
                  </a:extLst>
                </a:gridCol>
                <a:gridCol w="676977">
                  <a:extLst>
                    <a:ext uri="{9D8B030D-6E8A-4147-A177-3AD203B41FA5}">
                      <a16:colId xmlns:a16="http://schemas.microsoft.com/office/drawing/2014/main" val="239947995"/>
                    </a:ext>
                  </a:extLst>
                </a:gridCol>
                <a:gridCol w="676977">
                  <a:extLst>
                    <a:ext uri="{9D8B030D-6E8A-4147-A177-3AD203B41FA5}">
                      <a16:colId xmlns:a16="http://schemas.microsoft.com/office/drawing/2014/main" val="1173237330"/>
                    </a:ext>
                  </a:extLst>
                </a:gridCol>
                <a:gridCol w="676977">
                  <a:extLst>
                    <a:ext uri="{9D8B030D-6E8A-4147-A177-3AD203B41FA5}">
                      <a16:colId xmlns:a16="http://schemas.microsoft.com/office/drawing/2014/main" val="2779171277"/>
                    </a:ext>
                  </a:extLst>
                </a:gridCol>
                <a:gridCol w="676977">
                  <a:extLst>
                    <a:ext uri="{9D8B030D-6E8A-4147-A177-3AD203B41FA5}">
                      <a16:colId xmlns:a16="http://schemas.microsoft.com/office/drawing/2014/main" val="2455193668"/>
                    </a:ext>
                  </a:extLst>
                </a:gridCol>
              </a:tblGrid>
              <a:tr h="370840">
                <a:tc>
                  <a:txBody>
                    <a:bodyPr/>
                    <a:lstStyle/>
                    <a:p>
                      <a:pPr algn="ctr"/>
                      <a:r>
                        <a:rPr lang="en-GB" sz="2400" b="1" dirty="0">
                          <a:solidFill>
                            <a:schemeClr val="tx1"/>
                          </a:solidFill>
                          <a:latin typeface="Century Gothic" panose="020B0502020202020204"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3778662"/>
                  </a:ext>
                </a:extLst>
              </a:tr>
            </a:tbl>
          </a:graphicData>
        </a:graphic>
      </p:graphicFrame>
      <p:graphicFrame>
        <p:nvGraphicFramePr>
          <p:cNvPr id="12" name="Table 3">
            <a:extLst>
              <a:ext uri="{FF2B5EF4-FFF2-40B4-BE49-F238E27FC236}">
                <a16:creationId xmlns:a16="http://schemas.microsoft.com/office/drawing/2014/main" id="{0E6AEFFB-8D11-4906-9AC2-6B3685966D5B}"/>
              </a:ext>
            </a:extLst>
          </p:cNvPr>
          <p:cNvGraphicFramePr>
            <a:graphicFrameLocks noGrp="1"/>
          </p:cNvGraphicFramePr>
          <p:nvPr>
            <p:extLst>
              <p:ext uri="{D42A27DB-BD31-4B8C-83A1-F6EECF244321}">
                <p14:modId xmlns:p14="http://schemas.microsoft.com/office/powerpoint/2010/main" val="1914123851"/>
              </p:ext>
            </p:extLst>
          </p:nvPr>
        </p:nvGraphicFramePr>
        <p:xfrm>
          <a:off x="5042079" y="3290450"/>
          <a:ext cx="3384885" cy="370840"/>
        </p:xfrm>
        <a:graphic>
          <a:graphicData uri="http://schemas.openxmlformats.org/drawingml/2006/table">
            <a:tbl>
              <a:tblPr firstRow="1" bandRow="1">
                <a:tableStyleId>{5940675A-B579-460E-94D1-54222C63F5DA}</a:tableStyleId>
              </a:tblPr>
              <a:tblGrid>
                <a:gridCol w="676977">
                  <a:extLst>
                    <a:ext uri="{9D8B030D-6E8A-4147-A177-3AD203B41FA5}">
                      <a16:colId xmlns:a16="http://schemas.microsoft.com/office/drawing/2014/main" val="2953009332"/>
                    </a:ext>
                  </a:extLst>
                </a:gridCol>
                <a:gridCol w="676977">
                  <a:extLst>
                    <a:ext uri="{9D8B030D-6E8A-4147-A177-3AD203B41FA5}">
                      <a16:colId xmlns:a16="http://schemas.microsoft.com/office/drawing/2014/main" val="239947995"/>
                    </a:ext>
                  </a:extLst>
                </a:gridCol>
                <a:gridCol w="676977">
                  <a:extLst>
                    <a:ext uri="{9D8B030D-6E8A-4147-A177-3AD203B41FA5}">
                      <a16:colId xmlns:a16="http://schemas.microsoft.com/office/drawing/2014/main" val="1173237330"/>
                    </a:ext>
                  </a:extLst>
                </a:gridCol>
                <a:gridCol w="676977">
                  <a:extLst>
                    <a:ext uri="{9D8B030D-6E8A-4147-A177-3AD203B41FA5}">
                      <a16:colId xmlns:a16="http://schemas.microsoft.com/office/drawing/2014/main" val="2779171277"/>
                    </a:ext>
                  </a:extLst>
                </a:gridCol>
                <a:gridCol w="676977">
                  <a:extLst>
                    <a:ext uri="{9D8B030D-6E8A-4147-A177-3AD203B41FA5}">
                      <a16:colId xmlns:a16="http://schemas.microsoft.com/office/drawing/2014/main" val="2455193668"/>
                    </a:ext>
                  </a:extLst>
                </a:gridCol>
              </a:tblGrid>
              <a:tr h="370840">
                <a:tc>
                  <a:txBody>
                    <a:bodyPr/>
                    <a:lstStyle/>
                    <a:p>
                      <a:pPr algn="ctr"/>
                      <a:r>
                        <a:rPr lang="en-GB" sz="2400" b="1" dirty="0">
                          <a:solidFill>
                            <a:schemeClr val="tx1"/>
                          </a:solidFill>
                          <a:latin typeface="Century Gothic" panose="020B0502020202020204" pitchFamily="34" charset="0"/>
                        </a:rPr>
                        <a:t>160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3778662"/>
                  </a:ext>
                </a:extLst>
              </a:tr>
            </a:tbl>
          </a:graphicData>
        </a:graphic>
      </p:graphicFrame>
    </p:spTree>
    <p:extLst>
      <p:ext uri="{BB962C8B-B14F-4D97-AF65-F5344CB8AC3E}">
        <p14:creationId xmlns:p14="http://schemas.microsoft.com/office/powerpoint/2010/main" val="1645838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Erica has written some number sentences about a fact family, but she’s made a mistake.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and explain her mistake.</a:t>
            </a:r>
          </a:p>
          <a:p>
            <a:r>
              <a:rPr lang="en-GB" sz="2000" b="1" dirty="0">
                <a:solidFill>
                  <a:schemeClr val="tx1"/>
                </a:solidFill>
                <a:latin typeface="Century Gothic" panose="020B0502020202020204" pitchFamily="34" charset="0"/>
              </a:rPr>
              <a:t>Erica has made a mistake because…</a:t>
            </a:r>
          </a:p>
          <a:p>
            <a:pPr lvl="0"/>
            <a:endParaRPr lang="en-GB" sz="24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 name="Table 3">
            <a:extLst>
              <a:ext uri="{FF2B5EF4-FFF2-40B4-BE49-F238E27FC236}">
                <a16:creationId xmlns:a16="http://schemas.microsoft.com/office/drawing/2014/main" id="{AAFB9798-5895-46B5-9FC8-F82E4397DD2A}"/>
              </a:ext>
            </a:extLst>
          </p:cNvPr>
          <p:cNvGraphicFramePr>
            <a:graphicFrameLocks noGrp="1"/>
          </p:cNvGraphicFramePr>
          <p:nvPr>
            <p:extLst>
              <p:ext uri="{D42A27DB-BD31-4B8C-83A1-F6EECF244321}">
                <p14:modId xmlns:p14="http://schemas.microsoft.com/office/powerpoint/2010/main" val="476800812"/>
              </p:ext>
            </p:extLst>
          </p:nvPr>
        </p:nvGraphicFramePr>
        <p:xfrm>
          <a:off x="665151" y="2214506"/>
          <a:ext cx="3384885" cy="370840"/>
        </p:xfrm>
        <a:graphic>
          <a:graphicData uri="http://schemas.openxmlformats.org/drawingml/2006/table">
            <a:tbl>
              <a:tblPr firstRow="1" bandRow="1">
                <a:tableStyleId>{5940675A-B579-460E-94D1-54222C63F5DA}</a:tableStyleId>
              </a:tblPr>
              <a:tblGrid>
                <a:gridCol w="676977">
                  <a:extLst>
                    <a:ext uri="{9D8B030D-6E8A-4147-A177-3AD203B41FA5}">
                      <a16:colId xmlns:a16="http://schemas.microsoft.com/office/drawing/2014/main" val="2953009332"/>
                    </a:ext>
                  </a:extLst>
                </a:gridCol>
                <a:gridCol w="676977">
                  <a:extLst>
                    <a:ext uri="{9D8B030D-6E8A-4147-A177-3AD203B41FA5}">
                      <a16:colId xmlns:a16="http://schemas.microsoft.com/office/drawing/2014/main" val="239947995"/>
                    </a:ext>
                  </a:extLst>
                </a:gridCol>
                <a:gridCol w="676977">
                  <a:extLst>
                    <a:ext uri="{9D8B030D-6E8A-4147-A177-3AD203B41FA5}">
                      <a16:colId xmlns:a16="http://schemas.microsoft.com/office/drawing/2014/main" val="1173237330"/>
                    </a:ext>
                  </a:extLst>
                </a:gridCol>
                <a:gridCol w="676977">
                  <a:extLst>
                    <a:ext uri="{9D8B030D-6E8A-4147-A177-3AD203B41FA5}">
                      <a16:colId xmlns:a16="http://schemas.microsoft.com/office/drawing/2014/main" val="2779171277"/>
                    </a:ext>
                  </a:extLst>
                </a:gridCol>
                <a:gridCol w="676977">
                  <a:extLst>
                    <a:ext uri="{9D8B030D-6E8A-4147-A177-3AD203B41FA5}">
                      <a16:colId xmlns:a16="http://schemas.microsoft.com/office/drawing/2014/main" val="2455193668"/>
                    </a:ext>
                  </a:extLst>
                </a:gridCol>
              </a:tblGrid>
              <a:tr h="370840">
                <a:tc>
                  <a:txBody>
                    <a:bodyPr/>
                    <a:lstStyle/>
                    <a:p>
                      <a:pPr algn="ctr"/>
                      <a:r>
                        <a:rPr lang="en-GB" sz="2400" b="1"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3778662"/>
                  </a:ext>
                </a:extLst>
              </a:tr>
            </a:tbl>
          </a:graphicData>
        </a:graphic>
      </p:graphicFrame>
      <p:graphicFrame>
        <p:nvGraphicFramePr>
          <p:cNvPr id="10" name="Table 3">
            <a:extLst>
              <a:ext uri="{FF2B5EF4-FFF2-40B4-BE49-F238E27FC236}">
                <a16:creationId xmlns:a16="http://schemas.microsoft.com/office/drawing/2014/main" id="{05023375-AED4-45FA-89C3-36E9C100092F}"/>
              </a:ext>
            </a:extLst>
          </p:cNvPr>
          <p:cNvGraphicFramePr>
            <a:graphicFrameLocks noGrp="1"/>
          </p:cNvGraphicFramePr>
          <p:nvPr>
            <p:extLst>
              <p:ext uri="{D42A27DB-BD31-4B8C-83A1-F6EECF244321}">
                <p14:modId xmlns:p14="http://schemas.microsoft.com/office/powerpoint/2010/main" val="3039364946"/>
              </p:ext>
            </p:extLst>
          </p:nvPr>
        </p:nvGraphicFramePr>
        <p:xfrm>
          <a:off x="5042079" y="2214506"/>
          <a:ext cx="3384885" cy="370840"/>
        </p:xfrm>
        <a:graphic>
          <a:graphicData uri="http://schemas.openxmlformats.org/drawingml/2006/table">
            <a:tbl>
              <a:tblPr firstRow="1" bandRow="1">
                <a:tableStyleId>{5940675A-B579-460E-94D1-54222C63F5DA}</a:tableStyleId>
              </a:tblPr>
              <a:tblGrid>
                <a:gridCol w="676977">
                  <a:extLst>
                    <a:ext uri="{9D8B030D-6E8A-4147-A177-3AD203B41FA5}">
                      <a16:colId xmlns:a16="http://schemas.microsoft.com/office/drawing/2014/main" val="2953009332"/>
                    </a:ext>
                  </a:extLst>
                </a:gridCol>
                <a:gridCol w="676977">
                  <a:extLst>
                    <a:ext uri="{9D8B030D-6E8A-4147-A177-3AD203B41FA5}">
                      <a16:colId xmlns:a16="http://schemas.microsoft.com/office/drawing/2014/main" val="239947995"/>
                    </a:ext>
                  </a:extLst>
                </a:gridCol>
                <a:gridCol w="676977">
                  <a:extLst>
                    <a:ext uri="{9D8B030D-6E8A-4147-A177-3AD203B41FA5}">
                      <a16:colId xmlns:a16="http://schemas.microsoft.com/office/drawing/2014/main" val="1173237330"/>
                    </a:ext>
                  </a:extLst>
                </a:gridCol>
                <a:gridCol w="676977">
                  <a:extLst>
                    <a:ext uri="{9D8B030D-6E8A-4147-A177-3AD203B41FA5}">
                      <a16:colId xmlns:a16="http://schemas.microsoft.com/office/drawing/2014/main" val="2779171277"/>
                    </a:ext>
                  </a:extLst>
                </a:gridCol>
                <a:gridCol w="676977">
                  <a:extLst>
                    <a:ext uri="{9D8B030D-6E8A-4147-A177-3AD203B41FA5}">
                      <a16:colId xmlns:a16="http://schemas.microsoft.com/office/drawing/2014/main" val="2455193668"/>
                    </a:ext>
                  </a:extLst>
                </a:gridCol>
              </a:tblGrid>
              <a:tr h="370840">
                <a:tc>
                  <a:txBody>
                    <a:bodyPr/>
                    <a:lstStyle/>
                    <a:p>
                      <a:pPr algn="ctr"/>
                      <a:r>
                        <a:rPr lang="en-GB" sz="2400" b="1" dirty="0">
                          <a:solidFill>
                            <a:schemeClr val="tx1"/>
                          </a:solidFill>
                          <a:latin typeface="Century Gothic" panose="020B0502020202020204" pitchFamily="34" charset="0"/>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160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3778662"/>
                  </a:ext>
                </a:extLst>
              </a:tr>
            </a:tbl>
          </a:graphicData>
        </a:graphic>
      </p:graphicFrame>
      <p:graphicFrame>
        <p:nvGraphicFramePr>
          <p:cNvPr id="11" name="Table 3">
            <a:extLst>
              <a:ext uri="{FF2B5EF4-FFF2-40B4-BE49-F238E27FC236}">
                <a16:creationId xmlns:a16="http://schemas.microsoft.com/office/drawing/2014/main" id="{9C7C2B33-231C-47CB-A0D8-45289E6D6F5F}"/>
              </a:ext>
            </a:extLst>
          </p:cNvPr>
          <p:cNvGraphicFramePr>
            <a:graphicFrameLocks noGrp="1"/>
          </p:cNvGraphicFramePr>
          <p:nvPr>
            <p:extLst>
              <p:ext uri="{D42A27DB-BD31-4B8C-83A1-F6EECF244321}">
                <p14:modId xmlns:p14="http://schemas.microsoft.com/office/powerpoint/2010/main" val="2983908816"/>
              </p:ext>
            </p:extLst>
          </p:nvPr>
        </p:nvGraphicFramePr>
        <p:xfrm>
          <a:off x="665151" y="3290450"/>
          <a:ext cx="3384885" cy="370840"/>
        </p:xfrm>
        <a:graphic>
          <a:graphicData uri="http://schemas.openxmlformats.org/drawingml/2006/table">
            <a:tbl>
              <a:tblPr firstRow="1" bandRow="1">
                <a:tableStyleId>{5940675A-B579-460E-94D1-54222C63F5DA}</a:tableStyleId>
              </a:tblPr>
              <a:tblGrid>
                <a:gridCol w="676977">
                  <a:extLst>
                    <a:ext uri="{9D8B030D-6E8A-4147-A177-3AD203B41FA5}">
                      <a16:colId xmlns:a16="http://schemas.microsoft.com/office/drawing/2014/main" val="2953009332"/>
                    </a:ext>
                  </a:extLst>
                </a:gridCol>
                <a:gridCol w="676977">
                  <a:extLst>
                    <a:ext uri="{9D8B030D-6E8A-4147-A177-3AD203B41FA5}">
                      <a16:colId xmlns:a16="http://schemas.microsoft.com/office/drawing/2014/main" val="239947995"/>
                    </a:ext>
                  </a:extLst>
                </a:gridCol>
                <a:gridCol w="676977">
                  <a:extLst>
                    <a:ext uri="{9D8B030D-6E8A-4147-A177-3AD203B41FA5}">
                      <a16:colId xmlns:a16="http://schemas.microsoft.com/office/drawing/2014/main" val="1173237330"/>
                    </a:ext>
                  </a:extLst>
                </a:gridCol>
                <a:gridCol w="676977">
                  <a:extLst>
                    <a:ext uri="{9D8B030D-6E8A-4147-A177-3AD203B41FA5}">
                      <a16:colId xmlns:a16="http://schemas.microsoft.com/office/drawing/2014/main" val="2779171277"/>
                    </a:ext>
                  </a:extLst>
                </a:gridCol>
                <a:gridCol w="676977">
                  <a:extLst>
                    <a:ext uri="{9D8B030D-6E8A-4147-A177-3AD203B41FA5}">
                      <a16:colId xmlns:a16="http://schemas.microsoft.com/office/drawing/2014/main" val="2455193668"/>
                    </a:ext>
                  </a:extLst>
                </a:gridCol>
              </a:tblGrid>
              <a:tr h="370840">
                <a:tc>
                  <a:txBody>
                    <a:bodyPr/>
                    <a:lstStyle/>
                    <a:p>
                      <a:pPr algn="ctr"/>
                      <a:r>
                        <a:rPr lang="en-GB" sz="2400" b="1" dirty="0">
                          <a:solidFill>
                            <a:schemeClr val="tx1"/>
                          </a:solidFill>
                          <a:latin typeface="Century Gothic" panose="020B0502020202020204"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3778662"/>
                  </a:ext>
                </a:extLst>
              </a:tr>
            </a:tbl>
          </a:graphicData>
        </a:graphic>
      </p:graphicFrame>
      <p:graphicFrame>
        <p:nvGraphicFramePr>
          <p:cNvPr id="12" name="Table 3">
            <a:extLst>
              <a:ext uri="{FF2B5EF4-FFF2-40B4-BE49-F238E27FC236}">
                <a16:creationId xmlns:a16="http://schemas.microsoft.com/office/drawing/2014/main" id="{0E6AEFFB-8D11-4906-9AC2-6B3685966D5B}"/>
              </a:ext>
            </a:extLst>
          </p:cNvPr>
          <p:cNvGraphicFramePr>
            <a:graphicFrameLocks noGrp="1"/>
          </p:cNvGraphicFramePr>
          <p:nvPr>
            <p:extLst>
              <p:ext uri="{D42A27DB-BD31-4B8C-83A1-F6EECF244321}">
                <p14:modId xmlns:p14="http://schemas.microsoft.com/office/powerpoint/2010/main" val="2339731039"/>
              </p:ext>
            </p:extLst>
          </p:nvPr>
        </p:nvGraphicFramePr>
        <p:xfrm>
          <a:off x="5042079" y="3290450"/>
          <a:ext cx="3384885" cy="370840"/>
        </p:xfrm>
        <a:graphic>
          <a:graphicData uri="http://schemas.openxmlformats.org/drawingml/2006/table">
            <a:tbl>
              <a:tblPr firstRow="1" bandRow="1">
                <a:tableStyleId>{5940675A-B579-460E-94D1-54222C63F5DA}</a:tableStyleId>
              </a:tblPr>
              <a:tblGrid>
                <a:gridCol w="676977">
                  <a:extLst>
                    <a:ext uri="{9D8B030D-6E8A-4147-A177-3AD203B41FA5}">
                      <a16:colId xmlns:a16="http://schemas.microsoft.com/office/drawing/2014/main" val="2953009332"/>
                    </a:ext>
                  </a:extLst>
                </a:gridCol>
                <a:gridCol w="676977">
                  <a:extLst>
                    <a:ext uri="{9D8B030D-6E8A-4147-A177-3AD203B41FA5}">
                      <a16:colId xmlns:a16="http://schemas.microsoft.com/office/drawing/2014/main" val="239947995"/>
                    </a:ext>
                  </a:extLst>
                </a:gridCol>
                <a:gridCol w="676977">
                  <a:extLst>
                    <a:ext uri="{9D8B030D-6E8A-4147-A177-3AD203B41FA5}">
                      <a16:colId xmlns:a16="http://schemas.microsoft.com/office/drawing/2014/main" val="1173237330"/>
                    </a:ext>
                  </a:extLst>
                </a:gridCol>
                <a:gridCol w="676977">
                  <a:extLst>
                    <a:ext uri="{9D8B030D-6E8A-4147-A177-3AD203B41FA5}">
                      <a16:colId xmlns:a16="http://schemas.microsoft.com/office/drawing/2014/main" val="2779171277"/>
                    </a:ext>
                  </a:extLst>
                </a:gridCol>
                <a:gridCol w="676977">
                  <a:extLst>
                    <a:ext uri="{9D8B030D-6E8A-4147-A177-3AD203B41FA5}">
                      <a16:colId xmlns:a16="http://schemas.microsoft.com/office/drawing/2014/main" val="2455193668"/>
                    </a:ext>
                  </a:extLst>
                </a:gridCol>
              </a:tblGrid>
              <a:tr h="370840">
                <a:tc>
                  <a:txBody>
                    <a:bodyPr/>
                    <a:lstStyle/>
                    <a:p>
                      <a:pPr algn="ctr"/>
                      <a:r>
                        <a:rPr lang="en-GB" sz="2400" b="1" dirty="0">
                          <a:solidFill>
                            <a:srgbClr val="FF0000"/>
                          </a:solidFill>
                          <a:latin typeface="Century Gothic" panose="020B0502020202020204" pitchFamily="34" charset="0"/>
                        </a:rPr>
                        <a:t>160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3778662"/>
                  </a:ext>
                </a:extLst>
              </a:tr>
            </a:tbl>
          </a:graphicData>
        </a:graphic>
      </p:graphicFrame>
    </p:spTree>
    <p:extLst>
      <p:ext uri="{BB962C8B-B14F-4D97-AF65-F5344CB8AC3E}">
        <p14:creationId xmlns:p14="http://schemas.microsoft.com/office/powerpoint/2010/main" val="29029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Erica has written some number sentences about a fact family, but she’s made a mistake.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and explain her mistake.</a:t>
            </a:r>
          </a:p>
          <a:p>
            <a:pPr lvl="0" defTabSz="514350">
              <a:defRPr/>
            </a:pPr>
            <a:r>
              <a:rPr lang="en-GB" sz="2000" b="1" dirty="0">
                <a:solidFill>
                  <a:srgbClr val="FF0000"/>
                </a:solidFill>
                <a:latin typeface="Century Gothic" panose="020B0502020202020204" pitchFamily="34" charset="0"/>
              </a:rPr>
              <a:t>Erica has made a mistake because she has put 160 ÷ 2 = 8.</a:t>
            </a:r>
          </a:p>
          <a:p>
            <a:pPr lvl="0" defTabSz="514350">
              <a:defRPr/>
            </a:pPr>
            <a:r>
              <a:rPr lang="en-GB" sz="2000" b="1" dirty="0">
                <a:solidFill>
                  <a:srgbClr val="FF0000"/>
                </a:solidFill>
                <a:latin typeface="Century Gothic" panose="020B0502020202020204" pitchFamily="34" charset="0"/>
              </a:rPr>
              <a:t>We know that 16 ÷ 2 = 8, and we know that 160 is 10 times bigger than 16, so the answer also needs to be 10 times bigger. The correct answer is 160 ÷ 2 = 80.</a:t>
            </a:r>
          </a:p>
          <a:p>
            <a:pPr lvl="0"/>
            <a:endParaRPr lang="en-GB" sz="24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 name="Table 3">
            <a:extLst>
              <a:ext uri="{FF2B5EF4-FFF2-40B4-BE49-F238E27FC236}">
                <a16:creationId xmlns:a16="http://schemas.microsoft.com/office/drawing/2014/main" id="{AAFB9798-5895-46B5-9FC8-F82E4397DD2A}"/>
              </a:ext>
            </a:extLst>
          </p:cNvPr>
          <p:cNvGraphicFramePr>
            <a:graphicFrameLocks noGrp="1"/>
          </p:cNvGraphicFramePr>
          <p:nvPr>
            <p:extLst>
              <p:ext uri="{D42A27DB-BD31-4B8C-83A1-F6EECF244321}">
                <p14:modId xmlns:p14="http://schemas.microsoft.com/office/powerpoint/2010/main" val="3791112989"/>
              </p:ext>
            </p:extLst>
          </p:nvPr>
        </p:nvGraphicFramePr>
        <p:xfrm>
          <a:off x="665151" y="2214506"/>
          <a:ext cx="3384885" cy="370840"/>
        </p:xfrm>
        <a:graphic>
          <a:graphicData uri="http://schemas.openxmlformats.org/drawingml/2006/table">
            <a:tbl>
              <a:tblPr firstRow="1" bandRow="1">
                <a:tableStyleId>{5940675A-B579-460E-94D1-54222C63F5DA}</a:tableStyleId>
              </a:tblPr>
              <a:tblGrid>
                <a:gridCol w="676977">
                  <a:extLst>
                    <a:ext uri="{9D8B030D-6E8A-4147-A177-3AD203B41FA5}">
                      <a16:colId xmlns:a16="http://schemas.microsoft.com/office/drawing/2014/main" val="2953009332"/>
                    </a:ext>
                  </a:extLst>
                </a:gridCol>
                <a:gridCol w="676977">
                  <a:extLst>
                    <a:ext uri="{9D8B030D-6E8A-4147-A177-3AD203B41FA5}">
                      <a16:colId xmlns:a16="http://schemas.microsoft.com/office/drawing/2014/main" val="239947995"/>
                    </a:ext>
                  </a:extLst>
                </a:gridCol>
                <a:gridCol w="676977">
                  <a:extLst>
                    <a:ext uri="{9D8B030D-6E8A-4147-A177-3AD203B41FA5}">
                      <a16:colId xmlns:a16="http://schemas.microsoft.com/office/drawing/2014/main" val="1173237330"/>
                    </a:ext>
                  </a:extLst>
                </a:gridCol>
                <a:gridCol w="676977">
                  <a:extLst>
                    <a:ext uri="{9D8B030D-6E8A-4147-A177-3AD203B41FA5}">
                      <a16:colId xmlns:a16="http://schemas.microsoft.com/office/drawing/2014/main" val="2779171277"/>
                    </a:ext>
                  </a:extLst>
                </a:gridCol>
                <a:gridCol w="676977">
                  <a:extLst>
                    <a:ext uri="{9D8B030D-6E8A-4147-A177-3AD203B41FA5}">
                      <a16:colId xmlns:a16="http://schemas.microsoft.com/office/drawing/2014/main" val="2455193668"/>
                    </a:ext>
                  </a:extLst>
                </a:gridCol>
              </a:tblGrid>
              <a:tr h="370840">
                <a:tc>
                  <a:txBody>
                    <a:bodyPr/>
                    <a:lstStyle/>
                    <a:p>
                      <a:pPr algn="ctr"/>
                      <a:r>
                        <a:rPr lang="en-GB" sz="2400" b="1"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3778662"/>
                  </a:ext>
                </a:extLst>
              </a:tr>
            </a:tbl>
          </a:graphicData>
        </a:graphic>
      </p:graphicFrame>
      <p:graphicFrame>
        <p:nvGraphicFramePr>
          <p:cNvPr id="10" name="Table 3">
            <a:extLst>
              <a:ext uri="{FF2B5EF4-FFF2-40B4-BE49-F238E27FC236}">
                <a16:creationId xmlns:a16="http://schemas.microsoft.com/office/drawing/2014/main" id="{05023375-AED4-45FA-89C3-36E9C100092F}"/>
              </a:ext>
            </a:extLst>
          </p:cNvPr>
          <p:cNvGraphicFramePr>
            <a:graphicFrameLocks noGrp="1"/>
          </p:cNvGraphicFramePr>
          <p:nvPr>
            <p:extLst>
              <p:ext uri="{D42A27DB-BD31-4B8C-83A1-F6EECF244321}">
                <p14:modId xmlns:p14="http://schemas.microsoft.com/office/powerpoint/2010/main" val="1090513551"/>
              </p:ext>
            </p:extLst>
          </p:nvPr>
        </p:nvGraphicFramePr>
        <p:xfrm>
          <a:off x="5042079" y="2214506"/>
          <a:ext cx="3384885" cy="370840"/>
        </p:xfrm>
        <a:graphic>
          <a:graphicData uri="http://schemas.openxmlformats.org/drawingml/2006/table">
            <a:tbl>
              <a:tblPr firstRow="1" bandRow="1">
                <a:tableStyleId>{5940675A-B579-460E-94D1-54222C63F5DA}</a:tableStyleId>
              </a:tblPr>
              <a:tblGrid>
                <a:gridCol w="676977">
                  <a:extLst>
                    <a:ext uri="{9D8B030D-6E8A-4147-A177-3AD203B41FA5}">
                      <a16:colId xmlns:a16="http://schemas.microsoft.com/office/drawing/2014/main" val="2953009332"/>
                    </a:ext>
                  </a:extLst>
                </a:gridCol>
                <a:gridCol w="676977">
                  <a:extLst>
                    <a:ext uri="{9D8B030D-6E8A-4147-A177-3AD203B41FA5}">
                      <a16:colId xmlns:a16="http://schemas.microsoft.com/office/drawing/2014/main" val="239947995"/>
                    </a:ext>
                  </a:extLst>
                </a:gridCol>
                <a:gridCol w="676977">
                  <a:extLst>
                    <a:ext uri="{9D8B030D-6E8A-4147-A177-3AD203B41FA5}">
                      <a16:colId xmlns:a16="http://schemas.microsoft.com/office/drawing/2014/main" val="1173237330"/>
                    </a:ext>
                  </a:extLst>
                </a:gridCol>
                <a:gridCol w="676977">
                  <a:extLst>
                    <a:ext uri="{9D8B030D-6E8A-4147-A177-3AD203B41FA5}">
                      <a16:colId xmlns:a16="http://schemas.microsoft.com/office/drawing/2014/main" val="2779171277"/>
                    </a:ext>
                  </a:extLst>
                </a:gridCol>
                <a:gridCol w="676977">
                  <a:extLst>
                    <a:ext uri="{9D8B030D-6E8A-4147-A177-3AD203B41FA5}">
                      <a16:colId xmlns:a16="http://schemas.microsoft.com/office/drawing/2014/main" val="2455193668"/>
                    </a:ext>
                  </a:extLst>
                </a:gridCol>
              </a:tblGrid>
              <a:tr h="370840">
                <a:tc>
                  <a:txBody>
                    <a:bodyPr/>
                    <a:lstStyle/>
                    <a:p>
                      <a:pPr algn="ctr"/>
                      <a:r>
                        <a:rPr lang="en-GB" sz="2400" b="1" dirty="0">
                          <a:solidFill>
                            <a:schemeClr val="tx1"/>
                          </a:solidFill>
                          <a:latin typeface="Century Gothic" panose="020B0502020202020204" pitchFamily="34" charset="0"/>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160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3778662"/>
                  </a:ext>
                </a:extLst>
              </a:tr>
            </a:tbl>
          </a:graphicData>
        </a:graphic>
      </p:graphicFrame>
      <p:graphicFrame>
        <p:nvGraphicFramePr>
          <p:cNvPr id="11" name="Table 3">
            <a:extLst>
              <a:ext uri="{FF2B5EF4-FFF2-40B4-BE49-F238E27FC236}">
                <a16:creationId xmlns:a16="http://schemas.microsoft.com/office/drawing/2014/main" id="{9C7C2B33-231C-47CB-A0D8-45289E6D6F5F}"/>
              </a:ext>
            </a:extLst>
          </p:cNvPr>
          <p:cNvGraphicFramePr>
            <a:graphicFrameLocks noGrp="1"/>
          </p:cNvGraphicFramePr>
          <p:nvPr>
            <p:extLst>
              <p:ext uri="{D42A27DB-BD31-4B8C-83A1-F6EECF244321}">
                <p14:modId xmlns:p14="http://schemas.microsoft.com/office/powerpoint/2010/main" val="2809263096"/>
              </p:ext>
            </p:extLst>
          </p:nvPr>
        </p:nvGraphicFramePr>
        <p:xfrm>
          <a:off x="665151" y="3290450"/>
          <a:ext cx="3384885" cy="370840"/>
        </p:xfrm>
        <a:graphic>
          <a:graphicData uri="http://schemas.openxmlformats.org/drawingml/2006/table">
            <a:tbl>
              <a:tblPr firstRow="1" bandRow="1">
                <a:tableStyleId>{5940675A-B579-460E-94D1-54222C63F5DA}</a:tableStyleId>
              </a:tblPr>
              <a:tblGrid>
                <a:gridCol w="676977">
                  <a:extLst>
                    <a:ext uri="{9D8B030D-6E8A-4147-A177-3AD203B41FA5}">
                      <a16:colId xmlns:a16="http://schemas.microsoft.com/office/drawing/2014/main" val="2953009332"/>
                    </a:ext>
                  </a:extLst>
                </a:gridCol>
                <a:gridCol w="676977">
                  <a:extLst>
                    <a:ext uri="{9D8B030D-6E8A-4147-A177-3AD203B41FA5}">
                      <a16:colId xmlns:a16="http://schemas.microsoft.com/office/drawing/2014/main" val="239947995"/>
                    </a:ext>
                  </a:extLst>
                </a:gridCol>
                <a:gridCol w="676977">
                  <a:extLst>
                    <a:ext uri="{9D8B030D-6E8A-4147-A177-3AD203B41FA5}">
                      <a16:colId xmlns:a16="http://schemas.microsoft.com/office/drawing/2014/main" val="1173237330"/>
                    </a:ext>
                  </a:extLst>
                </a:gridCol>
                <a:gridCol w="676977">
                  <a:extLst>
                    <a:ext uri="{9D8B030D-6E8A-4147-A177-3AD203B41FA5}">
                      <a16:colId xmlns:a16="http://schemas.microsoft.com/office/drawing/2014/main" val="2779171277"/>
                    </a:ext>
                  </a:extLst>
                </a:gridCol>
                <a:gridCol w="676977">
                  <a:extLst>
                    <a:ext uri="{9D8B030D-6E8A-4147-A177-3AD203B41FA5}">
                      <a16:colId xmlns:a16="http://schemas.microsoft.com/office/drawing/2014/main" val="2455193668"/>
                    </a:ext>
                  </a:extLst>
                </a:gridCol>
              </a:tblGrid>
              <a:tr h="370840">
                <a:tc>
                  <a:txBody>
                    <a:bodyPr/>
                    <a:lstStyle/>
                    <a:p>
                      <a:pPr algn="ctr"/>
                      <a:r>
                        <a:rPr lang="en-GB" sz="2400" b="1" dirty="0">
                          <a:solidFill>
                            <a:schemeClr val="tx1"/>
                          </a:solidFill>
                          <a:latin typeface="Century Gothic" panose="020B0502020202020204"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3778662"/>
                  </a:ext>
                </a:extLst>
              </a:tr>
            </a:tbl>
          </a:graphicData>
        </a:graphic>
      </p:graphicFrame>
      <p:graphicFrame>
        <p:nvGraphicFramePr>
          <p:cNvPr id="12" name="Table 3">
            <a:extLst>
              <a:ext uri="{FF2B5EF4-FFF2-40B4-BE49-F238E27FC236}">
                <a16:creationId xmlns:a16="http://schemas.microsoft.com/office/drawing/2014/main" id="{0E6AEFFB-8D11-4906-9AC2-6B3685966D5B}"/>
              </a:ext>
            </a:extLst>
          </p:cNvPr>
          <p:cNvGraphicFramePr>
            <a:graphicFrameLocks noGrp="1"/>
          </p:cNvGraphicFramePr>
          <p:nvPr>
            <p:extLst>
              <p:ext uri="{D42A27DB-BD31-4B8C-83A1-F6EECF244321}">
                <p14:modId xmlns:p14="http://schemas.microsoft.com/office/powerpoint/2010/main" val="3797252943"/>
              </p:ext>
            </p:extLst>
          </p:nvPr>
        </p:nvGraphicFramePr>
        <p:xfrm>
          <a:off x="5042079" y="3290450"/>
          <a:ext cx="3384885" cy="370840"/>
        </p:xfrm>
        <a:graphic>
          <a:graphicData uri="http://schemas.openxmlformats.org/drawingml/2006/table">
            <a:tbl>
              <a:tblPr firstRow="1" bandRow="1">
                <a:tableStyleId>{5940675A-B579-460E-94D1-54222C63F5DA}</a:tableStyleId>
              </a:tblPr>
              <a:tblGrid>
                <a:gridCol w="676977">
                  <a:extLst>
                    <a:ext uri="{9D8B030D-6E8A-4147-A177-3AD203B41FA5}">
                      <a16:colId xmlns:a16="http://schemas.microsoft.com/office/drawing/2014/main" val="2953009332"/>
                    </a:ext>
                  </a:extLst>
                </a:gridCol>
                <a:gridCol w="676977">
                  <a:extLst>
                    <a:ext uri="{9D8B030D-6E8A-4147-A177-3AD203B41FA5}">
                      <a16:colId xmlns:a16="http://schemas.microsoft.com/office/drawing/2014/main" val="239947995"/>
                    </a:ext>
                  </a:extLst>
                </a:gridCol>
                <a:gridCol w="676977">
                  <a:extLst>
                    <a:ext uri="{9D8B030D-6E8A-4147-A177-3AD203B41FA5}">
                      <a16:colId xmlns:a16="http://schemas.microsoft.com/office/drawing/2014/main" val="1173237330"/>
                    </a:ext>
                  </a:extLst>
                </a:gridCol>
                <a:gridCol w="676977">
                  <a:extLst>
                    <a:ext uri="{9D8B030D-6E8A-4147-A177-3AD203B41FA5}">
                      <a16:colId xmlns:a16="http://schemas.microsoft.com/office/drawing/2014/main" val="2779171277"/>
                    </a:ext>
                  </a:extLst>
                </a:gridCol>
                <a:gridCol w="676977">
                  <a:extLst>
                    <a:ext uri="{9D8B030D-6E8A-4147-A177-3AD203B41FA5}">
                      <a16:colId xmlns:a16="http://schemas.microsoft.com/office/drawing/2014/main" val="2455193668"/>
                    </a:ext>
                  </a:extLst>
                </a:gridCol>
              </a:tblGrid>
              <a:tr h="370840">
                <a:tc>
                  <a:txBody>
                    <a:bodyPr/>
                    <a:lstStyle/>
                    <a:p>
                      <a:pPr algn="ctr"/>
                      <a:r>
                        <a:rPr lang="en-GB" sz="2400" b="1" dirty="0">
                          <a:solidFill>
                            <a:srgbClr val="FF0000"/>
                          </a:solidFill>
                          <a:latin typeface="Century Gothic" panose="020B0502020202020204" pitchFamily="34" charset="0"/>
                        </a:rPr>
                        <a:t>160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3778662"/>
                  </a:ext>
                </a:extLst>
              </a:tr>
            </a:tbl>
          </a:graphicData>
        </a:graphic>
      </p:graphicFrame>
    </p:spTree>
    <p:extLst>
      <p:ext uri="{BB962C8B-B14F-4D97-AF65-F5344CB8AC3E}">
        <p14:creationId xmlns:p14="http://schemas.microsoft.com/office/powerpoint/2010/main" val="304442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Using </a:t>
            </a:r>
            <a:r>
              <a:rPr lang="en-GB" sz="2000" b="1">
                <a:solidFill>
                  <a:schemeClr val="tx1"/>
                </a:solidFill>
                <a:latin typeface="Century Gothic" panose="020B0502020202020204" pitchFamily="34" charset="0"/>
              </a:rPr>
              <a:t>the number </a:t>
            </a:r>
            <a:r>
              <a:rPr lang="en-GB" sz="2000" b="1" dirty="0">
                <a:solidFill>
                  <a:schemeClr val="tx1"/>
                </a:solidFill>
                <a:latin typeface="Century Gothic" panose="020B0502020202020204" pitchFamily="34" charset="0"/>
              </a:rPr>
              <a:t>cards below, create five different multiplication or division sentences. </a:t>
            </a: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32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7D3244E3-CDF6-4E8F-BCC4-C03C7352C063}"/>
              </a:ext>
            </a:extLst>
          </p:cNvPr>
          <p:cNvGrpSpPr/>
          <p:nvPr/>
        </p:nvGrpSpPr>
        <p:grpSpPr>
          <a:xfrm>
            <a:off x="1617003" y="2343698"/>
            <a:ext cx="5909995" cy="1085302"/>
            <a:chOff x="1760407" y="2343698"/>
            <a:chExt cx="5909995" cy="1085302"/>
          </a:xfrm>
        </p:grpSpPr>
        <p:sp>
          <p:nvSpPr>
            <p:cNvPr id="6" name="Rectangle: Rounded Corners 5">
              <a:extLst>
                <a:ext uri="{FF2B5EF4-FFF2-40B4-BE49-F238E27FC236}">
                  <a16:creationId xmlns:a16="http://schemas.microsoft.com/office/drawing/2014/main" id="{2730C8E0-8FE7-4BCF-8E59-D865646B55D4}"/>
                </a:ext>
              </a:extLst>
            </p:cNvPr>
            <p:cNvSpPr/>
            <p:nvPr/>
          </p:nvSpPr>
          <p:spPr>
            <a:xfrm>
              <a:off x="3766893" y="2343698"/>
              <a:ext cx="893778" cy="1085302"/>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4</a:t>
              </a:r>
            </a:p>
          </p:txBody>
        </p:sp>
        <p:sp>
          <p:nvSpPr>
            <p:cNvPr id="9" name="Rectangle: Rounded Corners 8">
              <a:extLst>
                <a:ext uri="{FF2B5EF4-FFF2-40B4-BE49-F238E27FC236}">
                  <a16:creationId xmlns:a16="http://schemas.microsoft.com/office/drawing/2014/main" id="{75579963-D9DA-4279-A5A3-E4F05FE326CF}"/>
                </a:ext>
              </a:extLst>
            </p:cNvPr>
            <p:cNvSpPr/>
            <p:nvPr/>
          </p:nvSpPr>
          <p:spPr>
            <a:xfrm>
              <a:off x="1760407" y="2343698"/>
              <a:ext cx="893778" cy="1085302"/>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40</a:t>
              </a:r>
            </a:p>
          </p:txBody>
        </p:sp>
        <p:sp>
          <p:nvSpPr>
            <p:cNvPr id="10" name="Rectangle: Rounded Corners 9">
              <a:extLst>
                <a:ext uri="{FF2B5EF4-FFF2-40B4-BE49-F238E27FC236}">
                  <a16:creationId xmlns:a16="http://schemas.microsoft.com/office/drawing/2014/main" id="{6409D077-FA51-4F98-BE4B-BFD8A1F43DD4}"/>
                </a:ext>
              </a:extLst>
            </p:cNvPr>
            <p:cNvSpPr/>
            <p:nvPr/>
          </p:nvSpPr>
          <p:spPr>
            <a:xfrm>
              <a:off x="4770136" y="2343698"/>
              <a:ext cx="893778" cy="1085302"/>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30</a:t>
              </a:r>
            </a:p>
          </p:txBody>
        </p:sp>
        <p:sp>
          <p:nvSpPr>
            <p:cNvPr id="11" name="Rectangle: Rounded Corners 10">
              <a:extLst>
                <a:ext uri="{FF2B5EF4-FFF2-40B4-BE49-F238E27FC236}">
                  <a16:creationId xmlns:a16="http://schemas.microsoft.com/office/drawing/2014/main" id="{F34DE1E4-8D84-436D-BA7A-8E6865939520}"/>
                </a:ext>
              </a:extLst>
            </p:cNvPr>
            <p:cNvSpPr/>
            <p:nvPr/>
          </p:nvSpPr>
          <p:spPr>
            <a:xfrm>
              <a:off x="6776624" y="2343698"/>
              <a:ext cx="893778" cy="1085302"/>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120</a:t>
              </a:r>
            </a:p>
          </p:txBody>
        </p:sp>
        <p:sp>
          <p:nvSpPr>
            <p:cNvPr id="12" name="Rectangle: Rounded Corners 11">
              <a:extLst>
                <a:ext uri="{FF2B5EF4-FFF2-40B4-BE49-F238E27FC236}">
                  <a16:creationId xmlns:a16="http://schemas.microsoft.com/office/drawing/2014/main" id="{5C652A3C-DB82-4FDA-9BE5-28D48B17C364}"/>
                </a:ext>
              </a:extLst>
            </p:cNvPr>
            <p:cNvSpPr/>
            <p:nvPr/>
          </p:nvSpPr>
          <p:spPr>
            <a:xfrm>
              <a:off x="5773379" y="2343698"/>
              <a:ext cx="893778" cy="1085302"/>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3</a:t>
              </a:r>
            </a:p>
          </p:txBody>
        </p:sp>
        <p:sp>
          <p:nvSpPr>
            <p:cNvPr id="13" name="Rectangle: Rounded Corners 12">
              <a:extLst>
                <a:ext uri="{FF2B5EF4-FFF2-40B4-BE49-F238E27FC236}">
                  <a16:creationId xmlns:a16="http://schemas.microsoft.com/office/drawing/2014/main" id="{DDB56961-D34A-42D9-A85F-1233BFA9D6F0}"/>
                </a:ext>
              </a:extLst>
            </p:cNvPr>
            <p:cNvSpPr/>
            <p:nvPr/>
          </p:nvSpPr>
          <p:spPr>
            <a:xfrm>
              <a:off x="2763650" y="2343698"/>
              <a:ext cx="893778" cy="1085302"/>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12</a:t>
              </a:r>
            </a:p>
          </p:txBody>
        </p:sp>
      </p:grpSp>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Using the number cards below, create five different multiplication or division sentences. </a:t>
            </a: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rPr>
              <a:t>Various answers, for example:</a:t>
            </a: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 4 x 3 = 12; 3 x 4 = 12; 12 ÷ 3 = 4; 40 x 3 = 120; 30 x 4 = 120</a:t>
            </a:r>
            <a:endParaRPr lang="en-GB" sz="2000" b="1" dirty="0">
              <a:solidFill>
                <a:prstClr val="black"/>
              </a:solidFill>
              <a:latin typeface="Century Gothic" panose="020B0502020202020204" pitchFamily="34" charset="0"/>
            </a:endParaRPr>
          </a:p>
          <a:p>
            <a:pPr algn="ctr"/>
            <a:endParaRPr lang="en-GB" sz="32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7D3244E3-CDF6-4E8F-BCC4-C03C7352C063}"/>
              </a:ext>
            </a:extLst>
          </p:cNvPr>
          <p:cNvGrpSpPr/>
          <p:nvPr/>
        </p:nvGrpSpPr>
        <p:grpSpPr>
          <a:xfrm>
            <a:off x="1617003" y="2343698"/>
            <a:ext cx="5909995" cy="1085302"/>
            <a:chOff x="1760407" y="2343698"/>
            <a:chExt cx="5909995" cy="1085302"/>
          </a:xfrm>
        </p:grpSpPr>
        <p:sp>
          <p:nvSpPr>
            <p:cNvPr id="6" name="Rectangle: Rounded Corners 5">
              <a:extLst>
                <a:ext uri="{FF2B5EF4-FFF2-40B4-BE49-F238E27FC236}">
                  <a16:creationId xmlns:a16="http://schemas.microsoft.com/office/drawing/2014/main" id="{2730C8E0-8FE7-4BCF-8E59-D865646B55D4}"/>
                </a:ext>
              </a:extLst>
            </p:cNvPr>
            <p:cNvSpPr/>
            <p:nvPr/>
          </p:nvSpPr>
          <p:spPr>
            <a:xfrm>
              <a:off x="3766893" y="2343698"/>
              <a:ext cx="893778" cy="1085302"/>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4</a:t>
              </a:r>
            </a:p>
          </p:txBody>
        </p:sp>
        <p:sp>
          <p:nvSpPr>
            <p:cNvPr id="9" name="Rectangle: Rounded Corners 8">
              <a:extLst>
                <a:ext uri="{FF2B5EF4-FFF2-40B4-BE49-F238E27FC236}">
                  <a16:creationId xmlns:a16="http://schemas.microsoft.com/office/drawing/2014/main" id="{75579963-D9DA-4279-A5A3-E4F05FE326CF}"/>
                </a:ext>
              </a:extLst>
            </p:cNvPr>
            <p:cNvSpPr/>
            <p:nvPr/>
          </p:nvSpPr>
          <p:spPr>
            <a:xfrm>
              <a:off x="1760407" y="2343698"/>
              <a:ext cx="893778" cy="1085302"/>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40</a:t>
              </a:r>
            </a:p>
          </p:txBody>
        </p:sp>
        <p:sp>
          <p:nvSpPr>
            <p:cNvPr id="10" name="Rectangle: Rounded Corners 9">
              <a:extLst>
                <a:ext uri="{FF2B5EF4-FFF2-40B4-BE49-F238E27FC236}">
                  <a16:creationId xmlns:a16="http://schemas.microsoft.com/office/drawing/2014/main" id="{6409D077-FA51-4F98-BE4B-BFD8A1F43DD4}"/>
                </a:ext>
              </a:extLst>
            </p:cNvPr>
            <p:cNvSpPr/>
            <p:nvPr/>
          </p:nvSpPr>
          <p:spPr>
            <a:xfrm>
              <a:off x="4770136" y="2343698"/>
              <a:ext cx="893778" cy="1085302"/>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30</a:t>
              </a:r>
            </a:p>
          </p:txBody>
        </p:sp>
        <p:sp>
          <p:nvSpPr>
            <p:cNvPr id="11" name="Rectangle: Rounded Corners 10">
              <a:extLst>
                <a:ext uri="{FF2B5EF4-FFF2-40B4-BE49-F238E27FC236}">
                  <a16:creationId xmlns:a16="http://schemas.microsoft.com/office/drawing/2014/main" id="{F34DE1E4-8D84-436D-BA7A-8E6865939520}"/>
                </a:ext>
              </a:extLst>
            </p:cNvPr>
            <p:cNvSpPr/>
            <p:nvPr/>
          </p:nvSpPr>
          <p:spPr>
            <a:xfrm>
              <a:off x="6776624" y="2343698"/>
              <a:ext cx="893778" cy="1085302"/>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120</a:t>
              </a:r>
            </a:p>
          </p:txBody>
        </p:sp>
        <p:sp>
          <p:nvSpPr>
            <p:cNvPr id="12" name="Rectangle: Rounded Corners 11">
              <a:extLst>
                <a:ext uri="{FF2B5EF4-FFF2-40B4-BE49-F238E27FC236}">
                  <a16:creationId xmlns:a16="http://schemas.microsoft.com/office/drawing/2014/main" id="{5C652A3C-DB82-4FDA-9BE5-28D48B17C364}"/>
                </a:ext>
              </a:extLst>
            </p:cNvPr>
            <p:cNvSpPr/>
            <p:nvPr/>
          </p:nvSpPr>
          <p:spPr>
            <a:xfrm>
              <a:off x="5773379" y="2343698"/>
              <a:ext cx="893778" cy="1085302"/>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3</a:t>
              </a:r>
            </a:p>
          </p:txBody>
        </p:sp>
        <p:sp>
          <p:nvSpPr>
            <p:cNvPr id="13" name="Rectangle: Rounded Corners 12">
              <a:extLst>
                <a:ext uri="{FF2B5EF4-FFF2-40B4-BE49-F238E27FC236}">
                  <a16:creationId xmlns:a16="http://schemas.microsoft.com/office/drawing/2014/main" id="{DDB56961-D34A-42D9-A85F-1233BFA9D6F0}"/>
                </a:ext>
              </a:extLst>
            </p:cNvPr>
            <p:cNvSpPr/>
            <p:nvPr/>
          </p:nvSpPr>
          <p:spPr>
            <a:xfrm>
              <a:off x="2763650" y="2343698"/>
              <a:ext cx="893778" cy="1085302"/>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12</a:t>
              </a:r>
            </a:p>
          </p:txBody>
        </p:sp>
      </p:grpSp>
    </p:spTree>
    <p:extLst>
      <p:ext uri="{BB962C8B-B14F-4D97-AF65-F5344CB8AC3E}">
        <p14:creationId xmlns:p14="http://schemas.microsoft.com/office/powerpoint/2010/main" val="91587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Hamza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  </a:t>
            </a: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5" name="Picture 14">
            <a:extLst>
              <a:ext uri="{FF2B5EF4-FFF2-40B4-BE49-F238E27FC236}">
                <a16:creationId xmlns:a16="http://schemas.microsoft.com/office/drawing/2014/main" id="{BE072FE8-A70B-4DE8-A9B3-49B08CBCCFFA}"/>
              </a:ext>
            </a:extLst>
          </p:cNvPr>
          <p:cNvPicPr>
            <a:picLocks noChangeAspect="1"/>
          </p:cNvPicPr>
          <p:nvPr/>
        </p:nvPicPr>
        <p:blipFill>
          <a:blip r:embed="rId4"/>
          <a:stretch>
            <a:fillRect/>
          </a:stretch>
        </p:blipFill>
        <p:spPr>
          <a:xfrm>
            <a:off x="1007283" y="1812816"/>
            <a:ext cx="1712762" cy="1648128"/>
          </a:xfrm>
          <a:prstGeom prst="rect">
            <a:avLst/>
          </a:prstGeom>
        </p:spPr>
      </p:pic>
      <p:sp>
        <p:nvSpPr>
          <p:cNvPr id="16" name="Speech Bubble: Rectangle with Corners Rounded 15">
            <a:extLst>
              <a:ext uri="{FF2B5EF4-FFF2-40B4-BE49-F238E27FC236}">
                <a16:creationId xmlns:a16="http://schemas.microsoft.com/office/drawing/2014/main" id="{6822346B-82F8-48A0-A9FA-798DB927D696}"/>
              </a:ext>
            </a:extLst>
          </p:cNvPr>
          <p:cNvSpPr/>
          <p:nvPr/>
        </p:nvSpPr>
        <p:spPr>
          <a:xfrm>
            <a:off x="3452024" y="1536192"/>
            <a:ext cx="4256368" cy="1307592"/>
          </a:xfrm>
          <a:prstGeom prst="wedgeRoundRectCallout">
            <a:avLst>
              <a:gd name="adj1" fmla="val -74521"/>
              <a:gd name="adj2" fmla="val 65100"/>
              <a:gd name="adj3" fmla="val 16667"/>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This array shows a multiplication fact that is related to 2 x 4.</a:t>
            </a:r>
          </a:p>
        </p:txBody>
      </p:sp>
      <p:grpSp>
        <p:nvGrpSpPr>
          <p:cNvPr id="43" name="Group 42">
            <a:extLst>
              <a:ext uri="{FF2B5EF4-FFF2-40B4-BE49-F238E27FC236}">
                <a16:creationId xmlns:a16="http://schemas.microsoft.com/office/drawing/2014/main" id="{44244C9D-A698-4E52-BE1B-B8FE8FD0CF79}"/>
              </a:ext>
            </a:extLst>
          </p:cNvPr>
          <p:cNvGrpSpPr/>
          <p:nvPr/>
        </p:nvGrpSpPr>
        <p:grpSpPr>
          <a:xfrm>
            <a:off x="4203117" y="2937157"/>
            <a:ext cx="2813304" cy="1542288"/>
            <a:chOff x="4011093" y="2891437"/>
            <a:chExt cx="2813304" cy="1542288"/>
          </a:xfrm>
        </p:grpSpPr>
        <p:grpSp>
          <p:nvGrpSpPr>
            <p:cNvPr id="29" name="Group 28">
              <a:extLst>
                <a:ext uri="{FF2B5EF4-FFF2-40B4-BE49-F238E27FC236}">
                  <a16:creationId xmlns:a16="http://schemas.microsoft.com/office/drawing/2014/main" id="{DD54EF98-0CC3-4D64-97C5-9662B8D46BCF}"/>
                </a:ext>
              </a:extLst>
            </p:cNvPr>
            <p:cNvGrpSpPr/>
            <p:nvPr/>
          </p:nvGrpSpPr>
          <p:grpSpPr>
            <a:xfrm>
              <a:off x="4011093" y="2891437"/>
              <a:ext cx="2813304" cy="914400"/>
              <a:chOff x="4011093" y="2891437"/>
              <a:chExt cx="2813304" cy="914400"/>
            </a:xfrm>
          </p:grpSpPr>
          <p:grpSp>
            <p:nvGrpSpPr>
              <p:cNvPr id="17" name="Group 16">
                <a:extLst>
                  <a:ext uri="{FF2B5EF4-FFF2-40B4-BE49-F238E27FC236}">
                    <a16:creationId xmlns:a16="http://schemas.microsoft.com/office/drawing/2014/main" id="{359C4E93-3397-44AC-8C17-C90267047EDB}"/>
                  </a:ext>
                </a:extLst>
              </p:cNvPr>
              <p:cNvGrpSpPr/>
              <p:nvPr/>
            </p:nvGrpSpPr>
            <p:grpSpPr>
              <a:xfrm>
                <a:off x="4011093" y="2891437"/>
                <a:ext cx="914400" cy="914400"/>
                <a:chOff x="4011093" y="2891437"/>
                <a:chExt cx="914400" cy="914400"/>
              </a:xfrm>
            </p:grpSpPr>
            <p:pic>
              <p:nvPicPr>
                <p:cNvPr id="3" name="Picture 2">
                  <a:extLst>
                    <a:ext uri="{FF2B5EF4-FFF2-40B4-BE49-F238E27FC236}">
                      <a16:creationId xmlns:a16="http://schemas.microsoft.com/office/drawing/2014/main" id="{BA63545C-054E-4BE4-B69D-8539D536F3C7}"/>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4" name="Rectangle 3">
                  <a:extLst>
                    <a:ext uri="{FF2B5EF4-FFF2-40B4-BE49-F238E27FC236}">
                      <a16:creationId xmlns:a16="http://schemas.microsoft.com/office/drawing/2014/main" id="{31ECCAE8-091F-4C44-86DF-C294E13B0319}"/>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20" name="Group 19">
                <a:extLst>
                  <a:ext uri="{FF2B5EF4-FFF2-40B4-BE49-F238E27FC236}">
                    <a16:creationId xmlns:a16="http://schemas.microsoft.com/office/drawing/2014/main" id="{04ED7A0C-44CB-42D2-BD45-5E6CB74422E4}"/>
                  </a:ext>
                </a:extLst>
              </p:cNvPr>
              <p:cNvGrpSpPr/>
              <p:nvPr/>
            </p:nvGrpSpPr>
            <p:grpSpPr>
              <a:xfrm>
                <a:off x="4644061" y="2891437"/>
                <a:ext cx="914400" cy="914400"/>
                <a:chOff x="4011093" y="2891437"/>
                <a:chExt cx="914400" cy="914400"/>
              </a:xfrm>
            </p:grpSpPr>
            <p:pic>
              <p:nvPicPr>
                <p:cNvPr id="21" name="Picture 20">
                  <a:extLst>
                    <a:ext uri="{FF2B5EF4-FFF2-40B4-BE49-F238E27FC236}">
                      <a16:creationId xmlns:a16="http://schemas.microsoft.com/office/drawing/2014/main" id="{0A123020-2549-44BC-B466-15D718F2AF34}"/>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22" name="Rectangle 21">
                  <a:extLst>
                    <a:ext uri="{FF2B5EF4-FFF2-40B4-BE49-F238E27FC236}">
                      <a16:creationId xmlns:a16="http://schemas.microsoft.com/office/drawing/2014/main" id="{58135F19-8246-4D3C-9C64-06D5A2E86F40}"/>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23" name="Group 22">
                <a:extLst>
                  <a:ext uri="{FF2B5EF4-FFF2-40B4-BE49-F238E27FC236}">
                    <a16:creationId xmlns:a16="http://schemas.microsoft.com/office/drawing/2014/main" id="{B6F6A12D-0E71-491C-944D-91D4FD6AA0D9}"/>
                  </a:ext>
                </a:extLst>
              </p:cNvPr>
              <p:cNvGrpSpPr/>
              <p:nvPr/>
            </p:nvGrpSpPr>
            <p:grpSpPr>
              <a:xfrm>
                <a:off x="5277029" y="2891437"/>
                <a:ext cx="914400" cy="914400"/>
                <a:chOff x="4011093" y="2891437"/>
                <a:chExt cx="914400" cy="914400"/>
              </a:xfrm>
            </p:grpSpPr>
            <p:pic>
              <p:nvPicPr>
                <p:cNvPr id="24" name="Picture 23">
                  <a:extLst>
                    <a:ext uri="{FF2B5EF4-FFF2-40B4-BE49-F238E27FC236}">
                      <a16:creationId xmlns:a16="http://schemas.microsoft.com/office/drawing/2014/main" id="{0A758270-5B10-49D6-8737-7C86D763CF91}"/>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25" name="Rectangle 24">
                  <a:extLst>
                    <a:ext uri="{FF2B5EF4-FFF2-40B4-BE49-F238E27FC236}">
                      <a16:creationId xmlns:a16="http://schemas.microsoft.com/office/drawing/2014/main" id="{2545CB8D-B199-4584-A169-C449BAF16B3E}"/>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26" name="Group 25">
                <a:extLst>
                  <a:ext uri="{FF2B5EF4-FFF2-40B4-BE49-F238E27FC236}">
                    <a16:creationId xmlns:a16="http://schemas.microsoft.com/office/drawing/2014/main" id="{1FCBC437-193E-453B-A184-01F6EDE57D8A}"/>
                  </a:ext>
                </a:extLst>
              </p:cNvPr>
              <p:cNvGrpSpPr/>
              <p:nvPr/>
            </p:nvGrpSpPr>
            <p:grpSpPr>
              <a:xfrm>
                <a:off x="5909997" y="2891437"/>
                <a:ext cx="914400" cy="914400"/>
                <a:chOff x="4011093" y="2891437"/>
                <a:chExt cx="914400" cy="914400"/>
              </a:xfrm>
            </p:grpSpPr>
            <p:pic>
              <p:nvPicPr>
                <p:cNvPr id="27" name="Picture 26">
                  <a:extLst>
                    <a:ext uri="{FF2B5EF4-FFF2-40B4-BE49-F238E27FC236}">
                      <a16:creationId xmlns:a16="http://schemas.microsoft.com/office/drawing/2014/main" id="{F33B547F-A8A0-4C65-9434-91B2C664D2AE}"/>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28" name="Rectangle 27">
                  <a:extLst>
                    <a:ext uri="{FF2B5EF4-FFF2-40B4-BE49-F238E27FC236}">
                      <a16:creationId xmlns:a16="http://schemas.microsoft.com/office/drawing/2014/main" id="{AB1E017D-E810-4C3D-B532-7A09EA4882BE}"/>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grpSp>
          <p:nvGrpSpPr>
            <p:cNvPr id="30" name="Group 29">
              <a:extLst>
                <a:ext uri="{FF2B5EF4-FFF2-40B4-BE49-F238E27FC236}">
                  <a16:creationId xmlns:a16="http://schemas.microsoft.com/office/drawing/2014/main" id="{1239DF26-5BC8-4367-B67B-E1F3C8972C08}"/>
                </a:ext>
              </a:extLst>
            </p:cNvPr>
            <p:cNvGrpSpPr/>
            <p:nvPr/>
          </p:nvGrpSpPr>
          <p:grpSpPr>
            <a:xfrm>
              <a:off x="4011093" y="3519325"/>
              <a:ext cx="2813304" cy="914400"/>
              <a:chOff x="4011093" y="2891437"/>
              <a:chExt cx="2813304" cy="914400"/>
            </a:xfrm>
          </p:grpSpPr>
          <p:grpSp>
            <p:nvGrpSpPr>
              <p:cNvPr id="31" name="Group 30">
                <a:extLst>
                  <a:ext uri="{FF2B5EF4-FFF2-40B4-BE49-F238E27FC236}">
                    <a16:creationId xmlns:a16="http://schemas.microsoft.com/office/drawing/2014/main" id="{5264DEDA-6BB8-4F8D-9C95-4E3B9C58C3B8}"/>
                  </a:ext>
                </a:extLst>
              </p:cNvPr>
              <p:cNvGrpSpPr/>
              <p:nvPr/>
            </p:nvGrpSpPr>
            <p:grpSpPr>
              <a:xfrm>
                <a:off x="4011093" y="2891437"/>
                <a:ext cx="914400" cy="914400"/>
                <a:chOff x="4011093" y="2891437"/>
                <a:chExt cx="914400" cy="914400"/>
              </a:xfrm>
            </p:grpSpPr>
            <p:pic>
              <p:nvPicPr>
                <p:cNvPr id="41" name="Picture 40">
                  <a:extLst>
                    <a:ext uri="{FF2B5EF4-FFF2-40B4-BE49-F238E27FC236}">
                      <a16:creationId xmlns:a16="http://schemas.microsoft.com/office/drawing/2014/main" id="{CF5B49FA-9F74-4A03-810F-65DFF53C6CD2}"/>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42" name="Rectangle 41">
                  <a:extLst>
                    <a:ext uri="{FF2B5EF4-FFF2-40B4-BE49-F238E27FC236}">
                      <a16:creationId xmlns:a16="http://schemas.microsoft.com/office/drawing/2014/main" id="{8B45BE7E-86DC-4943-8F5E-E75AAF824F4C}"/>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32" name="Group 31">
                <a:extLst>
                  <a:ext uri="{FF2B5EF4-FFF2-40B4-BE49-F238E27FC236}">
                    <a16:creationId xmlns:a16="http://schemas.microsoft.com/office/drawing/2014/main" id="{86364F2C-3B1E-4243-A7CF-BF8691B9F3A5}"/>
                  </a:ext>
                </a:extLst>
              </p:cNvPr>
              <p:cNvGrpSpPr/>
              <p:nvPr/>
            </p:nvGrpSpPr>
            <p:grpSpPr>
              <a:xfrm>
                <a:off x="4644061" y="2891437"/>
                <a:ext cx="914400" cy="914400"/>
                <a:chOff x="4011093" y="2891437"/>
                <a:chExt cx="914400" cy="914400"/>
              </a:xfrm>
            </p:grpSpPr>
            <p:pic>
              <p:nvPicPr>
                <p:cNvPr id="39" name="Picture 38">
                  <a:extLst>
                    <a:ext uri="{FF2B5EF4-FFF2-40B4-BE49-F238E27FC236}">
                      <a16:creationId xmlns:a16="http://schemas.microsoft.com/office/drawing/2014/main" id="{E1DD05ED-6128-47D3-8A8A-EA19E66BBFF9}"/>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40" name="Rectangle 39">
                  <a:extLst>
                    <a:ext uri="{FF2B5EF4-FFF2-40B4-BE49-F238E27FC236}">
                      <a16:creationId xmlns:a16="http://schemas.microsoft.com/office/drawing/2014/main" id="{374FE064-F86F-4C4E-903D-D3D8F96BCD9B}"/>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33" name="Group 32">
                <a:extLst>
                  <a:ext uri="{FF2B5EF4-FFF2-40B4-BE49-F238E27FC236}">
                    <a16:creationId xmlns:a16="http://schemas.microsoft.com/office/drawing/2014/main" id="{7E05EB54-C7DB-4A30-B579-9FAEC3D9CCBE}"/>
                  </a:ext>
                </a:extLst>
              </p:cNvPr>
              <p:cNvGrpSpPr/>
              <p:nvPr/>
            </p:nvGrpSpPr>
            <p:grpSpPr>
              <a:xfrm>
                <a:off x="5277029" y="2891437"/>
                <a:ext cx="914400" cy="914400"/>
                <a:chOff x="4011093" y="2891437"/>
                <a:chExt cx="914400" cy="914400"/>
              </a:xfrm>
            </p:grpSpPr>
            <p:pic>
              <p:nvPicPr>
                <p:cNvPr id="37" name="Picture 36">
                  <a:extLst>
                    <a:ext uri="{FF2B5EF4-FFF2-40B4-BE49-F238E27FC236}">
                      <a16:creationId xmlns:a16="http://schemas.microsoft.com/office/drawing/2014/main" id="{9D2B8998-D848-4FA2-BE96-04F171E50F7B}"/>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38" name="Rectangle 37">
                  <a:extLst>
                    <a:ext uri="{FF2B5EF4-FFF2-40B4-BE49-F238E27FC236}">
                      <a16:creationId xmlns:a16="http://schemas.microsoft.com/office/drawing/2014/main" id="{28D706DA-5FD6-4A92-AA73-CA93E14F0FE7}"/>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34" name="Group 33">
                <a:extLst>
                  <a:ext uri="{FF2B5EF4-FFF2-40B4-BE49-F238E27FC236}">
                    <a16:creationId xmlns:a16="http://schemas.microsoft.com/office/drawing/2014/main" id="{134230C8-1B76-4FBF-9556-8A54EAC1AF3C}"/>
                  </a:ext>
                </a:extLst>
              </p:cNvPr>
              <p:cNvGrpSpPr/>
              <p:nvPr/>
            </p:nvGrpSpPr>
            <p:grpSpPr>
              <a:xfrm>
                <a:off x="5909997" y="2891437"/>
                <a:ext cx="914400" cy="914400"/>
                <a:chOff x="4011093" y="2891437"/>
                <a:chExt cx="914400" cy="914400"/>
              </a:xfrm>
            </p:grpSpPr>
            <p:pic>
              <p:nvPicPr>
                <p:cNvPr id="35" name="Picture 34">
                  <a:extLst>
                    <a:ext uri="{FF2B5EF4-FFF2-40B4-BE49-F238E27FC236}">
                      <a16:creationId xmlns:a16="http://schemas.microsoft.com/office/drawing/2014/main" id="{2E43181C-0CA8-4256-91C6-C174A06794FC}"/>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36" name="Rectangle 35">
                  <a:extLst>
                    <a:ext uri="{FF2B5EF4-FFF2-40B4-BE49-F238E27FC236}">
                      <a16:creationId xmlns:a16="http://schemas.microsoft.com/office/drawing/2014/main" id="{E027816A-1056-4A3D-8EB0-43DB4C3E0DAB}"/>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grpSp>
    </p:spTree>
    <p:extLst>
      <p:ext uri="{BB962C8B-B14F-4D97-AF65-F5344CB8AC3E}">
        <p14:creationId xmlns:p14="http://schemas.microsoft.com/office/powerpoint/2010/main" val="88145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1 – Multiplication and Division – Related Calculations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schemeClr val="tx1"/>
                </a:solidFill>
                <a:latin typeface="Century Gothic" panose="020B0502020202020204" pitchFamily="34" charset="0"/>
              </a:rPr>
              <a:t>About This Resource:</a:t>
            </a:r>
          </a:p>
          <a:p>
            <a:pPr lvl="0" defTabSz="457200">
              <a:defRPr/>
            </a:pPr>
            <a:endParaRPr lang="en-GB" sz="1200" b="1" dirty="0">
              <a:solidFill>
                <a:schemeClr val="tx1"/>
              </a:solidFill>
              <a:latin typeface="Century Gothic" panose="020B0502020202020204" pitchFamily="34" charset="0"/>
            </a:endParaRPr>
          </a:p>
          <a:p>
            <a:pPr lvl="0" defTabSz="457200">
              <a:defRPr/>
            </a:pPr>
            <a:r>
              <a:rPr lang="en-GB" sz="1200" b="1" dirty="0">
                <a:solidFill>
                  <a:schemeClr val="tx1"/>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schemeClr val="tx1"/>
              </a:solidFill>
              <a:latin typeface="Century Gothic" panose="020B0502020202020204" pitchFamily="34" charset="0"/>
            </a:endParaRPr>
          </a:p>
          <a:p>
            <a:pPr lvl="0" defTabSz="457200">
              <a:defRPr/>
            </a:pPr>
            <a:endParaRPr lang="en-GB" sz="1200" b="1" dirty="0">
              <a:solidFill>
                <a:schemeClr val="tx1"/>
              </a:solidFill>
              <a:latin typeface="Century Gothic" panose="020B0502020202020204" pitchFamily="34" charset="0"/>
            </a:endParaRPr>
          </a:p>
          <a:p>
            <a:pPr lvl="0" defTabSz="457200">
              <a:defRPr/>
            </a:pPr>
            <a:r>
              <a:rPr lang="en-GB" sz="1600" b="1" dirty="0">
                <a:solidFill>
                  <a:schemeClr val="tx1"/>
                </a:solidFill>
                <a:latin typeface="Century Gothic" panose="020B0502020202020204" pitchFamily="34" charset="0"/>
              </a:rPr>
              <a:t>National Curriculum Objectives:</a:t>
            </a:r>
          </a:p>
          <a:p>
            <a:pPr lvl="0" defTabSz="457200">
              <a:defRPr/>
            </a:pPr>
            <a:endParaRPr lang="en-GB" sz="1600" b="1" dirty="0">
              <a:solidFill>
                <a:srgbClr val="FF0000"/>
              </a:solidFill>
              <a:latin typeface="Century Gothic" panose="020B0502020202020204" pitchFamily="34" charset="0"/>
            </a:endParaRPr>
          </a:p>
          <a:p>
            <a:pPr fontAlgn="base">
              <a:defRPr/>
            </a:pPr>
            <a:r>
              <a:rPr lang="en-GB" sz="1200" b="1" dirty="0">
                <a:solidFill>
                  <a:prstClr val="black"/>
                </a:solidFill>
                <a:latin typeface="Century Gothic" panose="020B0502020202020204" pitchFamily="34" charset="0"/>
              </a:rPr>
              <a:t>Mathematics Year 3: </a:t>
            </a:r>
            <a:r>
              <a:rPr lang="en-GB" sz="1200" b="1" dirty="0">
                <a:solidFill>
                  <a:schemeClr val="tx1"/>
                </a:solidFill>
                <a:latin typeface="Century Gothic" panose="020B0502020202020204" pitchFamily="34" charset="0"/>
              </a:rPr>
              <a:t>(3C6) </a:t>
            </a:r>
            <a:r>
              <a:rPr lang="en-GB" sz="1200" b="1" dirty="0">
                <a:latin typeface="Century Gothic" panose="020B0502020202020204" pitchFamily="34" charset="0"/>
                <a:hlinkClick r:id="rId4"/>
              </a:rPr>
              <a:t>Recall and use multiplication and division facts for the 3, 4 and 8 multiplication tables</a:t>
            </a:r>
            <a:br>
              <a:rPr lang="en-GB" sz="1200" b="1" dirty="0">
                <a:solidFill>
                  <a:schemeClr val="tx1"/>
                </a:solidFill>
                <a:latin typeface="Century Gothic" panose="020B0502020202020204" pitchFamily="34" charset="0"/>
              </a:rPr>
            </a:br>
            <a:r>
              <a:rPr lang="en-GB" sz="1200" b="1" dirty="0">
                <a:solidFill>
                  <a:schemeClr val="tx1"/>
                </a:solidFill>
                <a:latin typeface="Century Gothic" panose="020B0502020202020204" pitchFamily="34" charset="0"/>
              </a:rPr>
              <a:t>Mathematics Year 3: (3C7) </a:t>
            </a:r>
            <a:r>
              <a:rPr lang="en-GB" sz="1200" b="1" u="sng" dirty="0">
                <a:latin typeface="Century Gothic" panose="020B0502020202020204" pitchFamily="34" charset="0"/>
                <a:hlinkClick r:id="rId5"/>
              </a:rPr>
              <a:t>Write and calculate mathematical statements for multiplication and division using the multiplication tables that they know, including for two-digit numbers times one-digit numbers, using mental and progressing to formal written methods</a:t>
            </a:r>
            <a:endParaRPr lang="en-GB" sz="1200" b="1" dirty="0">
              <a:solidFill>
                <a:schemeClr val="tx1"/>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3 Multiplication and Division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Hamza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Hamza is correct because… </a:t>
            </a: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5" name="Picture 14">
            <a:extLst>
              <a:ext uri="{FF2B5EF4-FFF2-40B4-BE49-F238E27FC236}">
                <a16:creationId xmlns:a16="http://schemas.microsoft.com/office/drawing/2014/main" id="{BE072FE8-A70B-4DE8-A9B3-49B08CBCCFFA}"/>
              </a:ext>
            </a:extLst>
          </p:cNvPr>
          <p:cNvPicPr>
            <a:picLocks noChangeAspect="1"/>
          </p:cNvPicPr>
          <p:nvPr/>
        </p:nvPicPr>
        <p:blipFill>
          <a:blip r:embed="rId4"/>
          <a:stretch>
            <a:fillRect/>
          </a:stretch>
        </p:blipFill>
        <p:spPr>
          <a:xfrm>
            <a:off x="1007283" y="1812816"/>
            <a:ext cx="1712762" cy="1648128"/>
          </a:xfrm>
          <a:prstGeom prst="rect">
            <a:avLst/>
          </a:prstGeom>
        </p:spPr>
      </p:pic>
      <p:sp>
        <p:nvSpPr>
          <p:cNvPr id="16" name="Speech Bubble: Rectangle with Corners Rounded 15">
            <a:extLst>
              <a:ext uri="{FF2B5EF4-FFF2-40B4-BE49-F238E27FC236}">
                <a16:creationId xmlns:a16="http://schemas.microsoft.com/office/drawing/2014/main" id="{6822346B-82F8-48A0-A9FA-798DB927D696}"/>
              </a:ext>
            </a:extLst>
          </p:cNvPr>
          <p:cNvSpPr/>
          <p:nvPr/>
        </p:nvSpPr>
        <p:spPr>
          <a:xfrm>
            <a:off x="3452024" y="1536192"/>
            <a:ext cx="4256368" cy="1307592"/>
          </a:xfrm>
          <a:prstGeom prst="wedgeRoundRectCallout">
            <a:avLst>
              <a:gd name="adj1" fmla="val -74521"/>
              <a:gd name="adj2" fmla="val 65100"/>
              <a:gd name="adj3" fmla="val 16667"/>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This array shows a multiplication fact that is related to 2 x 4.</a:t>
            </a:r>
          </a:p>
        </p:txBody>
      </p:sp>
      <p:grpSp>
        <p:nvGrpSpPr>
          <p:cNvPr id="43" name="Group 42">
            <a:extLst>
              <a:ext uri="{FF2B5EF4-FFF2-40B4-BE49-F238E27FC236}">
                <a16:creationId xmlns:a16="http://schemas.microsoft.com/office/drawing/2014/main" id="{44244C9D-A698-4E52-BE1B-B8FE8FD0CF79}"/>
              </a:ext>
            </a:extLst>
          </p:cNvPr>
          <p:cNvGrpSpPr/>
          <p:nvPr/>
        </p:nvGrpSpPr>
        <p:grpSpPr>
          <a:xfrm>
            <a:off x="4203117" y="2937157"/>
            <a:ext cx="2813304" cy="1542288"/>
            <a:chOff x="4011093" y="2891437"/>
            <a:chExt cx="2813304" cy="1542288"/>
          </a:xfrm>
        </p:grpSpPr>
        <p:grpSp>
          <p:nvGrpSpPr>
            <p:cNvPr id="29" name="Group 28">
              <a:extLst>
                <a:ext uri="{FF2B5EF4-FFF2-40B4-BE49-F238E27FC236}">
                  <a16:creationId xmlns:a16="http://schemas.microsoft.com/office/drawing/2014/main" id="{DD54EF98-0CC3-4D64-97C5-9662B8D46BCF}"/>
                </a:ext>
              </a:extLst>
            </p:cNvPr>
            <p:cNvGrpSpPr/>
            <p:nvPr/>
          </p:nvGrpSpPr>
          <p:grpSpPr>
            <a:xfrm>
              <a:off x="4011093" y="2891437"/>
              <a:ext cx="2813304" cy="914400"/>
              <a:chOff x="4011093" y="2891437"/>
              <a:chExt cx="2813304" cy="914400"/>
            </a:xfrm>
          </p:grpSpPr>
          <p:grpSp>
            <p:nvGrpSpPr>
              <p:cNvPr id="17" name="Group 16">
                <a:extLst>
                  <a:ext uri="{FF2B5EF4-FFF2-40B4-BE49-F238E27FC236}">
                    <a16:creationId xmlns:a16="http://schemas.microsoft.com/office/drawing/2014/main" id="{359C4E93-3397-44AC-8C17-C90267047EDB}"/>
                  </a:ext>
                </a:extLst>
              </p:cNvPr>
              <p:cNvGrpSpPr/>
              <p:nvPr/>
            </p:nvGrpSpPr>
            <p:grpSpPr>
              <a:xfrm>
                <a:off x="4011093" y="2891437"/>
                <a:ext cx="914400" cy="914400"/>
                <a:chOff x="4011093" y="2891437"/>
                <a:chExt cx="914400" cy="914400"/>
              </a:xfrm>
            </p:grpSpPr>
            <p:pic>
              <p:nvPicPr>
                <p:cNvPr id="3" name="Picture 2">
                  <a:extLst>
                    <a:ext uri="{FF2B5EF4-FFF2-40B4-BE49-F238E27FC236}">
                      <a16:creationId xmlns:a16="http://schemas.microsoft.com/office/drawing/2014/main" id="{BA63545C-054E-4BE4-B69D-8539D536F3C7}"/>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4" name="Rectangle 3">
                  <a:extLst>
                    <a:ext uri="{FF2B5EF4-FFF2-40B4-BE49-F238E27FC236}">
                      <a16:creationId xmlns:a16="http://schemas.microsoft.com/office/drawing/2014/main" id="{31ECCAE8-091F-4C44-86DF-C294E13B0319}"/>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20" name="Group 19">
                <a:extLst>
                  <a:ext uri="{FF2B5EF4-FFF2-40B4-BE49-F238E27FC236}">
                    <a16:creationId xmlns:a16="http://schemas.microsoft.com/office/drawing/2014/main" id="{04ED7A0C-44CB-42D2-BD45-5E6CB74422E4}"/>
                  </a:ext>
                </a:extLst>
              </p:cNvPr>
              <p:cNvGrpSpPr/>
              <p:nvPr/>
            </p:nvGrpSpPr>
            <p:grpSpPr>
              <a:xfrm>
                <a:off x="4644061" y="2891437"/>
                <a:ext cx="914400" cy="914400"/>
                <a:chOff x="4011093" y="2891437"/>
                <a:chExt cx="914400" cy="914400"/>
              </a:xfrm>
            </p:grpSpPr>
            <p:pic>
              <p:nvPicPr>
                <p:cNvPr id="21" name="Picture 20">
                  <a:extLst>
                    <a:ext uri="{FF2B5EF4-FFF2-40B4-BE49-F238E27FC236}">
                      <a16:creationId xmlns:a16="http://schemas.microsoft.com/office/drawing/2014/main" id="{0A123020-2549-44BC-B466-15D718F2AF34}"/>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22" name="Rectangle 21">
                  <a:extLst>
                    <a:ext uri="{FF2B5EF4-FFF2-40B4-BE49-F238E27FC236}">
                      <a16:creationId xmlns:a16="http://schemas.microsoft.com/office/drawing/2014/main" id="{58135F19-8246-4D3C-9C64-06D5A2E86F40}"/>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23" name="Group 22">
                <a:extLst>
                  <a:ext uri="{FF2B5EF4-FFF2-40B4-BE49-F238E27FC236}">
                    <a16:creationId xmlns:a16="http://schemas.microsoft.com/office/drawing/2014/main" id="{B6F6A12D-0E71-491C-944D-91D4FD6AA0D9}"/>
                  </a:ext>
                </a:extLst>
              </p:cNvPr>
              <p:cNvGrpSpPr/>
              <p:nvPr/>
            </p:nvGrpSpPr>
            <p:grpSpPr>
              <a:xfrm>
                <a:off x="5277029" y="2891437"/>
                <a:ext cx="914400" cy="914400"/>
                <a:chOff x="4011093" y="2891437"/>
                <a:chExt cx="914400" cy="914400"/>
              </a:xfrm>
            </p:grpSpPr>
            <p:pic>
              <p:nvPicPr>
                <p:cNvPr id="24" name="Picture 23">
                  <a:extLst>
                    <a:ext uri="{FF2B5EF4-FFF2-40B4-BE49-F238E27FC236}">
                      <a16:creationId xmlns:a16="http://schemas.microsoft.com/office/drawing/2014/main" id="{0A758270-5B10-49D6-8737-7C86D763CF91}"/>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25" name="Rectangle 24">
                  <a:extLst>
                    <a:ext uri="{FF2B5EF4-FFF2-40B4-BE49-F238E27FC236}">
                      <a16:creationId xmlns:a16="http://schemas.microsoft.com/office/drawing/2014/main" id="{2545CB8D-B199-4584-A169-C449BAF16B3E}"/>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26" name="Group 25">
                <a:extLst>
                  <a:ext uri="{FF2B5EF4-FFF2-40B4-BE49-F238E27FC236}">
                    <a16:creationId xmlns:a16="http://schemas.microsoft.com/office/drawing/2014/main" id="{1FCBC437-193E-453B-A184-01F6EDE57D8A}"/>
                  </a:ext>
                </a:extLst>
              </p:cNvPr>
              <p:cNvGrpSpPr/>
              <p:nvPr/>
            </p:nvGrpSpPr>
            <p:grpSpPr>
              <a:xfrm>
                <a:off x="5909997" y="2891437"/>
                <a:ext cx="914400" cy="914400"/>
                <a:chOff x="4011093" y="2891437"/>
                <a:chExt cx="914400" cy="914400"/>
              </a:xfrm>
            </p:grpSpPr>
            <p:pic>
              <p:nvPicPr>
                <p:cNvPr id="27" name="Picture 26">
                  <a:extLst>
                    <a:ext uri="{FF2B5EF4-FFF2-40B4-BE49-F238E27FC236}">
                      <a16:creationId xmlns:a16="http://schemas.microsoft.com/office/drawing/2014/main" id="{F33B547F-A8A0-4C65-9434-91B2C664D2AE}"/>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28" name="Rectangle 27">
                  <a:extLst>
                    <a:ext uri="{FF2B5EF4-FFF2-40B4-BE49-F238E27FC236}">
                      <a16:creationId xmlns:a16="http://schemas.microsoft.com/office/drawing/2014/main" id="{AB1E017D-E810-4C3D-B532-7A09EA4882BE}"/>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grpSp>
          <p:nvGrpSpPr>
            <p:cNvPr id="30" name="Group 29">
              <a:extLst>
                <a:ext uri="{FF2B5EF4-FFF2-40B4-BE49-F238E27FC236}">
                  <a16:creationId xmlns:a16="http://schemas.microsoft.com/office/drawing/2014/main" id="{1239DF26-5BC8-4367-B67B-E1F3C8972C08}"/>
                </a:ext>
              </a:extLst>
            </p:cNvPr>
            <p:cNvGrpSpPr/>
            <p:nvPr/>
          </p:nvGrpSpPr>
          <p:grpSpPr>
            <a:xfrm>
              <a:off x="4011093" y="3519325"/>
              <a:ext cx="2813304" cy="914400"/>
              <a:chOff x="4011093" y="2891437"/>
              <a:chExt cx="2813304" cy="914400"/>
            </a:xfrm>
          </p:grpSpPr>
          <p:grpSp>
            <p:nvGrpSpPr>
              <p:cNvPr id="31" name="Group 30">
                <a:extLst>
                  <a:ext uri="{FF2B5EF4-FFF2-40B4-BE49-F238E27FC236}">
                    <a16:creationId xmlns:a16="http://schemas.microsoft.com/office/drawing/2014/main" id="{5264DEDA-6BB8-4F8D-9C95-4E3B9C58C3B8}"/>
                  </a:ext>
                </a:extLst>
              </p:cNvPr>
              <p:cNvGrpSpPr/>
              <p:nvPr/>
            </p:nvGrpSpPr>
            <p:grpSpPr>
              <a:xfrm>
                <a:off x="4011093" y="2891437"/>
                <a:ext cx="914400" cy="914400"/>
                <a:chOff x="4011093" y="2891437"/>
                <a:chExt cx="914400" cy="914400"/>
              </a:xfrm>
            </p:grpSpPr>
            <p:pic>
              <p:nvPicPr>
                <p:cNvPr id="41" name="Picture 40">
                  <a:extLst>
                    <a:ext uri="{FF2B5EF4-FFF2-40B4-BE49-F238E27FC236}">
                      <a16:creationId xmlns:a16="http://schemas.microsoft.com/office/drawing/2014/main" id="{CF5B49FA-9F74-4A03-810F-65DFF53C6CD2}"/>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42" name="Rectangle 41">
                  <a:extLst>
                    <a:ext uri="{FF2B5EF4-FFF2-40B4-BE49-F238E27FC236}">
                      <a16:creationId xmlns:a16="http://schemas.microsoft.com/office/drawing/2014/main" id="{8B45BE7E-86DC-4943-8F5E-E75AAF824F4C}"/>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32" name="Group 31">
                <a:extLst>
                  <a:ext uri="{FF2B5EF4-FFF2-40B4-BE49-F238E27FC236}">
                    <a16:creationId xmlns:a16="http://schemas.microsoft.com/office/drawing/2014/main" id="{86364F2C-3B1E-4243-A7CF-BF8691B9F3A5}"/>
                  </a:ext>
                </a:extLst>
              </p:cNvPr>
              <p:cNvGrpSpPr/>
              <p:nvPr/>
            </p:nvGrpSpPr>
            <p:grpSpPr>
              <a:xfrm>
                <a:off x="4644061" y="2891437"/>
                <a:ext cx="914400" cy="914400"/>
                <a:chOff x="4011093" y="2891437"/>
                <a:chExt cx="914400" cy="914400"/>
              </a:xfrm>
            </p:grpSpPr>
            <p:pic>
              <p:nvPicPr>
                <p:cNvPr id="39" name="Picture 38">
                  <a:extLst>
                    <a:ext uri="{FF2B5EF4-FFF2-40B4-BE49-F238E27FC236}">
                      <a16:creationId xmlns:a16="http://schemas.microsoft.com/office/drawing/2014/main" id="{E1DD05ED-6128-47D3-8A8A-EA19E66BBFF9}"/>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40" name="Rectangle 39">
                  <a:extLst>
                    <a:ext uri="{FF2B5EF4-FFF2-40B4-BE49-F238E27FC236}">
                      <a16:creationId xmlns:a16="http://schemas.microsoft.com/office/drawing/2014/main" id="{374FE064-F86F-4C4E-903D-D3D8F96BCD9B}"/>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33" name="Group 32">
                <a:extLst>
                  <a:ext uri="{FF2B5EF4-FFF2-40B4-BE49-F238E27FC236}">
                    <a16:creationId xmlns:a16="http://schemas.microsoft.com/office/drawing/2014/main" id="{7E05EB54-C7DB-4A30-B579-9FAEC3D9CCBE}"/>
                  </a:ext>
                </a:extLst>
              </p:cNvPr>
              <p:cNvGrpSpPr/>
              <p:nvPr/>
            </p:nvGrpSpPr>
            <p:grpSpPr>
              <a:xfrm>
                <a:off x="5277029" y="2891437"/>
                <a:ext cx="914400" cy="914400"/>
                <a:chOff x="4011093" y="2891437"/>
                <a:chExt cx="914400" cy="914400"/>
              </a:xfrm>
            </p:grpSpPr>
            <p:pic>
              <p:nvPicPr>
                <p:cNvPr id="37" name="Picture 36">
                  <a:extLst>
                    <a:ext uri="{FF2B5EF4-FFF2-40B4-BE49-F238E27FC236}">
                      <a16:creationId xmlns:a16="http://schemas.microsoft.com/office/drawing/2014/main" id="{9D2B8998-D848-4FA2-BE96-04F171E50F7B}"/>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38" name="Rectangle 37">
                  <a:extLst>
                    <a:ext uri="{FF2B5EF4-FFF2-40B4-BE49-F238E27FC236}">
                      <a16:creationId xmlns:a16="http://schemas.microsoft.com/office/drawing/2014/main" id="{28D706DA-5FD6-4A92-AA73-CA93E14F0FE7}"/>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34" name="Group 33">
                <a:extLst>
                  <a:ext uri="{FF2B5EF4-FFF2-40B4-BE49-F238E27FC236}">
                    <a16:creationId xmlns:a16="http://schemas.microsoft.com/office/drawing/2014/main" id="{134230C8-1B76-4FBF-9556-8A54EAC1AF3C}"/>
                  </a:ext>
                </a:extLst>
              </p:cNvPr>
              <p:cNvGrpSpPr/>
              <p:nvPr/>
            </p:nvGrpSpPr>
            <p:grpSpPr>
              <a:xfrm>
                <a:off x="5909997" y="2891437"/>
                <a:ext cx="914400" cy="914400"/>
                <a:chOff x="4011093" y="2891437"/>
                <a:chExt cx="914400" cy="914400"/>
              </a:xfrm>
            </p:grpSpPr>
            <p:pic>
              <p:nvPicPr>
                <p:cNvPr id="35" name="Picture 34">
                  <a:extLst>
                    <a:ext uri="{FF2B5EF4-FFF2-40B4-BE49-F238E27FC236}">
                      <a16:creationId xmlns:a16="http://schemas.microsoft.com/office/drawing/2014/main" id="{2E43181C-0CA8-4256-91C6-C174A06794FC}"/>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36" name="Rectangle 35">
                  <a:extLst>
                    <a:ext uri="{FF2B5EF4-FFF2-40B4-BE49-F238E27FC236}">
                      <a16:creationId xmlns:a16="http://schemas.microsoft.com/office/drawing/2014/main" id="{E027816A-1056-4A3D-8EB0-43DB4C3E0DAB}"/>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grpSp>
    </p:spTree>
    <p:extLst>
      <p:ext uri="{BB962C8B-B14F-4D97-AF65-F5344CB8AC3E}">
        <p14:creationId xmlns:p14="http://schemas.microsoft.com/office/powerpoint/2010/main" val="143595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Hamza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 </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Hamza is correct because the array shows 20 x 4 or 2 x 40, both of which are related facts to 2 x 4.</a:t>
            </a:r>
          </a:p>
          <a:p>
            <a:r>
              <a:rPr lang="en-GB" sz="2000" b="1" dirty="0">
                <a:solidFill>
                  <a:schemeClr val="tx1"/>
                </a:solidFill>
                <a:latin typeface="Century Gothic" panose="020B0502020202020204" pitchFamily="34" charset="0"/>
              </a:rPr>
              <a:t> </a:t>
            </a: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5" name="Picture 14">
            <a:extLst>
              <a:ext uri="{FF2B5EF4-FFF2-40B4-BE49-F238E27FC236}">
                <a16:creationId xmlns:a16="http://schemas.microsoft.com/office/drawing/2014/main" id="{BE072FE8-A70B-4DE8-A9B3-49B08CBCCFFA}"/>
              </a:ext>
            </a:extLst>
          </p:cNvPr>
          <p:cNvPicPr>
            <a:picLocks noChangeAspect="1"/>
          </p:cNvPicPr>
          <p:nvPr/>
        </p:nvPicPr>
        <p:blipFill>
          <a:blip r:embed="rId4"/>
          <a:stretch>
            <a:fillRect/>
          </a:stretch>
        </p:blipFill>
        <p:spPr>
          <a:xfrm>
            <a:off x="1007283" y="1812816"/>
            <a:ext cx="1712762" cy="1648128"/>
          </a:xfrm>
          <a:prstGeom prst="rect">
            <a:avLst/>
          </a:prstGeom>
        </p:spPr>
      </p:pic>
      <p:sp>
        <p:nvSpPr>
          <p:cNvPr id="16" name="Speech Bubble: Rectangle with Corners Rounded 15">
            <a:extLst>
              <a:ext uri="{FF2B5EF4-FFF2-40B4-BE49-F238E27FC236}">
                <a16:creationId xmlns:a16="http://schemas.microsoft.com/office/drawing/2014/main" id="{6822346B-82F8-48A0-A9FA-798DB927D696}"/>
              </a:ext>
            </a:extLst>
          </p:cNvPr>
          <p:cNvSpPr/>
          <p:nvPr/>
        </p:nvSpPr>
        <p:spPr>
          <a:xfrm>
            <a:off x="3452024" y="1536192"/>
            <a:ext cx="4256368" cy="1307592"/>
          </a:xfrm>
          <a:prstGeom prst="wedgeRoundRectCallout">
            <a:avLst>
              <a:gd name="adj1" fmla="val -74521"/>
              <a:gd name="adj2" fmla="val 65100"/>
              <a:gd name="adj3" fmla="val 16667"/>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This array shows a multiplication fact that is related to 2 x 4.</a:t>
            </a:r>
          </a:p>
        </p:txBody>
      </p:sp>
      <p:grpSp>
        <p:nvGrpSpPr>
          <p:cNvPr id="43" name="Group 42">
            <a:extLst>
              <a:ext uri="{FF2B5EF4-FFF2-40B4-BE49-F238E27FC236}">
                <a16:creationId xmlns:a16="http://schemas.microsoft.com/office/drawing/2014/main" id="{44244C9D-A698-4E52-BE1B-B8FE8FD0CF79}"/>
              </a:ext>
            </a:extLst>
          </p:cNvPr>
          <p:cNvGrpSpPr/>
          <p:nvPr/>
        </p:nvGrpSpPr>
        <p:grpSpPr>
          <a:xfrm>
            <a:off x="4203117" y="2937157"/>
            <a:ext cx="2813304" cy="1542288"/>
            <a:chOff x="4011093" y="2891437"/>
            <a:chExt cx="2813304" cy="1542288"/>
          </a:xfrm>
        </p:grpSpPr>
        <p:grpSp>
          <p:nvGrpSpPr>
            <p:cNvPr id="29" name="Group 28">
              <a:extLst>
                <a:ext uri="{FF2B5EF4-FFF2-40B4-BE49-F238E27FC236}">
                  <a16:creationId xmlns:a16="http://schemas.microsoft.com/office/drawing/2014/main" id="{DD54EF98-0CC3-4D64-97C5-9662B8D46BCF}"/>
                </a:ext>
              </a:extLst>
            </p:cNvPr>
            <p:cNvGrpSpPr/>
            <p:nvPr/>
          </p:nvGrpSpPr>
          <p:grpSpPr>
            <a:xfrm>
              <a:off x="4011093" y="2891437"/>
              <a:ext cx="2813304" cy="914400"/>
              <a:chOff x="4011093" y="2891437"/>
              <a:chExt cx="2813304" cy="914400"/>
            </a:xfrm>
          </p:grpSpPr>
          <p:grpSp>
            <p:nvGrpSpPr>
              <p:cNvPr id="17" name="Group 16">
                <a:extLst>
                  <a:ext uri="{FF2B5EF4-FFF2-40B4-BE49-F238E27FC236}">
                    <a16:creationId xmlns:a16="http://schemas.microsoft.com/office/drawing/2014/main" id="{359C4E93-3397-44AC-8C17-C90267047EDB}"/>
                  </a:ext>
                </a:extLst>
              </p:cNvPr>
              <p:cNvGrpSpPr/>
              <p:nvPr/>
            </p:nvGrpSpPr>
            <p:grpSpPr>
              <a:xfrm>
                <a:off x="4011093" y="2891437"/>
                <a:ext cx="914400" cy="914400"/>
                <a:chOff x="4011093" y="2891437"/>
                <a:chExt cx="914400" cy="914400"/>
              </a:xfrm>
            </p:grpSpPr>
            <p:pic>
              <p:nvPicPr>
                <p:cNvPr id="3" name="Picture 2">
                  <a:extLst>
                    <a:ext uri="{FF2B5EF4-FFF2-40B4-BE49-F238E27FC236}">
                      <a16:creationId xmlns:a16="http://schemas.microsoft.com/office/drawing/2014/main" id="{BA63545C-054E-4BE4-B69D-8539D536F3C7}"/>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4" name="Rectangle 3">
                  <a:extLst>
                    <a:ext uri="{FF2B5EF4-FFF2-40B4-BE49-F238E27FC236}">
                      <a16:creationId xmlns:a16="http://schemas.microsoft.com/office/drawing/2014/main" id="{31ECCAE8-091F-4C44-86DF-C294E13B0319}"/>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20" name="Group 19">
                <a:extLst>
                  <a:ext uri="{FF2B5EF4-FFF2-40B4-BE49-F238E27FC236}">
                    <a16:creationId xmlns:a16="http://schemas.microsoft.com/office/drawing/2014/main" id="{04ED7A0C-44CB-42D2-BD45-5E6CB74422E4}"/>
                  </a:ext>
                </a:extLst>
              </p:cNvPr>
              <p:cNvGrpSpPr/>
              <p:nvPr/>
            </p:nvGrpSpPr>
            <p:grpSpPr>
              <a:xfrm>
                <a:off x="4644061" y="2891437"/>
                <a:ext cx="914400" cy="914400"/>
                <a:chOff x="4011093" y="2891437"/>
                <a:chExt cx="914400" cy="914400"/>
              </a:xfrm>
            </p:grpSpPr>
            <p:pic>
              <p:nvPicPr>
                <p:cNvPr id="21" name="Picture 20">
                  <a:extLst>
                    <a:ext uri="{FF2B5EF4-FFF2-40B4-BE49-F238E27FC236}">
                      <a16:creationId xmlns:a16="http://schemas.microsoft.com/office/drawing/2014/main" id="{0A123020-2549-44BC-B466-15D718F2AF34}"/>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22" name="Rectangle 21">
                  <a:extLst>
                    <a:ext uri="{FF2B5EF4-FFF2-40B4-BE49-F238E27FC236}">
                      <a16:creationId xmlns:a16="http://schemas.microsoft.com/office/drawing/2014/main" id="{58135F19-8246-4D3C-9C64-06D5A2E86F40}"/>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23" name="Group 22">
                <a:extLst>
                  <a:ext uri="{FF2B5EF4-FFF2-40B4-BE49-F238E27FC236}">
                    <a16:creationId xmlns:a16="http://schemas.microsoft.com/office/drawing/2014/main" id="{B6F6A12D-0E71-491C-944D-91D4FD6AA0D9}"/>
                  </a:ext>
                </a:extLst>
              </p:cNvPr>
              <p:cNvGrpSpPr/>
              <p:nvPr/>
            </p:nvGrpSpPr>
            <p:grpSpPr>
              <a:xfrm>
                <a:off x="5277029" y="2891437"/>
                <a:ext cx="914400" cy="914400"/>
                <a:chOff x="4011093" y="2891437"/>
                <a:chExt cx="914400" cy="914400"/>
              </a:xfrm>
            </p:grpSpPr>
            <p:pic>
              <p:nvPicPr>
                <p:cNvPr id="24" name="Picture 23">
                  <a:extLst>
                    <a:ext uri="{FF2B5EF4-FFF2-40B4-BE49-F238E27FC236}">
                      <a16:creationId xmlns:a16="http://schemas.microsoft.com/office/drawing/2014/main" id="{0A758270-5B10-49D6-8737-7C86D763CF91}"/>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25" name="Rectangle 24">
                  <a:extLst>
                    <a:ext uri="{FF2B5EF4-FFF2-40B4-BE49-F238E27FC236}">
                      <a16:creationId xmlns:a16="http://schemas.microsoft.com/office/drawing/2014/main" id="{2545CB8D-B199-4584-A169-C449BAF16B3E}"/>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26" name="Group 25">
                <a:extLst>
                  <a:ext uri="{FF2B5EF4-FFF2-40B4-BE49-F238E27FC236}">
                    <a16:creationId xmlns:a16="http://schemas.microsoft.com/office/drawing/2014/main" id="{1FCBC437-193E-453B-A184-01F6EDE57D8A}"/>
                  </a:ext>
                </a:extLst>
              </p:cNvPr>
              <p:cNvGrpSpPr/>
              <p:nvPr/>
            </p:nvGrpSpPr>
            <p:grpSpPr>
              <a:xfrm>
                <a:off x="5909997" y="2891437"/>
                <a:ext cx="914400" cy="914400"/>
                <a:chOff x="4011093" y="2891437"/>
                <a:chExt cx="914400" cy="914400"/>
              </a:xfrm>
            </p:grpSpPr>
            <p:pic>
              <p:nvPicPr>
                <p:cNvPr id="27" name="Picture 26">
                  <a:extLst>
                    <a:ext uri="{FF2B5EF4-FFF2-40B4-BE49-F238E27FC236}">
                      <a16:creationId xmlns:a16="http://schemas.microsoft.com/office/drawing/2014/main" id="{F33B547F-A8A0-4C65-9434-91B2C664D2AE}"/>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28" name="Rectangle 27">
                  <a:extLst>
                    <a:ext uri="{FF2B5EF4-FFF2-40B4-BE49-F238E27FC236}">
                      <a16:creationId xmlns:a16="http://schemas.microsoft.com/office/drawing/2014/main" id="{AB1E017D-E810-4C3D-B532-7A09EA4882BE}"/>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grpSp>
          <p:nvGrpSpPr>
            <p:cNvPr id="30" name="Group 29">
              <a:extLst>
                <a:ext uri="{FF2B5EF4-FFF2-40B4-BE49-F238E27FC236}">
                  <a16:creationId xmlns:a16="http://schemas.microsoft.com/office/drawing/2014/main" id="{1239DF26-5BC8-4367-B67B-E1F3C8972C08}"/>
                </a:ext>
              </a:extLst>
            </p:cNvPr>
            <p:cNvGrpSpPr/>
            <p:nvPr/>
          </p:nvGrpSpPr>
          <p:grpSpPr>
            <a:xfrm>
              <a:off x="4011093" y="3519325"/>
              <a:ext cx="2813304" cy="914400"/>
              <a:chOff x="4011093" y="2891437"/>
              <a:chExt cx="2813304" cy="914400"/>
            </a:xfrm>
          </p:grpSpPr>
          <p:grpSp>
            <p:nvGrpSpPr>
              <p:cNvPr id="31" name="Group 30">
                <a:extLst>
                  <a:ext uri="{FF2B5EF4-FFF2-40B4-BE49-F238E27FC236}">
                    <a16:creationId xmlns:a16="http://schemas.microsoft.com/office/drawing/2014/main" id="{5264DEDA-6BB8-4F8D-9C95-4E3B9C58C3B8}"/>
                  </a:ext>
                </a:extLst>
              </p:cNvPr>
              <p:cNvGrpSpPr/>
              <p:nvPr/>
            </p:nvGrpSpPr>
            <p:grpSpPr>
              <a:xfrm>
                <a:off x="4011093" y="2891437"/>
                <a:ext cx="914400" cy="914400"/>
                <a:chOff x="4011093" y="2891437"/>
                <a:chExt cx="914400" cy="914400"/>
              </a:xfrm>
            </p:grpSpPr>
            <p:pic>
              <p:nvPicPr>
                <p:cNvPr id="41" name="Picture 40">
                  <a:extLst>
                    <a:ext uri="{FF2B5EF4-FFF2-40B4-BE49-F238E27FC236}">
                      <a16:creationId xmlns:a16="http://schemas.microsoft.com/office/drawing/2014/main" id="{CF5B49FA-9F74-4A03-810F-65DFF53C6CD2}"/>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42" name="Rectangle 41">
                  <a:extLst>
                    <a:ext uri="{FF2B5EF4-FFF2-40B4-BE49-F238E27FC236}">
                      <a16:creationId xmlns:a16="http://schemas.microsoft.com/office/drawing/2014/main" id="{8B45BE7E-86DC-4943-8F5E-E75AAF824F4C}"/>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32" name="Group 31">
                <a:extLst>
                  <a:ext uri="{FF2B5EF4-FFF2-40B4-BE49-F238E27FC236}">
                    <a16:creationId xmlns:a16="http://schemas.microsoft.com/office/drawing/2014/main" id="{86364F2C-3B1E-4243-A7CF-BF8691B9F3A5}"/>
                  </a:ext>
                </a:extLst>
              </p:cNvPr>
              <p:cNvGrpSpPr/>
              <p:nvPr/>
            </p:nvGrpSpPr>
            <p:grpSpPr>
              <a:xfrm>
                <a:off x="4644061" y="2891437"/>
                <a:ext cx="914400" cy="914400"/>
                <a:chOff x="4011093" y="2891437"/>
                <a:chExt cx="914400" cy="914400"/>
              </a:xfrm>
            </p:grpSpPr>
            <p:pic>
              <p:nvPicPr>
                <p:cNvPr id="39" name="Picture 38">
                  <a:extLst>
                    <a:ext uri="{FF2B5EF4-FFF2-40B4-BE49-F238E27FC236}">
                      <a16:creationId xmlns:a16="http://schemas.microsoft.com/office/drawing/2014/main" id="{E1DD05ED-6128-47D3-8A8A-EA19E66BBFF9}"/>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40" name="Rectangle 39">
                  <a:extLst>
                    <a:ext uri="{FF2B5EF4-FFF2-40B4-BE49-F238E27FC236}">
                      <a16:creationId xmlns:a16="http://schemas.microsoft.com/office/drawing/2014/main" id="{374FE064-F86F-4C4E-903D-D3D8F96BCD9B}"/>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33" name="Group 32">
                <a:extLst>
                  <a:ext uri="{FF2B5EF4-FFF2-40B4-BE49-F238E27FC236}">
                    <a16:creationId xmlns:a16="http://schemas.microsoft.com/office/drawing/2014/main" id="{7E05EB54-C7DB-4A30-B579-9FAEC3D9CCBE}"/>
                  </a:ext>
                </a:extLst>
              </p:cNvPr>
              <p:cNvGrpSpPr/>
              <p:nvPr/>
            </p:nvGrpSpPr>
            <p:grpSpPr>
              <a:xfrm>
                <a:off x="5277029" y="2891437"/>
                <a:ext cx="914400" cy="914400"/>
                <a:chOff x="4011093" y="2891437"/>
                <a:chExt cx="914400" cy="914400"/>
              </a:xfrm>
            </p:grpSpPr>
            <p:pic>
              <p:nvPicPr>
                <p:cNvPr id="37" name="Picture 36">
                  <a:extLst>
                    <a:ext uri="{FF2B5EF4-FFF2-40B4-BE49-F238E27FC236}">
                      <a16:creationId xmlns:a16="http://schemas.microsoft.com/office/drawing/2014/main" id="{9D2B8998-D848-4FA2-BE96-04F171E50F7B}"/>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38" name="Rectangle 37">
                  <a:extLst>
                    <a:ext uri="{FF2B5EF4-FFF2-40B4-BE49-F238E27FC236}">
                      <a16:creationId xmlns:a16="http://schemas.microsoft.com/office/drawing/2014/main" id="{28D706DA-5FD6-4A92-AA73-CA93E14F0FE7}"/>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nvGrpSpPr>
              <p:cNvPr id="34" name="Group 33">
                <a:extLst>
                  <a:ext uri="{FF2B5EF4-FFF2-40B4-BE49-F238E27FC236}">
                    <a16:creationId xmlns:a16="http://schemas.microsoft.com/office/drawing/2014/main" id="{134230C8-1B76-4FBF-9556-8A54EAC1AF3C}"/>
                  </a:ext>
                </a:extLst>
              </p:cNvPr>
              <p:cNvGrpSpPr/>
              <p:nvPr/>
            </p:nvGrpSpPr>
            <p:grpSpPr>
              <a:xfrm>
                <a:off x="5909997" y="2891437"/>
                <a:ext cx="914400" cy="914400"/>
                <a:chOff x="4011093" y="2891437"/>
                <a:chExt cx="914400" cy="914400"/>
              </a:xfrm>
            </p:grpSpPr>
            <p:pic>
              <p:nvPicPr>
                <p:cNvPr id="35" name="Picture 34">
                  <a:extLst>
                    <a:ext uri="{FF2B5EF4-FFF2-40B4-BE49-F238E27FC236}">
                      <a16:creationId xmlns:a16="http://schemas.microsoft.com/office/drawing/2014/main" id="{2E43181C-0CA8-4256-91C6-C174A06794FC}"/>
                    </a:ext>
                  </a:extLst>
                </p:cNvPr>
                <p:cNvPicPr>
                  <a:picLocks noChangeAspect="1"/>
                </p:cNvPicPr>
                <p:nvPr/>
              </p:nvPicPr>
              <p:blipFill rotWithShape="1">
                <a:blip r:embed="rId5">
                  <a:clrChange>
                    <a:clrFrom>
                      <a:srgbClr val="FFFFFF"/>
                    </a:clrFrom>
                    <a:clrTo>
                      <a:srgbClr val="FFFFFF">
                        <a:alpha val="0"/>
                      </a:srgbClr>
                    </a:clrTo>
                  </a:clrChange>
                  <a:alphaModFix amt="70000"/>
                </a:blip>
                <a:srcRect t="50000" r="79737" b="22400"/>
                <a:stretch/>
              </p:blipFill>
              <p:spPr>
                <a:xfrm>
                  <a:off x="4159700" y="3044361"/>
                  <a:ext cx="635474" cy="663417"/>
                </a:xfrm>
                <a:prstGeom prst="rect">
                  <a:avLst/>
                </a:prstGeom>
              </p:spPr>
            </p:pic>
            <p:sp>
              <p:nvSpPr>
                <p:cNvPr id="36" name="Rectangle 35">
                  <a:extLst>
                    <a:ext uri="{FF2B5EF4-FFF2-40B4-BE49-F238E27FC236}">
                      <a16:creationId xmlns:a16="http://schemas.microsoft.com/office/drawing/2014/main" id="{E027816A-1056-4A3D-8EB0-43DB4C3E0DAB}"/>
                    </a:ext>
                  </a:extLst>
                </p:cNvPr>
                <p:cNvSpPr/>
                <p:nvPr/>
              </p:nvSpPr>
              <p:spPr>
                <a:xfrm>
                  <a:off x="4011093" y="289143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pSp>
      </p:grpSp>
    </p:spTree>
    <p:extLst>
      <p:ext uri="{BB962C8B-B14F-4D97-AF65-F5344CB8AC3E}">
        <p14:creationId xmlns:p14="http://schemas.microsoft.com/office/powerpoint/2010/main" val="224990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1 – Multiplication and Division</a:t>
            </a:r>
          </a:p>
          <a:p>
            <a:pPr lvl="0" algn="ctr"/>
            <a:r>
              <a:rPr lang="en-GB" sz="1600" b="1" u="sng" dirty="0">
                <a:solidFill>
                  <a:srgbClr val="E7E6E6">
                    <a:lumMod val="50000"/>
                  </a:srgbClr>
                </a:solidFill>
                <a:latin typeface="Century Gothic" panose="020B0502020202020204" pitchFamily="34" charset="0"/>
              </a:rPr>
              <a:t> </a:t>
            </a:r>
          </a:p>
          <a:p>
            <a:pPr lvl="0" algn="ctr"/>
            <a:endParaRPr lang="en-GB" sz="4000" b="1" u="sng" dirty="0">
              <a:solidFill>
                <a:srgbClr val="E7E6E6">
                  <a:lumMod val="50000"/>
                </a:srgbClr>
              </a:solidFill>
              <a:latin typeface="Century Gothic" panose="020B0502020202020204" pitchFamily="34" charset="0"/>
            </a:endParaRPr>
          </a:p>
          <a:p>
            <a:pPr lvl="0" algn="ctr"/>
            <a:endParaRPr lang="en-GB" sz="4000" b="1" u="sng" dirty="0">
              <a:solidFill>
                <a:srgbClr val="E7E6E6">
                  <a:lumMod val="50000"/>
                </a:srgbClr>
              </a:solidFill>
              <a:latin typeface="Century Gothic" panose="020B0502020202020204" pitchFamily="34" charset="0"/>
            </a:endParaRPr>
          </a:p>
          <a:p>
            <a:pPr lvl="0" algn="ctr"/>
            <a:endParaRPr lang="en-GB" sz="4000" b="1" u="sng" dirty="0">
              <a:solidFill>
                <a:srgbClr val="E7E6E6">
                  <a:lumMod val="50000"/>
                </a:srgb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2: Related Calculations </a:t>
            </a: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u="sng"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Complete the statements:</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FD627DDA-F00B-4549-92D3-68095CEECAFE}"/>
              </a:ext>
            </a:extLst>
          </p:cNvPr>
          <p:cNvGraphicFramePr>
            <a:graphicFrameLocks noGrp="1"/>
          </p:cNvGraphicFramePr>
          <p:nvPr>
            <p:extLst>
              <p:ext uri="{D42A27DB-BD31-4B8C-83A1-F6EECF244321}">
                <p14:modId xmlns:p14="http://schemas.microsoft.com/office/powerpoint/2010/main" val="2837752052"/>
              </p:ext>
            </p:extLst>
          </p:nvPr>
        </p:nvGraphicFramePr>
        <p:xfrm>
          <a:off x="1909370" y="1884656"/>
          <a:ext cx="5325259" cy="3139440"/>
        </p:xfrm>
        <a:graphic>
          <a:graphicData uri="http://schemas.openxmlformats.org/drawingml/2006/table">
            <a:tbl>
              <a:tblPr firstRow="1" bandRow="1">
                <a:tableStyleId>{5940675A-B579-460E-94D1-54222C63F5DA}</a:tableStyleId>
              </a:tblPr>
              <a:tblGrid>
                <a:gridCol w="3748128">
                  <a:extLst>
                    <a:ext uri="{9D8B030D-6E8A-4147-A177-3AD203B41FA5}">
                      <a16:colId xmlns:a16="http://schemas.microsoft.com/office/drawing/2014/main" val="714630243"/>
                    </a:ext>
                  </a:extLst>
                </a:gridCol>
                <a:gridCol w="1577131">
                  <a:extLst>
                    <a:ext uri="{9D8B030D-6E8A-4147-A177-3AD203B41FA5}">
                      <a16:colId xmlns:a16="http://schemas.microsoft.com/office/drawing/2014/main" val="4095373959"/>
                    </a:ext>
                  </a:extLst>
                </a:gridCol>
              </a:tblGrid>
              <a:tr h="370840">
                <a:tc>
                  <a:txBody>
                    <a:bodyPr/>
                    <a:lstStyle/>
                    <a:p>
                      <a:pPr algn="ctr"/>
                      <a:r>
                        <a:rPr lang="en-GB" sz="2400" b="1" dirty="0">
                          <a:solidFill>
                            <a:schemeClr val="tx1"/>
                          </a:solidFill>
                          <a:latin typeface="Century Gothic" panose="020B0502020202020204" pitchFamily="34" charset="0"/>
                        </a:rPr>
                        <a:t>2 x 30      is equal to </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3 x 20</a:t>
                      </a:r>
                    </a:p>
                  </a:txBody>
                  <a:tcPr marB="0" anchor="b">
                    <a:lnL w="12700"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8748936"/>
                  </a:ext>
                </a:extLst>
              </a:tr>
              <a:tr h="180000">
                <a:tc>
                  <a:txBody>
                    <a:bodyPr/>
                    <a:lstStyle/>
                    <a:p>
                      <a:pPr algn="ctr"/>
                      <a:endParaRPr lang="en-GB" sz="800" b="1" dirty="0">
                        <a:solidFill>
                          <a:schemeClr val="tx1"/>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000" b="1" dirty="0">
                        <a:solidFill>
                          <a:srgbClr val="FF0000"/>
                        </a:solidFill>
                        <a:latin typeface="Century Gothic" panose="020B0502020202020204" pitchFamily="34" charset="0"/>
                      </a:endParaRPr>
                    </a:p>
                  </a:txBody>
                  <a:tcPr marB="0" anchor="b">
                    <a:lnL w="127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7389200"/>
                  </a:ext>
                </a:extLst>
              </a:tr>
              <a:tr h="370840">
                <a:tc>
                  <a:txBody>
                    <a:bodyPr/>
                    <a:lstStyle/>
                    <a:p>
                      <a:pPr algn="ctr"/>
                      <a:r>
                        <a:rPr lang="en-GB" sz="2400" b="1" dirty="0">
                          <a:solidFill>
                            <a:schemeClr val="tx1"/>
                          </a:solidFill>
                          <a:latin typeface="Century Gothic" panose="020B0502020202020204" pitchFamily="34" charset="0"/>
                        </a:rPr>
                        <a:t>4 x 20      is equal to</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6601844"/>
                  </a:ext>
                </a:extLst>
              </a:tr>
              <a:tr h="180000">
                <a:tc>
                  <a:txBody>
                    <a:bodyPr/>
                    <a:lstStyle/>
                    <a:p>
                      <a:pPr algn="ctr"/>
                      <a:endParaRPr lang="en-GB" sz="800" b="1" dirty="0">
                        <a:solidFill>
                          <a:schemeClr val="tx1"/>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solidFill>
                          <a:srgbClr val="FF0000"/>
                        </a:solidFill>
                        <a:latin typeface="Century Gothic" panose="020B0502020202020204" pitchFamily="34" charset="0"/>
                      </a:endParaRPr>
                    </a:p>
                  </a:txBody>
                  <a:tcPr marB="0" anchor="b">
                    <a:lnL w="12700" cap="flat" cmpd="sng" algn="ctr">
                      <a:no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933454"/>
                  </a:ext>
                </a:extLst>
              </a:tr>
              <a:tr h="370840">
                <a:tc>
                  <a:txBody>
                    <a:bodyPr/>
                    <a:lstStyle/>
                    <a:p>
                      <a:pPr algn="ctr"/>
                      <a:r>
                        <a:rPr lang="en-GB" sz="2400" b="1" dirty="0">
                          <a:solidFill>
                            <a:schemeClr val="tx1"/>
                          </a:solidFill>
                          <a:latin typeface="Century Gothic" panose="020B0502020202020204" pitchFamily="34" charset="0"/>
                        </a:rPr>
                        <a:t>5 x 40      is equal to</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3140248"/>
                  </a:ext>
                </a:extLst>
              </a:tr>
              <a:tr h="180000">
                <a:tc>
                  <a:txBody>
                    <a:bodyPr/>
                    <a:lstStyle/>
                    <a:p>
                      <a:pPr algn="ctr"/>
                      <a:endParaRPr lang="en-GB" sz="800" b="1" dirty="0">
                        <a:solidFill>
                          <a:schemeClr val="tx1"/>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solidFill>
                          <a:srgbClr val="FF0000"/>
                        </a:solidFill>
                        <a:latin typeface="Century Gothic" panose="020B0502020202020204" pitchFamily="34" charset="0"/>
                      </a:endParaRPr>
                    </a:p>
                  </a:txBody>
                  <a:tcPr marB="0" anchor="b">
                    <a:lnL w="12700" cap="flat" cmpd="sng" algn="ctr">
                      <a:no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6023344"/>
                  </a:ext>
                </a:extLst>
              </a:tr>
              <a:tr h="370840">
                <a:tc>
                  <a:txBody>
                    <a:bodyPr/>
                    <a:lstStyle/>
                    <a:p>
                      <a:pPr algn="ctr"/>
                      <a:r>
                        <a:rPr lang="en-GB" sz="2400" b="1" dirty="0">
                          <a:solidFill>
                            <a:schemeClr val="tx1"/>
                          </a:solidFill>
                          <a:latin typeface="Century Gothic" panose="020B0502020202020204" pitchFamily="34" charset="0"/>
                        </a:rPr>
                        <a:t>3 x 90      is equal to</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251657"/>
                  </a:ext>
                </a:extLst>
              </a:tr>
              <a:tr h="180000">
                <a:tc>
                  <a:txBody>
                    <a:bodyPr/>
                    <a:lstStyle/>
                    <a:p>
                      <a:pPr algn="ctr"/>
                      <a:endParaRPr lang="en-GB" sz="800" b="1" dirty="0">
                        <a:solidFill>
                          <a:schemeClr val="tx1"/>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solidFill>
                          <a:srgbClr val="FF0000"/>
                        </a:solidFill>
                        <a:latin typeface="Century Gothic" panose="020B0502020202020204" pitchFamily="34" charset="0"/>
                      </a:endParaRPr>
                    </a:p>
                  </a:txBody>
                  <a:tcPr marB="0" anchor="b">
                    <a:lnL w="12700" cap="flat" cmpd="sng" algn="ctr">
                      <a:no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0595242"/>
                  </a:ext>
                </a:extLst>
              </a:tr>
              <a:tr h="370840">
                <a:tc>
                  <a:txBody>
                    <a:bodyPr/>
                    <a:lstStyle/>
                    <a:p>
                      <a:pPr algn="ctr"/>
                      <a:r>
                        <a:rPr lang="en-GB" sz="2400" b="1" dirty="0">
                          <a:solidFill>
                            <a:schemeClr val="tx1"/>
                          </a:solidFill>
                          <a:latin typeface="Century Gothic" panose="020B0502020202020204" pitchFamily="34" charset="0"/>
                        </a:rPr>
                        <a:t>6 x 30      is equal to</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4697613"/>
                  </a:ext>
                </a:extLst>
              </a:tr>
            </a:tbl>
          </a:graphicData>
        </a:graphic>
      </p:graphicFrame>
    </p:spTree>
    <p:extLst>
      <p:ext uri="{BB962C8B-B14F-4D97-AF65-F5344CB8AC3E}">
        <p14:creationId xmlns:p14="http://schemas.microsoft.com/office/powerpoint/2010/main" val="387118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u="sng"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Complete the statements:</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03DE1869-1882-4B4F-9040-20FB67B588F3}"/>
              </a:ext>
            </a:extLst>
          </p:cNvPr>
          <p:cNvGraphicFramePr>
            <a:graphicFrameLocks noGrp="1"/>
          </p:cNvGraphicFramePr>
          <p:nvPr>
            <p:extLst>
              <p:ext uri="{D42A27DB-BD31-4B8C-83A1-F6EECF244321}">
                <p14:modId xmlns:p14="http://schemas.microsoft.com/office/powerpoint/2010/main" val="2571162127"/>
              </p:ext>
            </p:extLst>
          </p:nvPr>
        </p:nvGraphicFramePr>
        <p:xfrm>
          <a:off x="1909370" y="1884656"/>
          <a:ext cx="5325259" cy="3139440"/>
        </p:xfrm>
        <a:graphic>
          <a:graphicData uri="http://schemas.openxmlformats.org/drawingml/2006/table">
            <a:tbl>
              <a:tblPr firstRow="1" bandRow="1">
                <a:tableStyleId>{5940675A-B579-460E-94D1-54222C63F5DA}</a:tableStyleId>
              </a:tblPr>
              <a:tblGrid>
                <a:gridCol w="3748128">
                  <a:extLst>
                    <a:ext uri="{9D8B030D-6E8A-4147-A177-3AD203B41FA5}">
                      <a16:colId xmlns:a16="http://schemas.microsoft.com/office/drawing/2014/main" val="714630243"/>
                    </a:ext>
                  </a:extLst>
                </a:gridCol>
                <a:gridCol w="1577131">
                  <a:extLst>
                    <a:ext uri="{9D8B030D-6E8A-4147-A177-3AD203B41FA5}">
                      <a16:colId xmlns:a16="http://schemas.microsoft.com/office/drawing/2014/main" val="4095373959"/>
                    </a:ext>
                  </a:extLst>
                </a:gridCol>
              </a:tblGrid>
              <a:tr h="370840">
                <a:tc>
                  <a:txBody>
                    <a:bodyPr/>
                    <a:lstStyle/>
                    <a:p>
                      <a:pPr algn="ctr"/>
                      <a:r>
                        <a:rPr lang="en-GB" sz="2400" b="1" dirty="0">
                          <a:solidFill>
                            <a:schemeClr val="tx1"/>
                          </a:solidFill>
                          <a:latin typeface="Century Gothic" panose="020B0502020202020204" pitchFamily="34" charset="0"/>
                        </a:rPr>
                        <a:t>2 x 30      is equal to </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3 x 20</a:t>
                      </a:r>
                    </a:p>
                  </a:txBody>
                  <a:tcPr marB="0" anchor="b">
                    <a:lnL w="12700"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8748936"/>
                  </a:ext>
                </a:extLst>
              </a:tr>
              <a:tr h="180000">
                <a:tc>
                  <a:txBody>
                    <a:bodyPr/>
                    <a:lstStyle/>
                    <a:p>
                      <a:pPr algn="ctr"/>
                      <a:endParaRPr lang="en-GB" sz="800" b="1" dirty="0">
                        <a:solidFill>
                          <a:schemeClr val="tx1"/>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000" b="1" dirty="0">
                        <a:solidFill>
                          <a:srgbClr val="FF0000"/>
                        </a:solidFill>
                        <a:latin typeface="Century Gothic" panose="020B0502020202020204" pitchFamily="34" charset="0"/>
                      </a:endParaRPr>
                    </a:p>
                  </a:txBody>
                  <a:tcPr marB="0" anchor="b">
                    <a:lnL w="127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7389200"/>
                  </a:ext>
                </a:extLst>
              </a:tr>
              <a:tr h="370840">
                <a:tc>
                  <a:txBody>
                    <a:bodyPr/>
                    <a:lstStyle/>
                    <a:p>
                      <a:pPr algn="ctr"/>
                      <a:r>
                        <a:rPr lang="en-GB" sz="2400" b="1" dirty="0">
                          <a:solidFill>
                            <a:schemeClr val="tx1"/>
                          </a:solidFill>
                          <a:latin typeface="Century Gothic" panose="020B0502020202020204" pitchFamily="34" charset="0"/>
                        </a:rPr>
                        <a:t>4 x 20      is equal to</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2 x 40</a:t>
                      </a:r>
                    </a:p>
                  </a:txBody>
                  <a:tcPr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6601844"/>
                  </a:ext>
                </a:extLst>
              </a:tr>
              <a:tr h="180000">
                <a:tc>
                  <a:txBody>
                    <a:bodyPr/>
                    <a:lstStyle/>
                    <a:p>
                      <a:pPr algn="ctr"/>
                      <a:endParaRPr lang="en-GB" sz="800" b="1" dirty="0">
                        <a:solidFill>
                          <a:schemeClr val="tx1"/>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solidFill>
                          <a:srgbClr val="FF0000"/>
                        </a:solidFill>
                        <a:latin typeface="Century Gothic" panose="020B0502020202020204" pitchFamily="34" charset="0"/>
                      </a:endParaRPr>
                    </a:p>
                  </a:txBody>
                  <a:tcPr marB="0" anchor="b">
                    <a:lnL w="12700" cap="flat" cmpd="sng" algn="ctr">
                      <a:no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933454"/>
                  </a:ext>
                </a:extLst>
              </a:tr>
              <a:tr h="370840">
                <a:tc>
                  <a:txBody>
                    <a:bodyPr/>
                    <a:lstStyle/>
                    <a:p>
                      <a:pPr algn="ctr"/>
                      <a:r>
                        <a:rPr lang="en-GB" sz="2400" b="1" dirty="0">
                          <a:solidFill>
                            <a:schemeClr val="tx1"/>
                          </a:solidFill>
                          <a:latin typeface="Century Gothic" panose="020B0502020202020204" pitchFamily="34" charset="0"/>
                        </a:rPr>
                        <a:t>5 x 40      is equal to</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4 x 50</a:t>
                      </a:r>
                    </a:p>
                  </a:txBody>
                  <a:tcPr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3140248"/>
                  </a:ext>
                </a:extLst>
              </a:tr>
              <a:tr h="180000">
                <a:tc>
                  <a:txBody>
                    <a:bodyPr/>
                    <a:lstStyle/>
                    <a:p>
                      <a:pPr algn="ctr"/>
                      <a:endParaRPr lang="en-GB" sz="800" b="1" dirty="0">
                        <a:solidFill>
                          <a:schemeClr val="tx1"/>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solidFill>
                          <a:srgbClr val="FF0000"/>
                        </a:solidFill>
                        <a:latin typeface="Century Gothic" panose="020B0502020202020204" pitchFamily="34" charset="0"/>
                      </a:endParaRPr>
                    </a:p>
                  </a:txBody>
                  <a:tcPr marB="0" anchor="b">
                    <a:lnL w="12700" cap="flat" cmpd="sng" algn="ctr">
                      <a:no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6023344"/>
                  </a:ext>
                </a:extLst>
              </a:tr>
              <a:tr h="370840">
                <a:tc>
                  <a:txBody>
                    <a:bodyPr/>
                    <a:lstStyle/>
                    <a:p>
                      <a:pPr algn="ctr"/>
                      <a:r>
                        <a:rPr lang="en-GB" sz="2400" b="1" dirty="0">
                          <a:solidFill>
                            <a:schemeClr val="tx1"/>
                          </a:solidFill>
                          <a:latin typeface="Century Gothic" panose="020B0502020202020204" pitchFamily="34" charset="0"/>
                        </a:rPr>
                        <a:t>3 x 90      is equal to</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9 x 30</a:t>
                      </a:r>
                    </a:p>
                  </a:txBody>
                  <a:tcPr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251657"/>
                  </a:ext>
                </a:extLst>
              </a:tr>
              <a:tr h="180000">
                <a:tc>
                  <a:txBody>
                    <a:bodyPr/>
                    <a:lstStyle/>
                    <a:p>
                      <a:pPr algn="ctr"/>
                      <a:endParaRPr lang="en-GB" sz="800" b="1" dirty="0">
                        <a:solidFill>
                          <a:schemeClr val="tx1"/>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solidFill>
                          <a:srgbClr val="FF0000"/>
                        </a:solidFill>
                        <a:latin typeface="Century Gothic" panose="020B0502020202020204" pitchFamily="34" charset="0"/>
                      </a:endParaRPr>
                    </a:p>
                  </a:txBody>
                  <a:tcPr marB="0" anchor="b">
                    <a:lnL w="12700" cap="flat" cmpd="sng" algn="ctr">
                      <a:no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0595242"/>
                  </a:ext>
                </a:extLst>
              </a:tr>
              <a:tr h="370840">
                <a:tc>
                  <a:txBody>
                    <a:bodyPr/>
                    <a:lstStyle/>
                    <a:p>
                      <a:pPr algn="ctr"/>
                      <a:r>
                        <a:rPr lang="en-GB" sz="2400" b="1" dirty="0">
                          <a:solidFill>
                            <a:schemeClr val="tx1"/>
                          </a:solidFill>
                          <a:latin typeface="Century Gothic" panose="020B0502020202020204" pitchFamily="34" charset="0"/>
                        </a:rPr>
                        <a:t>6 x 30      is equal to</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3 x 60</a:t>
                      </a:r>
                    </a:p>
                  </a:txBody>
                  <a:tcPr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4697613"/>
                  </a:ext>
                </a:extLst>
              </a:tr>
            </a:tbl>
          </a:graphicData>
        </a:graphic>
      </p:graphicFrame>
    </p:spTree>
    <p:extLst>
      <p:ext uri="{BB962C8B-B14F-4D97-AF65-F5344CB8AC3E}">
        <p14:creationId xmlns:p14="http://schemas.microsoft.com/office/powerpoint/2010/main" val="315124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related facts.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2">
            <a:extLst>
              <a:ext uri="{FF2B5EF4-FFF2-40B4-BE49-F238E27FC236}">
                <a16:creationId xmlns:a16="http://schemas.microsoft.com/office/drawing/2014/main" id="{AFC3C3DB-1F4A-4869-A404-B301D247A50B}"/>
              </a:ext>
            </a:extLst>
          </p:cNvPr>
          <p:cNvGraphicFramePr>
            <a:graphicFrameLocks noGrp="1"/>
          </p:cNvGraphicFramePr>
          <p:nvPr/>
        </p:nvGraphicFramePr>
        <p:xfrm>
          <a:off x="643482" y="1416155"/>
          <a:ext cx="3014120" cy="370840"/>
        </p:xfrm>
        <a:graphic>
          <a:graphicData uri="http://schemas.openxmlformats.org/drawingml/2006/table">
            <a:tbl>
              <a:tblPr firstRow="1" bandRow="1">
                <a:tableStyleId>{5940675A-B579-460E-94D1-54222C63F5DA}</a:tableStyleId>
              </a:tblPr>
              <a:tblGrid>
                <a:gridCol w="753530">
                  <a:extLst>
                    <a:ext uri="{9D8B030D-6E8A-4147-A177-3AD203B41FA5}">
                      <a16:colId xmlns:a16="http://schemas.microsoft.com/office/drawing/2014/main" val="2449703422"/>
                    </a:ext>
                  </a:extLst>
                </a:gridCol>
                <a:gridCol w="753530">
                  <a:extLst>
                    <a:ext uri="{9D8B030D-6E8A-4147-A177-3AD203B41FA5}">
                      <a16:colId xmlns:a16="http://schemas.microsoft.com/office/drawing/2014/main" val="2942461048"/>
                    </a:ext>
                  </a:extLst>
                </a:gridCol>
                <a:gridCol w="753530">
                  <a:extLst>
                    <a:ext uri="{9D8B030D-6E8A-4147-A177-3AD203B41FA5}">
                      <a16:colId xmlns:a16="http://schemas.microsoft.com/office/drawing/2014/main" val="2425538227"/>
                    </a:ext>
                  </a:extLst>
                </a:gridCol>
                <a:gridCol w="753530">
                  <a:extLst>
                    <a:ext uri="{9D8B030D-6E8A-4147-A177-3AD203B41FA5}">
                      <a16:colId xmlns:a16="http://schemas.microsoft.com/office/drawing/2014/main" val="2793919453"/>
                    </a:ext>
                  </a:extLst>
                </a:gridCol>
              </a:tblGrid>
              <a:tr h="370840">
                <a:tc>
                  <a:txBody>
                    <a:bodyPr/>
                    <a:lstStyle/>
                    <a:p>
                      <a:pPr algn="ctr"/>
                      <a:r>
                        <a:rPr lang="en-GB" b="1" dirty="0">
                          <a:latin typeface="Century Gothic" panose="020B050202020202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2818013"/>
                  </a:ext>
                </a:extLst>
              </a:tr>
            </a:tbl>
          </a:graphicData>
        </a:graphic>
      </p:graphicFrame>
      <p:graphicFrame>
        <p:nvGraphicFramePr>
          <p:cNvPr id="10" name="Table 2">
            <a:extLst>
              <a:ext uri="{FF2B5EF4-FFF2-40B4-BE49-F238E27FC236}">
                <a16:creationId xmlns:a16="http://schemas.microsoft.com/office/drawing/2014/main" id="{A47781CE-96D2-444B-8AB1-26D286828418}"/>
              </a:ext>
            </a:extLst>
          </p:cNvPr>
          <p:cNvGraphicFramePr>
            <a:graphicFrameLocks noGrp="1"/>
          </p:cNvGraphicFramePr>
          <p:nvPr/>
        </p:nvGraphicFramePr>
        <p:xfrm>
          <a:off x="643482" y="3045421"/>
          <a:ext cx="3014120" cy="370840"/>
        </p:xfrm>
        <a:graphic>
          <a:graphicData uri="http://schemas.openxmlformats.org/drawingml/2006/table">
            <a:tbl>
              <a:tblPr firstRow="1" bandRow="1">
                <a:tableStyleId>{5940675A-B579-460E-94D1-54222C63F5DA}</a:tableStyleId>
              </a:tblPr>
              <a:tblGrid>
                <a:gridCol w="753530">
                  <a:extLst>
                    <a:ext uri="{9D8B030D-6E8A-4147-A177-3AD203B41FA5}">
                      <a16:colId xmlns:a16="http://schemas.microsoft.com/office/drawing/2014/main" val="2449703422"/>
                    </a:ext>
                  </a:extLst>
                </a:gridCol>
                <a:gridCol w="753530">
                  <a:extLst>
                    <a:ext uri="{9D8B030D-6E8A-4147-A177-3AD203B41FA5}">
                      <a16:colId xmlns:a16="http://schemas.microsoft.com/office/drawing/2014/main" val="2942461048"/>
                    </a:ext>
                  </a:extLst>
                </a:gridCol>
                <a:gridCol w="753530">
                  <a:extLst>
                    <a:ext uri="{9D8B030D-6E8A-4147-A177-3AD203B41FA5}">
                      <a16:colId xmlns:a16="http://schemas.microsoft.com/office/drawing/2014/main" val="2425538227"/>
                    </a:ext>
                  </a:extLst>
                </a:gridCol>
                <a:gridCol w="753530">
                  <a:extLst>
                    <a:ext uri="{9D8B030D-6E8A-4147-A177-3AD203B41FA5}">
                      <a16:colId xmlns:a16="http://schemas.microsoft.com/office/drawing/2014/main" val="2793919453"/>
                    </a:ext>
                  </a:extLst>
                </a:gridCol>
              </a:tblGrid>
              <a:tr h="370840">
                <a:tc>
                  <a:txBody>
                    <a:bodyPr/>
                    <a:lstStyle/>
                    <a:p>
                      <a:pPr algn="ctr"/>
                      <a:r>
                        <a:rPr lang="en-GB" b="1" dirty="0">
                          <a:latin typeface="Century Gothic" panose="020B0502020202020204" pitchFamily="34" charset="0"/>
                        </a:rPr>
                        <a:t>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90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2818013"/>
                  </a:ext>
                </a:extLst>
              </a:tr>
            </a:tbl>
          </a:graphicData>
        </a:graphic>
      </p:graphicFrame>
      <p:graphicFrame>
        <p:nvGraphicFramePr>
          <p:cNvPr id="11" name="Table 2">
            <a:extLst>
              <a:ext uri="{FF2B5EF4-FFF2-40B4-BE49-F238E27FC236}">
                <a16:creationId xmlns:a16="http://schemas.microsoft.com/office/drawing/2014/main" id="{B2EE1F50-F41E-42FC-B384-A48EEBF874C8}"/>
              </a:ext>
            </a:extLst>
          </p:cNvPr>
          <p:cNvGraphicFramePr>
            <a:graphicFrameLocks noGrp="1"/>
          </p:cNvGraphicFramePr>
          <p:nvPr/>
        </p:nvGraphicFramePr>
        <p:xfrm>
          <a:off x="643482" y="4674687"/>
          <a:ext cx="3014120" cy="370840"/>
        </p:xfrm>
        <a:graphic>
          <a:graphicData uri="http://schemas.openxmlformats.org/drawingml/2006/table">
            <a:tbl>
              <a:tblPr firstRow="1" bandRow="1">
                <a:tableStyleId>{5940675A-B579-460E-94D1-54222C63F5DA}</a:tableStyleId>
              </a:tblPr>
              <a:tblGrid>
                <a:gridCol w="753530">
                  <a:extLst>
                    <a:ext uri="{9D8B030D-6E8A-4147-A177-3AD203B41FA5}">
                      <a16:colId xmlns:a16="http://schemas.microsoft.com/office/drawing/2014/main" val="2449703422"/>
                    </a:ext>
                  </a:extLst>
                </a:gridCol>
                <a:gridCol w="753530">
                  <a:extLst>
                    <a:ext uri="{9D8B030D-6E8A-4147-A177-3AD203B41FA5}">
                      <a16:colId xmlns:a16="http://schemas.microsoft.com/office/drawing/2014/main" val="2942461048"/>
                    </a:ext>
                  </a:extLst>
                </a:gridCol>
                <a:gridCol w="753530">
                  <a:extLst>
                    <a:ext uri="{9D8B030D-6E8A-4147-A177-3AD203B41FA5}">
                      <a16:colId xmlns:a16="http://schemas.microsoft.com/office/drawing/2014/main" val="2425538227"/>
                    </a:ext>
                  </a:extLst>
                </a:gridCol>
                <a:gridCol w="753530">
                  <a:extLst>
                    <a:ext uri="{9D8B030D-6E8A-4147-A177-3AD203B41FA5}">
                      <a16:colId xmlns:a16="http://schemas.microsoft.com/office/drawing/2014/main" val="2793919453"/>
                    </a:ext>
                  </a:extLst>
                </a:gridCol>
              </a:tblGrid>
              <a:tr h="370840">
                <a:tc>
                  <a:txBody>
                    <a:bodyPr/>
                    <a:lstStyle/>
                    <a:p>
                      <a:pPr algn="ctr"/>
                      <a:r>
                        <a:rPr lang="en-GB" b="1" dirty="0">
                          <a:latin typeface="Century Gothic" panose="020B0502020202020204" pitchFamily="34" charset="0"/>
                        </a:rPr>
                        <a:t>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2818013"/>
                  </a:ext>
                </a:extLst>
              </a:tr>
            </a:tbl>
          </a:graphicData>
        </a:graphic>
      </p:graphicFrame>
      <p:graphicFrame>
        <p:nvGraphicFramePr>
          <p:cNvPr id="12" name="Table 2">
            <a:extLst>
              <a:ext uri="{FF2B5EF4-FFF2-40B4-BE49-F238E27FC236}">
                <a16:creationId xmlns:a16="http://schemas.microsoft.com/office/drawing/2014/main" id="{1F04918E-1A22-46F4-8841-13B32EFD4561}"/>
              </a:ext>
            </a:extLst>
          </p:cNvPr>
          <p:cNvGraphicFramePr>
            <a:graphicFrameLocks noGrp="1"/>
          </p:cNvGraphicFramePr>
          <p:nvPr/>
        </p:nvGraphicFramePr>
        <p:xfrm>
          <a:off x="5454519" y="1416155"/>
          <a:ext cx="3014120" cy="370840"/>
        </p:xfrm>
        <a:graphic>
          <a:graphicData uri="http://schemas.openxmlformats.org/drawingml/2006/table">
            <a:tbl>
              <a:tblPr firstRow="1" bandRow="1">
                <a:tableStyleId>{5940675A-B579-460E-94D1-54222C63F5DA}</a:tableStyleId>
              </a:tblPr>
              <a:tblGrid>
                <a:gridCol w="753530">
                  <a:extLst>
                    <a:ext uri="{9D8B030D-6E8A-4147-A177-3AD203B41FA5}">
                      <a16:colId xmlns:a16="http://schemas.microsoft.com/office/drawing/2014/main" val="2449703422"/>
                    </a:ext>
                  </a:extLst>
                </a:gridCol>
                <a:gridCol w="753530">
                  <a:extLst>
                    <a:ext uri="{9D8B030D-6E8A-4147-A177-3AD203B41FA5}">
                      <a16:colId xmlns:a16="http://schemas.microsoft.com/office/drawing/2014/main" val="2942461048"/>
                    </a:ext>
                  </a:extLst>
                </a:gridCol>
                <a:gridCol w="753530">
                  <a:extLst>
                    <a:ext uri="{9D8B030D-6E8A-4147-A177-3AD203B41FA5}">
                      <a16:colId xmlns:a16="http://schemas.microsoft.com/office/drawing/2014/main" val="2425538227"/>
                    </a:ext>
                  </a:extLst>
                </a:gridCol>
                <a:gridCol w="753530">
                  <a:extLst>
                    <a:ext uri="{9D8B030D-6E8A-4147-A177-3AD203B41FA5}">
                      <a16:colId xmlns:a16="http://schemas.microsoft.com/office/drawing/2014/main" val="2793919453"/>
                    </a:ext>
                  </a:extLst>
                </a:gridCol>
              </a:tblGrid>
              <a:tr h="370840">
                <a:tc>
                  <a:txBody>
                    <a:bodyPr/>
                    <a:lstStyle/>
                    <a:p>
                      <a:pPr algn="ctr"/>
                      <a:r>
                        <a:rPr lang="en-GB" b="1" dirty="0">
                          <a:latin typeface="Century Gothic" panose="020B0502020202020204" pitchFamily="34" charset="0"/>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40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2818013"/>
                  </a:ext>
                </a:extLst>
              </a:tr>
            </a:tbl>
          </a:graphicData>
        </a:graphic>
      </p:graphicFrame>
      <p:graphicFrame>
        <p:nvGraphicFramePr>
          <p:cNvPr id="13" name="Table 2">
            <a:extLst>
              <a:ext uri="{FF2B5EF4-FFF2-40B4-BE49-F238E27FC236}">
                <a16:creationId xmlns:a16="http://schemas.microsoft.com/office/drawing/2014/main" id="{F613AB87-079A-43B4-B7F0-49E1B26BB642}"/>
              </a:ext>
            </a:extLst>
          </p:cNvPr>
          <p:cNvGraphicFramePr>
            <a:graphicFrameLocks noGrp="1"/>
          </p:cNvGraphicFramePr>
          <p:nvPr/>
        </p:nvGraphicFramePr>
        <p:xfrm>
          <a:off x="5454519" y="3045421"/>
          <a:ext cx="3014120" cy="370840"/>
        </p:xfrm>
        <a:graphic>
          <a:graphicData uri="http://schemas.openxmlformats.org/drawingml/2006/table">
            <a:tbl>
              <a:tblPr firstRow="1" bandRow="1">
                <a:tableStyleId>{5940675A-B579-460E-94D1-54222C63F5DA}</a:tableStyleId>
              </a:tblPr>
              <a:tblGrid>
                <a:gridCol w="753530">
                  <a:extLst>
                    <a:ext uri="{9D8B030D-6E8A-4147-A177-3AD203B41FA5}">
                      <a16:colId xmlns:a16="http://schemas.microsoft.com/office/drawing/2014/main" val="2449703422"/>
                    </a:ext>
                  </a:extLst>
                </a:gridCol>
                <a:gridCol w="753530">
                  <a:extLst>
                    <a:ext uri="{9D8B030D-6E8A-4147-A177-3AD203B41FA5}">
                      <a16:colId xmlns:a16="http://schemas.microsoft.com/office/drawing/2014/main" val="2942461048"/>
                    </a:ext>
                  </a:extLst>
                </a:gridCol>
                <a:gridCol w="753530">
                  <a:extLst>
                    <a:ext uri="{9D8B030D-6E8A-4147-A177-3AD203B41FA5}">
                      <a16:colId xmlns:a16="http://schemas.microsoft.com/office/drawing/2014/main" val="2425538227"/>
                    </a:ext>
                  </a:extLst>
                </a:gridCol>
                <a:gridCol w="753530">
                  <a:extLst>
                    <a:ext uri="{9D8B030D-6E8A-4147-A177-3AD203B41FA5}">
                      <a16:colId xmlns:a16="http://schemas.microsoft.com/office/drawing/2014/main" val="2793919453"/>
                    </a:ext>
                  </a:extLst>
                </a:gridCol>
              </a:tblGrid>
              <a:tr h="370840">
                <a:tc>
                  <a:txBody>
                    <a:bodyPr/>
                    <a:lstStyle/>
                    <a:p>
                      <a:pPr algn="ctr"/>
                      <a:r>
                        <a:rPr lang="en-GB" b="1" dirty="0">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2818013"/>
                  </a:ext>
                </a:extLst>
              </a:tr>
            </a:tbl>
          </a:graphicData>
        </a:graphic>
      </p:graphicFrame>
      <p:graphicFrame>
        <p:nvGraphicFramePr>
          <p:cNvPr id="14" name="Table 2">
            <a:extLst>
              <a:ext uri="{FF2B5EF4-FFF2-40B4-BE49-F238E27FC236}">
                <a16:creationId xmlns:a16="http://schemas.microsoft.com/office/drawing/2014/main" id="{59158FE6-8B4E-47F9-97F5-4392132F6C3C}"/>
              </a:ext>
            </a:extLst>
          </p:cNvPr>
          <p:cNvGraphicFramePr>
            <a:graphicFrameLocks noGrp="1"/>
          </p:cNvGraphicFramePr>
          <p:nvPr/>
        </p:nvGraphicFramePr>
        <p:xfrm>
          <a:off x="5454519" y="4674687"/>
          <a:ext cx="3014120" cy="370840"/>
        </p:xfrm>
        <a:graphic>
          <a:graphicData uri="http://schemas.openxmlformats.org/drawingml/2006/table">
            <a:tbl>
              <a:tblPr firstRow="1" bandRow="1">
                <a:tableStyleId>{5940675A-B579-460E-94D1-54222C63F5DA}</a:tableStyleId>
              </a:tblPr>
              <a:tblGrid>
                <a:gridCol w="753530">
                  <a:extLst>
                    <a:ext uri="{9D8B030D-6E8A-4147-A177-3AD203B41FA5}">
                      <a16:colId xmlns:a16="http://schemas.microsoft.com/office/drawing/2014/main" val="2449703422"/>
                    </a:ext>
                  </a:extLst>
                </a:gridCol>
                <a:gridCol w="753530">
                  <a:extLst>
                    <a:ext uri="{9D8B030D-6E8A-4147-A177-3AD203B41FA5}">
                      <a16:colId xmlns:a16="http://schemas.microsoft.com/office/drawing/2014/main" val="2942461048"/>
                    </a:ext>
                  </a:extLst>
                </a:gridCol>
                <a:gridCol w="753530">
                  <a:extLst>
                    <a:ext uri="{9D8B030D-6E8A-4147-A177-3AD203B41FA5}">
                      <a16:colId xmlns:a16="http://schemas.microsoft.com/office/drawing/2014/main" val="2425538227"/>
                    </a:ext>
                  </a:extLst>
                </a:gridCol>
                <a:gridCol w="753530">
                  <a:extLst>
                    <a:ext uri="{9D8B030D-6E8A-4147-A177-3AD203B41FA5}">
                      <a16:colId xmlns:a16="http://schemas.microsoft.com/office/drawing/2014/main" val="2793919453"/>
                    </a:ext>
                  </a:extLst>
                </a:gridCol>
              </a:tblGrid>
              <a:tr h="370840">
                <a:tc>
                  <a:txBody>
                    <a:bodyPr/>
                    <a:lstStyle/>
                    <a:p>
                      <a:pPr algn="ctr"/>
                      <a:r>
                        <a:rPr lang="en-GB" b="1" dirty="0">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2818013"/>
                  </a:ext>
                </a:extLst>
              </a:tr>
            </a:tbl>
          </a:graphicData>
        </a:graphic>
      </p:graphicFrame>
      <p:grpSp>
        <p:nvGrpSpPr>
          <p:cNvPr id="4" name="Group 3">
            <a:extLst>
              <a:ext uri="{FF2B5EF4-FFF2-40B4-BE49-F238E27FC236}">
                <a16:creationId xmlns:a16="http://schemas.microsoft.com/office/drawing/2014/main" id="{21F7FF28-A150-4106-B54C-A1E92AE4867E}"/>
              </a:ext>
            </a:extLst>
          </p:cNvPr>
          <p:cNvGrpSpPr/>
          <p:nvPr/>
        </p:nvGrpSpPr>
        <p:grpSpPr>
          <a:xfrm>
            <a:off x="1780304" y="1718984"/>
            <a:ext cx="1493518" cy="1141594"/>
            <a:chOff x="1780304" y="1718984"/>
            <a:chExt cx="1493518" cy="1141594"/>
          </a:xfrm>
        </p:grpSpPr>
        <p:grpSp>
          <p:nvGrpSpPr>
            <p:cNvPr id="37" name="Group 36">
              <a:extLst>
                <a:ext uri="{FF2B5EF4-FFF2-40B4-BE49-F238E27FC236}">
                  <a16:creationId xmlns:a16="http://schemas.microsoft.com/office/drawing/2014/main" id="{360320B8-9C62-4EAB-9059-E3C9E8103EB7}"/>
                </a:ext>
              </a:extLst>
            </p:cNvPr>
            <p:cNvGrpSpPr/>
            <p:nvPr/>
          </p:nvGrpSpPr>
          <p:grpSpPr>
            <a:xfrm>
              <a:off x="1780304" y="1718984"/>
              <a:ext cx="1493518" cy="180015"/>
              <a:chOff x="5471937" y="4586290"/>
              <a:chExt cx="843049" cy="101614"/>
            </a:xfrm>
            <a:solidFill>
              <a:schemeClr val="accent1"/>
            </a:solidFill>
          </p:grpSpPr>
          <p:sp>
            <p:nvSpPr>
              <p:cNvPr id="59" name="Oval 58">
                <a:extLst>
                  <a:ext uri="{FF2B5EF4-FFF2-40B4-BE49-F238E27FC236}">
                    <a16:creationId xmlns:a16="http://schemas.microsoft.com/office/drawing/2014/main" id="{BF3131CF-5CBD-4739-B565-2A5FB9E39EA2}"/>
                  </a:ext>
                </a:extLst>
              </p:cNvPr>
              <p:cNvSpPr/>
              <p:nvPr/>
            </p:nvSpPr>
            <p:spPr>
              <a:xfrm rot="5400000">
                <a:off x="5619146" y="4586297"/>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E50DFF66-DD5B-49B6-80E3-0A3752C85ECB}"/>
                  </a:ext>
                </a:extLst>
              </p:cNvPr>
              <p:cNvSpPr/>
              <p:nvPr/>
            </p:nvSpPr>
            <p:spPr>
              <a:xfrm rot="5400000">
                <a:off x="5471937" y="4586297"/>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359633B3-405F-4D97-8AAD-AB8D74CD0C28}"/>
                  </a:ext>
                </a:extLst>
              </p:cNvPr>
              <p:cNvSpPr/>
              <p:nvPr/>
            </p:nvSpPr>
            <p:spPr>
              <a:xfrm rot="5400000">
                <a:off x="5916264" y="4586298"/>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269FAF0D-AA9F-4122-AFF1-307D88C309B4}"/>
                  </a:ext>
                </a:extLst>
              </p:cNvPr>
              <p:cNvSpPr/>
              <p:nvPr/>
            </p:nvSpPr>
            <p:spPr>
              <a:xfrm rot="5400000">
                <a:off x="5769054" y="4586290"/>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DE743F85-4179-4C1C-AD7C-0EF47EDE34B1}"/>
                  </a:ext>
                </a:extLst>
              </p:cNvPr>
              <p:cNvSpPr/>
              <p:nvPr/>
            </p:nvSpPr>
            <p:spPr>
              <a:xfrm rot="5400000">
                <a:off x="6213381" y="4586299"/>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2F6F4530-EA87-4BC4-8C86-AAEE5E6C5A84}"/>
                  </a:ext>
                </a:extLst>
              </p:cNvPr>
              <p:cNvSpPr/>
              <p:nvPr/>
            </p:nvSpPr>
            <p:spPr>
              <a:xfrm rot="5400000">
                <a:off x="6066187" y="4586293"/>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D3DEE8D0-6F30-419F-B959-9DC1B438DDB4}"/>
                </a:ext>
              </a:extLst>
            </p:cNvPr>
            <p:cNvGrpSpPr/>
            <p:nvPr/>
          </p:nvGrpSpPr>
          <p:grpSpPr>
            <a:xfrm>
              <a:off x="1780304" y="1959376"/>
              <a:ext cx="1493518" cy="180015"/>
              <a:chOff x="5471937" y="4728375"/>
              <a:chExt cx="843049" cy="101614"/>
            </a:xfrm>
            <a:solidFill>
              <a:schemeClr val="accent1"/>
            </a:solidFill>
          </p:grpSpPr>
          <p:sp>
            <p:nvSpPr>
              <p:cNvPr id="53" name="Oval 52">
                <a:extLst>
                  <a:ext uri="{FF2B5EF4-FFF2-40B4-BE49-F238E27FC236}">
                    <a16:creationId xmlns:a16="http://schemas.microsoft.com/office/drawing/2014/main" id="{B569AB94-289B-4DFC-B531-F1EB1EABBF0D}"/>
                  </a:ext>
                </a:extLst>
              </p:cNvPr>
              <p:cNvSpPr/>
              <p:nvPr/>
            </p:nvSpPr>
            <p:spPr>
              <a:xfrm rot="5400000">
                <a:off x="5619146" y="4728382"/>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1E8AC17E-ED5C-4BF5-87F1-169DD5D93928}"/>
                  </a:ext>
                </a:extLst>
              </p:cNvPr>
              <p:cNvSpPr/>
              <p:nvPr/>
            </p:nvSpPr>
            <p:spPr>
              <a:xfrm rot="5400000">
                <a:off x="5471937" y="4728382"/>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7E57CF9E-ABED-4BB0-B6DB-78A6871C0CA2}"/>
                  </a:ext>
                </a:extLst>
              </p:cNvPr>
              <p:cNvSpPr/>
              <p:nvPr/>
            </p:nvSpPr>
            <p:spPr>
              <a:xfrm rot="5400000">
                <a:off x="5916264" y="4728383"/>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B426B310-B890-4D84-A680-ACB1465EBFDD}"/>
                  </a:ext>
                </a:extLst>
              </p:cNvPr>
              <p:cNvSpPr/>
              <p:nvPr/>
            </p:nvSpPr>
            <p:spPr>
              <a:xfrm rot="5400000">
                <a:off x="5769054" y="4728375"/>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709076F4-3FBF-4F8C-ADF2-580A6DF71153}"/>
                  </a:ext>
                </a:extLst>
              </p:cNvPr>
              <p:cNvSpPr/>
              <p:nvPr/>
            </p:nvSpPr>
            <p:spPr>
              <a:xfrm rot="5400000">
                <a:off x="6213381" y="4728384"/>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C1B0BFAA-BF91-47F5-8786-D55C57883A29}"/>
                  </a:ext>
                </a:extLst>
              </p:cNvPr>
              <p:cNvSpPr/>
              <p:nvPr/>
            </p:nvSpPr>
            <p:spPr>
              <a:xfrm rot="5400000">
                <a:off x="6066187" y="4728378"/>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080F515D-ADDF-40F0-A695-9CB7BC37D44B}"/>
                </a:ext>
              </a:extLst>
            </p:cNvPr>
            <p:cNvGrpSpPr/>
            <p:nvPr/>
          </p:nvGrpSpPr>
          <p:grpSpPr>
            <a:xfrm>
              <a:off x="1780304" y="2440170"/>
              <a:ext cx="1493518" cy="180017"/>
              <a:chOff x="5471937" y="4870459"/>
              <a:chExt cx="843049" cy="101615"/>
            </a:xfrm>
            <a:solidFill>
              <a:schemeClr val="accent1"/>
            </a:solidFill>
          </p:grpSpPr>
          <p:sp>
            <p:nvSpPr>
              <p:cNvPr id="47" name="Oval 46">
                <a:extLst>
                  <a:ext uri="{FF2B5EF4-FFF2-40B4-BE49-F238E27FC236}">
                    <a16:creationId xmlns:a16="http://schemas.microsoft.com/office/drawing/2014/main" id="{3A76F53A-0789-4E00-8BBC-98738C81AE4D}"/>
                  </a:ext>
                </a:extLst>
              </p:cNvPr>
              <p:cNvSpPr/>
              <p:nvPr/>
            </p:nvSpPr>
            <p:spPr>
              <a:xfrm rot="5400000">
                <a:off x="5619146" y="4870460"/>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EFD8B4D7-1CAC-4D78-AA0E-DC672FC0B1CF}"/>
                  </a:ext>
                </a:extLst>
              </p:cNvPr>
              <p:cNvSpPr/>
              <p:nvPr/>
            </p:nvSpPr>
            <p:spPr>
              <a:xfrm rot="5400000">
                <a:off x="5471937" y="4870460"/>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A6794BEF-60B1-427B-B042-D7232C8590EE}"/>
                  </a:ext>
                </a:extLst>
              </p:cNvPr>
              <p:cNvSpPr/>
              <p:nvPr/>
            </p:nvSpPr>
            <p:spPr>
              <a:xfrm rot="5400000">
                <a:off x="5916264" y="4870461"/>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0B6EFF93-6C92-4263-A7FA-A64DBBBBD11E}"/>
                  </a:ext>
                </a:extLst>
              </p:cNvPr>
              <p:cNvSpPr/>
              <p:nvPr/>
            </p:nvSpPr>
            <p:spPr>
              <a:xfrm rot="5400000">
                <a:off x="5769054" y="4870459"/>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71EF11F3-F863-465B-AAF5-149D1008F3B0}"/>
                  </a:ext>
                </a:extLst>
              </p:cNvPr>
              <p:cNvSpPr/>
              <p:nvPr/>
            </p:nvSpPr>
            <p:spPr>
              <a:xfrm rot="5400000">
                <a:off x="6213381" y="4870469"/>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2050EFB2-4BB1-4869-A1F8-C8EDB8B28F6A}"/>
                  </a:ext>
                </a:extLst>
              </p:cNvPr>
              <p:cNvSpPr/>
              <p:nvPr/>
            </p:nvSpPr>
            <p:spPr>
              <a:xfrm rot="5400000">
                <a:off x="6066187" y="4870463"/>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32EDC109-69BA-4DBD-B62F-05B683C39E3C}"/>
                </a:ext>
              </a:extLst>
            </p:cNvPr>
            <p:cNvGrpSpPr/>
            <p:nvPr/>
          </p:nvGrpSpPr>
          <p:grpSpPr>
            <a:xfrm>
              <a:off x="1780304" y="2199778"/>
              <a:ext cx="1493518" cy="180017"/>
              <a:chOff x="5471937" y="4870459"/>
              <a:chExt cx="843049" cy="101615"/>
            </a:xfrm>
            <a:solidFill>
              <a:schemeClr val="accent1"/>
            </a:solidFill>
          </p:grpSpPr>
          <p:sp>
            <p:nvSpPr>
              <p:cNvPr id="41" name="Oval 40">
                <a:extLst>
                  <a:ext uri="{FF2B5EF4-FFF2-40B4-BE49-F238E27FC236}">
                    <a16:creationId xmlns:a16="http://schemas.microsoft.com/office/drawing/2014/main" id="{9221926D-3048-41BB-90A1-7B8A817E161B}"/>
                  </a:ext>
                </a:extLst>
              </p:cNvPr>
              <p:cNvSpPr/>
              <p:nvPr/>
            </p:nvSpPr>
            <p:spPr>
              <a:xfrm rot="5400000">
                <a:off x="5619146" y="4870460"/>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D8CCA0D-6F2D-428D-B252-D8619CFEBE3D}"/>
                  </a:ext>
                </a:extLst>
              </p:cNvPr>
              <p:cNvSpPr/>
              <p:nvPr/>
            </p:nvSpPr>
            <p:spPr>
              <a:xfrm rot="5400000">
                <a:off x="5471937" y="4870460"/>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EF6ADD9-7F18-4C48-B61B-F961D1AE043B}"/>
                  </a:ext>
                </a:extLst>
              </p:cNvPr>
              <p:cNvSpPr/>
              <p:nvPr/>
            </p:nvSpPr>
            <p:spPr>
              <a:xfrm rot="5400000">
                <a:off x="5916264" y="4870461"/>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C5397491-9DF5-45A9-A13B-4FFB81E5A42E}"/>
                  </a:ext>
                </a:extLst>
              </p:cNvPr>
              <p:cNvSpPr/>
              <p:nvPr/>
            </p:nvSpPr>
            <p:spPr>
              <a:xfrm rot="5400000">
                <a:off x="5769054" y="4870459"/>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08FBEC07-9A54-4C31-8C1B-B1FD069414C5}"/>
                  </a:ext>
                </a:extLst>
              </p:cNvPr>
              <p:cNvSpPr/>
              <p:nvPr/>
            </p:nvSpPr>
            <p:spPr>
              <a:xfrm rot="5400000">
                <a:off x="6213381" y="4870469"/>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5A645D48-5A44-460E-AD86-CB568EE02DB9}"/>
                  </a:ext>
                </a:extLst>
              </p:cNvPr>
              <p:cNvSpPr/>
              <p:nvPr/>
            </p:nvSpPr>
            <p:spPr>
              <a:xfrm rot="5400000">
                <a:off x="6066187" y="4870463"/>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6A204EA2-1AE1-40BB-9135-4CEC35549064}"/>
                </a:ext>
              </a:extLst>
            </p:cNvPr>
            <p:cNvGrpSpPr/>
            <p:nvPr/>
          </p:nvGrpSpPr>
          <p:grpSpPr>
            <a:xfrm>
              <a:off x="1780304" y="2680561"/>
              <a:ext cx="1493518" cy="180017"/>
              <a:chOff x="5471937" y="4870459"/>
              <a:chExt cx="843049" cy="101615"/>
            </a:xfrm>
            <a:solidFill>
              <a:schemeClr val="accent1"/>
            </a:solidFill>
          </p:grpSpPr>
          <p:sp>
            <p:nvSpPr>
              <p:cNvPr id="66" name="Oval 65">
                <a:extLst>
                  <a:ext uri="{FF2B5EF4-FFF2-40B4-BE49-F238E27FC236}">
                    <a16:creationId xmlns:a16="http://schemas.microsoft.com/office/drawing/2014/main" id="{8DBD0AAE-5C98-4C92-A856-AD5C225CB220}"/>
                  </a:ext>
                </a:extLst>
              </p:cNvPr>
              <p:cNvSpPr/>
              <p:nvPr/>
            </p:nvSpPr>
            <p:spPr>
              <a:xfrm rot="5400000">
                <a:off x="5619146" y="4870460"/>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F37EF30-489E-471C-B354-721031B199F5}"/>
                  </a:ext>
                </a:extLst>
              </p:cNvPr>
              <p:cNvSpPr/>
              <p:nvPr/>
            </p:nvSpPr>
            <p:spPr>
              <a:xfrm rot="5400000">
                <a:off x="5471937" y="4870460"/>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946DA118-E731-4BBA-A2E7-A292BFFCB55B}"/>
                  </a:ext>
                </a:extLst>
              </p:cNvPr>
              <p:cNvSpPr/>
              <p:nvPr/>
            </p:nvSpPr>
            <p:spPr>
              <a:xfrm rot="5400000">
                <a:off x="5916264" y="4870461"/>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A45B7906-83D2-4DB7-886E-BF99E8C1E5B4}"/>
                  </a:ext>
                </a:extLst>
              </p:cNvPr>
              <p:cNvSpPr/>
              <p:nvPr/>
            </p:nvSpPr>
            <p:spPr>
              <a:xfrm rot="5400000">
                <a:off x="5769054" y="4870459"/>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E5589C1-43A1-4322-9B01-DCA4912E1518}"/>
                  </a:ext>
                </a:extLst>
              </p:cNvPr>
              <p:cNvSpPr/>
              <p:nvPr/>
            </p:nvSpPr>
            <p:spPr>
              <a:xfrm rot="5400000">
                <a:off x="6213381" y="4870469"/>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61ADB04A-2074-4914-BAFC-CA3F49AC7ED9}"/>
                  </a:ext>
                </a:extLst>
              </p:cNvPr>
              <p:cNvSpPr/>
              <p:nvPr/>
            </p:nvSpPr>
            <p:spPr>
              <a:xfrm rot="5400000">
                <a:off x="6066187" y="4870463"/>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 name="Group 24">
            <a:extLst>
              <a:ext uri="{FF2B5EF4-FFF2-40B4-BE49-F238E27FC236}">
                <a16:creationId xmlns:a16="http://schemas.microsoft.com/office/drawing/2014/main" id="{60687D72-409B-4FEF-B43C-840D092F2477}"/>
              </a:ext>
            </a:extLst>
          </p:cNvPr>
          <p:cNvGrpSpPr/>
          <p:nvPr/>
        </p:nvGrpSpPr>
        <p:grpSpPr>
          <a:xfrm>
            <a:off x="1004947" y="3380355"/>
            <a:ext cx="3035535" cy="1201708"/>
            <a:chOff x="1387738" y="3428999"/>
            <a:chExt cx="2280642" cy="902861"/>
          </a:xfrm>
          <a:solidFill>
            <a:schemeClr val="accent6">
              <a:lumMod val="60000"/>
              <a:lumOff val="40000"/>
            </a:schemeClr>
          </a:solidFill>
        </p:grpSpPr>
        <p:grpSp>
          <p:nvGrpSpPr>
            <p:cNvPr id="9" name="Group 8">
              <a:extLst>
                <a:ext uri="{FF2B5EF4-FFF2-40B4-BE49-F238E27FC236}">
                  <a16:creationId xmlns:a16="http://schemas.microsoft.com/office/drawing/2014/main" id="{B8AB6CF0-52EB-4043-8CDF-F87D12DCB919}"/>
                </a:ext>
              </a:extLst>
            </p:cNvPr>
            <p:cNvGrpSpPr/>
            <p:nvPr/>
          </p:nvGrpSpPr>
          <p:grpSpPr>
            <a:xfrm>
              <a:off x="1387738" y="3428999"/>
              <a:ext cx="2280642" cy="181354"/>
              <a:chOff x="1391683" y="3428999"/>
              <a:chExt cx="2280642" cy="181354"/>
            </a:xfrm>
            <a:grpFill/>
          </p:grpSpPr>
          <p:sp>
            <p:nvSpPr>
              <p:cNvPr id="102" name="Oval 101">
                <a:extLst>
                  <a:ext uri="{FF2B5EF4-FFF2-40B4-BE49-F238E27FC236}">
                    <a16:creationId xmlns:a16="http://schemas.microsoft.com/office/drawing/2014/main" id="{6BB7E413-D274-4D9E-8880-0EEF468623BB}"/>
                  </a:ext>
                </a:extLst>
              </p:cNvPr>
              <p:cNvSpPr/>
              <p:nvPr/>
            </p:nvSpPr>
            <p:spPr>
              <a:xfrm>
                <a:off x="1652472" y="342901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03" name="Oval 102">
                <a:extLst>
                  <a:ext uri="{FF2B5EF4-FFF2-40B4-BE49-F238E27FC236}">
                    <a16:creationId xmlns:a16="http://schemas.microsoft.com/office/drawing/2014/main" id="{4B48651D-8497-47D2-9A36-00D8C0C0DD78}"/>
                  </a:ext>
                </a:extLst>
              </p:cNvPr>
              <p:cNvSpPr/>
              <p:nvPr/>
            </p:nvSpPr>
            <p:spPr>
              <a:xfrm>
                <a:off x="1391683" y="3429012"/>
                <a:ext cx="179997" cy="180003"/>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schemeClr val="tx1"/>
                    </a:solidFill>
                    <a:latin typeface="Century Gothic" panose="020B0502020202020204" pitchFamily="34" charset="0"/>
                  </a:rPr>
                  <a:t>10</a:t>
                </a:r>
                <a:endParaRPr lang="en-GB" sz="400" b="1" dirty="0">
                  <a:solidFill>
                    <a:schemeClr val="tx1"/>
                  </a:solidFill>
                  <a:latin typeface="Century Gothic" panose="020B0502020202020204" pitchFamily="34" charset="0"/>
                </a:endParaRPr>
              </a:p>
            </p:txBody>
          </p:sp>
          <p:sp>
            <p:nvSpPr>
              <p:cNvPr id="104" name="Oval 103">
                <a:extLst>
                  <a:ext uri="{FF2B5EF4-FFF2-40B4-BE49-F238E27FC236}">
                    <a16:creationId xmlns:a16="http://schemas.microsoft.com/office/drawing/2014/main" id="{A8E24E52-65BA-457C-8514-3037752A7F4C}"/>
                  </a:ext>
                </a:extLst>
              </p:cNvPr>
              <p:cNvSpPr/>
              <p:nvPr/>
            </p:nvSpPr>
            <p:spPr>
              <a:xfrm>
                <a:off x="2178837" y="3429014"/>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05" name="Oval 104">
                <a:extLst>
                  <a:ext uri="{FF2B5EF4-FFF2-40B4-BE49-F238E27FC236}">
                    <a16:creationId xmlns:a16="http://schemas.microsoft.com/office/drawing/2014/main" id="{E8FC3446-85BC-4CA2-B386-B36D8F8A610E}"/>
                  </a:ext>
                </a:extLst>
              </p:cNvPr>
              <p:cNvSpPr/>
              <p:nvPr/>
            </p:nvSpPr>
            <p:spPr>
              <a:xfrm>
                <a:off x="1918044" y="3428999"/>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06" name="Oval 105">
                <a:extLst>
                  <a:ext uri="{FF2B5EF4-FFF2-40B4-BE49-F238E27FC236}">
                    <a16:creationId xmlns:a16="http://schemas.microsoft.com/office/drawing/2014/main" id="{8872DA26-40D1-40DE-A761-3CAB609BFC5C}"/>
                  </a:ext>
                </a:extLst>
              </p:cNvPr>
              <p:cNvSpPr/>
              <p:nvPr/>
            </p:nvSpPr>
            <p:spPr>
              <a:xfrm>
                <a:off x="2705199" y="342901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07" name="Oval 106">
                <a:extLst>
                  <a:ext uri="{FF2B5EF4-FFF2-40B4-BE49-F238E27FC236}">
                    <a16:creationId xmlns:a16="http://schemas.microsoft.com/office/drawing/2014/main" id="{FC7C2EEC-CFB6-45EB-9720-847110120E50}"/>
                  </a:ext>
                </a:extLst>
              </p:cNvPr>
              <p:cNvSpPr/>
              <p:nvPr/>
            </p:nvSpPr>
            <p:spPr>
              <a:xfrm>
                <a:off x="2444435" y="342900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08" name="Oval 107">
                <a:extLst>
                  <a:ext uri="{FF2B5EF4-FFF2-40B4-BE49-F238E27FC236}">
                    <a16:creationId xmlns:a16="http://schemas.microsoft.com/office/drawing/2014/main" id="{0A33A051-0A54-4F9F-9E92-E15164E4F307}"/>
                  </a:ext>
                </a:extLst>
              </p:cNvPr>
              <p:cNvSpPr/>
              <p:nvPr/>
            </p:nvSpPr>
            <p:spPr>
              <a:xfrm>
                <a:off x="2965964" y="343035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09" name="Oval 108">
                <a:extLst>
                  <a:ext uri="{FF2B5EF4-FFF2-40B4-BE49-F238E27FC236}">
                    <a16:creationId xmlns:a16="http://schemas.microsoft.com/office/drawing/2014/main" id="{C568F9DE-F7F6-489E-A327-DEF28920DB3A}"/>
                  </a:ext>
                </a:extLst>
              </p:cNvPr>
              <p:cNvSpPr/>
              <p:nvPr/>
            </p:nvSpPr>
            <p:spPr>
              <a:xfrm>
                <a:off x="3492326" y="343035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10" name="Oval 109">
                <a:extLst>
                  <a:ext uri="{FF2B5EF4-FFF2-40B4-BE49-F238E27FC236}">
                    <a16:creationId xmlns:a16="http://schemas.microsoft.com/office/drawing/2014/main" id="{D3726A74-9924-427D-9E8E-4D66278E0239}"/>
                  </a:ext>
                </a:extLst>
              </p:cNvPr>
              <p:cNvSpPr/>
              <p:nvPr/>
            </p:nvSpPr>
            <p:spPr>
              <a:xfrm>
                <a:off x="3231562" y="343034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grpSp>
        <p:grpSp>
          <p:nvGrpSpPr>
            <p:cNvPr id="120" name="Group 119">
              <a:extLst>
                <a:ext uri="{FF2B5EF4-FFF2-40B4-BE49-F238E27FC236}">
                  <a16:creationId xmlns:a16="http://schemas.microsoft.com/office/drawing/2014/main" id="{408DFCEF-CA85-479A-871F-E797EB3665AD}"/>
                </a:ext>
              </a:extLst>
            </p:cNvPr>
            <p:cNvGrpSpPr/>
            <p:nvPr/>
          </p:nvGrpSpPr>
          <p:grpSpPr>
            <a:xfrm>
              <a:off x="1387738" y="3669501"/>
              <a:ext cx="2280642" cy="181354"/>
              <a:chOff x="1391683" y="3428999"/>
              <a:chExt cx="2280642" cy="181354"/>
            </a:xfrm>
            <a:grpFill/>
          </p:grpSpPr>
          <p:sp>
            <p:nvSpPr>
              <p:cNvPr id="121" name="Oval 120">
                <a:extLst>
                  <a:ext uri="{FF2B5EF4-FFF2-40B4-BE49-F238E27FC236}">
                    <a16:creationId xmlns:a16="http://schemas.microsoft.com/office/drawing/2014/main" id="{A2C2C7B9-DE21-4B7A-9DB9-6F9C0A4C9BDC}"/>
                  </a:ext>
                </a:extLst>
              </p:cNvPr>
              <p:cNvSpPr/>
              <p:nvPr/>
            </p:nvSpPr>
            <p:spPr>
              <a:xfrm>
                <a:off x="1652472" y="342901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22" name="Oval 121">
                <a:extLst>
                  <a:ext uri="{FF2B5EF4-FFF2-40B4-BE49-F238E27FC236}">
                    <a16:creationId xmlns:a16="http://schemas.microsoft.com/office/drawing/2014/main" id="{B2322BD6-2861-4DC1-8814-AC346C946CD6}"/>
                  </a:ext>
                </a:extLst>
              </p:cNvPr>
              <p:cNvSpPr/>
              <p:nvPr/>
            </p:nvSpPr>
            <p:spPr>
              <a:xfrm>
                <a:off x="1391683" y="3429012"/>
                <a:ext cx="179997" cy="180003"/>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schemeClr val="tx1"/>
                    </a:solidFill>
                    <a:latin typeface="Century Gothic" panose="020B0502020202020204" pitchFamily="34" charset="0"/>
                  </a:rPr>
                  <a:t>10</a:t>
                </a:r>
                <a:endParaRPr lang="en-GB" sz="400" b="1" dirty="0">
                  <a:solidFill>
                    <a:schemeClr val="tx1"/>
                  </a:solidFill>
                  <a:latin typeface="Century Gothic" panose="020B0502020202020204" pitchFamily="34" charset="0"/>
                </a:endParaRPr>
              </a:p>
            </p:txBody>
          </p:sp>
          <p:sp>
            <p:nvSpPr>
              <p:cNvPr id="123" name="Oval 122">
                <a:extLst>
                  <a:ext uri="{FF2B5EF4-FFF2-40B4-BE49-F238E27FC236}">
                    <a16:creationId xmlns:a16="http://schemas.microsoft.com/office/drawing/2014/main" id="{B8168168-7C45-4855-8012-0E914592F5C3}"/>
                  </a:ext>
                </a:extLst>
              </p:cNvPr>
              <p:cNvSpPr/>
              <p:nvPr/>
            </p:nvSpPr>
            <p:spPr>
              <a:xfrm>
                <a:off x="2178837" y="3429014"/>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24" name="Oval 123">
                <a:extLst>
                  <a:ext uri="{FF2B5EF4-FFF2-40B4-BE49-F238E27FC236}">
                    <a16:creationId xmlns:a16="http://schemas.microsoft.com/office/drawing/2014/main" id="{5CFAFC12-7E5F-4E5C-A2B3-F11C23D33AE8}"/>
                  </a:ext>
                </a:extLst>
              </p:cNvPr>
              <p:cNvSpPr/>
              <p:nvPr/>
            </p:nvSpPr>
            <p:spPr>
              <a:xfrm>
                <a:off x="1918044" y="3428999"/>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25" name="Oval 124">
                <a:extLst>
                  <a:ext uri="{FF2B5EF4-FFF2-40B4-BE49-F238E27FC236}">
                    <a16:creationId xmlns:a16="http://schemas.microsoft.com/office/drawing/2014/main" id="{01B3E699-8286-49FB-B853-945E1A5762B0}"/>
                  </a:ext>
                </a:extLst>
              </p:cNvPr>
              <p:cNvSpPr/>
              <p:nvPr/>
            </p:nvSpPr>
            <p:spPr>
              <a:xfrm>
                <a:off x="2705199" y="342901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26" name="Oval 125">
                <a:extLst>
                  <a:ext uri="{FF2B5EF4-FFF2-40B4-BE49-F238E27FC236}">
                    <a16:creationId xmlns:a16="http://schemas.microsoft.com/office/drawing/2014/main" id="{AFE5511C-E4DE-4B5C-BD30-86337167EE77}"/>
                  </a:ext>
                </a:extLst>
              </p:cNvPr>
              <p:cNvSpPr/>
              <p:nvPr/>
            </p:nvSpPr>
            <p:spPr>
              <a:xfrm>
                <a:off x="2444435" y="342900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27" name="Oval 126">
                <a:extLst>
                  <a:ext uri="{FF2B5EF4-FFF2-40B4-BE49-F238E27FC236}">
                    <a16:creationId xmlns:a16="http://schemas.microsoft.com/office/drawing/2014/main" id="{B538EA36-5DB8-4650-AE1B-8659F008F1A1}"/>
                  </a:ext>
                </a:extLst>
              </p:cNvPr>
              <p:cNvSpPr/>
              <p:nvPr/>
            </p:nvSpPr>
            <p:spPr>
              <a:xfrm>
                <a:off x="2965964" y="343035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28" name="Oval 127">
                <a:extLst>
                  <a:ext uri="{FF2B5EF4-FFF2-40B4-BE49-F238E27FC236}">
                    <a16:creationId xmlns:a16="http://schemas.microsoft.com/office/drawing/2014/main" id="{831AA912-8DD0-48A8-89C2-A7DBDB370B3C}"/>
                  </a:ext>
                </a:extLst>
              </p:cNvPr>
              <p:cNvSpPr/>
              <p:nvPr/>
            </p:nvSpPr>
            <p:spPr>
              <a:xfrm>
                <a:off x="3492326" y="343035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29" name="Oval 128">
                <a:extLst>
                  <a:ext uri="{FF2B5EF4-FFF2-40B4-BE49-F238E27FC236}">
                    <a16:creationId xmlns:a16="http://schemas.microsoft.com/office/drawing/2014/main" id="{F92195A8-20BF-4B80-BC1D-F848DECC82FB}"/>
                  </a:ext>
                </a:extLst>
              </p:cNvPr>
              <p:cNvSpPr/>
              <p:nvPr/>
            </p:nvSpPr>
            <p:spPr>
              <a:xfrm>
                <a:off x="3231562" y="343034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grpSp>
        <p:grpSp>
          <p:nvGrpSpPr>
            <p:cNvPr id="130" name="Group 129">
              <a:extLst>
                <a:ext uri="{FF2B5EF4-FFF2-40B4-BE49-F238E27FC236}">
                  <a16:creationId xmlns:a16="http://schemas.microsoft.com/office/drawing/2014/main" id="{21C90929-8F43-4CC1-9481-964A9BD19608}"/>
                </a:ext>
              </a:extLst>
            </p:cNvPr>
            <p:cNvGrpSpPr/>
            <p:nvPr/>
          </p:nvGrpSpPr>
          <p:grpSpPr>
            <a:xfrm>
              <a:off x="1387738" y="3910003"/>
              <a:ext cx="2280642" cy="181354"/>
              <a:chOff x="1391683" y="3428999"/>
              <a:chExt cx="2280642" cy="181354"/>
            </a:xfrm>
            <a:grpFill/>
          </p:grpSpPr>
          <p:sp>
            <p:nvSpPr>
              <p:cNvPr id="131" name="Oval 130">
                <a:extLst>
                  <a:ext uri="{FF2B5EF4-FFF2-40B4-BE49-F238E27FC236}">
                    <a16:creationId xmlns:a16="http://schemas.microsoft.com/office/drawing/2014/main" id="{D2E79922-00DA-48DB-ABA5-C2793E4632F1}"/>
                  </a:ext>
                </a:extLst>
              </p:cNvPr>
              <p:cNvSpPr/>
              <p:nvPr/>
            </p:nvSpPr>
            <p:spPr>
              <a:xfrm>
                <a:off x="1652472" y="342901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32" name="Oval 131">
                <a:extLst>
                  <a:ext uri="{FF2B5EF4-FFF2-40B4-BE49-F238E27FC236}">
                    <a16:creationId xmlns:a16="http://schemas.microsoft.com/office/drawing/2014/main" id="{5A28FC54-9249-4FE7-AD40-57E9419A7776}"/>
                  </a:ext>
                </a:extLst>
              </p:cNvPr>
              <p:cNvSpPr/>
              <p:nvPr/>
            </p:nvSpPr>
            <p:spPr>
              <a:xfrm>
                <a:off x="1391683" y="3429012"/>
                <a:ext cx="179997" cy="180003"/>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schemeClr val="tx1"/>
                    </a:solidFill>
                    <a:latin typeface="Century Gothic" panose="020B0502020202020204" pitchFamily="34" charset="0"/>
                  </a:rPr>
                  <a:t>10</a:t>
                </a:r>
                <a:endParaRPr lang="en-GB" sz="400" b="1" dirty="0">
                  <a:solidFill>
                    <a:schemeClr val="tx1"/>
                  </a:solidFill>
                  <a:latin typeface="Century Gothic" panose="020B0502020202020204" pitchFamily="34" charset="0"/>
                </a:endParaRPr>
              </a:p>
            </p:txBody>
          </p:sp>
          <p:sp>
            <p:nvSpPr>
              <p:cNvPr id="133" name="Oval 132">
                <a:extLst>
                  <a:ext uri="{FF2B5EF4-FFF2-40B4-BE49-F238E27FC236}">
                    <a16:creationId xmlns:a16="http://schemas.microsoft.com/office/drawing/2014/main" id="{A6777F41-9785-4489-822D-6B70A99F5CDC}"/>
                  </a:ext>
                </a:extLst>
              </p:cNvPr>
              <p:cNvSpPr/>
              <p:nvPr/>
            </p:nvSpPr>
            <p:spPr>
              <a:xfrm>
                <a:off x="2178837" y="3429014"/>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34" name="Oval 133">
                <a:extLst>
                  <a:ext uri="{FF2B5EF4-FFF2-40B4-BE49-F238E27FC236}">
                    <a16:creationId xmlns:a16="http://schemas.microsoft.com/office/drawing/2014/main" id="{C6799AE3-EA14-4125-8F61-DD87D6AFC4B5}"/>
                  </a:ext>
                </a:extLst>
              </p:cNvPr>
              <p:cNvSpPr/>
              <p:nvPr/>
            </p:nvSpPr>
            <p:spPr>
              <a:xfrm>
                <a:off x="1918044" y="3428999"/>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35" name="Oval 134">
                <a:extLst>
                  <a:ext uri="{FF2B5EF4-FFF2-40B4-BE49-F238E27FC236}">
                    <a16:creationId xmlns:a16="http://schemas.microsoft.com/office/drawing/2014/main" id="{C48144ED-D764-4F1C-9AE4-2D66151E1867}"/>
                  </a:ext>
                </a:extLst>
              </p:cNvPr>
              <p:cNvSpPr/>
              <p:nvPr/>
            </p:nvSpPr>
            <p:spPr>
              <a:xfrm>
                <a:off x="2705199" y="342901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36" name="Oval 135">
                <a:extLst>
                  <a:ext uri="{FF2B5EF4-FFF2-40B4-BE49-F238E27FC236}">
                    <a16:creationId xmlns:a16="http://schemas.microsoft.com/office/drawing/2014/main" id="{274CE77E-7AF4-4EFC-9167-C9473DDC77CA}"/>
                  </a:ext>
                </a:extLst>
              </p:cNvPr>
              <p:cNvSpPr/>
              <p:nvPr/>
            </p:nvSpPr>
            <p:spPr>
              <a:xfrm>
                <a:off x="2444435" y="342900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37" name="Oval 136">
                <a:extLst>
                  <a:ext uri="{FF2B5EF4-FFF2-40B4-BE49-F238E27FC236}">
                    <a16:creationId xmlns:a16="http://schemas.microsoft.com/office/drawing/2014/main" id="{D5375DA6-98D6-4F76-8A6E-C601B830C429}"/>
                  </a:ext>
                </a:extLst>
              </p:cNvPr>
              <p:cNvSpPr/>
              <p:nvPr/>
            </p:nvSpPr>
            <p:spPr>
              <a:xfrm>
                <a:off x="2965964" y="343035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38" name="Oval 137">
                <a:extLst>
                  <a:ext uri="{FF2B5EF4-FFF2-40B4-BE49-F238E27FC236}">
                    <a16:creationId xmlns:a16="http://schemas.microsoft.com/office/drawing/2014/main" id="{BF33D320-E701-4ABE-A67C-323A83571F36}"/>
                  </a:ext>
                </a:extLst>
              </p:cNvPr>
              <p:cNvSpPr/>
              <p:nvPr/>
            </p:nvSpPr>
            <p:spPr>
              <a:xfrm>
                <a:off x="3492326" y="343035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39" name="Oval 138">
                <a:extLst>
                  <a:ext uri="{FF2B5EF4-FFF2-40B4-BE49-F238E27FC236}">
                    <a16:creationId xmlns:a16="http://schemas.microsoft.com/office/drawing/2014/main" id="{AAA9B008-4B35-449E-8B88-BC6DEDBD55E9}"/>
                  </a:ext>
                </a:extLst>
              </p:cNvPr>
              <p:cNvSpPr/>
              <p:nvPr/>
            </p:nvSpPr>
            <p:spPr>
              <a:xfrm>
                <a:off x="3231562" y="343034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grpSp>
        <p:grpSp>
          <p:nvGrpSpPr>
            <p:cNvPr id="140" name="Group 139">
              <a:extLst>
                <a:ext uri="{FF2B5EF4-FFF2-40B4-BE49-F238E27FC236}">
                  <a16:creationId xmlns:a16="http://schemas.microsoft.com/office/drawing/2014/main" id="{CBB4DC8F-420F-4726-8F46-66A8CB436769}"/>
                </a:ext>
              </a:extLst>
            </p:cNvPr>
            <p:cNvGrpSpPr/>
            <p:nvPr/>
          </p:nvGrpSpPr>
          <p:grpSpPr>
            <a:xfrm>
              <a:off x="1387738" y="4150506"/>
              <a:ext cx="2280642" cy="181354"/>
              <a:chOff x="1391683" y="3428999"/>
              <a:chExt cx="2280642" cy="181354"/>
            </a:xfrm>
            <a:grpFill/>
          </p:grpSpPr>
          <p:sp>
            <p:nvSpPr>
              <p:cNvPr id="141" name="Oval 140">
                <a:extLst>
                  <a:ext uri="{FF2B5EF4-FFF2-40B4-BE49-F238E27FC236}">
                    <a16:creationId xmlns:a16="http://schemas.microsoft.com/office/drawing/2014/main" id="{E3A7DF20-59DD-4F51-A2F9-E6D501CA4E68}"/>
                  </a:ext>
                </a:extLst>
              </p:cNvPr>
              <p:cNvSpPr/>
              <p:nvPr/>
            </p:nvSpPr>
            <p:spPr>
              <a:xfrm>
                <a:off x="1652472" y="342901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42" name="Oval 141">
                <a:extLst>
                  <a:ext uri="{FF2B5EF4-FFF2-40B4-BE49-F238E27FC236}">
                    <a16:creationId xmlns:a16="http://schemas.microsoft.com/office/drawing/2014/main" id="{A0487DEF-7FB2-4005-83D3-0D3F2112BF1E}"/>
                  </a:ext>
                </a:extLst>
              </p:cNvPr>
              <p:cNvSpPr/>
              <p:nvPr/>
            </p:nvSpPr>
            <p:spPr>
              <a:xfrm>
                <a:off x="1391683" y="3429012"/>
                <a:ext cx="179997" cy="180003"/>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schemeClr val="tx1"/>
                    </a:solidFill>
                    <a:latin typeface="Century Gothic" panose="020B0502020202020204" pitchFamily="34" charset="0"/>
                  </a:rPr>
                  <a:t>10</a:t>
                </a:r>
                <a:endParaRPr lang="en-GB" sz="400" b="1" dirty="0">
                  <a:solidFill>
                    <a:schemeClr val="tx1"/>
                  </a:solidFill>
                  <a:latin typeface="Century Gothic" panose="020B0502020202020204" pitchFamily="34" charset="0"/>
                </a:endParaRPr>
              </a:p>
            </p:txBody>
          </p:sp>
          <p:sp>
            <p:nvSpPr>
              <p:cNvPr id="143" name="Oval 142">
                <a:extLst>
                  <a:ext uri="{FF2B5EF4-FFF2-40B4-BE49-F238E27FC236}">
                    <a16:creationId xmlns:a16="http://schemas.microsoft.com/office/drawing/2014/main" id="{7B36C9E7-F869-438C-90FF-7B0129F2F39C}"/>
                  </a:ext>
                </a:extLst>
              </p:cNvPr>
              <p:cNvSpPr/>
              <p:nvPr/>
            </p:nvSpPr>
            <p:spPr>
              <a:xfrm>
                <a:off x="2178837" y="3429014"/>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44" name="Oval 143">
                <a:extLst>
                  <a:ext uri="{FF2B5EF4-FFF2-40B4-BE49-F238E27FC236}">
                    <a16:creationId xmlns:a16="http://schemas.microsoft.com/office/drawing/2014/main" id="{34272B19-9B53-435F-B3BF-C89868FE1056}"/>
                  </a:ext>
                </a:extLst>
              </p:cNvPr>
              <p:cNvSpPr/>
              <p:nvPr/>
            </p:nvSpPr>
            <p:spPr>
              <a:xfrm>
                <a:off x="1918044" y="3428999"/>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45" name="Oval 144">
                <a:extLst>
                  <a:ext uri="{FF2B5EF4-FFF2-40B4-BE49-F238E27FC236}">
                    <a16:creationId xmlns:a16="http://schemas.microsoft.com/office/drawing/2014/main" id="{32F2516C-BC3C-4308-ADA3-3BA184AB5EB1}"/>
                  </a:ext>
                </a:extLst>
              </p:cNvPr>
              <p:cNvSpPr/>
              <p:nvPr/>
            </p:nvSpPr>
            <p:spPr>
              <a:xfrm>
                <a:off x="2705199" y="342901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46" name="Oval 145">
                <a:extLst>
                  <a:ext uri="{FF2B5EF4-FFF2-40B4-BE49-F238E27FC236}">
                    <a16:creationId xmlns:a16="http://schemas.microsoft.com/office/drawing/2014/main" id="{B2E79F34-B4DC-4B30-AE36-CF0328DDE8DD}"/>
                  </a:ext>
                </a:extLst>
              </p:cNvPr>
              <p:cNvSpPr/>
              <p:nvPr/>
            </p:nvSpPr>
            <p:spPr>
              <a:xfrm>
                <a:off x="2444435" y="342900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47" name="Oval 146">
                <a:extLst>
                  <a:ext uri="{FF2B5EF4-FFF2-40B4-BE49-F238E27FC236}">
                    <a16:creationId xmlns:a16="http://schemas.microsoft.com/office/drawing/2014/main" id="{22654826-298F-459E-AB8A-06B9D06AC9E2}"/>
                  </a:ext>
                </a:extLst>
              </p:cNvPr>
              <p:cNvSpPr/>
              <p:nvPr/>
            </p:nvSpPr>
            <p:spPr>
              <a:xfrm>
                <a:off x="2965964" y="343035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48" name="Oval 147">
                <a:extLst>
                  <a:ext uri="{FF2B5EF4-FFF2-40B4-BE49-F238E27FC236}">
                    <a16:creationId xmlns:a16="http://schemas.microsoft.com/office/drawing/2014/main" id="{F13AB7F8-80CE-40D9-B309-D3A5358B2581}"/>
                  </a:ext>
                </a:extLst>
              </p:cNvPr>
              <p:cNvSpPr/>
              <p:nvPr/>
            </p:nvSpPr>
            <p:spPr>
              <a:xfrm>
                <a:off x="3492326" y="343035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49" name="Oval 148">
                <a:extLst>
                  <a:ext uri="{FF2B5EF4-FFF2-40B4-BE49-F238E27FC236}">
                    <a16:creationId xmlns:a16="http://schemas.microsoft.com/office/drawing/2014/main" id="{9E09D41C-A632-4D9F-BE5A-0D3436E0CC9F}"/>
                  </a:ext>
                </a:extLst>
              </p:cNvPr>
              <p:cNvSpPr/>
              <p:nvPr/>
            </p:nvSpPr>
            <p:spPr>
              <a:xfrm>
                <a:off x="3231562" y="343034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grpSp>
      </p:grpSp>
      <p:grpSp>
        <p:nvGrpSpPr>
          <p:cNvPr id="26" name="Group 25">
            <a:extLst>
              <a:ext uri="{FF2B5EF4-FFF2-40B4-BE49-F238E27FC236}">
                <a16:creationId xmlns:a16="http://schemas.microsoft.com/office/drawing/2014/main" id="{8E7A57F7-3A85-40F3-ADF0-410B25DE47E5}"/>
              </a:ext>
            </a:extLst>
          </p:cNvPr>
          <p:cNvGrpSpPr/>
          <p:nvPr/>
        </p:nvGrpSpPr>
        <p:grpSpPr>
          <a:xfrm>
            <a:off x="1190608" y="5004920"/>
            <a:ext cx="2688458" cy="561490"/>
            <a:chOff x="1540138" y="3581399"/>
            <a:chExt cx="2019878" cy="421855"/>
          </a:xfrm>
          <a:solidFill>
            <a:schemeClr val="accent6"/>
          </a:solidFill>
        </p:grpSpPr>
        <p:sp>
          <p:nvSpPr>
            <p:cNvPr id="150" name="Oval 149">
              <a:extLst>
                <a:ext uri="{FF2B5EF4-FFF2-40B4-BE49-F238E27FC236}">
                  <a16:creationId xmlns:a16="http://schemas.microsoft.com/office/drawing/2014/main" id="{ECA1D79F-B91C-4AFE-826C-725B49B469BB}"/>
                </a:ext>
              </a:extLst>
            </p:cNvPr>
            <p:cNvSpPr/>
            <p:nvPr/>
          </p:nvSpPr>
          <p:spPr>
            <a:xfrm>
              <a:off x="1800927" y="3581412"/>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51" name="Oval 150">
              <a:extLst>
                <a:ext uri="{FF2B5EF4-FFF2-40B4-BE49-F238E27FC236}">
                  <a16:creationId xmlns:a16="http://schemas.microsoft.com/office/drawing/2014/main" id="{50C61F53-F1F8-476B-9503-E6370B468AC7}"/>
                </a:ext>
              </a:extLst>
            </p:cNvPr>
            <p:cNvSpPr/>
            <p:nvPr/>
          </p:nvSpPr>
          <p:spPr>
            <a:xfrm>
              <a:off x="1540138" y="3581412"/>
              <a:ext cx="179997" cy="180003"/>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schemeClr val="tx1"/>
                  </a:solidFill>
                  <a:latin typeface="Century Gothic" panose="020B0502020202020204" pitchFamily="34" charset="0"/>
                </a:rPr>
                <a:t>10</a:t>
              </a:r>
              <a:endParaRPr lang="en-GB" sz="400" b="1" dirty="0">
                <a:solidFill>
                  <a:schemeClr val="tx1"/>
                </a:solidFill>
                <a:latin typeface="Century Gothic" panose="020B0502020202020204" pitchFamily="34" charset="0"/>
              </a:endParaRPr>
            </a:p>
          </p:txBody>
        </p:sp>
        <p:sp>
          <p:nvSpPr>
            <p:cNvPr id="152" name="Oval 151">
              <a:extLst>
                <a:ext uri="{FF2B5EF4-FFF2-40B4-BE49-F238E27FC236}">
                  <a16:creationId xmlns:a16="http://schemas.microsoft.com/office/drawing/2014/main" id="{F869BA54-CA64-4969-8517-8FC85B9FE05B}"/>
                </a:ext>
              </a:extLst>
            </p:cNvPr>
            <p:cNvSpPr/>
            <p:nvPr/>
          </p:nvSpPr>
          <p:spPr>
            <a:xfrm>
              <a:off x="2327292" y="3581414"/>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53" name="Oval 152">
              <a:extLst>
                <a:ext uri="{FF2B5EF4-FFF2-40B4-BE49-F238E27FC236}">
                  <a16:creationId xmlns:a16="http://schemas.microsoft.com/office/drawing/2014/main" id="{CA3E1AC6-ABD1-47A4-A663-DF36B3321083}"/>
                </a:ext>
              </a:extLst>
            </p:cNvPr>
            <p:cNvSpPr/>
            <p:nvPr/>
          </p:nvSpPr>
          <p:spPr>
            <a:xfrm>
              <a:off x="2066499" y="3581399"/>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54" name="Oval 153">
              <a:extLst>
                <a:ext uri="{FF2B5EF4-FFF2-40B4-BE49-F238E27FC236}">
                  <a16:creationId xmlns:a16="http://schemas.microsoft.com/office/drawing/2014/main" id="{17774730-E043-4B52-9691-C1D554572257}"/>
                </a:ext>
              </a:extLst>
            </p:cNvPr>
            <p:cNvSpPr/>
            <p:nvPr/>
          </p:nvSpPr>
          <p:spPr>
            <a:xfrm>
              <a:off x="2853654" y="3581415"/>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55" name="Oval 154">
              <a:extLst>
                <a:ext uri="{FF2B5EF4-FFF2-40B4-BE49-F238E27FC236}">
                  <a16:creationId xmlns:a16="http://schemas.microsoft.com/office/drawing/2014/main" id="{2F39BC27-1823-4E46-B577-3511461339A6}"/>
                </a:ext>
              </a:extLst>
            </p:cNvPr>
            <p:cNvSpPr/>
            <p:nvPr/>
          </p:nvSpPr>
          <p:spPr>
            <a:xfrm>
              <a:off x="2592890" y="3581405"/>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56" name="Oval 155">
              <a:extLst>
                <a:ext uri="{FF2B5EF4-FFF2-40B4-BE49-F238E27FC236}">
                  <a16:creationId xmlns:a16="http://schemas.microsoft.com/office/drawing/2014/main" id="{CB8FA082-FFED-4701-A6F7-9D32344379A4}"/>
                </a:ext>
              </a:extLst>
            </p:cNvPr>
            <p:cNvSpPr/>
            <p:nvPr/>
          </p:nvSpPr>
          <p:spPr>
            <a:xfrm>
              <a:off x="3114419" y="3582752"/>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57" name="Oval 156">
              <a:extLst>
                <a:ext uri="{FF2B5EF4-FFF2-40B4-BE49-F238E27FC236}">
                  <a16:creationId xmlns:a16="http://schemas.microsoft.com/office/drawing/2014/main" id="{7B8D3F8A-9BDF-474E-B965-1ED83585281C}"/>
                </a:ext>
              </a:extLst>
            </p:cNvPr>
            <p:cNvSpPr/>
            <p:nvPr/>
          </p:nvSpPr>
          <p:spPr>
            <a:xfrm>
              <a:off x="3380017" y="3582743"/>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58" name="Oval 157">
              <a:extLst>
                <a:ext uri="{FF2B5EF4-FFF2-40B4-BE49-F238E27FC236}">
                  <a16:creationId xmlns:a16="http://schemas.microsoft.com/office/drawing/2014/main" id="{061895A2-BD9E-4525-81BE-AD2375EC8DE5}"/>
                </a:ext>
              </a:extLst>
            </p:cNvPr>
            <p:cNvSpPr/>
            <p:nvPr/>
          </p:nvSpPr>
          <p:spPr>
            <a:xfrm>
              <a:off x="1800927" y="3821914"/>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59" name="Oval 158">
              <a:extLst>
                <a:ext uri="{FF2B5EF4-FFF2-40B4-BE49-F238E27FC236}">
                  <a16:creationId xmlns:a16="http://schemas.microsoft.com/office/drawing/2014/main" id="{E7D2964D-3559-407A-94DD-F67189BEA923}"/>
                </a:ext>
              </a:extLst>
            </p:cNvPr>
            <p:cNvSpPr/>
            <p:nvPr/>
          </p:nvSpPr>
          <p:spPr>
            <a:xfrm>
              <a:off x="1540138" y="3821914"/>
              <a:ext cx="179997" cy="180003"/>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schemeClr val="tx1"/>
                  </a:solidFill>
                  <a:latin typeface="Century Gothic" panose="020B0502020202020204" pitchFamily="34" charset="0"/>
                </a:rPr>
                <a:t>10</a:t>
              </a:r>
              <a:endParaRPr lang="en-GB" sz="400" b="1" dirty="0">
                <a:solidFill>
                  <a:schemeClr val="tx1"/>
                </a:solidFill>
                <a:latin typeface="Century Gothic" panose="020B0502020202020204" pitchFamily="34" charset="0"/>
              </a:endParaRPr>
            </a:p>
          </p:txBody>
        </p:sp>
        <p:sp>
          <p:nvSpPr>
            <p:cNvPr id="160" name="Oval 159">
              <a:extLst>
                <a:ext uri="{FF2B5EF4-FFF2-40B4-BE49-F238E27FC236}">
                  <a16:creationId xmlns:a16="http://schemas.microsoft.com/office/drawing/2014/main" id="{13573454-A312-4980-8B55-12EF60A25FC3}"/>
                </a:ext>
              </a:extLst>
            </p:cNvPr>
            <p:cNvSpPr/>
            <p:nvPr/>
          </p:nvSpPr>
          <p:spPr>
            <a:xfrm>
              <a:off x="2327292" y="3821916"/>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61" name="Oval 160">
              <a:extLst>
                <a:ext uri="{FF2B5EF4-FFF2-40B4-BE49-F238E27FC236}">
                  <a16:creationId xmlns:a16="http://schemas.microsoft.com/office/drawing/2014/main" id="{4A32AB62-D6C5-4572-99E8-1897710C4CA0}"/>
                </a:ext>
              </a:extLst>
            </p:cNvPr>
            <p:cNvSpPr/>
            <p:nvPr/>
          </p:nvSpPr>
          <p:spPr>
            <a:xfrm>
              <a:off x="2066499" y="3821901"/>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62" name="Oval 161">
              <a:extLst>
                <a:ext uri="{FF2B5EF4-FFF2-40B4-BE49-F238E27FC236}">
                  <a16:creationId xmlns:a16="http://schemas.microsoft.com/office/drawing/2014/main" id="{019EF6D9-67DF-48BD-A7EB-38A994FB5272}"/>
                </a:ext>
              </a:extLst>
            </p:cNvPr>
            <p:cNvSpPr/>
            <p:nvPr/>
          </p:nvSpPr>
          <p:spPr>
            <a:xfrm>
              <a:off x="2853654" y="3821917"/>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63" name="Oval 162">
              <a:extLst>
                <a:ext uri="{FF2B5EF4-FFF2-40B4-BE49-F238E27FC236}">
                  <a16:creationId xmlns:a16="http://schemas.microsoft.com/office/drawing/2014/main" id="{C386836D-9EC5-4E1A-98A4-29DC9E029B7F}"/>
                </a:ext>
              </a:extLst>
            </p:cNvPr>
            <p:cNvSpPr/>
            <p:nvPr/>
          </p:nvSpPr>
          <p:spPr>
            <a:xfrm>
              <a:off x="2592890" y="3821907"/>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64" name="Oval 163">
              <a:extLst>
                <a:ext uri="{FF2B5EF4-FFF2-40B4-BE49-F238E27FC236}">
                  <a16:creationId xmlns:a16="http://schemas.microsoft.com/office/drawing/2014/main" id="{CCFAF8A1-0C4C-4E4D-AE8B-52BCDAEE1E8C}"/>
                </a:ext>
              </a:extLst>
            </p:cNvPr>
            <p:cNvSpPr/>
            <p:nvPr/>
          </p:nvSpPr>
          <p:spPr>
            <a:xfrm>
              <a:off x="3114419" y="3823254"/>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65" name="Oval 164">
              <a:extLst>
                <a:ext uri="{FF2B5EF4-FFF2-40B4-BE49-F238E27FC236}">
                  <a16:creationId xmlns:a16="http://schemas.microsoft.com/office/drawing/2014/main" id="{C875BE81-E5FC-4B83-A148-742BBFE09412}"/>
                </a:ext>
              </a:extLst>
            </p:cNvPr>
            <p:cNvSpPr/>
            <p:nvPr/>
          </p:nvSpPr>
          <p:spPr>
            <a:xfrm>
              <a:off x="3380017" y="3823245"/>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grpSp>
    </p:spTree>
    <p:extLst>
      <p:ext uri="{BB962C8B-B14F-4D97-AF65-F5344CB8AC3E}">
        <p14:creationId xmlns:p14="http://schemas.microsoft.com/office/powerpoint/2010/main" val="22668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related facts.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2">
            <a:extLst>
              <a:ext uri="{FF2B5EF4-FFF2-40B4-BE49-F238E27FC236}">
                <a16:creationId xmlns:a16="http://schemas.microsoft.com/office/drawing/2014/main" id="{AFC3C3DB-1F4A-4869-A404-B301D247A50B}"/>
              </a:ext>
            </a:extLst>
          </p:cNvPr>
          <p:cNvGraphicFramePr>
            <a:graphicFrameLocks noGrp="1"/>
          </p:cNvGraphicFramePr>
          <p:nvPr>
            <p:extLst>
              <p:ext uri="{D42A27DB-BD31-4B8C-83A1-F6EECF244321}">
                <p14:modId xmlns:p14="http://schemas.microsoft.com/office/powerpoint/2010/main" val="3460426908"/>
              </p:ext>
            </p:extLst>
          </p:nvPr>
        </p:nvGraphicFramePr>
        <p:xfrm>
          <a:off x="643482" y="1416155"/>
          <a:ext cx="3014120" cy="370840"/>
        </p:xfrm>
        <a:graphic>
          <a:graphicData uri="http://schemas.openxmlformats.org/drawingml/2006/table">
            <a:tbl>
              <a:tblPr firstRow="1" bandRow="1">
                <a:tableStyleId>{5940675A-B579-460E-94D1-54222C63F5DA}</a:tableStyleId>
              </a:tblPr>
              <a:tblGrid>
                <a:gridCol w="753530">
                  <a:extLst>
                    <a:ext uri="{9D8B030D-6E8A-4147-A177-3AD203B41FA5}">
                      <a16:colId xmlns:a16="http://schemas.microsoft.com/office/drawing/2014/main" val="2449703422"/>
                    </a:ext>
                  </a:extLst>
                </a:gridCol>
                <a:gridCol w="753530">
                  <a:extLst>
                    <a:ext uri="{9D8B030D-6E8A-4147-A177-3AD203B41FA5}">
                      <a16:colId xmlns:a16="http://schemas.microsoft.com/office/drawing/2014/main" val="2942461048"/>
                    </a:ext>
                  </a:extLst>
                </a:gridCol>
                <a:gridCol w="753530">
                  <a:extLst>
                    <a:ext uri="{9D8B030D-6E8A-4147-A177-3AD203B41FA5}">
                      <a16:colId xmlns:a16="http://schemas.microsoft.com/office/drawing/2014/main" val="2425538227"/>
                    </a:ext>
                  </a:extLst>
                </a:gridCol>
                <a:gridCol w="753530">
                  <a:extLst>
                    <a:ext uri="{9D8B030D-6E8A-4147-A177-3AD203B41FA5}">
                      <a16:colId xmlns:a16="http://schemas.microsoft.com/office/drawing/2014/main" val="2793919453"/>
                    </a:ext>
                  </a:extLst>
                </a:gridCol>
              </a:tblGrid>
              <a:tr h="370840">
                <a:tc>
                  <a:txBody>
                    <a:bodyPr/>
                    <a:lstStyle/>
                    <a:p>
                      <a:pPr algn="ctr"/>
                      <a:r>
                        <a:rPr lang="en-GB" b="1" dirty="0">
                          <a:latin typeface="Century Gothic" panose="020B050202020202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2818013"/>
                  </a:ext>
                </a:extLst>
              </a:tr>
            </a:tbl>
          </a:graphicData>
        </a:graphic>
      </p:graphicFrame>
      <p:graphicFrame>
        <p:nvGraphicFramePr>
          <p:cNvPr id="10" name="Table 2">
            <a:extLst>
              <a:ext uri="{FF2B5EF4-FFF2-40B4-BE49-F238E27FC236}">
                <a16:creationId xmlns:a16="http://schemas.microsoft.com/office/drawing/2014/main" id="{A47781CE-96D2-444B-8AB1-26D286828418}"/>
              </a:ext>
            </a:extLst>
          </p:cNvPr>
          <p:cNvGraphicFramePr>
            <a:graphicFrameLocks noGrp="1"/>
          </p:cNvGraphicFramePr>
          <p:nvPr>
            <p:extLst>
              <p:ext uri="{D42A27DB-BD31-4B8C-83A1-F6EECF244321}">
                <p14:modId xmlns:p14="http://schemas.microsoft.com/office/powerpoint/2010/main" val="4226129102"/>
              </p:ext>
            </p:extLst>
          </p:nvPr>
        </p:nvGraphicFramePr>
        <p:xfrm>
          <a:off x="643482" y="3045421"/>
          <a:ext cx="3014120" cy="370840"/>
        </p:xfrm>
        <a:graphic>
          <a:graphicData uri="http://schemas.openxmlformats.org/drawingml/2006/table">
            <a:tbl>
              <a:tblPr firstRow="1" bandRow="1">
                <a:tableStyleId>{5940675A-B579-460E-94D1-54222C63F5DA}</a:tableStyleId>
              </a:tblPr>
              <a:tblGrid>
                <a:gridCol w="753530">
                  <a:extLst>
                    <a:ext uri="{9D8B030D-6E8A-4147-A177-3AD203B41FA5}">
                      <a16:colId xmlns:a16="http://schemas.microsoft.com/office/drawing/2014/main" val="2449703422"/>
                    </a:ext>
                  </a:extLst>
                </a:gridCol>
                <a:gridCol w="753530">
                  <a:extLst>
                    <a:ext uri="{9D8B030D-6E8A-4147-A177-3AD203B41FA5}">
                      <a16:colId xmlns:a16="http://schemas.microsoft.com/office/drawing/2014/main" val="2942461048"/>
                    </a:ext>
                  </a:extLst>
                </a:gridCol>
                <a:gridCol w="753530">
                  <a:extLst>
                    <a:ext uri="{9D8B030D-6E8A-4147-A177-3AD203B41FA5}">
                      <a16:colId xmlns:a16="http://schemas.microsoft.com/office/drawing/2014/main" val="2425538227"/>
                    </a:ext>
                  </a:extLst>
                </a:gridCol>
                <a:gridCol w="753530">
                  <a:extLst>
                    <a:ext uri="{9D8B030D-6E8A-4147-A177-3AD203B41FA5}">
                      <a16:colId xmlns:a16="http://schemas.microsoft.com/office/drawing/2014/main" val="2793919453"/>
                    </a:ext>
                  </a:extLst>
                </a:gridCol>
              </a:tblGrid>
              <a:tr h="370840">
                <a:tc>
                  <a:txBody>
                    <a:bodyPr/>
                    <a:lstStyle/>
                    <a:p>
                      <a:pPr algn="ctr"/>
                      <a:r>
                        <a:rPr lang="en-GB" b="1" dirty="0">
                          <a:latin typeface="Century Gothic" panose="020B0502020202020204" pitchFamily="34" charset="0"/>
                        </a:rPr>
                        <a:t>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90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2818013"/>
                  </a:ext>
                </a:extLst>
              </a:tr>
            </a:tbl>
          </a:graphicData>
        </a:graphic>
      </p:graphicFrame>
      <p:graphicFrame>
        <p:nvGraphicFramePr>
          <p:cNvPr id="11" name="Table 2">
            <a:extLst>
              <a:ext uri="{FF2B5EF4-FFF2-40B4-BE49-F238E27FC236}">
                <a16:creationId xmlns:a16="http://schemas.microsoft.com/office/drawing/2014/main" id="{B2EE1F50-F41E-42FC-B384-A48EEBF874C8}"/>
              </a:ext>
            </a:extLst>
          </p:cNvPr>
          <p:cNvGraphicFramePr>
            <a:graphicFrameLocks noGrp="1"/>
          </p:cNvGraphicFramePr>
          <p:nvPr>
            <p:extLst>
              <p:ext uri="{D42A27DB-BD31-4B8C-83A1-F6EECF244321}">
                <p14:modId xmlns:p14="http://schemas.microsoft.com/office/powerpoint/2010/main" val="4200905980"/>
              </p:ext>
            </p:extLst>
          </p:nvPr>
        </p:nvGraphicFramePr>
        <p:xfrm>
          <a:off x="643482" y="4674687"/>
          <a:ext cx="3014120" cy="370840"/>
        </p:xfrm>
        <a:graphic>
          <a:graphicData uri="http://schemas.openxmlformats.org/drawingml/2006/table">
            <a:tbl>
              <a:tblPr firstRow="1" bandRow="1">
                <a:tableStyleId>{5940675A-B579-460E-94D1-54222C63F5DA}</a:tableStyleId>
              </a:tblPr>
              <a:tblGrid>
                <a:gridCol w="753530">
                  <a:extLst>
                    <a:ext uri="{9D8B030D-6E8A-4147-A177-3AD203B41FA5}">
                      <a16:colId xmlns:a16="http://schemas.microsoft.com/office/drawing/2014/main" val="2449703422"/>
                    </a:ext>
                  </a:extLst>
                </a:gridCol>
                <a:gridCol w="753530">
                  <a:extLst>
                    <a:ext uri="{9D8B030D-6E8A-4147-A177-3AD203B41FA5}">
                      <a16:colId xmlns:a16="http://schemas.microsoft.com/office/drawing/2014/main" val="2942461048"/>
                    </a:ext>
                  </a:extLst>
                </a:gridCol>
                <a:gridCol w="753530">
                  <a:extLst>
                    <a:ext uri="{9D8B030D-6E8A-4147-A177-3AD203B41FA5}">
                      <a16:colId xmlns:a16="http://schemas.microsoft.com/office/drawing/2014/main" val="2425538227"/>
                    </a:ext>
                  </a:extLst>
                </a:gridCol>
                <a:gridCol w="753530">
                  <a:extLst>
                    <a:ext uri="{9D8B030D-6E8A-4147-A177-3AD203B41FA5}">
                      <a16:colId xmlns:a16="http://schemas.microsoft.com/office/drawing/2014/main" val="2793919453"/>
                    </a:ext>
                  </a:extLst>
                </a:gridCol>
              </a:tblGrid>
              <a:tr h="370840">
                <a:tc>
                  <a:txBody>
                    <a:bodyPr/>
                    <a:lstStyle/>
                    <a:p>
                      <a:pPr algn="ctr"/>
                      <a:r>
                        <a:rPr lang="en-GB" b="1" dirty="0">
                          <a:latin typeface="Century Gothic" panose="020B0502020202020204" pitchFamily="34" charset="0"/>
                        </a:rPr>
                        <a:t>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2818013"/>
                  </a:ext>
                </a:extLst>
              </a:tr>
            </a:tbl>
          </a:graphicData>
        </a:graphic>
      </p:graphicFrame>
      <p:graphicFrame>
        <p:nvGraphicFramePr>
          <p:cNvPr id="12" name="Table 2">
            <a:extLst>
              <a:ext uri="{FF2B5EF4-FFF2-40B4-BE49-F238E27FC236}">
                <a16:creationId xmlns:a16="http://schemas.microsoft.com/office/drawing/2014/main" id="{1F04918E-1A22-46F4-8841-13B32EFD4561}"/>
              </a:ext>
            </a:extLst>
          </p:cNvPr>
          <p:cNvGraphicFramePr>
            <a:graphicFrameLocks noGrp="1"/>
          </p:cNvGraphicFramePr>
          <p:nvPr>
            <p:extLst>
              <p:ext uri="{D42A27DB-BD31-4B8C-83A1-F6EECF244321}">
                <p14:modId xmlns:p14="http://schemas.microsoft.com/office/powerpoint/2010/main" val="1781530493"/>
              </p:ext>
            </p:extLst>
          </p:nvPr>
        </p:nvGraphicFramePr>
        <p:xfrm>
          <a:off x="5454519" y="1416155"/>
          <a:ext cx="3014120" cy="370840"/>
        </p:xfrm>
        <a:graphic>
          <a:graphicData uri="http://schemas.openxmlformats.org/drawingml/2006/table">
            <a:tbl>
              <a:tblPr firstRow="1" bandRow="1">
                <a:tableStyleId>{5940675A-B579-460E-94D1-54222C63F5DA}</a:tableStyleId>
              </a:tblPr>
              <a:tblGrid>
                <a:gridCol w="753530">
                  <a:extLst>
                    <a:ext uri="{9D8B030D-6E8A-4147-A177-3AD203B41FA5}">
                      <a16:colId xmlns:a16="http://schemas.microsoft.com/office/drawing/2014/main" val="2449703422"/>
                    </a:ext>
                  </a:extLst>
                </a:gridCol>
                <a:gridCol w="753530">
                  <a:extLst>
                    <a:ext uri="{9D8B030D-6E8A-4147-A177-3AD203B41FA5}">
                      <a16:colId xmlns:a16="http://schemas.microsoft.com/office/drawing/2014/main" val="2942461048"/>
                    </a:ext>
                  </a:extLst>
                </a:gridCol>
                <a:gridCol w="753530">
                  <a:extLst>
                    <a:ext uri="{9D8B030D-6E8A-4147-A177-3AD203B41FA5}">
                      <a16:colId xmlns:a16="http://schemas.microsoft.com/office/drawing/2014/main" val="2425538227"/>
                    </a:ext>
                  </a:extLst>
                </a:gridCol>
                <a:gridCol w="753530">
                  <a:extLst>
                    <a:ext uri="{9D8B030D-6E8A-4147-A177-3AD203B41FA5}">
                      <a16:colId xmlns:a16="http://schemas.microsoft.com/office/drawing/2014/main" val="2793919453"/>
                    </a:ext>
                  </a:extLst>
                </a:gridCol>
              </a:tblGrid>
              <a:tr h="370840">
                <a:tc>
                  <a:txBody>
                    <a:bodyPr/>
                    <a:lstStyle/>
                    <a:p>
                      <a:pPr algn="ctr"/>
                      <a:r>
                        <a:rPr lang="en-GB" b="1" dirty="0">
                          <a:latin typeface="Century Gothic" panose="020B0502020202020204" pitchFamily="34" charset="0"/>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40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2818013"/>
                  </a:ext>
                </a:extLst>
              </a:tr>
            </a:tbl>
          </a:graphicData>
        </a:graphic>
      </p:graphicFrame>
      <p:graphicFrame>
        <p:nvGraphicFramePr>
          <p:cNvPr id="13" name="Table 2">
            <a:extLst>
              <a:ext uri="{FF2B5EF4-FFF2-40B4-BE49-F238E27FC236}">
                <a16:creationId xmlns:a16="http://schemas.microsoft.com/office/drawing/2014/main" id="{F613AB87-079A-43B4-B7F0-49E1B26BB642}"/>
              </a:ext>
            </a:extLst>
          </p:cNvPr>
          <p:cNvGraphicFramePr>
            <a:graphicFrameLocks noGrp="1"/>
          </p:cNvGraphicFramePr>
          <p:nvPr>
            <p:extLst>
              <p:ext uri="{D42A27DB-BD31-4B8C-83A1-F6EECF244321}">
                <p14:modId xmlns:p14="http://schemas.microsoft.com/office/powerpoint/2010/main" val="1278101160"/>
              </p:ext>
            </p:extLst>
          </p:nvPr>
        </p:nvGraphicFramePr>
        <p:xfrm>
          <a:off x="5454519" y="3045421"/>
          <a:ext cx="3014120" cy="370840"/>
        </p:xfrm>
        <a:graphic>
          <a:graphicData uri="http://schemas.openxmlformats.org/drawingml/2006/table">
            <a:tbl>
              <a:tblPr firstRow="1" bandRow="1">
                <a:tableStyleId>{5940675A-B579-460E-94D1-54222C63F5DA}</a:tableStyleId>
              </a:tblPr>
              <a:tblGrid>
                <a:gridCol w="753530">
                  <a:extLst>
                    <a:ext uri="{9D8B030D-6E8A-4147-A177-3AD203B41FA5}">
                      <a16:colId xmlns:a16="http://schemas.microsoft.com/office/drawing/2014/main" val="2449703422"/>
                    </a:ext>
                  </a:extLst>
                </a:gridCol>
                <a:gridCol w="753530">
                  <a:extLst>
                    <a:ext uri="{9D8B030D-6E8A-4147-A177-3AD203B41FA5}">
                      <a16:colId xmlns:a16="http://schemas.microsoft.com/office/drawing/2014/main" val="2942461048"/>
                    </a:ext>
                  </a:extLst>
                </a:gridCol>
                <a:gridCol w="753530">
                  <a:extLst>
                    <a:ext uri="{9D8B030D-6E8A-4147-A177-3AD203B41FA5}">
                      <a16:colId xmlns:a16="http://schemas.microsoft.com/office/drawing/2014/main" val="2425538227"/>
                    </a:ext>
                  </a:extLst>
                </a:gridCol>
                <a:gridCol w="753530">
                  <a:extLst>
                    <a:ext uri="{9D8B030D-6E8A-4147-A177-3AD203B41FA5}">
                      <a16:colId xmlns:a16="http://schemas.microsoft.com/office/drawing/2014/main" val="2793919453"/>
                    </a:ext>
                  </a:extLst>
                </a:gridCol>
              </a:tblGrid>
              <a:tr h="370840">
                <a:tc>
                  <a:txBody>
                    <a:bodyPr/>
                    <a:lstStyle/>
                    <a:p>
                      <a:pPr algn="ctr"/>
                      <a:r>
                        <a:rPr lang="en-GB" b="1" dirty="0">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2818013"/>
                  </a:ext>
                </a:extLst>
              </a:tr>
            </a:tbl>
          </a:graphicData>
        </a:graphic>
      </p:graphicFrame>
      <p:graphicFrame>
        <p:nvGraphicFramePr>
          <p:cNvPr id="14" name="Table 2">
            <a:extLst>
              <a:ext uri="{FF2B5EF4-FFF2-40B4-BE49-F238E27FC236}">
                <a16:creationId xmlns:a16="http://schemas.microsoft.com/office/drawing/2014/main" id="{59158FE6-8B4E-47F9-97F5-4392132F6C3C}"/>
              </a:ext>
            </a:extLst>
          </p:cNvPr>
          <p:cNvGraphicFramePr>
            <a:graphicFrameLocks noGrp="1"/>
          </p:cNvGraphicFramePr>
          <p:nvPr>
            <p:extLst>
              <p:ext uri="{D42A27DB-BD31-4B8C-83A1-F6EECF244321}">
                <p14:modId xmlns:p14="http://schemas.microsoft.com/office/powerpoint/2010/main" val="1894726582"/>
              </p:ext>
            </p:extLst>
          </p:nvPr>
        </p:nvGraphicFramePr>
        <p:xfrm>
          <a:off x="5454519" y="4674687"/>
          <a:ext cx="3014120" cy="370840"/>
        </p:xfrm>
        <a:graphic>
          <a:graphicData uri="http://schemas.openxmlformats.org/drawingml/2006/table">
            <a:tbl>
              <a:tblPr firstRow="1" bandRow="1">
                <a:tableStyleId>{5940675A-B579-460E-94D1-54222C63F5DA}</a:tableStyleId>
              </a:tblPr>
              <a:tblGrid>
                <a:gridCol w="753530">
                  <a:extLst>
                    <a:ext uri="{9D8B030D-6E8A-4147-A177-3AD203B41FA5}">
                      <a16:colId xmlns:a16="http://schemas.microsoft.com/office/drawing/2014/main" val="2449703422"/>
                    </a:ext>
                  </a:extLst>
                </a:gridCol>
                <a:gridCol w="753530">
                  <a:extLst>
                    <a:ext uri="{9D8B030D-6E8A-4147-A177-3AD203B41FA5}">
                      <a16:colId xmlns:a16="http://schemas.microsoft.com/office/drawing/2014/main" val="2942461048"/>
                    </a:ext>
                  </a:extLst>
                </a:gridCol>
                <a:gridCol w="753530">
                  <a:extLst>
                    <a:ext uri="{9D8B030D-6E8A-4147-A177-3AD203B41FA5}">
                      <a16:colId xmlns:a16="http://schemas.microsoft.com/office/drawing/2014/main" val="2425538227"/>
                    </a:ext>
                  </a:extLst>
                </a:gridCol>
                <a:gridCol w="753530">
                  <a:extLst>
                    <a:ext uri="{9D8B030D-6E8A-4147-A177-3AD203B41FA5}">
                      <a16:colId xmlns:a16="http://schemas.microsoft.com/office/drawing/2014/main" val="2793919453"/>
                    </a:ext>
                  </a:extLst>
                </a:gridCol>
              </a:tblGrid>
              <a:tr h="370840">
                <a:tc>
                  <a:txBody>
                    <a:bodyPr/>
                    <a:lstStyle/>
                    <a:p>
                      <a:pPr algn="ctr"/>
                      <a:r>
                        <a:rPr lang="en-GB" b="1" dirty="0">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2818013"/>
                  </a:ext>
                </a:extLst>
              </a:tr>
            </a:tbl>
          </a:graphicData>
        </a:graphic>
      </p:graphicFrame>
      <p:grpSp>
        <p:nvGrpSpPr>
          <p:cNvPr id="4" name="Group 3">
            <a:extLst>
              <a:ext uri="{FF2B5EF4-FFF2-40B4-BE49-F238E27FC236}">
                <a16:creationId xmlns:a16="http://schemas.microsoft.com/office/drawing/2014/main" id="{21F7FF28-A150-4106-B54C-A1E92AE4867E}"/>
              </a:ext>
            </a:extLst>
          </p:cNvPr>
          <p:cNvGrpSpPr/>
          <p:nvPr/>
        </p:nvGrpSpPr>
        <p:grpSpPr>
          <a:xfrm>
            <a:off x="1780304" y="1718984"/>
            <a:ext cx="1493518" cy="1141594"/>
            <a:chOff x="1780304" y="1718984"/>
            <a:chExt cx="1493518" cy="1141594"/>
          </a:xfrm>
        </p:grpSpPr>
        <p:grpSp>
          <p:nvGrpSpPr>
            <p:cNvPr id="37" name="Group 36">
              <a:extLst>
                <a:ext uri="{FF2B5EF4-FFF2-40B4-BE49-F238E27FC236}">
                  <a16:creationId xmlns:a16="http://schemas.microsoft.com/office/drawing/2014/main" id="{360320B8-9C62-4EAB-9059-E3C9E8103EB7}"/>
                </a:ext>
              </a:extLst>
            </p:cNvPr>
            <p:cNvGrpSpPr/>
            <p:nvPr/>
          </p:nvGrpSpPr>
          <p:grpSpPr>
            <a:xfrm>
              <a:off x="1780304" y="1718984"/>
              <a:ext cx="1493518" cy="180015"/>
              <a:chOff x="5471937" y="4586290"/>
              <a:chExt cx="843049" cy="101614"/>
            </a:xfrm>
            <a:solidFill>
              <a:schemeClr val="accent1"/>
            </a:solidFill>
          </p:grpSpPr>
          <p:sp>
            <p:nvSpPr>
              <p:cNvPr id="59" name="Oval 58">
                <a:extLst>
                  <a:ext uri="{FF2B5EF4-FFF2-40B4-BE49-F238E27FC236}">
                    <a16:creationId xmlns:a16="http://schemas.microsoft.com/office/drawing/2014/main" id="{BF3131CF-5CBD-4739-B565-2A5FB9E39EA2}"/>
                  </a:ext>
                </a:extLst>
              </p:cNvPr>
              <p:cNvSpPr/>
              <p:nvPr/>
            </p:nvSpPr>
            <p:spPr>
              <a:xfrm rot="5400000">
                <a:off x="5619146" y="4586297"/>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E50DFF66-DD5B-49B6-80E3-0A3752C85ECB}"/>
                  </a:ext>
                </a:extLst>
              </p:cNvPr>
              <p:cNvSpPr/>
              <p:nvPr/>
            </p:nvSpPr>
            <p:spPr>
              <a:xfrm rot="5400000">
                <a:off x="5471937" y="4586297"/>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359633B3-405F-4D97-8AAD-AB8D74CD0C28}"/>
                  </a:ext>
                </a:extLst>
              </p:cNvPr>
              <p:cNvSpPr/>
              <p:nvPr/>
            </p:nvSpPr>
            <p:spPr>
              <a:xfrm rot="5400000">
                <a:off x="5916264" y="4586298"/>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269FAF0D-AA9F-4122-AFF1-307D88C309B4}"/>
                  </a:ext>
                </a:extLst>
              </p:cNvPr>
              <p:cNvSpPr/>
              <p:nvPr/>
            </p:nvSpPr>
            <p:spPr>
              <a:xfrm rot="5400000">
                <a:off x="5769054" y="4586290"/>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DE743F85-4179-4C1C-AD7C-0EF47EDE34B1}"/>
                  </a:ext>
                </a:extLst>
              </p:cNvPr>
              <p:cNvSpPr/>
              <p:nvPr/>
            </p:nvSpPr>
            <p:spPr>
              <a:xfrm rot="5400000">
                <a:off x="6213381" y="4586299"/>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2F6F4530-EA87-4BC4-8C86-AAEE5E6C5A84}"/>
                  </a:ext>
                </a:extLst>
              </p:cNvPr>
              <p:cNvSpPr/>
              <p:nvPr/>
            </p:nvSpPr>
            <p:spPr>
              <a:xfrm rot="5400000">
                <a:off x="6066187" y="4586293"/>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D3DEE8D0-6F30-419F-B959-9DC1B438DDB4}"/>
                </a:ext>
              </a:extLst>
            </p:cNvPr>
            <p:cNvGrpSpPr/>
            <p:nvPr/>
          </p:nvGrpSpPr>
          <p:grpSpPr>
            <a:xfrm>
              <a:off x="1780304" y="1959376"/>
              <a:ext cx="1493518" cy="180015"/>
              <a:chOff x="5471937" y="4728375"/>
              <a:chExt cx="843049" cy="101614"/>
            </a:xfrm>
            <a:solidFill>
              <a:schemeClr val="accent1"/>
            </a:solidFill>
          </p:grpSpPr>
          <p:sp>
            <p:nvSpPr>
              <p:cNvPr id="53" name="Oval 52">
                <a:extLst>
                  <a:ext uri="{FF2B5EF4-FFF2-40B4-BE49-F238E27FC236}">
                    <a16:creationId xmlns:a16="http://schemas.microsoft.com/office/drawing/2014/main" id="{B569AB94-289B-4DFC-B531-F1EB1EABBF0D}"/>
                  </a:ext>
                </a:extLst>
              </p:cNvPr>
              <p:cNvSpPr/>
              <p:nvPr/>
            </p:nvSpPr>
            <p:spPr>
              <a:xfrm rot="5400000">
                <a:off x="5619146" y="4728382"/>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1E8AC17E-ED5C-4BF5-87F1-169DD5D93928}"/>
                  </a:ext>
                </a:extLst>
              </p:cNvPr>
              <p:cNvSpPr/>
              <p:nvPr/>
            </p:nvSpPr>
            <p:spPr>
              <a:xfrm rot="5400000">
                <a:off x="5471937" y="4728382"/>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7E57CF9E-ABED-4BB0-B6DB-78A6871C0CA2}"/>
                  </a:ext>
                </a:extLst>
              </p:cNvPr>
              <p:cNvSpPr/>
              <p:nvPr/>
            </p:nvSpPr>
            <p:spPr>
              <a:xfrm rot="5400000">
                <a:off x="5916264" y="4728383"/>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B426B310-B890-4D84-A680-ACB1465EBFDD}"/>
                  </a:ext>
                </a:extLst>
              </p:cNvPr>
              <p:cNvSpPr/>
              <p:nvPr/>
            </p:nvSpPr>
            <p:spPr>
              <a:xfrm rot="5400000">
                <a:off x="5769054" y="4728375"/>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709076F4-3FBF-4F8C-ADF2-580A6DF71153}"/>
                  </a:ext>
                </a:extLst>
              </p:cNvPr>
              <p:cNvSpPr/>
              <p:nvPr/>
            </p:nvSpPr>
            <p:spPr>
              <a:xfrm rot="5400000">
                <a:off x="6213381" y="4728384"/>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C1B0BFAA-BF91-47F5-8786-D55C57883A29}"/>
                  </a:ext>
                </a:extLst>
              </p:cNvPr>
              <p:cNvSpPr/>
              <p:nvPr/>
            </p:nvSpPr>
            <p:spPr>
              <a:xfrm rot="5400000">
                <a:off x="6066187" y="4728378"/>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080F515D-ADDF-40F0-A695-9CB7BC37D44B}"/>
                </a:ext>
              </a:extLst>
            </p:cNvPr>
            <p:cNvGrpSpPr/>
            <p:nvPr/>
          </p:nvGrpSpPr>
          <p:grpSpPr>
            <a:xfrm>
              <a:off x="1780304" y="2440170"/>
              <a:ext cx="1493518" cy="180017"/>
              <a:chOff x="5471937" y="4870459"/>
              <a:chExt cx="843049" cy="101615"/>
            </a:xfrm>
            <a:solidFill>
              <a:schemeClr val="accent1"/>
            </a:solidFill>
          </p:grpSpPr>
          <p:sp>
            <p:nvSpPr>
              <p:cNvPr id="47" name="Oval 46">
                <a:extLst>
                  <a:ext uri="{FF2B5EF4-FFF2-40B4-BE49-F238E27FC236}">
                    <a16:creationId xmlns:a16="http://schemas.microsoft.com/office/drawing/2014/main" id="{3A76F53A-0789-4E00-8BBC-98738C81AE4D}"/>
                  </a:ext>
                </a:extLst>
              </p:cNvPr>
              <p:cNvSpPr/>
              <p:nvPr/>
            </p:nvSpPr>
            <p:spPr>
              <a:xfrm rot="5400000">
                <a:off x="5619146" y="4870460"/>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EFD8B4D7-1CAC-4D78-AA0E-DC672FC0B1CF}"/>
                  </a:ext>
                </a:extLst>
              </p:cNvPr>
              <p:cNvSpPr/>
              <p:nvPr/>
            </p:nvSpPr>
            <p:spPr>
              <a:xfrm rot="5400000">
                <a:off x="5471937" y="4870460"/>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A6794BEF-60B1-427B-B042-D7232C8590EE}"/>
                  </a:ext>
                </a:extLst>
              </p:cNvPr>
              <p:cNvSpPr/>
              <p:nvPr/>
            </p:nvSpPr>
            <p:spPr>
              <a:xfrm rot="5400000">
                <a:off x="5916264" y="4870461"/>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0B6EFF93-6C92-4263-A7FA-A64DBBBBD11E}"/>
                  </a:ext>
                </a:extLst>
              </p:cNvPr>
              <p:cNvSpPr/>
              <p:nvPr/>
            </p:nvSpPr>
            <p:spPr>
              <a:xfrm rot="5400000">
                <a:off x="5769054" y="4870459"/>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71EF11F3-F863-465B-AAF5-149D1008F3B0}"/>
                  </a:ext>
                </a:extLst>
              </p:cNvPr>
              <p:cNvSpPr/>
              <p:nvPr/>
            </p:nvSpPr>
            <p:spPr>
              <a:xfrm rot="5400000">
                <a:off x="6213381" y="4870469"/>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2050EFB2-4BB1-4869-A1F8-C8EDB8B28F6A}"/>
                  </a:ext>
                </a:extLst>
              </p:cNvPr>
              <p:cNvSpPr/>
              <p:nvPr/>
            </p:nvSpPr>
            <p:spPr>
              <a:xfrm rot="5400000">
                <a:off x="6066187" y="4870463"/>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32EDC109-69BA-4DBD-B62F-05B683C39E3C}"/>
                </a:ext>
              </a:extLst>
            </p:cNvPr>
            <p:cNvGrpSpPr/>
            <p:nvPr/>
          </p:nvGrpSpPr>
          <p:grpSpPr>
            <a:xfrm>
              <a:off x="1780304" y="2199778"/>
              <a:ext cx="1493518" cy="180017"/>
              <a:chOff x="5471937" y="4870459"/>
              <a:chExt cx="843049" cy="101615"/>
            </a:xfrm>
            <a:solidFill>
              <a:schemeClr val="accent1"/>
            </a:solidFill>
          </p:grpSpPr>
          <p:sp>
            <p:nvSpPr>
              <p:cNvPr id="41" name="Oval 40">
                <a:extLst>
                  <a:ext uri="{FF2B5EF4-FFF2-40B4-BE49-F238E27FC236}">
                    <a16:creationId xmlns:a16="http://schemas.microsoft.com/office/drawing/2014/main" id="{9221926D-3048-41BB-90A1-7B8A817E161B}"/>
                  </a:ext>
                </a:extLst>
              </p:cNvPr>
              <p:cNvSpPr/>
              <p:nvPr/>
            </p:nvSpPr>
            <p:spPr>
              <a:xfrm rot="5400000">
                <a:off x="5619146" y="4870460"/>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D8CCA0D-6F2D-428D-B252-D8619CFEBE3D}"/>
                  </a:ext>
                </a:extLst>
              </p:cNvPr>
              <p:cNvSpPr/>
              <p:nvPr/>
            </p:nvSpPr>
            <p:spPr>
              <a:xfrm rot="5400000">
                <a:off x="5471937" y="4870460"/>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EF6ADD9-7F18-4C48-B61B-F961D1AE043B}"/>
                  </a:ext>
                </a:extLst>
              </p:cNvPr>
              <p:cNvSpPr/>
              <p:nvPr/>
            </p:nvSpPr>
            <p:spPr>
              <a:xfrm rot="5400000">
                <a:off x="5916264" y="4870461"/>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C5397491-9DF5-45A9-A13B-4FFB81E5A42E}"/>
                  </a:ext>
                </a:extLst>
              </p:cNvPr>
              <p:cNvSpPr/>
              <p:nvPr/>
            </p:nvSpPr>
            <p:spPr>
              <a:xfrm rot="5400000">
                <a:off x="5769054" y="4870459"/>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08FBEC07-9A54-4C31-8C1B-B1FD069414C5}"/>
                  </a:ext>
                </a:extLst>
              </p:cNvPr>
              <p:cNvSpPr/>
              <p:nvPr/>
            </p:nvSpPr>
            <p:spPr>
              <a:xfrm rot="5400000">
                <a:off x="6213381" y="4870469"/>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5A645D48-5A44-460E-AD86-CB568EE02DB9}"/>
                  </a:ext>
                </a:extLst>
              </p:cNvPr>
              <p:cNvSpPr/>
              <p:nvPr/>
            </p:nvSpPr>
            <p:spPr>
              <a:xfrm rot="5400000">
                <a:off x="6066187" y="4870463"/>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6A204EA2-1AE1-40BB-9135-4CEC35549064}"/>
                </a:ext>
              </a:extLst>
            </p:cNvPr>
            <p:cNvGrpSpPr/>
            <p:nvPr/>
          </p:nvGrpSpPr>
          <p:grpSpPr>
            <a:xfrm>
              <a:off x="1780304" y="2680561"/>
              <a:ext cx="1493518" cy="180017"/>
              <a:chOff x="5471937" y="4870459"/>
              <a:chExt cx="843049" cy="101615"/>
            </a:xfrm>
            <a:solidFill>
              <a:schemeClr val="accent1"/>
            </a:solidFill>
          </p:grpSpPr>
          <p:sp>
            <p:nvSpPr>
              <p:cNvPr id="66" name="Oval 65">
                <a:extLst>
                  <a:ext uri="{FF2B5EF4-FFF2-40B4-BE49-F238E27FC236}">
                    <a16:creationId xmlns:a16="http://schemas.microsoft.com/office/drawing/2014/main" id="{8DBD0AAE-5C98-4C92-A856-AD5C225CB220}"/>
                  </a:ext>
                </a:extLst>
              </p:cNvPr>
              <p:cNvSpPr/>
              <p:nvPr/>
            </p:nvSpPr>
            <p:spPr>
              <a:xfrm rot="5400000">
                <a:off x="5619146" y="4870460"/>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F37EF30-489E-471C-B354-721031B199F5}"/>
                  </a:ext>
                </a:extLst>
              </p:cNvPr>
              <p:cNvSpPr/>
              <p:nvPr/>
            </p:nvSpPr>
            <p:spPr>
              <a:xfrm rot="5400000">
                <a:off x="5471937" y="4870460"/>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946DA118-E731-4BBA-A2E7-A292BFFCB55B}"/>
                  </a:ext>
                </a:extLst>
              </p:cNvPr>
              <p:cNvSpPr/>
              <p:nvPr/>
            </p:nvSpPr>
            <p:spPr>
              <a:xfrm rot="5400000">
                <a:off x="5916264" y="4870461"/>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A45B7906-83D2-4DB7-886E-BF99E8C1E5B4}"/>
                  </a:ext>
                </a:extLst>
              </p:cNvPr>
              <p:cNvSpPr/>
              <p:nvPr/>
            </p:nvSpPr>
            <p:spPr>
              <a:xfrm rot="5400000">
                <a:off x="5769054" y="4870459"/>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E5589C1-43A1-4322-9B01-DCA4912E1518}"/>
                  </a:ext>
                </a:extLst>
              </p:cNvPr>
              <p:cNvSpPr/>
              <p:nvPr/>
            </p:nvSpPr>
            <p:spPr>
              <a:xfrm rot="5400000">
                <a:off x="6213381" y="4870469"/>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61ADB04A-2074-4914-BAFC-CA3F49AC7ED9}"/>
                  </a:ext>
                </a:extLst>
              </p:cNvPr>
              <p:cNvSpPr/>
              <p:nvPr/>
            </p:nvSpPr>
            <p:spPr>
              <a:xfrm rot="5400000">
                <a:off x="6066187" y="4870463"/>
                <a:ext cx="101605" cy="10160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166" name="Straight Connector 165">
            <a:extLst>
              <a:ext uri="{FF2B5EF4-FFF2-40B4-BE49-F238E27FC236}">
                <a16:creationId xmlns:a16="http://schemas.microsoft.com/office/drawing/2014/main" id="{FC5A26A0-5E82-46B7-878B-12C7E6F491E5}"/>
              </a:ext>
            </a:extLst>
          </p:cNvPr>
          <p:cNvCxnSpPr/>
          <p:nvPr/>
        </p:nvCxnSpPr>
        <p:spPr>
          <a:xfrm>
            <a:off x="3407616" y="1592580"/>
            <a:ext cx="2284524" cy="16383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17EF007-CC73-4FC8-9B6C-67157B188961}"/>
              </a:ext>
            </a:extLst>
          </p:cNvPr>
          <p:cNvCxnSpPr>
            <a:cxnSpLocks/>
          </p:cNvCxnSpPr>
          <p:nvPr/>
        </p:nvCxnSpPr>
        <p:spPr>
          <a:xfrm flipV="1">
            <a:off x="3488381" y="1628813"/>
            <a:ext cx="2150419" cy="16020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00866F2-F5C8-4887-897A-2E3C92CC9C36}"/>
              </a:ext>
            </a:extLst>
          </p:cNvPr>
          <p:cNvCxnSpPr>
            <a:cxnSpLocks/>
          </p:cNvCxnSpPr>
          <p:nvPr/>
        </p:nvCxnSpPr>
        <p:spPr>
          <a:xfrm>
            <a:off x="3496001" y="4861560"/>
            <a:ext cx="21504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D1EB3DA2-FDCA-40D7-A5F9-FE07047CE751}"/>
              </a:ext>
            </a:extLst>
          </p:cNvPr>
          <p:cNvGrpSpPr/>
          <p:nvPr/>
        </p:nvGrpSpPr>
        <p:grpSpPr>
          <a:xfrm>
            <a:off x="1004947" y="3380355"/>
            <a:ext cx="3035535" cy="1201708"/>
            <a:chOff x="1387738" y="3428999"/>
            <a:chExt cx="2280642" cy="902861"/>
          </a:xfrm>
          <a:solidFill>
            <a:schemeClr val="accent6">
              <a:lumMod val="60000"/>
              <a:lumOff val="40000"/>
            </a:schemeClr>
          </a:solidFill>
        </p:grpSpPr>
        <p:grpSp>
          <p:nvGrpSpPr>
            <p:cNvPr id="112" name="Group 111">
              <a:extLst>
                <a:ext uri="{FF2B5EF4-FFF2-40B4-BE49-F238E27FC236}">
                  <a16:creationId xmlns:a16="http://schemas.microsoft.com/office/drawing/2014/main" id="{7932EE02-A8CF-47B1-A962-EAC5ACD3AA7D}"/>
                </a:ext>
              </a:extLst>
            </p:cNvPr>
            <p:cNvGrpSpPr/>
            <p:nvPr/>
          </p:nvGrpSpPr>
          <p:grpSpPr>
            <a:xfrm>
              <a:off x="1387738" y="3428999"/>
              <a:ext cx="2280642" cy="181354"/>
              <a:chOff x="1391683" y="3428999"/>
              <a:chExt cx="2280642" cy="181354"/>
            </a:xfrm>
            <a:grpFill/>
          </p:grpSpPr>
          <p:sp>
            <p:nvSpPr>
              <p:cNvPr id="192" name="Oval 191">
                <a:extLst>
                  <a:ext uri="{FF2B5EF4-FFF2-40B4-BE49-F238E27FC236}">
                    <a16:creationId xmlns:a16="http://schemas.microsoft.com/office/drawing/2014/main" id="{235FD745-014C-4DBF-85EA-186E8C1CFB52}"/>
                  </a:ext>
                </a:extLst>
              </p:cNvPr>
              <p:cNvSpPr/>
              <p:nvPr/>
            </p:nvSpPr>
            <p:spPr>
              <a:xfrm>
                <a:off x="1652472" y="342901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93" name="Oval 192">
                <a:extLst>
                  <a:ext uri="{FF2B5EF4-FFF2-40B4-BE49-F238E27FC236}">
                    <a16:creationId xmlns:a16="http://schemas.microsoft.com/office/drawing/2014/main" id="{53FD1B23-4480-4A9F-B3D7-16F7DDA3A2AA}"/>
                  </a:ext>
                </a:extLst>
              </p:cNvPr>
              <p:cNvSpPr/>
              <p:nvPr/>
            </p:nvSpPr>
            <p:spPr>
              <a:xfrm>
                <a:off x="1391683" y="3429012"/>
                <a:ext cx="179997" cy="180003"/>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schemeClr val="tx1"/>
                    </a:solidFill>
                    <a:latin typeface="Century Gothic" panose="020B0502020202020204" pitchFamily="34" charset="0"/>
                  </a:rPr>
                  <a:t>10</a:t>
                </a:r>
                <a:endParaRPr lang="en-GB" sz="400" b="1" dirty="0">
                  <a:solidFill>
                    <a:schemeClr val="tx1"/>
                  </a:solidFill>
                  <a:latin typeface="Century Gothic" panose="020B0502020202020204" pitchFamily="34" charset="0"/>
                </a:endParaRPr>
              </a:p>
            </p:txBody>
          </p:sp>
          <p:sp>
            <p:nvSpPr>
              <p:cNvPr id="194" name="Oval 193">
                <a:extLst>
                  <a:ext uri="{FF2B5EF4-FFF2-40B4-BE49-F238E27FC236}">
                    <a16:creationId xmlns:a16="http://schemas.microsoft.com/office/drawing/2014/main" id="{8A788882-B7A4-40E4-8C25-E7B4DE638C17}"/>
                  </a:ext>
                </a:extLst>
              </p:cNvPr>
              <p:cNvSpPr/>
              <p:nvPr/>
            </p:nvSpPr>
            <p:spPr>
              <a:xfrm>
                <a:off x="2178837" y="3429014"/>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95" name="Oval 194">
                <a:extLst>
                  <a:ext uri="{FF2B5EF4-FFF2-40B4-BE49-F238E27FC236}">
                    <a16:creationId xmlns:a16="http://schemas.microsoft.com/office/drawing/2014/main" id="{4034FA77-BADD-4E84-A76B-95169D3B2F04}"/>
                  </a:ext>
                </a:extLst>
              </p:cNvPr>
              <p:cNvSpPr/>
              <p:nvPr/>
            </p:nvSpPr>
            <p:spPr>
              <a:xfrm>
                <a:off x="1918044" y="3428999"/>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96" name="Oval 195">
                <a:extLst>
                  <a:ext uri="{FF2B5EF4-FFF2-40B4-BE49-F238E27FC236}">
                    <a16:creationId xmlns:a16="http://schemas.microsoft.com/office/drawing/2014/main" id="{7B093B84-6B98-4DE8-A40B-853B5946639F}"/>
                  </a:ext>
                </a:extLst>
              </p:cNvPr>
              <p:cNvSpPr/>
              <p:nvPr/>
            </p:nvSpPr>
            <p:spPr>
              <a:xfrm>
                <a:off x="2705199" y="342901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97" name="Oval 196">
                <a:extLst>
                  <a:ext uri="{FF2B5EF4-FFF2-40B4-BE49-F238E27FC236}">
                    <a16:creationId xmlns:a16="http://schemas.microsoft.com/office/drawing/2014/main" id="{7B767F54-AB66-44A3-ABD0-1F7D595FAA4E}"/>
                  </a:ext>
                </a:extLst>
              </p:cNvPr>
              <p:cNvSpPr/>
              <p:nvPr/>
            </p:nvSpPr>
            <p:spPr>
              <a:xfrm>
                <a:off x="2444435" y="342900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98" name="Oval 197">
                <a:extLst>
                  <a:ext uri="{FF2B5EF4-FFF2-40B4-BE49-F238E27FC236}">
                    <a16:creationId xmlns:a16="http://schemas.microsoft.com/office/drawing/2014/main" id="{64557E9E-7B72-4461-A3C2-92260C9C8CF5}"/>
                  </a:ext>
                </a:extLst>
              </p:cNvPr>
              <p:cNvSpPr/>
              <p:nvPr/>
            </p:nvSpPr>
            <p:spPr>
              <a:xfrm>
                <a:off x="2965964" y="343035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99" name="Oval 198">
                <a:extLst>
                  <a:ext uri="{FF2B5EF4-FFF2-40B4-BE49-F238E27FC236}">
                    <a16:creationId xmlns:a16="http://schemas.microsoft.com/office/drawing/2014/main" id="{77914A48-6EC5-41E1-9C09-586DCA6988A6}"/>
                  </a:ext>
                </a:extLst>
              </p:cNvPr>
              <p:cNvSpPr/>
              <p:nvPr/>
            </p:nvSpPr>
            <p:spPr>
              <a:xfrm>
                <a:off x="3492326" y="343035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200" name="Oval 199">
                <a:extLst>
                  <a:ext uri="{FF2B5EF4-FFF2-40B4-BE49-F238E27FC236}">
                    <a16:creationId xmlns:a16="http://schemas.microsoft.com/office/drawing/2014/main" id="{74D7BA41-CBF6-4136-B227-7ABEF56D93BE}"/>
                  </a:ext>
                </a:extLst>
              </p:cNvPr>
              <p:cNvSpPr/>
              <p:nvPr/>
            </p:nvSpPr>
            <p:spPr>
              <a:xfrm>
                <a:off x="3231562" y="343034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grpSp>
        <p:grpSp>
          <p:nvGrpSpPr>
            <p:cNvPr id="113" name="Group 112">
              <a:extLst>
                <a:ext uri="{FF2B5EF4-FFF2-40B4-BE49-F238E27FC236}">
                  <a16:creationId xmlns:a16="http://schemas.microsoft.com/office/drawing/2014/main" id="{14EDDBE4-6211-437E-9335-98ED78E374C0}"/>
                </a:ext>
              </a:extLst>
            </p:cNvPr>
            <p:cNvGrpSpPr/>
            <p:nvPr/>
          </p:nvGrpSpPr>
          <p:grpSpPr>
            <a:xfrm>
              <a:off x="1387738" y="3669501"/>
              <a:ext cx="2280642" cy="181354"/>
              <a:chOff x="1391683" y="3428999"/>
              <a:chExt cx="2280642" cy="181354"/>
            </a:xfrm>
            <a:grpFill/>
          </p:grpSpPr>
          <p:sp>
            <p:nvSpPr>
              <p:cNvPr id="183" name="Oval 182">
                <a:extLst>
                  <a:ext uri="{FF2B5EF4-FFF2-40B4-BE49-F238E27FC236}">
                    <a16:creationId xmlns:a16="http://schemas.microsoft.com/office/drawing/2014/main" id="{97758C8F-6C6D-429D-8B27-F2BC95F71F51}"/>
                  </a:ext>
                </a:extLst>
              </p:cNvPr>
              <p:cNvSpPr/>
              <p:nvPr/>
            </p:nvSpPr>
            <p:spPr>
              <a:xfrm>
                <a:off x="1652472" y="342901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84" name="Oval 183">
                <a:extLst>
                  <a:ext uri="{FF2B5EF4-FFF2-40B4-BE49-F238E27FC236}">
                    <a16:creationId xmlns:a16="http://schemas.microsoft.com/office/drawing/2014/main" id="{45077B61-76FD-40C6-B11C-9708C123A39E}"/>
                  </a:ext>
                </a:extLst>
              </p:cNvPr>
              <p:cNvSpPr/>
              <p:nvPr/>
            </p:nvSpPr>
            <p:spPr>
              <a:xfrm>
                <a:off x="1391683" y="3429012"/>
                <a:ext cx="179997" cy="180003"/>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schemeClr val="tx1"/>
                    </a:solidFill>
                    <a:latin typeface="Century Gothic" panose="020B0502020202020204" pitchFamily="34" charset="0"/>
                  </a:rPr>
                  <a:t>10</a:t>
                </a:r>
                <a:endParaRPr lang="en-GB" sz="400" b="1" dirty="0">
                  <a:solidFill>
                    <a:schemeClr val="tx1"/>
                  </a:solidFill>
                  <a:latin typeface="Century Gothic" panose="020B0502020202020204" pitchFamily="34" charset="0"/>
                </a:endParaRPr>
              </a:p>
            </p:txBody>
          </p:sp>
          <p:sp>
            <p:nvSpPr>
              <p:cNvPr id="185" name="Oval 184">
                <a:extLst>
                  <a:ext uri="{FF2B5EF4-FFF2-40B4-BE49-F238E27FC236}">
                    <a16:creationId xmlns:a16="http://schemas.microsoft.com/office/drawing/2014/main" id="{B1F29E82-1A22-4EE0-A87F-5C336F5A63CB}"/>
                  </a:ext>
                </a:extLst>
              </p:cNvPr>
              <p:cNvSpPr/>
              <p:nvPr/>
            </p:nvSpPr>
            <p:spPr>
              <a:xfrm>
                <a:off x="2178837" y="3429014"/>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86" name="Oval 185">
                <a:extLst>
                  <a:ext uri="{FF2B5EF4-FFF2-40B4-BE49-F238E27FC236}">
                    <a16:creationId xmlns:a16="http://schemas.microsoft.com/office/drawing/2014/main" id="{AF3DA32D-040B-4771-BF45-74E07FB290FF}"/>
                  </a:ext>
                </a:extLst>
              </p:cNvPr>
              <p:cNvSpPr/>
              <p:nvPr/>
            </p:nvSpPr>
            <p:spPr>
              <a:xfrm>
                <a:off x="1918044" y="3428999"/>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87" name="Oval 186">
                <a:extLst>
                  <a:ext uri="{FF2B5EF4-FFF2-40B4-BE49-F238E27FC236}">
                    <a16:creationId xmlns:a16="http://schemas.microsoft.com/office/drawing/2014/main" id="{F2D108B1-2618-4315-9407-DB815B2B527A}"/>
                  </a:ext>
                </a:extLst>
              </p:cNvPr>
              <p:cNvSpPr/>
              <p:nvPr/>
            </p:nvSpPr>
            <p:spPr>
              <a:xfrm>
                <a:off x="2705199" y="342901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88" name="Oval 187">
                <a:extLst>
                  <a:ext uri="{FF2B5EF4-FFF2-40B4-BE49-F238E27FC236}">
                    <a16:creationId xmlns:a16="http://schemas.microsoft.com/office/drawing/2014/main" id="{CC0B4B1B-652B-40F0-B942-40D99F7C568E}"/>
                  </a:ext>
                </a:extLst>
              </p:cNvPr>
              <p:cNvSpPr/>
              <p:nvPr/>
            </p:nvSpPr>
            <p:spPr>
              <a:xfrm>
                <a:off x="2444435" y="342900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89" name="Oval 188">
                <a:extLst>
                  <a:ext uri="{FF2B5EF4-FFF2-40B4-BE49-F238E27FC236}">
                    <a16:creationId xmlns:a16="http://schemas.microsoft.com/office/drawing/2014/main" id="{9751EC94-E9D8-41B1-BAEA-CDE7CB253397}"/>
                  </a:ext>
                </a:extLst>
              </p:cNvPr>
              <p:cNvSpPr/>
              <p:nvPr/>
            </p:nvSpPr>
            <p:spPr>
              <a:xfrm>
                <a:off x="2965964" y="343035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90" name="Oval 189">
                <a:extLst>
                  <a:ext uri="{FF2B5EF4-FFF2-40B4-BE49-F238E27FC236}">
                    <a16:creationId xmlns:a16="http://schemas.microsoft.com/office/drawing/2014/main" id="{AABE8509-FA5E-4CFA-A8A9-690F21B7EEF4}"/>
                  </a:ext>
                </a:extLst>
              </p:cNvPr>
              <p:cNvSpPr/>
              <p:nvPr/>
            </p:nvSpPr>
            <p:spPr>
              <a:xfrm>
                <a:off x="3492326" y="343035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91" name="Oval 190">
                <a:extLst>
                  <a:ext uri="{FF2B5EF4-FFF2-40B4-BE49-F238E27FC236}">
                    <a16:creationId xmlns:a16="http://schemas.microsoft.com/office/drawing/2014/main" id="{AE7AFEEB-B5E3-4A16-B8B2-A97B851198F4}"/>
                  </a:ext>
                </a:extLst>
              </p:cNvPr>
              <p:cNvSpPr/>
              <p:nvPr/>
            </p:nvSpPr>
            <p:spPr>
              <a:xfrm>
                <a:off x="3231562" y="343034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grpSp>
        <p:grpSp>
          <p:nvGrpSpPr>
            <p:cNvPr id="114" name="Group 113">
              <a:extLst>
                <a:ext uri="{FF2B5EF4-FFF2-40B4-BE49-F238E27FC236}">
                  <a16:creationId xmlns:a16="http://schemas.microsoft.com/office/drawing/2014/main" id="{C4C9CBE5-34AD-481F-825E-A2046723C03D}"/>
                </a:ext>
              </a:extLst>
            </p:cNvPr>
            <p:cNvGrpSpPr/>
            <p:nvPr/>
          </p:nvGrpSpPr>
          <p:grpSpPr>
            <a:xfrm>
              <a:off x="1387738" y="3910003"/>
              <a:ext cx="2280642" cy="181354"/>
              <a:chOff x="1391683" y="3428999"/>
              <a:chExt cx="2280642" cy="181354"/>
            </a:xfrm>
            <a:grpFill/>
          </p:grpSpPr>
          <p:sp>
            <p:nvSpPr>
              <p:cNvPr id="174" name="Oval 173">
                <a:extLst>
                  <a:ext uri="{FF2B5EF4-FFF2-40B4-BE49-F238E27FC236}">
                    <a16:creationId xmlns:a16="http://schemas.microsoft.com/office/drawing/2014/main" id="{110BA51E-C16B-43BB-847D-4380DB64E68A}"/>
                  </a:ext>
                </a:extLst>
              </p:cNvPr>
              <p:cNvSpPr/>
              <p:nvPr/>
            </p:nvSpPr>
            <p:spPr>
              <a:xfrm>
                <a:off x="1652472" y="342901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75" name="Oval 174">
                <a:extLst>
                  <a:ext uri="{FF2B5EF4-FFF2-40B4-BE49-F238E27FC236}">
                    <a16:creationId xmlns:a16="http://schemas.microsoft.com/office/drawing/2014/main" id="{E66C452F-1D3C-4BE2-81CF-70D79E023A3B}"/>
                  </a:ext>
                </a:extLst>
              </p:cNvPr>
              <p:cNvSpPr/>
              <p:nvPr/>
            </p:nvSpPr>
            <p:spPr>
              <a:xfrm>
                <a:off x="1391683" y="3429012"/>
                <a:ext cx="179997" cy="180003"/>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schemeClr val="tx1"/>
                    </a:solidFill>
                    <a:latin typeface="Century Gothic" panose="020B0502020202020204" pitchFamily="34" charset="0"/>
                  </a:rPr>
                  <a:t>10</a:t>
                </a:r>
                <a:endParaRPr lang="en-GB" sz="400" b="1" dirty="0">
                  <a:solidFill>
                    <a:schemeClr val="tx1"/>
                  </a:solidFill>
                  <a:latin typeface="Century Gothic" panose="020B0502020202020204" pitchFamily="34" charset="0"/>
                </a:endParaRPr>
              </a:p>
            </p:txBody>
          </p:sp>
          <p:sp>
            <p:nvSpPr>
              <p:cNvPr id="176" name="Oval 175">
                <a:extLst>
                  <a:ext uri="{FF2B5EF4-FFF2-40B4-BE49-F238E27FC236}">
                    <a16:creationId xmlns:a16="http://schemas.microsoft.com/office/drawing/2014/main" id="{47BCAD7F-3058-4532-8DC8-BB43C1806E8B}"/>
                  </a:ext>
                </a:extLst>
              </p:cNvPr>
              <p:cNvSpPr/>
              <p:nvPr/>
            </p:nvSpPr>
            <p:spPr>
              <a:xfrm>
                <a:off x="2178837" y="3429014"/>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77" name="Oval 176">
                <a:extLst>
                  <a:ext uri="{FF2B5EF4-FFF2-40B4-BE49-F238E27FC236}">
                    <a16:creationId xmlns:a16="http://schemas.microsoft.com/office/drawing/2014/main" id="{A6F93FCB-26F9-404D-8B9D-467D49AA6007}"/>
                  </a:ext>
                </a:extLst>
              </p:cNvPr>
              <p:cNvSpPr/>
              <p:nvPr/>
            </p:nvSpPr>
            <p:spPr>
              <a:xfrm>
                <a:off x="1918044" y="3428999"/>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78" name="Oval 177">
                <a:extLst>
                  <a:ext uri="{FF2B5EF4-FFF2-40B4-BE49-F238E27FC236}">
                    <a16:creationId xmlns:a16="http://schemas.microsoft.com/office/drawing/2014/main" id="{482FF13E-0FA1-4CBC-A89D-01C8C0A45CE7}"/>
                  </a:ext>
                </a:extLst>
              </p:cNvPr>
              <p:cNvSpPr/>
              <p:nvPr/>
            </p:nvSpPr>
            <p:spPr>
              <a:xfrm>
                <a:off x="2705199" y="342901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79" name="Oval 178">
                <a:extLst>
                  <a:ext uri="{FF2B5EF4-FFF2-40B4-BE49-F238E27FC236}">
                    <a16:creationId xmlns:a16="http://schemas.microsoft.com/office/drawing/2014/main" id="{16E33591-D3D2-47D1-B3FF-CAE11408E013}"/>
                  </a:ext>
                </a:extLst>
              </p:cNvPr>
              <p:cNvSpPr/>
              <p:nvPr/>
            </p:nvSpPr>
            <p:spPr>
              <a:xfrm>
                <a:off x="2444435" y="342900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80" name="Oval 179">
                <a:extLst>
                  <a:ext uri="{FF2B5EF4-FFF2-40B4-BE49-F238E27FC236}">
                    <a16:creationId xmlns:a16="http://schemas.microsoft.com/office/drawing/2014/main" id="{8668B537-47D6-49CE-BF4A-5735879078ED}"/>
                  </a:ext>
                </a:extLst>
              </p:cNvPr>
              <p:cNvSpPr/>
              <p:nvPr/>
            </p:nvSpPr>
            <p:spPr>
              <a:xfrm>
                <a:off x="2965964" y="343035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81" name="Oval 180">
                <a:extLst>
                  <a:ext uri="{FF2B5EF4-FFF2-40B4-BE49-F238E27FC236}">
                    <a16:creationId xmlns:a16="http://schemas.microsoft.com/office/drawing/2014/main" id="{99340796-4896-49C4-B0C8-E9F8007A5189}"/>
                  </a:ext>
                </a:extLst>
              </p:cNvPr>
              <p:cNvSpPr/>
              <p:nvPr/>
            </p:nvSpPr>
            <p:spPr>
              <a:xfrm>
                <a:off x="3492326" y="343035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82" name="Oval 181">
                <a:extLst>
                  <a:ext uri="{FF2B5EF4-FFF2-40B4-BE49-F238E27FC236}">
                    <a16:creationId xmlns:a16="http://schemas.microsoft.com/office/drawing/2014/main" id="{A937667C-3DE7-436A-A2B0-DF8DDC5DE5C0}"/>
                  </a:ext>
                </a:extLst>
              </p:cNvPr>
              <p:cNvSpPr/>
              <p:nvPr/>
            </p:nvSpPr>
            <p:spPr>
              <a:xfrm>
                <a:off x="3231562" y="343034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grpSp>
        <p:grpSp>
          <p:nvGrpSpPr>
            <p:cNvPr id="115" name="Group 114">
              <a:extLst>
                <a:ext uri="{FF2B5EF4-FFF2-40B4-BE49-F238E27FC236}">
                  <a16:creationId xmlns:a16="http://schemas.microsoft.com/office/drawing/2014/main" id="{8892D9F5-F91E-4411-B6FF-E5C9E2572B9F}"/>
                </a:ext>
              </a:extLst>
            </p:cNvPr>
            <p:cNvGrpSpPr/>
            <p:nvPr/>
          </p:nvGrpSpPr>
          <p:grpSpPr>
            <a:xfrm>
              <a:off x="1387738" y="4150506"/>
              <a:ext cx="2280642" cy="181354"/>
              <a:chOff x="1391683" y="3428999"/>
              <a:chExt cx="2280642" cy="181354"/>
            </a:xfrm>
            <a:grpFill/>
          </p:grpSpPr>
          <p:sp>
            <p:nvSpPr>
              <p:cNvPr id="116" name="Oval 115">
                <a:extLst>
                  <a:ext uri="{FF2B5EF4-FFF2-40B4-BE49-F238E27FC236}">
                    <a16:creationId xmlns:a16="http://schemas.microsoft.com/office/drawing/2014/main" id="{6A7DCFB0-CE19-4F0A-93E5-AE2537EF43F0}"/>
                  </a:ext>
                </a:extLst>
              </p:cNvPr>
              <p:cNvSpPr/>
              <p:nvPr/>
            </p:nvSpPr>
            <p:spPr>
              <a:xfrm>
                <a:off x="1652472" y="342901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17" name="Oval 116">
                <a:extLst>
                  <a:ext uri="{FF2B5EF4-FFF2-40B4-BE49-F238E27FC236}">
                    <a16:creationId xmlns:a16="http://schemas.microsoft.com/office/drawing/2014/main" id="{F36538AE-832A-4C5C-A29C-A1215D28CB8B}"/>
                  </a:ext>
                </a:extLst>
              </p:cNvPr>
              <p:cNvSpPr/>
              <p:nvPr/>
            </p:nvSpPr>
            <p:spPr>
              <a:xfrm>
                <a:off x="1391683" y="3429012"/>
                <a:ext cx="179997" cy="180003"/>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schemeClr val="tx1"/>
                    </a:solidFill>
                    <a:latin typeface="Century Gothic" panose="020B0502020202020204" pitchFamily="34" charset="0"/>
                  </a:rPr>
                  <a:t>10</a:t>
                </a:r>
                <a:endParaRPr lang="en-GB" sz="400" b="1" dirty="0">
                  <a:solidFill>
                    <a:schemeClr val="tx1"/>
                  </a:solidFill>
                  <a:latin typeface="Century Gothic" panose="020B0502020202020204" pitchFamily="34" charset="0"/>
                </a:endParaRPr>
              </a:p>
            </p:txBody>
          </p:sp>
          <p:sp>
            <p:nvSpPr>
              <p:cNvPr id="118" name="Oval 117">
                <a:extLst>
                  <a:ext uri="{FF2B5EF4-FFF2-40B4-BE49-F238E27FC236}">
                    <a16:creationId xmlns:a16="http://schemas.microsoft.com/office/drawing/2014/main" id="{870D9691-0854-4EEB-BADB-F47D5D38D30C}"/>
                  </a:ext>
                </a:extLst>
              </p:cNvPr>
              <p:cNvSpPr/>
              <p:nvPr/>
            </p:nvSpPr>
            <p:spPr>
              <a:xfrm>
                <a:off x="2178837" y="3429014"/>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19" name="Oval 118">
                <a:extLst>
                  <a:ext uri="{FF2B5EF4-FFF2-40B4-BE49-F238E27FC236}">
                    <a16:creationId xmlns:a16="http://schemas.microsoft.com/office/drawing/2014/main" id="{7D0D7DE4-F1DD-4B7C-9109-3E26FB01FAE9}"/>
                  </a:ext>
                </a:extLst>
              </p:cNvPr>
              <p:cNvSpPr/>
              <p:nvPr/>
            </p:nvSpPr>
            <p:spPr>
              <a:xfrm>
                <a:off x="1918044" y="3428999"/>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68" name="Oval 167">
                <a:extLst>
                  <a:ext uri="{FF2B5EF4-FFF2-40B4-BE49-F238E27FC236}">
                    <a16:creationId xmlns:a16="http://schemas.microsoft.com/office/drawing/2014/main" id="{F671074D-0C61-47D5-BEC2-F6B7EE64A7CE}"/>
                  </a:ext>
                </a:extLst>
              </p:cNvPr>
              <p:cNvSpPr/>
              <p:nvPr/>
            </p:nvSpPr>
            <p:spPr>
              <a:xfrm>
                <a:off x="2705199" y="342901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69" name="Oval 168">
                <a:extLst>
                  <a:ext uri="{FF2B5EF4-FFF2-40B4-BE49-F238E27FC236}">
                    <a16:creationId xmlns:a16="http://schemas.microsoft.com/office/drawing/2014/main" id="{B5DC4AB5-9127-4AC2-9BCA-A5970C45E7E7}"/>
                  </a:ext>
                </a:extLst>
              </p:cNvPr>
              <p:cNvSpPr/>
              <p:nvPr/>
            </p:nvSpPr>
            <p:spPr>
              <a:xfrm>
                <a:off x="2444435" y="3429005"/>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71" name="Oval 170">
                <a:extLst>
                  <a:ext uri="{FF2B5EF4-FFF2-40B4-BE49-F238E27FC236}">
                    <a16:creationId xmlns:a16="http://schemas.microsoft.com/office/drawing/2014/main" id="{2300DBEA-FEFF-426F-AAF0-6BA8D0B77599}"/>
                  </a:ext>
                </a:extLst>
              </p:cNvPr>
              <p:cNvSpPr/>
              <p:nvPr/>
            </p:nvSpPr>
            <p:spPr>
              <a:xfrm>
                <a:off x="2965964" y="3430352"/>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72" name="Oval 171">
                <a:extLst>
                  <a:ext uri="{FF2B5EF4-FFF2-40B4-BE49-F238E27FC236}">
                    <a16:creationId xmlns:a16="http://schemas.microsoft.com/office/drawing/2014/main" id="{FA513630-735E-4E5E-8781-8032859AAC45}"/>
                  </a:ext>
                </a:extLst>
              </p:cNvPr>
              <p:cNvSpPr/>
              <p:nvPr/>
            </p:nvSpPr>
            <p:spPr>
              <a:xfrm>
                <a:off x="3492326" y="343035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173" name="Oval 172">
                <a:extLst>
                  <a:ext uri="{FF2B5EF4-FFF2-40B4-BE49-F238E27FC236}">
                    <a16:creationId xmlns:a16="http://schemas.microsoft.com/office/drawing/2014/main" id="{12FF691C-3A78-4494-B099-EDC5D2ABB5B8}"/>
                  </a:ext>
                </a:extLst>
              </p:cNvPr>
              <p:cNvSpPr/>
              <p:nvPr/>
            </p:nvSpPr>
            <p:spPr>
              <a:xfrm>
                <a:off x="3231562" y="3430343"/>
                <a:ext cx="179999" cy="180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grpSp>
      </p:grpSp>
      <p:grpSp>
        <p:nvGrpSpPr>
          <p:cNvPr id="201" name="Group 200">
            <a:extLst>
              <a:ext uri="{FF2B5EF4-FFF2-40B4-BE49-F238E27FC236}">
                <a16:creationId xmlns:a16="http://schemas.microsoft.com/office/drawing/2014/main" id="{8C4D685F-DB4E-4CE3-A82B-59588A4AEEE1}"/>
              </a:ext>
            </a:extLst>
          </p:cNvPr>
          <p:cNvGrpSpPr/>
          <p:nvPr/>
        </p:nvGrpSpPr>
        <p:grpSpPr>
          <a:xfrm>
            <a:off x="1190608" y="5004920"/>
            <a:ext cx="2688458" cy="561490"/>
            <a:chOff x="1540138" y="3581399"/>
            <a:chExt cx="2019878" cy="421855"/>
          </a:xfrm>
          <a:solidFill>
            <a:schemeClr val="accent6"/>
          </a:solidFill>
        </p:grpSpPr>
        <p:sp>
          <p:nvSpPr>
            <p:cNvPr id="202" name="Oval 201">
              <a:extLst>
                <a:ext uri="{FF2B5EF4-FFF2-40B4-BE49-F238E27FC236}">
                  <a16:creationId xmlns:a16="http://schemas.microsoft.com/office/drawing/2014/main" id="{AA2ECEDA-8B5C-4D8F-AB4F-655386EB46A5}"/>
                </a:ext>
              </a:extLst>
            </p:cNvPr>
            <p:cNvSpPr/>
            <p:nvPr/>
          </p:nvSpPr>
          <p:spPr>
            <a:xfrm>
              <a:off x="1800927" y="3581412"/>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203" name="Oval 202">
              <a:extLst>
                <a:ext uri="{FF2B5EF4-FFF2-40B4-BE49-F238E27FC236}">
                  <a16:creationId xmlns:a16="http://schemas.microsoft.com/office/drawing/2014/main" id="{6CED3C6A-F71D-4B65-8EF3-285D459B4669}"/>
                </a:ext>
              </a:extLst>
            </p:cNvPr>
            <p:cNvSpPr/>
            <p:nvPr/>
          </p:nvSpPr>
          <p:spPr>
            <a:xfrm>
              <a:off x="1540138" y="3581412"/>
              <a:ext cx="179997" cy="180003"/>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schemeClr val="tx1"/>
                  </a:solidFill>
                  <a:latin typeface="Century Gothic" panose="020B0502020202020204" pitchFamily="34" charset="0"/>
                </a:rPr>
                <a:t>10</a:t>
              </a:r>
              <a:endParaRPr lang="en-GB" sz="400" b="1" dirty="0">
                <a:solidFill>
                  <a:schemeClr val="tx1"/>
                </a:solidFill>
                <a:latin typeface="Century Gothic" panose="020B0502020202020204" pitchFamily="34" charset="0"/>
              </a:endParaRPr>
            </a:p>
          </p:txBody>
        </p:sp>
        <p:sp>
          <p:nvSpPr>
            <p:cNvPr id="204" name="Oval 203">
              <a:extLst>
                <a:ext uri="{FF2B5EF4-FFF2-40B4-BE49-F238E27FC236}">
                  <a16:creationId xmlns:a16="http://schemas.microsoft.com/office/drawing/2014/main" id="{DD7A272E-4E32-478A-BF97-ED8819116213}"/>
                </a:ext>
              </a:extLst>
            </p:cNvPr>
            <p:cNvSpPr/>
            <p:nvPr/>
          </p:nvSpPr>
          <p:spPr>
            <a:xfrm>
              <a:off x="2327292" y="3581414"/>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205" name="Oval 204">
              <a:extLst>
                <a:ext uri="{FF2B5EF4-FFF2-40B4-BE49-F238E27FC236}">
                  <a16:creationId xmlns:a16="http://schemas.microsoft.com/office/drawing/2014/main" id="{2843E14D-09F8-4616-BF98-530B2C5D2A3F}"/>
                </a:ext>
              </a:extLst>
            </p:cNvPr>
            <p:cNvSpPr/>
            <p:nvPr/>
          </p:nvSpPr>
          <p:spPr>
            <a:xfrm>
              <a:off x="2066499" y="3581399"/>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206" name="Oval 205">
              <a:extLst>
                <a:ext uri="{FF2B5EF4-FFF2-40B4-BE49-F238E27FC236}">
                  <a16:creationId xmlns:a16="http://schemas.microsoft.com/office/drawing/2014/main" id="{6E39AD2B-3110-4C6C-A4A9-678242BA2A44}"/>
                </a:ext>
              </a:extLst>
            </p:cNvPr>
            <p:cNvSpPr/>
            <p:nvPr/>
          </p:nvSpPr>
          <p:spPr>
            <a:xfrm>
              <a:off x="2853654" y="3581415"/>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207" name="Oval 206">
              <a:extLst>
                <a:ext uri="{FF2B5EF4-FFF2-40B4-BE49-F238E27FC236}">
                  <a16:creationId xmlns:a16="http://schemas.microsoft.com/office/drawing/2014/main" id="{622BC51C-BE3B-48D1-85ED-4DAF7ED32195}"/>
                </a:ext>
              </a:extLst>
            </p:cNvPr>
            <p:cNvSpPr/>
            <p:nvPr/>
          </p:nvSpPr>
          <p:spPr>
            <a:xfrm>
              <a:off x="2592890" y="3581405"/>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208" name="Oval 207">
              <a:extLst>
                <a:ext uri="{FF2B5EF4-FFF2-40B4-BE49-F238E27FC236}">
                  <a16:creationId xmlns:a16="http://schemas.microsoft.com/office/drawing/2014/main" id="{7AA70347-7B42-4292-B405-219177B5F9D0}"/>
                </a:ext>
              </a:extLst>
            </p:cNvPr>
            <p:cNvSpPr/>
            <p:nvPr/>
          </p:nvSpPr>
          <p:spPr>
            <a:xfrm>
              <a:off x="3114419" y="3582752"/>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209" name="Oval 208">
              <a:extLst>
                <a:ext uri="{FF2B5EF4-FFF2-40B4-BE49-F238E27FC236}">
                  <a16:creationId xmlns:a16="http://schemas.microsoft.com/office/drawing/2014/main" id="{A099C90C-F776-4175-901A-1A9C7CE97C7C}"/>
                </a:ext>
              </a:extLst>
            </p:cNvPr>
            <p:cNvSpPr/>
            <p:nvPr/>
          </p:nvSpPr>
          <p:spPr>
            <a:xfrm>
              <a:off x="3380017" y="3582743"/>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210" name="Oval 209">
              <a:extLst>
                <a:ext uri="{FF2B5EF4-FFF2-40B4-BE49-F238E27FC236}">
                  <a16:creationId xmlns:a16="http://schemas.microsoft.com/office/drawing/2014/main" id="{4EA77F4A-F99C-4E63-AD76-202BCBD98632}"/>
                </a:ext>
              </a:extLst>
            </p:cNvPr>
            <p:cNvSpPr/>
            <p:nvPr/>
          </p:nvSpPr>
          <p:spPr>
            <a:xfrm>
              <a:off x="1800927" y="3821914"/>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211" name="Oval 210">
              <a:extLst>
                <a:ext uri="{FF2B5EF4-FFF2-40B4-BE49-F238E27FC236}">
                  <a16:creationId xmlns:a16="http://schemas.microsoft.com/office/drawing/2014/main" id="{068B4F20-6FBC-47E8-BFB0-54C7C9A95761}"/>
                </a:ext>
              </a:extLst>
            </p:cNvPr>
            <p:cNvSpPr/>
            <p:nvPr/>
          </p:nvSpPr>
          <p:spPr>
            <a:xfrm>
              <a:off x="1540138" y="3821914"/>
              <a:ext cx="179997" cy="180003"/>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schemeClr val="tx1"/>
                  </a:solidFill>
                  <a:latin typeface="Century Gothic" panose="020B0502020202020204" pitchFamily="34" charset="0"/>
                </a:rPr>
                <a:t>10</a:t>
              </a:r>
              <a:endParaRPr lang="en-GB" sz="400" b="1" dirty="0">
                <a:solidFill>
                  <a:schemeClr val="tx1"/>
                </a:solidFill>
                <a:latin typeface="Century Gothic" panose="020B0502020202020204" pitchFamily="34" charset="0"/>
              </a:endParaRPr>
            </a:p>
          </p:txBody>
        </p:sp>
        <p:sp>
          <p:nvSpPr>
            <p:cNvPr id="212" name="Oval 211">
              <a:extLst>
                <a:ext uri="{FF2B5EF4-FFF2-40B4-BE49-F238E27FC236}">
                  <a16:creationId xmlns:a16="http://schemas.microsoft.com/office/drawing/2014/main" id="{F37E17B5-2503-4852-B3F9-E95B5E6FDF0E}"/>
                </a:ext>
              </a:extLst>
            </p:cNvPr>
            <p:cNvSpPr/>
            <p:nvPr/>
          </p:nvSpPr>
          <p:spPr>
            <a:xfrm>
              <a:off x="2327292" y="3821916"/>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213" name="Oval 212">
              <a:extLst>
                <a:ext uri="{FF2B5EF4-FFF2-40B4-BE49-F238E27FC236}">
                  <a16:creationId xmlns:a16="http://schemas.microsoft.com/office/drawing/2014/main" id="{0CAB0D0A-B02B-493E-BE46-704BA9263326}"/>
                </a:ext>
              </a:extLst>
            </p:cNvPr>
            <p:cNvSpPr/>
            <p:nvPr/>
          </p:nvSpPr>
          <p:spPr>
            <a:xfrm>
              <a:off x="2066499" y="3821901"/>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214" name="Oval 213">
              <a:extLst>
                <a:ext uri="{FF2B5EF4-FFF2-40B4-BE49-F238E27FC236}">
                  <a16:creationId xmlns:a16="http://schemas.microsoft.com/office/drawing/2014/main" id="{02A0A2D1-1510-4C96-BA81-E893E72F24F1}"/>
                </a:ext>
              </a:extLst>
            </p:cNvPr>
            <p:cNvSpPr/>
            <p:nvPr/>
          </p:nvSpPr>
          <p:spPr>
            <a:xfrm>
              <a:off x="2853654" y="3821917"/>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215" name="Oval 214">
              <a:extLst>
                <a:ext uri="{FF2B5EF4-FFF2-40B4-BE49-F238E27FC236}">
                  <a16:creationId xmlns:a16="http://schemas.microsoft.com/office/drawing/2014/main" id="{CAC78849-E5FC-4D8F-8FBF-FAAB914BA733}"/>
                </a:ext>
              </a:extLst>
            </p:cNvPr>
            <p:cNvSpPr/>
            <p:nvPr/>
          </p:nvSpPr>
          <p:spPr>
            <a:xfrm>
              <a:off x="2592890" y="3821907"/>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216" name="Oval 215">
              <a:extLst>
                <a:ext uri="{FF2B5EF4-FFF2-40B4-BE49-F238E27FC236}">
                  <a16:creationId xmlns:a16="http://schemas.microsoft.com/office/drawing/2014/main" id="{AC5EC612-E3CD-464E-AA6C-5D7890C6C609}"/>
                </a:ext>
              </a:extLst>
            </p:cNvPr>
            <p:cNvSpPr/>
            <p:nvPr/>
          </p:nvSpPr>
          <p:spPr>
            <a:xfrm>
              <a:off x="3114419" y="3823254"/>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sp>
          <p:nvSpPr>
            <p:cNvPr id="217" name="Oval 216">
              <a:extLst>
                <a:ext uri="{FF2B5EF4-FFF2-40B4-BE49-F238E27FC236}">
                  <a16:creationId xmlns:a16="http://schemas.microsoft.com/office/drawing/2014/main" id="{77D2C056-02C8-4CA8-A852-5D600B49EBCC}"/>
                </a:ext>
              </a:extLst>
            </p:cNvPr>
            <p:cNvSpPr/>
            <p:nvPr/>
          </p:nvSpPr>
          <p:spPr>
            <a:xfrm>
              <a:off x="3380017" y="3823245"/>
              <a:ext cx="179999" cy="1800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prstClr val="black"/>
                  </a:solidFill>
                  <a:latin typeface="Century Gothic" panose="020B0502020202020204" pitchFamily="34" charset="0"/>
                </a:rPr>
                <a:t>10</a:t>
              </a:r>
              <a:endParaRPr lang="en-GB" sz="2800" dirty="0"/>
            </a:p>
          </p:txBody>
        </p:sp>
      </p:grpSp>
    </p:spTree>
    <p:extLst>
      <p:ext uri="{BB962C8B-B14F-4D97-AF65-F5344CB8AC3E}">
        <p14:creationId xmlns:p14="http://schemas.microsoft.com/office/powerpoint/2010/main" val="1000324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bg2">
                  <a:lumMod val="25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Tick the fact that will help you solve 80 x 3.</a:t>
            </a:r>
          </a:p>
          <a:p>
            <a:pPr lvl="0" algn="ctr"/>
            <a:endParaRPr lang="en-GB" sz="2000" b="1" u="sng" dirty="0">
              <a:solidFill>
                <a:schemeClr val="bg2">
                  <a:lumMod val="25000"/>
                </a:schemeClr>
              </a:solidFill>
              <a:latin typeface="Century Gothic" panose="020B0502020202020204" pitchFamily="34" charset="0"/>
            </a:endParaRPr>
          </a:p>
          <a:p>
            <a:pPr lvl="0" algn="ctr"/>
            <a:endParaRPr lang="en-GB" sz="2000" b="1" u="sng" dirty="0">
              <a:solidFill>
                <a:schemeClr val="bg2">
                  <a:lumMod val="25000"/>
                </a:schemeClr>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 name="Table 3">
            <a:extLst>
              <a:ext uri="{FF2B5EF4-FFF2-40B4-BE49-F238E27FC236}">
                <a16:creationId xmlns:a16="http://schemas.microsoft.com/office/drawing/2014/main" id="{BAED4310-485A-433F-9C6A-7D23560D6CF8}"/>
              </a:ext>
            </a:extLst>
          </p:cNvPr>
          <p:cNvGraphicFramePr>
            <a:graphicFrameLocks noGrp="1"/>
          </p:cNvGraphicFramePr>
          <p:nvPr>
            <p:extLst>
              <p:ext uri="{D42A27DB-BD31-4B8C-83A1-F6EECF244321}">
                <p14:modId xmlns:p14="http://schemas.microsoft.com/office/powerpoint/2010/main" val="3065252681"/>
              </p:ext>
            </p:extLst>
          </p:nvPr>
        </p:nvGraphicFramePr>
        <p:xfrm>
          <a:off x="1980858" y="2006166"/>
          <a:ext cx="5182285" cy="2708640"/>
        </p:xfrm>
        <a:graphic>
          <a:graphicData uri="http://schemas.openxmlformats.org/drawingml/2006/table">
            <a:tbl>
              <a:tblPr firstRow="1" bandRow="1">
                <a:tableStyleId>{5940675A-B579-460E-94D1-54222C63F5DA}</a:tableStyleId>
              </a:tblPr>
              <a:tblGrid>
                <a:gridCol w="870857">
                  <a:extLst>
                    <a:ext uri="{9D8B030D-6E8A-4147-A177-3AD203B41FA5}">
                      <a16:colId xmlns:a16="http://schemas.microsoft.com/office/drawing/2014/main" val="261902632"/>
                    </a:ext>
                  </a:extLst>
                </a:gridCol>
                <a:gridCol w="870857">
                  <a:extLst>
                    <a:ext uri="{9D8B030D-6E8A-4147-A177-3AD203B41FA5}">
                      <a16:colId xmlns:a16="http://schemas.microsoft.com/office/drawing/2014/main" val="2345691914"/>
                    </a:ext>
                  </a:extLst>
                </a:gridCol>
                <a:gridCol w="870857">
                  <a:extLst>
                    <a:ext uri="{9D8B030D-6E8A-4147-A177-3AD203B41FA5}">
                      <a16:colId xmlns:a16="http://schemas.microsoft.com/office/drawing/2014/main" val="2414997317"/>
                    </a:ext>
                  </a:extLst>
                </a:gridCol>
                <a:gridCol w="870857">
                  <a:extLst>
                    <a:ext uri="{9D8B030D-6E8A-4147-A177-3AD203B41FA5}">
                      <a16:colId xmlns:a16="http://schemas.microsoft.com/office/drawing/2014/main" val="435367970"/>
                    </a:ext>
                  </a:extLst>
                </a:gridCol>
                <a:gridCol w="870857">
                  <a:extLst>
                    <a:ext uri="{9D8B030D-6E8A-4147-A177-3AD203B41FA5}">
                      <a16:colId xmlns:a16="http://schemas.microsoft.com/office/drawing/2014/main" val="1021110691"/>
                    </a:ext>
                  </a:extLst>
                </a:gridCol>
                <a:gridCol w="108000">
                  <a:extLst>
                    <a:ext uri="{9D8B030D-6E8A-4147-A177-3AD203B41FA5}">
                      <a16:colId xmlns:a16="http://schemas.microsoft.com/office/drawing/2014/main" val="2745241187"/>
                    </a:ext>
                  </a:extLst>
                </a:gridCol>
                <a:gridCol w="720000">
                  <a:extLst>
                    <a:ext uri="{9D8B030D-6E8A-4147-A177-3AD203B41FA5}">
                      <a16:colId xmlns:a16="http://schemas.microsoft.com/office/drawing/2014/main" val="3485474654"/>
                    </a:ext>
                  </a:extLst>
                </a:gridCol>
              </a:tblGrid>
              <a:tr h="720000">
                <a:tc>
                  <a:txBody>
                    <a:bodyPr/>
                    <a:lstStyle/>
                    <a:p>
                      <a:pPr algn="ctr"/>
                      <a:r>
                        <a:rPr lang="en-GB" sz="2800" b="1" dirty="0">
                          <a:solidFill>
                            <a:schemeClr val="tx1"/>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2296946"/>
                  </a:ext>
                </a:extLst>
              </a:tr>
              <a:tr h="252000">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7533488"/>
                  </a:ext>
                </a:extLst>
              </a:tr>
              <a:tr h="720000">
                <a:tc>
                  <a:txBody>
                    <a:bodyPr/>
                    <a:lstStyle/>
                    <a:p>
                      <a:pPr algn="ctr"/>
                      <a:r>
                        <a:rPr lang="en-GB" sz="2800" b="1" dirty="0">
                          <a:solidFill>
                            <a:schemeClr val="tx1"/>
                          </a:solidFill>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149862"/>
                  </a:ext>
                </a:extLst>
              </a:tr>
              <a:tr h="252000">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432035"/>
                  </a:ext>
                </a:extLst>
              </a:tr>
              <a:tr h="720000">
                <a:tc>
                  <a:txBody>
                    <a:bodyPr/>
                    <a:lstStyle/>
                    <a:p>
                      <a:pPr algn="ctr"/>
                      <a:r>
                        <a:rPr lang="en-GB" sz="2800" b="1"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7018317"/>
                  </a:ext>
                </a:extLst>
              </a:tr>
            </a:tbl>
          </a:graphicData>
        </a:graphic>
      </p:graphicFrame>
    </p:spTree>
    <p:extLst>
      <p:ext uri="{BB962C8B-B14F-4D97-AF65-F5344CB8AC3E}">
        <p14:creationId xmlns:p14="http://schemas.microsoft.com/office/powerpoint/2010/main" val="261104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bg2">
                  <a:lumMod val="25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Tick the fact that will help you solve 80 x 3.</a:t>
            </a:r>
          </a:p>
          <a:p>
            <a:pPr lvl="0" algn="ctr"/>
            <a:endParaRPr lang="en-GB" sz="2000" b="1" u="sng" dirty="0">
              <a:solidFill>
                <a:schemeClr val="bg2">
                  <a:lumMod val="25000"/>
                </a:schemeClr>
              </a:solidFill>
              <a:latin typeface="Century Gothic" panose="020B0502020202020204" pitchFamily="34" charset="0"/>
            </a:endParaRPr>
          </a:p>
          <a:p>
            <a:pPr lvl="0" algn="ctr"/>
            <a:endParaRPr lang="en-GB" sz="2000" b="1" u="sng" dirty="0">
              <a:solidFill>
                <a:schemeClr val="bg2">
                  <a:lumMod val="25000"/>
                </a:schemeClr>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 name="Table 3">
            <a:extLst>
              <a:ext uri="{FF2B5EF4-FFF2-40B4-BE49-F238E27FC236}">
                <a16:creationId xmlns:a16="http://schemas.microsoft.com/office/drawing/2014/main" id="{BAED4310-485A-433F-9C6A-7D23560D6CF8}"/>
              </a:ext>
            </a:extLst>
          </p:cNvPr>
          <p:cNvGraphicFramePr>
            <a:graphicFrameLocks noGrp="1"/>
          </p:cNvGraphicFramePr>
          <p:nvPr>
            <p:extLst>
              <p:ext uri="{D42A27DB-BD31-4B8C-83A1-F6EECF244321}">
                <p14:modId xmlns:p14="http://schemas.microsoft.com/office/powerpoint/2010/main" val="2382606526"/>
              </p:ext>
            </p:extLst>
          </p:nvPr>
        </p:nvGraphicFramePr>
        <p:xfrm>
          <a:off x="1980858" y="2006166"/>
          <a:ext cx="5182285" cy="2708640"/>
        </p:xfrm>
        <a:graphic>
          <a:graphicData uri="http://schemas.openxmlformats.org/drawingml/2006/table">
            <a:tbl>
              <a:tblPr firstRow="1" bandRow="1">
                <a:tableStyleId>{5940675A-B579-460E-94D1-54222C63F5DA}</a:tableStyleId>
              </a:tblPr>
              <a:tblGrid>
                <a:gridCol w="870857">
                  <a:extLst>
                    <a:ext uri="{9D8B030D-6E8A-4147-A177-3AD203B41FA5}">
                      <a16:colId xmlns:a16="http://schemas.microsoft.com/office/drawing/2014/main" val="261902632"/>
                    </a:ext>
                  </a:extLst>
                </a:gridCol>
                <a:gridCol w="870857">
                  <a:extLst>
                    <a:ext uri="{9D8B030D-6E8A-4147-A177-3AD203B41FA5}">
                      <a16:colId xmlns:a16="http://schemas.microsoft.com/office/drawing/2014/main" val="2345691914"/>
                    </a:ext>
                  </a:extLst>
                </a:gridCol>
                <a:gridCol w="870857">
                  <a:extLst>
                    <a:ext uri="{9D8B030D-6E8A-4147-A177-3AD203B41FA5}">
                      <a16:colId xmlns:a16="http://schemas.microsoft.com/office/drawing/2014/main" val="2414997317"/>
                    </a:ext>
                  </a:extLst>
                </a:gridCol>
                <a:gridCol w="870857">
                  <a:extLst>
                    <a:ext uri="{9D8B030D-6E8A-4147-A177-3AD203B41FA5}">
                      <a16:colId xmlns:a16="http://schemas.microsoft.com/office/drawing/2014/main" val="435367970"/>
                    </a:ext>
                  </a:extLst>
                </a:gridCol>
                <a:gridCol w="870857">
                  <a:extLst>
                    <a:ext uri="{9D8B030D-6E8A-4147-A177-3AD203B41FA5}">
                      <a16:colId xmlns:a16="http://schemas.microsoft.com/office/drawing/2014/main" val="1021110691"/>
                    </a:ext>
                  </a:extLst>
                </a:gridCol>
                <a:gridCol w="108000">
                  <a:extLst>
                    <a:ext uri="{9D8B030D-6E8A-4147-A177-3AD203B41FA5}">
                      <a16:colId xmlns:a16="http://schemas.microsoft.com/office/drawing/2014/main" val="2745241187"/>
                    </a:ext>
                  </a:extLst>
                </a:gridCol>
                <a:gridCol w="720000">
                  <a:extLst>
                    <a:ext uri="{9D8B030D-6E8A-4147-A177-3AD203B41FA5}">
                      <a16:colId xmlns:a16="http://schemas.microsoft.com/office/drawing/2014/main" val="3485474654"/>
                    </a:ext>
                  </a:extLst>
                </a:gridCol>
              </a:tblGrid>
              <a:tr h="720000">
                <a:tc>
                  <a:txBody>
                    <a:bodyPr/>
                    <a:lstStyle/>
                    <a:p>
                      <a:pPr algn="ctr"/>
                      <a:r>
                        <a:rPr lang="en-GB" sz="2800" b="1" dirty="0">
                          <a:solidFill>
                            <a:schemeClr val="bg1">
                              <a:lumMod val="50000"/>
                            </a:schemeClr>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2296946"/>
                  </a:ext>
                </a:extLst>
              </a:tr>
              <a:tr h="252000">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7533488"/>
                  </a:ext>
                </a:extLst>
              </a:tr>
              <a:tr h="720000">
                <a:tc>
                  <a:txBody>
                    <a:bodyPr/>
                    <a:lstStyle/>
                    <a:p>
                      <a:pPr algn="ctr"/>
                      <a:r>
                        <a:rPr lang="en-GB" sz="2800" b="1" dirty="0">
                          <a:solidFill>
                            <a:srgbClr val="FF0000"/>
                          </a:solidFill>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sym typeface="Wingdings" panose="05000000000000000000" pitchFamily="2" charset="2"/>
                        </a:rPr>
                        <a:t></a:t>
                      </a:r>
                      <a:endParaRPr lang="en-GB"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149862"/>
                  </a:ext>
                </a:extLst>
              </a:tr>
              <a:tr h="252000">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432035"/>
                  </a:ext>
                </a:extLst>
              </a:tr>
              <a:tr h="720000">
                <a:tc>
                  <a:txBody>
                    <a:bodyPr/>
                    <a:lstStyle/>
                    <a:p>
                      <a:pPr algn="ctr"/>
                      <a:r>
                        <a:rPr lang="en-GB" sz="2800" b="1" dirty="0">
                          <a:solidFill>
                            <a:schemeClr val="bg1">
                              <a:lumMod val="50000"/>
                            </a:schemeClr>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7018317"/>
                  </a:ext>
                </a:extLst>
              </a:tr>
            </a:tbl>
          </a:graphicData>
        </a:graphic>
      </p:graphicFrame>
    </p:spTree>
    <p:extLst>
      <p:ext uri="{BB962C8B-B14F-4D97-AF65-F5344CB8AC3E}">
        <p14:creationId xmlns:p14="http://schemas.microsoft.com/office/powerpoint/2010/main" val="35584454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BB76FDC1-B59C-4563-B0B3-098E89D27A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1702</TotalTime>
  <Words>1217</Words>
  <Application>Microsoft Office PowerPoint</Application>
  <PresentationFormat>On-screen Show (4:3)</PresentationFormat>
  <Paragraphs>728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Helen Woodhead</cp:lastModifiedBy>
  <cp:revision>49</cp:revision>
  <dcterms:created xsi:type="dcterms:W3CDTF">2018-03-17T10:08:43Z</dcterms:created>
  <dcterms:modified xsi:type="dcterms:W3CDTF">2020-02-13T16:00:42Z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