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412" r:id="rId6"/>
    <p:sldId id="366" r:id="rId7"/>
    <p:sldId id="365" r:id="rId8"/>
    <p:sldId id="413" r:id="rId9"/>
    <p:sldId id="360" r:id="rId10"/>
    <p:sldId id="417" r:id="rId11"/>
    <p:sldId id="414" r:id="rId12"/>
    <p:sldId id="418" r:id="rId13"/>
    <p:sldId id="415" r:id="rId14"/>
    <p:sldId id="428" r:id="rId15"/>
    <p:sldId id="416" r:id="rId16"/>
    <p:sldId id="429" r:id="rId17"/>
    <p:sldId id="355" r:id="rId18"/>
    <p:sldId id="421" r:id="rId19"/>
    <p:sldId id="422" r:id="rId20"/>
    <p:sldId id="430" r:id="rId21"/>
    <p:sldId id="314" r:id="rId22"/>
    <p:sldId id="431" r:id="rId23"/>
    <p:sldId id="43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C546A-395C-48A5-834C-1D78449B2E2D}" v="5" dt="2019-12-16T09:37:51.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3" autoAdjust="0"/>
    <p:restoredTop sz="94660"/>
  </p:normalViewPr>
  <p:slideViewPr>
    <p:cSldViewPr snapToGrid="0">
      <p:cViewPr varScale="1">
        <p:scale>
          <a:sx n="68" d="100"/>
          <a:sy n="68" d="100"/>
        </p:scale>
        <p:origin x="13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Davina Szilvasy" userId="59fb472d-eed4-4f11-9686-c2c8db02a2cd" providerId="ADAL" clId="{4BEC546A-395C-48A5-834C-1D78449B2E2D}"/>
    <pc:docChg chg="custSel addSld delSld modSld">
      <pc:chgData name="Davina Szilvasy" userId="59fb472d-eed4-4f11-9686-c2c8db02a2cd" providerId="ADAL" clId="{4BEC546A-395C-48A5-834C-1D78449B2E2D}" dt="2019-12-16T09:38:05.004" v="88" actId="2696"/>
      <pc:docMkLst>
        <pc:docMk/>
      </pc:docMkLst>
      <pc:sldChg chg="modSp">
        <pc:chgData name="Davina Szilvasy" userId="59fb472d-eed4-4f11-9686-c2c8db02a2cd" providerId="ADAL" clId="{4BEC546A-395C-48A5-834C-1D78449B2E2D}" dt="2019-12-16T09:36:59.505" v="50" actId="20577"/>
        <pc:sldMkLst>
          <pc:docMk/>
          <pc:sldMk cId="636014570" sldId="314"/>
        </pc:sldMkLst>
        <pc:spChg chg="mod">
          <ac:chgData name="Davina Szilvasy" userId="59fb472d-eed4-4f11-9686-c2c8db02a2cd" providerId="ADAL" clId="{4BEC546A-395C-48A5-834C-1D78449B2E2D}" dt="2019-12-16T09:36:55.224" v="47" actId="1036"/>
          <ac:spMkLst>
            <pc:docMk/>
            <pc:sldMk cId="636014570" sldId="314"/>
            <ac:spMk id="11" creationId="{06E9E18F-78C3-4FD1-947E-46447DAC81D5}"/>
          </ac:spMkLst>
        </pc:spChg>
        <pc:spChg chg="mod">
          <ac:chgData name="Davina Szilvasy" userId="59fb472d-eed4-4f11-9686-c2c8db02a2cd" providerId="ADAL" clId="{4BEC546A-395C-48A5-834C-1D78449B2E2D}" dt="2019-12-16T09:36:29.750" v="23" actId="1036"/>
          <ac:spMkLst>
            <pc:docMk/>
            <pc:sldMk cId="636014570" sldId="314"/>
            <ac:spMk id="14" creationId="{D20AAA4A-A931-4645-92D9-9A90FEB150B7}"/>
          </ac:spMkLst>
        </pc:spChg>
        <pc:spChg chg="mod">
          <ac:chgData name="Davina Szilvasy" userId="59fb472d-eed4-4f11-9686-c2c8db02a2cd" providerId="ADAL" clId="{4BEC546A-395C-48A5-834C-1D78449B2E2D}" dt="2019-12-16T09:36:59.505" v="50" actId="20577"/>
          <ac:spMkLst>
            <pc:docMk/>
            <pc:sldMk cId="636014570" sldId="314"/>
            <ac:spMk id="19" creationId="{5252A847-DE45-4FA3-A1F8-EEBEB845FF8E}"/>
          </ac:spMkLst>
        </pc:spChg>
        <pc:picChg chg="mod">
          <ac:chgData name="Davina Szilvasy" userId="59fb472d-eed4-4f11-9686-c2c8db02a2cd" providerId="ADAL" clId="{4BEC546A-395C-48A5-834C-1D78449B2E2D}" dt="2019-12-16T09:36:22.929" v="11" actId="1037"/>
          <ac:picMkLst>
            <pc:docMk/>
            <pc:sldMk cId="636014570" sldId="314"/>
            <ac:picMk id="13" creationId="{745440FD-F383-458D-88F5-46FE810E83DA}"/>
          </ac:picMkLst>
        </pc:picChg>
        <pc:picChg chg="mod">
          <ac:chgData name="Davina Szilvasy" userId="59fb472d-eed4-4f11-9686-c2c8db02a2cd" providerId="ADAL" clId="{4BEC546A-395C-48A5-834C-1D78449B2E2D}" dt="2019-12-16T09:36:35.450" v="40" actId="1036"/>
          <ac:picMkLst>
            <pc:docMk/>
            <pc:sldMk cId="636014570" sldId="314"/>
            <ac:picMk id="15" creationId="{E63ED3FB-18F4-4E36-943F-D4085702B431}"/>
          </ac:picMkLst>
        </pc:picChg>
      </pc:sldChg>
      <pc:sldChg chg="delSp">
        <pc:chgData name="Davina Szilvasy" userId="59fb472d-eed4-4f11-9686-c2c8db02a2cd" providerId="ADAL" clId="{4BEC546A-395C-48A5-834C-1D78449B2E2D}" dt="2019-12-16T09:33:48.597" v="0" actId="478"/>
        <pc:sldMkLst>
          <pc:docMk/>
          <pc:sldMk cId="3844832371" sldId="411"/>
        </pc:sldMkLst>
        <pc:spChg chg="del">
          <ac:chgData name="Davina Szilvasy" userId="59fb472d-eed4-4f11-9686-c2c8db02a2cd" providerId="ADAL" clId="{4BEC546A-395C-48A5-834C-1D78449B2E2D}" dt="2019-12-16T09:33:48.597" v="0" actId="478"/>
          <ac:spMkLst>
            <pc:docMk/>
            <pc:sldMk cId="3844832371" sldId="411"/>
            <ac:spMk id="2" creationId="{25F06143-7C9E-406C-B3E5-7ED8A5064216}"/>
          </ac:spMkLst>
        </pc:spChg>
      </pc:sldChg>
      <pc:sldChg chg="del">
        <pc:chgData name="Davina Szilvasy" userId="59fb472d-eed4-4f11-9686-c2c8db02a2cd" providerId="ADAL" clId="{4BEC546A-395C-48A5-834C-1D78449B2E2D}" dt="2019-12-16T09:38:02.385" v="87" actId="2696"/>
        <pc:sldMkLst>
          <pc:docMk/>
          <pc:sldMk cId="931316279" sldId="424"/>
        </pc:sldMkLst>
      </pc:sldChg>
      <pc:sldChg chg="del">
        <pc:chgData name="Davina Szilvasy" userId="59fb472d-eed4-4f11-9686-c2c8db02a2cd" providerId="ADAL" clId="{4BEC546A-395C-48A5-834C-1D78449B2E2D}" dt="2019-12-16T09:38:05.004" v="88" actId="2696"/>
        <pc:sldMkLst>
          <pc:docMk/>
          <pc:sldMk cId="3911954571" sldId="425"/>
        </pc:sldMkLst>
      </pc:sldChg>
      <pc:sldChg chg="modSp add">
        <pc:chgData name="Davina Szilvasy" userId="59fb472d-eed4-4f11-9686-c2c8db02a2cd" providerId="ADAL" clId="{4BEC546A-395C-48A5-834C-1D78449B2E2D}" dt="2019-12-16T09:37:35.163" v="84" actId="207"/>
        <pc:sldMkLst>
          <pc:docMk/>
          <pc:sldMk cId="2732814059" sldId="426"/>
        </pc:sldMkLst>
        <pc:spChg chg="mod">
          <ac:chgData name="Davina Szilvasy" userId="59fb472d-eed4-4f11-9686-c2c8db02a2cd" providerId="ADAL" clId="{4BEC546A-395C-48A5-834C-1D78449B2E2D}" dt="2019-12-16T09:37:29.797" v="83" actId="207"/>
          <ac:spMkLst>
            <pc:docMk/>
            <pc:sldMk cId="2732814059" sldId="426"/>
            <ac:spMk id="11" creationId="{06E9E18F-78C3-4FD1-947E-46447DAC81D5}"/>
          </ac:spMkLst>
        </pc:spChg>
        <pc:spChg chg="mod">
          <ac:chgData name="Davina Szilvasy" userId="59fb472d-eed4-4f11-9686-c2c8db02a2cd" providerId="ADAL" clId="{4BEC546A-395C-48A5-834C-1D78449B2E2D}" dt="2019-12-16T09:37:35.163" v="84" actId="207"/>
          <ac:spMkLst>
            <pc:docMk/>
            <pc:sldMk cId="2732814059" sldId="426"/>
            <ac:spMk id="16" creationId="{DB1060B4-DE2F-44C6-B6F4-29B0B516FB5B}"/>
          </ac:spMkLst>
        </pc:spChg>
        <pc:spChg chg="mod">
          <ac:chgData name="Davina Szilvasy" userId="59fb472d-eed4-4f11-9686-c2c8db02a2cd" providerId="ADAL" clId="{4BEC546A-395C-48A5-834C-1D78449B2E2D}" dt="2019-12-16T09:37:22.821" v="82" actId="20577"/>
          <ac:spMkLst>
            <pc:docMk/>
            <pc:sldMk cId="2732814059" sldId="426"/>
            <ac:spMk id="19" creationId="{5252A847-DE45-4FA3-A1F8-EEBEB845FF8E}"/>
          </ac:spMkLst>
        </pc:spChg>
      </pc:sldChg>
      <pc:sldChg chg="modSp add">
        <pc:chgData name="Davina Szilvasy" userId="59fb472d-eed4-4f11-9686-c2c8db02a2cd" providerId="ADAL" clId="{4BEC546A-395C-48A5-834C-1D78449B2E2D}" dt="2019-12-16T09:37:51.739" v="86"/>
        <pc:sldMkLst>
          <pc:docMk/>
          <pc:sldMk cId="1956364090" sldId="427"/>
        </pc:sldMkLst>
        <pc:spChg chg="mod">
          <ac:chgData name="Davina Szilvasy" userId="59fb472d-eed4-4f11-9686-c2c8db02a2cd" providerId="ADAL" clId="{4BEC546A-395C-48A5-834C-1D78449B2E2D}" dt="2019-12-16T09:37:51.739" v="86"/>
          <ac:spMkLst>
            <pc:docMk/>
            <pc:sldMk cId="1956364090" sldId="427"/>
            <ac:spMk id="19" creationId="{5252A847-DE45-4FA3-A1F8-EEBEB845FF8E}"/>
          </ac:spMkLst>
        </pc:spChg>
      </pc:sldChg>
    </pc:docChg>
  </pc:docChgLst>
  <pc:docChgLst>
    <pc:chgData name="Ashleigh Sobol" userId="8430f2a2-602f-4dde-a79b-412efd9dd8bf" providerId="ADAL" clId="{A204DDAC-AA7C-4679-9F40-91028CD5C38E}"/>
  </pc:docChgLst>
  <pc:docChgLst>
    <pc:chgData name="Jan Fitzpatrick" userId="d1b284ec-d1dd-4765-b823-b34899491c26" providerId="ADAL" clId="{8E20A499-97EC-4BC8-BD4F-E853EE9E3BEE}"/>
    <pc:docChg chg="modSld">
      <pc:chgData name="Jan Fitzpatrick" userId="d1b284ec-d1dd-4765-b823-b34899491c26" providerId="ADAL" clId="{8E20A499-97EC-4BC8-BD4F-E853EE9E3BEE}" dt="2019-01-10T09:04:32.711" v="3" actId="403"/>
      <pc:docMkLst>
        <pc:docMk/>
      </pc:docMkLst>
      <pc:sldChg chg="modSp">
        <pc:chgData name="Jan Fitzpatrick" userId="d1b284ec-d1dd-4765-b823-b34899491c26" providerId="ADAL" clId="{8E20A499-97EC-4BC8-BD4F-E853EE9E3BEE}" dt="2019-01-10T09:04:27.088" v="1" actId="403"/>
        <pc:sldMkLst>
          <pc:docMk/>
          <pc:sldMk cId="2637481266" sldId="256"/>
        </pc:sldMkLst>
        <pc:spChg chg="mod">
          <ac:chgData name="Jan Fitzpatrick" userId="d1b284ec-d1dd-4765-b823-b34899491c26" providerId="ADAL" clId="{8E20A499-97EC-4BC8-BD4F-E853EE9E3BEE}" dt="2019-01-10T09:04:27.088" v="1" actId="403"/>
          <ac:spMkLst>
            <pc:docMk/>
            <pc:sldMk cId="2637481266" sldId="256"/>
            <ac:spMk id="19" creationId="{5252A847-DE45-4FA3-A1F8-EEBEB845FF8E}"/>
          </ac:spMkLst>
        </pc:spChg>
      </pc:sldChg>
      <pc:sldChg chg="modSp">
        <pc:chgData name="Jan Fitzpatrick" userId="d1b284ec-d1dd-4765-b823-b34899491c26" providerId="ADAL" clId="{8E20A499-97EC-4BC8-BD4F-E853EE9E3BEE}" dt="2019-01-10T09:04:32.711" v="3" actId="403"/>
        <pc:sldMkLst>
          <pc:docMk/>
          <pc:sldMk cId="332354265" sldId="366"/>
        </pc:sldMkLst>
        <pc:spChg chg="mod">
          <ac:chgData name="Jan Fitzpatrick" userId="d1b284ec-d1dd-4765-b823-b34899491c26" providerId="ADAL" clId="{8E20A499-97EC-4BC8-BD4F-E853EE9E3BEE}" dt="2019-01-10T09:04:32.711" v="3" actId="403"/>
          <ac:spMkLst>
            <pc:docMk/>
            <pc:sldMk cId="332354265" sldId="366"/>
            <ac:spMk id="19" creationId="{5252A847-DE45-4FA3-A1F8-EEBEB845FF8E}"/>
          </ac:spMkLst>
        </pc:spChg>
      </pc:sldChg>
    </pc:docChg>
  </pc:docChgLst>
  <pc:docChgLst>
    <pc:chgData name="Ed Moss" userId="37722af9-4b31-4bb5-b8c0-b86874b49c9e" providerId="ADAL" clId="{705A25B4-BD9A-48F0-AD3B-881500326710}"/>
    <pc:docChg chg="undo custSel addSld delSld modSld sldOrd">
      <pc:chgData name="Ed Moss" userId="37722af9-4b31-4bb5-b8c0-b86874b49c9e" providerId="ADAL" clId="{705A25B4-BD9A-48F0-AD3B-881500326710}" dt="2019-12-12T15:38:12.681" v="3804" actId="13926"/>
      <pc:docMkLst>
        <pc:docMk/>
      </pc:docMkLst>
      <pc:sldChg chg="modSp del">
        <pc:chgData name="Ed Moss" userId="37722af9-4b31-4bb5-b8c0-b86874b49c9e" providerId="ADAL" clId="{705A25B4-BD9A-48F0-AD3B-881500326710}" dt="2019-12-11T14:55:40.430" v="18" actId="47"/>
        <pc:sldMkLst>
          <pc:docMk/>
          <pc:sldMk cId="2637481266" sldId="256"/>
        </pc:sldMkLst>
        <pc:spChg chg="mod">
          <ac:chgData name="Ed Moss" userId="37722af9-4b31-4bb5-b8c0-b86874b49c9e" providerId="ADAL" clId="{705A25B4-BD9A-48F0-AD3B-881500326710}" dt="2019-12-11T14:51:15.700" v="1" actId="313"/>
          <ac:spMkLst>
            <pc:docMk/>
            <pc:sldMk cId="2637481266" sldId="256"/>
            <ac:spMk id="7" creationId="{277FDC6C-B99A-4ED8-B341-A52126824B67}"/>
          </ac:spMkLst>
        </pc:spChg>
        <pc:spChg chg="mod">
          <ac:chgData name="Ed Moss" userId="37722af9-4b31-4bb5-b8c0-b86874b49c9e" providerId="ADAL" clId="{705A25B4-BD9A-48F0-AD3B-881500326710}" dt="2019-12-11T14:55:14.595" v="17"/>
          <ac:spMkLst>
            <pc:docMk/>
            <pc:sldMk cId="2637481266" sldId="256"/>
            <ac:spMk id="19" creationId="{5252A847-DE45-4FA3-A1F8-EEBEB845FF8E}"/>
          </ac:spMkLst>
        </pc:spChg>
      </pc:sldChg>
      <pc:sldChg chg="addSp delSp modSp">
        <pc:chgData name="Ed Moss" userId="37722af9-4b31-4bb5-b8c0-b86874b49c9e" providerId="ADAL" clId="{705A25B4-BD9A-48F0-AD3B-881500326710}" dt="2019-12-12T15:25:29.877" v="3554" actId="478"/>
        <pc:sldMkLst>
          <pc:docMk/>
          <pc:sldMk cId="636014570" sldId="314"/>
        </pc:sldMkLst>
        <pc:spChg chg="mod">
          <ac:chgData name="Ed Moss" userId="37722af9-4b31-4bb5-b8c0-b86874b49c9e" providerId="ADAL" clId="{705A25B4-BD9A-48F0-AD3B-881500326710}" dt="2019-12-11T14:51:18.633" v="6" actId="313"/>
          <ac:spMkLst>
            <pc:docMk/>
            <pc:sldMk cId="636014570" sldId="314"/>
            <ac:spMk id="7" creationId="{84B107DC-B90C-4A45-B422-BA8DE29C2552}"/>
          </ac:spMkLst>
        </pc:spChg>
        <pc:spChg chg="add del">
          <ac:chgData name="Ed Moss" userId="37722af9-4b31-4bb5-b8c0-b86874b49c9e" providerId="ADAL" clId="{705A25B4-BD9A-48F0-AD3B-881500326710}" dt="2019-12-12T15:25:29.877" v="3554" actId="478"/>
          <ac:spMkLst>
            <pc:docMk/>
            <pc:sldMk cId="636014570" sldId="314"/>
            <ac:spMk id="9" creationId="{F8CDCDC8-6D3E-4DF6-8373-1E3AE26340C6}"/>
          </ac:spMkLst>
        </pc:spChg>
        <pc:spChg chg="add mod topLvl">
          <ac:chgData name="Ed Moss" userId="37722af9-4b31-4bb5-b8c0-b86874b49c9e" providerId="ADAL" clId="{705A25B4-BD9A-48F0-AD3B-881500326710}" dt="2019-12-12T09:58:20.926" v="3422" actId="20577"/>
          <ac:spMkLst>
            <pc:docMk/>
            <pc:sldMk cId="636014570" sldId="314"/>
            <ac:spMk id="11" creationId="{06E9E18F-78C3-4FD1-947E-46447DAC81D5}"/>
          </ac:spMkLst>
        </pc:spChg>
        <pc:spChg chg="add mod topLvl">
          <ac:chgData name="Ed Moss" userId="37722af9-4b31-4bb5-b8c0-b86874b49c9e" providerId="ADAL" clId="{705A25B4-BD9A-48F0-AD3B-881500326710}" dt="2019-12-12T09:56:48.273" v="3353" actId="164"/>
          <ac:spMkLst>
            <pc:docMk/>
            <pc:sldMk cId="636014570" sldId="314"/>
            <ac:spMk id="12" creationId="{33F751B0-24F5-4D4A-9C10-7D19DE1EC473}"/>
          </ac:spMkLst>
        </pc:spChg>
        <pc:spChg chg="add mod topLvl">
          <ac:chgData name="Ed Moss" userId="37722af9-4b31-4bb5-b8c0-b86874b49c9e" providerId="ADAL" clId="{705A25B4-BD9A-48F0-AD3B-881500326710}" dt="2019-12-12T09:51:45.670" v="3275" actId="20577"/>
          <ac:spMkLst>
            <pc:docMk/>
            <pc:sldMk cId="636014570" sldId="314"/>
            <ac:spMk id="14" creationId="{D20AAA4A-A931-4645-92D9-9A90FEB150B7}"/>
          </ac:spMkLst>
        </pc:spChg>
        <pc:spChg chg="add mod topLvl">
          <ac:chgData name="Ed Moss" userId="37722af9-4b31-4bb5-b8c0-b86874b49c9e" providerId="ADAL" clId="{705A25B4-BD9A-48F0-AD3B-881500326710}" dt="2019-12-12T09:58:12.717" v="3416" actId="20577"/>
          <ac:spMkLst>
            <pc:docMk/>
            <pc:sldMk cId="636014570" sldId="314"/>
            <ac:spMk id="16" creationId="{DB1060B4-DE2F-44C6-B6F4-29B0B516FB5B}"/>
          </ac:spMkLst>
        </pc:spChg>
        <pc:spChg chg="mod">
          <ac:chgData name="Ed Moss" userId="37722af9-4b31-4bb5-b8c0-b86874b49c9e" providerId="ADAL" clId="{705A25B4-BD9A-48F0-AD3B-881500326710}" dt="2019-12-12T09:59:00.356" v="3525" actId="20577"/>
          <ac:spMkLst>
            <pc:docMk/>
            <pc:sldMk cId="636014570" sldId="314"/>
            <ac:spMk id="19" creationId="{5252A847-DE45-4FA3-A1F8-EEBEB845FF8E}"/>
          </ac:spMkLst>
        </pc:spChg>
        <pc:spChg chg="mod topLvl">
          <ac:chgData name="Ed Moss" userId="37722af9-4b31-4bb5-b8c0-b86874b49c9e" providerId="ADAL" clId="{705A25B4-BD9A-48F0-AD3B-881500326710}" dt="2019-12-12T09:56:21.106" v="3343" actId="164"/>
          <ac:spMkLst>
            <pc:docMk/>
            <pc:sldMk cId="636014570" sldId="314"/>
            <ac:spMk id="27" creationId="{E2545F69-CAB6-4C2A-80D7-01C51EE2DBE8}"/>
          </ac:spMkLst>
        </pc:spChg>
        <pc:spChg chg="del mod topLvl">
          <ac:chgData name="Ed Moss" userId="37722af9-4b31-4bb5-b8c0-b86874b49c9e" providerId="ADAL" clId="{705A25B4-BD9A-48F0-AD3B-881500326710}" dt="2019-12-12T09:53:17.510" v="3283" actId="478"/>
          <ac:spMkLst>
            <pc:docMk/>
            <pc:sldMk cId="636014570" sldId="314"/>
            <ac:spMk id="28" creationId="{E9D3201E-6520-4BCC-BCE5-7539423EDE33}"/>
          </ac:spMkLst>
        </pc:spChg>
        <pc:spChg chg="del mod topLvl">
          <ac:chgData name="Ed Moss" userId="37722af9-4b31-4bb5-b8c0-b86874b49c9e" providerId="ADAL" clId="{705A25B4-BD9A-48F0-AD3B-881500326710}" dt="2019-12-12T09:53:17.510" v="3283" actId="478"/>
          <ac:spMkLst>
            <pc:docMk/>
            <pc:sldMk cId="636014570" sldId="314"/>
            <ac:spMk id="29" creationId="{D4D16629-7124-4559-A5E8-D9D5EA42C1A9}"/>
          </ac:spMkLst>
        </pc:spChg>
        <pc:spChg chg="del mod topLvl">
          <ac:chgData name="Ed Moss" userId="37722af9-4b31-4bb5-b8c0-b86874b49c9e" providerId="ADAL" clId="{705A25B4-BD9A-48F0-AD3B-881500326710}" dt="2019-12-12T09:53:17.510" v="3283" actId="478"/>
          <ac:spMkLst>
            <pc:docMk/>
            <pc:sldMk cId="636014570" sldId="314"/>
            <ac:spMk id="30" creationId="{E559F134-FF05-49CC-B3DE-D90BD00FF0D4}"/>
          </ac:spMkLst>
        </pc:spChg>
        <pc:spChg chg="mod topLvl">
          <ac:chgData name="Ed Moss" userId="37722af9-4b31-4bb5-b8c0-b86874b49c9e" providerId="ADAL" clId="{705A25B4-BD9A-48F0-AD3B-881500326710}" dt="2019-12-12T09:56:21.106" v="3343" actId="164"/>
          <ac:spMkLst>
            <pc:docMk/>
            <pc:sldMk cId="636014570" sldId="314"/>
            <ac:spMk id="31" creationId="{E9615621-9AE1-424B-B785-C9983365980C}"/>
          </ac:spMkLst>
        </pc:spChg>
        <pc:spChg chg="del mod topLvl">
          <ac:chgData name="Ed Moss" userId="37722af9-4b31-4bb5-b8c0-b86874b49c9e" providerId="ADAL" clId="{705A25B4-BD9A-48F0-AD3B-881500326710}" dt="2019-12-12T09:53:17.510" v="3283" actId="478"/>
          <ac:spMkLst>
            <pc:docMk/>
            <pc:sldMk cId="636014570" sldId="314"/>
            <ac:spMk id="32" creationId="{3372F2D1-CB09-4F39-94F8-BA4EA886E844}"/>
          </ac:spMkLst>
        </pc:spChg>
        <pc:spChg chg="del mod topLvl">
          <ac:chgData name="Ed Moss" userId="37722af9-4b31-4bb5-b8c0-b86874b49c9e" providerId="ADAL" clId="{705A25B4-BD9A-48F0-AD3B-881500326710}" dt="2019-12-12T09:53:17.510" v="3283" actId="478"/>
          <ac:spMkLst>
            <pc:docMk/>
            <pc:sldMk cId="636014570" sldId="314"/>
            <ac:spMk id="33" creationId="{77FCFF23-3122-42EC-9311-9A4961E01621}"/>
          </ac:spMkLst>
        </pc:spChg>
        <pc:spChg chg="del mod topLvl">
          <ac:chgData name="Ed Moss" userId="37722af9-4b31-4bb5-b8c0-b86874b49c9e" providerId="ADAL" clId="{705A25B4-BD9A-48F0-AD3B-881500326710}" dt="2019-12-12T09:53:17.510" v="3283" actId="478"/>
          <ac:spMkLst>
            <pc:docMk/>
            <pc:sldMk cId="636014570" sldId="314"/>
            <ac:spMk id="34" creationId="{9E49156F-9C6A-40EB-8617-431F29F999E9}"/>
          </ac:spMkLst>
        </pc:spChg>
        <pc:spChg chg="mod topLvl">
          <ac:chgData name="Ed Moss" userId="37722af9-4b31-4bb5-b8c0-b86874b49c9e" providerId="ADAL" clId="{705A25B4-BD9A-48F0-AD3B-881500326710}" dt="2019-12-12T09:56:21.106" v="3343" actId="164"/>
          <ac:spMkLst>
            <pc:docMk/>
            <pc:sldMk cId="636014570" sldId="314"/>
            <ac:spMk id="35" creationId="{BAF98F77-9042-4AF8-A7E2-6EE780027BE9}"/>
          </ac:spMkLst>
        </pc:spChg>
        <pc:spChg chg="del mod topLvl">
          <ac:chgData name="Ed Moss" userId="37722af9-4b31-4bb5-b8c0-b86874b49c9e" providerId="ADAL" clId="{705A25B4-BD9A-48F0-AD3B-881500326710}" dt="2019-12-12T09:53:17.510" v="3283" actId="478"/>
          <ac:spMkLst>
            <pc:docMk/>
            <pc:sldMk cId="636014570" sldId="314"/>
            <ac:spMk id="36" creationId="{70BABB79-D541-4361-AE43-2CC8AD18A765}"/>
          </ac:spMkLst>
        </pc:spChg>
        <pc:spChg chg="del mod topLvl">
          <ac:chgData name="Ed Moss" userId="37722af9-4b31-4bb5-b8c0-b86874b49c9e" providerId="ADAL" clId="{705A25B4-BD9A-48F0-AD3B-881500326710}" dt="2019-12-12T09:53:17.510" v="3283" actId="478"/>
          <ac:spMkLst>
            <pc:docMk/>
            <pc:sldMk cId="636014570" sldId="314"/>
            <ac:spMk id="37" creationId="{AA09281C-E9E5-4307-9310-0D9893774C17}"/>
          </ac:spMkLst>
        </pc:spChg>
        <pc:spChg chg="del mod topLvl">
          <ac:chgData name="Ed Moss" userId="37722af9-4b31-4bb5-b8c0-b86874b49c9e" providerId="ADAL" clId="{705A25B4-BD9A-48F0-AD3B-881500326710}" dt="2019-12-12T09:53:17.510" v="3283" actId="478"/>
          <ac:spMkLst>
            <pc:docMk/>
            <pc:sldMk cId="636014570" sldId="314"/>
            <ac:spMk id="38" creationId="{D4B79A76-1435-4138-8EC2-E07D9BDB8F8A}"/>
          </ac:spMkLst>
        </pc:spChg>
        <pc:spChg chg="add mod">
          <ac:chgData name="Ed Moss" userId="37722af9-4b31-4bb5-b8c0-b86874b49c9e" providerId="ADAL" clId="{705A25B4-BD9A-48F0-AD3B-881500326710}" dt="2019-12-12T09:56:21.106" v="3343" actId="164"/>
          <ac:spMkLst>
            <pc:docMk/>
            <pc:sldMk cId="636014570" sldId="314"/>
            <ac:spMk id="39" creationId="{8B4C506E-8080-4909-AF08-319CD938A402}"/>
          </ac:spMkLst>
        </pc:spChg>
        <pc:spChg chg="add mod">
          <ac:chgData name="Ed Moss" userId="37722af9-4b31-4bb5-b8c0-b86874b49c9e" providerId="ADAL" clId="{705A25B4-BD9A-48F0-AD3B-881500326710}" dt="2019-12-12T09:56:21.106" v="3343" actId="164"/>
          <ac:spMkLst>
            <pc:docMk/>
            <pc:sldMk cId="636014570" sldId="314"/>
            <ac:spMk id="40" creationId="{7AA44465-9357-437C-B8DF-57D69A4D159A}"/>
          </ac:spMkLst>
        </pc:spChg>
        <pc:spChg chg="add mod">
          <ac:chgData name="Ed Moss" userId="37722af9-4b31-4bb5-b8c0-b86874b49c9e" providerId="ADAL" clId="{705A25B4-BD9A-48F0-AD3B-881500326710}" dt="2019-12-12T09:56:21.106" v="3343" actId="164"/>
          <ac:spMkLst>
            <pc:docMk/>
            <pc:sldMk cId="636014570" sldId="314"/>
            <ac:spMk id="41" creationId="{7318C9CF-B756-473E-8FC7-8BF25B130DD5}"/>
          </ac:spMkLst>
        </pc:spChg>
        <pc:spChg chg="add mod">
          <ac:chgData name="Ed Moss" userId="37722af9-4b31-4bb5-b8c0-b86874b49c9e" providerId="ADAL" clId="{705A25B4-BD9A-48F0-AD3B-881500326710}" dt="2019-12-12T09:56:21.106" v="3343" actId="164"/>
          <ac:spMkLst>
            <pc:docMk/>
            <pc:sldMk cId="636014570" sldId="314"/>
            <ac:spMk id="42" creationId="{4DB61DBB-7009-47E0-BDF7-D552179F2F47}"/>
          </ac:spMkLst>
        </pc:spChg>
        <pc:spChg chg="add mod">
          <ac:chgData name="Ed Moss" userId="37722af9-4b31-4bb5-b8c0-b86874b49c9e" providerId="ADAL" clId="{705A25B4-BD9A-48F0-AD3B-881500326710}" dt="2019-12-12T09:56:21.106" v="3343" actId="164"/>
          <ac:spMkLst>
            <pc:docMk/>
            <pc:sldMk cId="636014570" sldId="314"/>
            <ac:spMk id="43" creationId="{AF119089-2499-4B9B-AFE1-82C622420F41}"/>
          </ac:spMkLst>
        </pc:spChg>
        <pc:spChg chg="add mod">
          <ac:chgData name="Ed Moss" userId="37722af9-4b31-4bb5-b8c0-b86874b49c9e" providerId="ADAL" clId="{705A25B4-BD9A-48F0-AD3B-881500326710}" dt="2019-12-12T09:56:21.106" v="3343" actId="164"/>
          <ac:spMkLst>
            <pc:docMk/>
            <pc:sldMk cId="636014570" sldId="314"/>
            <ac:spMk id="44" creationId="{ECF84A98-FB36-499D-8811-5C6A350647A6}"/>
          </ac:spMkLst>
        </pc:spChg>
        <pc:spChg chg="add mod">
          <ac:chgData name="Ed Moss" userId="37722af9-4b31-4bb5-b8c0-b86874b49c9e" providerId="ADAL" clId="{705A25B4-BD9A-48F0-AD3B-881500326710}" dt="2019-12-12T09:56:21.106" v="3343" actId="164"/>
          <ac:spMkLst>
            <pc:docMk/>
            <pc:sldMk cId="636014570" sldId="314"/>
            <ac:spMk id="45" creationId="{EA99A4CC-2FB5-4110-973D-287F88077CD2}"/>
          </ac:spMkLst>
        </pc:spChg>
        <pc:spChg chg="add mod">
          <ac:chgData name="Ed Moss" userId="37722af9-4b31-4bb5-b8c0-b86874b49c9e" providerId="ADAL" clId="{705A25B4-BD9A-48F0-AD3B-881500326710}" dt="2019-12-12T09:56:21.106" v="3343" actId="164"/>
          <ac:spMkLst>
            <pc:docMk/>
            <pc:sldMk cId="636014570" sldId="314"/>
            <ac:spMk id="46" creationId="{F041DFC0-A06B-4478-BC93-0255A586D307}"/>
          </ac:spMkLst>
        </pc:spChg>
        <pc:spChg chg="add mod">
          <ac:chgData name="Ed Moss" userId="37722af9-4b31-4bb5-b8c0-b86874b49c9e" providerId="ADAL" clId="{705A25B4-BD9A-48F0-AD3B-881500326710}" dt="2019-12-12T09:56:21.106" v="3343" actId="164"/>
          <ac:spMkLst>
            <pc:docMk/>
            <pc:sldMk cId="636014570" sldId="314"/>
            <ac:spMk id="47" creationId="{060CA5E9-B5B3-4450-B1E1-823CFA13D05D}"/>
          </ac:spMkLst>
        </pc:spChg>
        <pc:spChg chg="add mod">
          <ac:chgData name="Ed Moss" userId="37722af9-4b31-4bb5-b8c0-b86874b49c9e" providerId="ADAL" clId="{705A25B4-BD9A-48F0-AD3B-881500326710}" dt="2019-12-12T09:56:21.106" v="3343" actId="164"/>
          <ac:spMkLst>
            <pc:docMk/>
            <pc:sldMk cId="636014570" sldId="314"/>
            <ac:spMk id="48" creationId="{45C4CBF7-9A47-4319-BEAB-452029D8D629}"/>
          </ac:spMkLst>
        </pc:spChg>
        <pc:spChg chg="add mod">
          <ac:chgData name="Ed Moss" userId="37722af9-4b31-4bb5-b8c0-b86874b49c9e" providerId="ADAL" clId="{705A25B4-BD9A-48F0-AD3B-881500326710}" dt="2019-12-12T09:56:21.106" v="3343" actId="164"/>
          <ac:spMkLst>
            <pc:docMk/>
            <pc:sldMk cId="636014570" sldId="314"/>
            <ac:spMk id="49" creationId="{2B65B20B-5793-4152-B663-1237CF59F5E9}"/>
          </ac:spMkLst>
        </pc:spChg>
        <pc:spChg chg="add mod">
          <ac:chgData name="Ed Moss" userId="37722af9-4b31-4bb5-b8c0-b86874b49c9e" providerId="ADAL" clId="{705A25B4-BD9A-48F0-AD3B-881500326710}" dt="2019-12-12T09:56:21.106" v="3343" actId="164"/>
          <ac:spMkLst>
            <pc:docMk/>
            <pc:sldMk cId="636014570" sldId="314"/>
            <ac:spMk id="50" creationId="{3E139F02-8BAF-412A-8E89-5BA3EA789AD1}"/>
          </ac:spMkLst>
        </pc:spChg>
        <pc:spChg chg="add mod">
          <ac:chgData name="Ed Moss" userId="37722af9-4b31-4bb5-b8c0-b86874b49c9e" providerId="ADAL" clId="{705A25B4-BD9A-48F0-AD3B-881500326710}" dt="2019-12-12T09:56:21.106" v="3343" actId="164"/>
          <ac:spMkLst>
            <pc:docMk/>
            <pc:sldMk cId="636014570" sldId="314"/>
            <ac:spMk id="51" creationId="{B3526200-F566-4662-8B13-D3A7EFC2C1FF}"/>
          </ac:spMkLst>
        </pc:spChg>
        <pc:spChg chg="add mod">
          <ac:chgData name="Ed Moss" userId="37722af9-4b31-4bb5-b8c0-b86874b49c9e" providerId="ADAL" clId="{705A25B4-BD9A-48F0-AD3B-881500326710}" dt="2019-12-12T09:56:21.106" v="3343" actId="164"/>
          <ac:spMkLst>
            <pc:docMk/>
            <pc:sldMk cId="636014570" sldId="314"/>
            <ac:spMk id="52" creationId="{7C57B06C-1DBF-4249-A892-C194EDAF67D0}"/>
          </ac:spMkLst>
        </pc:spChg>
        <pc:spChg chg="add mod">
          <ac:chgData name="Ed Moss" userId="37722af9-4b31-4bb5-b8c0-b86874b49c9e" providerId="ADAL" clId="{705A25B4-BD9A-48F0-AD3B-881500326710}" dt="2019-12-12T09:56:21.106" v="3343" actId="164"/>
          <ac:spMkLst>
            <pc:docMk/>
            <pc:sldMk cId="636014570" sldId="314"/>
            <ac:spMk id="53" creationId="{F4AD4B54-F4AA-4182-99EF-8DAA92293E22}"/>
          </ac:spMkLst>
        </pc:spChg>
        <pc:spChg chg="add mod">
          <ac:chgData name="Ed Moss" userId="37722af9-4b31-4bb5-b8c0-b86874b49c9e" providerId="ADAL" clId="{705A25B4-BD9A-48F0-AD3B-881500326710}" dt="2019-12-12T09:56:21.106" v="3343" actId="164"/>
          <ac:spMkLst>
            <pc:docMk/>
            <pc:sldMk cId="636014570" sldId="314"/>
            <ac:spMk id="54" creationId="{8239ABF7-3E90-4E3D-A371-3C4794BED4F5}"/>
          </ac:spMkLst>
        </pc:spChg>
        <pc:spChg chg="add mod">
          <ac:chgData name="Ed Moss" userId="37722af9-4b31-4bb5-b8c0-b86874b49c9e" providerId="ADAL" clId="{705A25B4-BD9A-48F0-AD3B-881500326710}" dt="2019-12-12T09:56:21.106" v="3343" actId="164"/>
          <ac:spMkLst>
            <pc:docMk/>
            <pc:sldMk cId="636014570" sldId="314"/>
            <ac:spMk id="55" creationId="{BCE90093-6A55-4AD7-AB1F-1F2D30357A16}"/>
          </ac:spMkLst>
        </pc:spChg>
        <pc:grpChg chg="add del mod">
          <ac:chgData name="Ed Moss" userId="37722af9-4b31-4bb5-b8c0-b86874b49c9e" providerId="ADAL" clId="{705A25B4-BD9A-48F0-AD3B-881500326710}" dt="2019-12-12T09:46:02.260" v="2907" actId="165"/>
          <ac:grpSpMkLst>
            <pc:docMk/>
            <pc:sldMk cId="636014570" sldId="314"/>
            <ac:grpSpMk id="2" creationId="{584AE933-DE51-4040-8BBF-4F576E51E7A9}"/>
          </ac:grpSpMkLst>
        </pc:grpChg>
        <pc:grpChg chg="add del mod">
          <ac:chgData name="Ed Moss" userId="37722af9-4b31-4bb5-b8c0-b86874b49c9e" providerId="ADAL" clId="{705A25B4-BD9A-48F0-AD3B-881500326710}" dt="2019-12-12T09:45:59.838" v="2906" actId="165"/>
          <ac:grpSpMkLst>
            <pc:docMk/>
            <pc:sldMk cId="636014570" sldId="314"/>
            <ac:grpSpMk id="3" creationId="{5BB000E0-D81E-4050-9F39-A4C72829E5C0}"/>
          </ac:grpSpMkLst>
        </pc:grpChg>
        <pc:grpChg chg="add del mod">
          <ac:chgData name="Ed Moss" userId="37722af9-4b31-4bb5-b8c0-b86874b49c9e" providerId="ADAL" clId="{705A25B4-BD9A-48F0-AD3B-881500326710}" dt="2019-12-12T09:48:35.356" v="3072" actId="165"/>
          <ac:grpSpMkLst>
            <pc:docMk/>
            <pc:sldMk cId="636014570" sldId="314"/>
            <ac:grpSpMk id="4" creationId="{52C39342-DEEA-4ECD-9006-08CC8FC625E1}"/>
          </ac:grpSpMkLst>
        </pc:grpChg>
        <pc:grpChg chg="add del mod">
          <ac:chgData name="Ed Moss" userId="37722af9-4b31-4bb5-b8c0-b86874b49c9e" providerId="ADAL" clId="{705A25B4-BD9A-48F0-AD3B-881500326710}" dt="2019-12-12T09:48:39.264" v="3073" actId="165"/>
          <ac:grpSpMkLst>
            <pc:docMk/>
            <pc:sldMk cId="636014570" sldId="314"/>
            <ac:grpSpMk id="5" creationId="{267A6308-68BF-45C0-A3D6-430E0C39FA2F}"/>
          </ac:grpSpMkLst>
        </pc:grpChg>
        <pc:grpChg chg="add del mod topLvl">
          <ac:chgData name="Ed Moss" userId="37722af9-4b31-4bb5-b8c0-b86874b49c9e" providerId="ADAL" clId="{705A25B4-BD9A-48F0-AD3B-881500326710}" dt="2019-12-12T09:51:33.313" v="3259" actId="165"/>
          <ac:grpSpMkLst>
            <pc:docMk/>
            <pc:sldMk cId="636014570" sldId="314"/>
            <ac:grpSpMk id="17" creationId="{87E5E8A9-49F2-416C-B088-34066FFD187F}"/>
          </ac:grpSpMkLst>
        </pc:grpChg>
        <pc:grpChg chg="add del mod topLvl">
          <ac:chgData name="Ed Moss" userId="37722af9-4b31-4bb5-b8c0-b86874b49c9e" providerId="ADAL" clId="{705A25B4-BD9A-48F0-AD3B-881500326710}" dt="2019-12-12T09:51:35.902" v="3260" actId="165"/>
          <ac:grpSpMkLst>
            <pc:docMk/>
            <pc:sldMk cId="636014570" sldId="314"/>
            <ac:grpSpMk id="20" creationId="{02A283A1-97EC-46ED-8597-B38F29DCA75C}"/>
          </ac:grpSpMkLst>
        </pc:grpChg>
        <pc:grpChg chg="add del mod topLvl">
          <ac:chgData name="Ed Moss" userId="37722af9-4b31-4bb5-b8c0-b86874b49c9e" providerId="ADAL" clId="{705A25B4-BD9A-48F0-AD3B-881500326710}" dt="2019-12-12T09:51:33.313" v="3259" actId="165"/>
          <ac:grpSpMkLst>
            <pc:docMk/>
            <pc:sldMk cId="636014570" sldId="314"/>
            <ac:grpSpMk id="21" creationId="{02BCC347-2EE9-42B7-9B7B-D665B84762D9}"/>
          </ac:grpSpMkLst>
        </pc:grpChg>
        <pc:grpChg chg="add del mod">
          <ac:chgData name="Ed Moss" userId="37722af9-4b31-4bb5-b8c0-b86874b49c9e" providerId="ADAL" clId="{705A25B4-BD9A-48F0-AD3B-881500326710}" dt="2019-12-12T09:51:32.863" v="3258" actId="165"/>
          <ac:grpSpMkLst>
            <pc:docMk/>
            <pc:sldMk cId="636014570" sldId="314"/>
            <ac:grpSpMk id="22" creationId="{88A0C55E-2FC8-4517-9EF2-ABA3601E036D}"/>
          </ac:grpSpMkLst>
        </pc:grpChg>
        <pc:grpChg chg="add del mod">
          <ac:chgData name="Ed Moss" userId="37722af9-4b31-4bb5-b8c0-b86874b49c9e" providerId="ADAL" clId="{705A25B4-BD9A-48F0-AD3B-881500326710}" dt="2019-12-12T09:53:11.449" v="3281" actId="165"/>
          <ac:grpSpMkLst>
            <pc:docMk/>
            <pc:sldMk cId="636014570" sldId="314"/>
            <ac:grpSpMk id="23" creationId="{62142778-072F-4D0D-A139-943181A732D5}"/>
          </ac:grpSpMkLst>
        </pc:grpChg>
        <pc:grpChg chg="del mod topLvl">
          <ac:chgData name="Ed Moss" userId="37722af9-4b31-4bb5-b8c0-b86874b49c9e" providerId="ADAL" clId="{705A25B4-BD9A-48F0-AD3B-881500326710}" dt="2019-12-12T09:53:12.862" v="3282" actId="165"/>
          <ac:grpSpMkLst>
            <pc:docMk/>
            <pc:sldMk cId="636014570" sldId="314"/>
            <ac:grpSpMk id="24" creationId="{87F027A3-92F3-441F-8624-6E6F1C84DDF8}"/>
          </ac:grpSpMkLst>
        </pc:grpChg>
        <pc:grpChg chg="del mod topLvl">
          <ac:chgData name="Ed Moss" userId="37722af9-4b31-4bb5-b8c0-b86874b49c9e" providerId="ADAL" clId="{705A25B4-BD9A-48F0-AD3B-881500326710}" dt="2019-12-12T09:53:12.862" v="3282" actId="165"/>
          <ac:grpSpMkLst>
            <pc:docMk/>
            <pc:sldMk cId="636014570" sldId="314"/>
            <ac:grpSpMk id="25" creationId="{3D7EC138-7A09-4C6B-9991-E143B7150AD1}"/>
          </ac:grpSpMkLst>
        </pc:grpChg>
        <pc:grpChg chg="del mod topLvl">
          <ac:chgData name="Ed Moss" userId="37722af9-4b31-4bb5-b8c0-b86874b49c9e" providerId="ADAL" clId="{705A25B4-BD9A-48F0-AD3B-881500326710}" dt="2019-12-12T09:53:12.862" v="3282" actId="165"/>
          <ac:grpSpMkLst>
            <pc:docMk/>
            <pc:sldMk cId="636014570" sldId="314"/>
            <ac:grpSpMk id="26" creationId="{F949FC4D-1A8E-4B73-8528-CC546712798D}"/>
          </ac:grpSpMkLst>
        </pc:grpChg>
        <pc:grpChg chg="add mod">
          <ac:chgData name="Ed Moss" userId="37722af9-4b31-4bb5-b8c0-b86874b49c9e" providerId="ADAL" clId="{705A25B4-BD9A-48F0-AD3B-881500326710}" dt="2019-12-12T09:57:02.090" v="3357" actId="1036"/>
          <ac:grpSpMkLst>
            <pc:docMk/>
            <pc:sldMk cId="636014570" sldId="314"/>
            <ac:grpSpMk id="56" creationId="{B63E30EB-4C51-47BB-90EF-0824F903BA79}"/>
          </ac:grpSpMkLst>
        </pc:grpChg>
        <pc:grpChg chg="add mod">
          <ac:chgData name="Ed Moss" userId="37722af9-4b31-4bb5-b8c0-b86874b49c9e" providerId="ADAL" clId="{705A25B4-BD9A-48F0-AD3B-881500326710}" dt="2019-12-12T09:56:50.051" v="3356" actId="1036"/>
          <ac:grpSpMkLst>
            <pc:docMk/>
            <pc:sldMk cId="636014570" sldId="314"/>
            <ac:grpSpMk id="57" creationId="{200F8F27-580A-4B1B-ABD6-9B8BE2A6416D}"/>
          </ac:grpSpMkLst>
        </pc:grpChg>
        <pc:picChg chg="add del">
          <ac:chgData name="Ed Moss" userId="37722af9-4b31-4bb5-b8c0-b86874b49c9e" providerId="ADAL" clId="{705A25B4-BD9A-48F0-AD3B-881500326710}" dt="2019-12-12T15:25:28.416" v="3553" actId="478"/>
          <ac:picMkLst>
            <pc:docMk/>
            <pc:sldMk cId="636014570" sldId="314"/>
            <ac:picMk id="6" creationId="{7A392CFF-A39E-42F0-800B-8C9A39579C79}"/>
          </ac:picMkLst>
        </pc:picChg>
        <pc:picChg chg="add del mod modCrop">
          <ac:chgData name="Ed Moss" userId="37722af9-4b31-4bb5-b8c0-b86874b49c9e" providerId="ADAL" clId="{705A25B4-BD9A-48F0-AD3B-881500326710}" dt="2019-12-12T09:42:28.650" v="2718" actId="478"/>
          <ac:picMkLst>
            <pc:docMk/>
            <pc:sldMk cId="636014570" sldId="314"/>
            <ac:picMk id="10" creationId="{C933D86C-E239-4DAF-BE14-A96039FB05B5}"/>
          </ac:picMkLst>
        </pc:picChg>
        <pc:picChg chg="add mod topLvl modCrop">
          <ac:chgData name="Ed Moss" userId="37722af9-4b31-4bb5-b8c0-b86874b49c9e" providerId="ADAL" clId="{705A25B4-BD9A-48F0-AD3B-881500326710}" dt="2019-12-12T09:56:48.273" v="3353" actId="164"/>
          <ac:picMkLst>
            <pc:docMk/>
            <pc:sldMk cId="636014570" sldId="314"/>
            <ac:picMk id="13" creationId="{745440FD-F383-458D-88F5-46FE810E83DA}"/>
          </ac:picMkLst>
        </pc:picChg>
        <pc:picChg chg="add mod topLvl modCrop">
          <ac:chgData name="Ed Moss" userId="37722af9-4b31-4bb5-b8c0-b86874b49c9e" providerId="ADAL" clId="{705A25B4-BD9A-48F0-AD3B-881500326710}" dt="2019-12-12T09:57:36.815" v="3408" actId="18131"/>
          <ac:picMkLst>
            <pc:docMk/>
            <pc:sldMk cId="636014570" sldId="314"/>
            <ac:picMk id="15" creationId="{E63ED3FB-18F4-4E36-943F-D4085702B431}"/>
          </ac:picMkLst>
        </pc:picChg>
      </pc:sldChg>
      <pc:sldChg chg="addSp delSp modSp">
        <pc:chgData name="Ed Moss" userId="37722af9-4b31-4bb5-b8c0-b86874b49c9e" providerId="ADAL" clId="{705A25B4-BD9A-48F0-AD3B-881500326710}" dt="2019-12-12T15:25:37.242" v="3558" actId="478"/>
        <pc:sldMkLst>
          <pc:docMk/>
          <pc:sldMk cId="1071900124" sldId="355"/>
        </pc:sldMkLst>
        <pc:spChg chg="mod">
          <ac:chgData name="Ed Moss" userId="37722af9-4b31-4bb5-b8c0-b86874b49c9e" providerId="ADAL" clId="{705A25B4-BD9A-48F0-AD3B-881500326710}" dt="2019-12-11T14:51:18.017" v="5" actId="313"/>
          <ac:spMkLst>
            <pc:docMk/>
            <pc:sldMk cId="1071900124" sldId="355"/>
            <ac:spMk id="7" creationId="{F2267ACB-233E-41BC-B01B-8F3DC45483E4}"/>
          </ac:spMkLst>
        </pc:spChg>
        <pc:spChg chg="add del mod topLvl">
          <ac:chgData name="Ed Moss" userId="37722af9-4b31-4bb5-b8c0-b86874b49c9e" providerId="ADAL" clId="{705A25B4-BD9A-48F0-AD3B-881500326710}" dt="2019-12-12T09:15:11.264" v="2165" actId="1036"/>
          <ac:spMkLst>
            <pc:docMk/>
            <pc:sldMk cId="1071900124" sldId="355"/>
            <ac:spMk id="10" creationId="{885408F3-3390-44B7-8692-004739AF3E70}"/>
          </ac:spMkLst>
        </pc:spChg>
        <pc:spChg chg="add mod topLvl">
          <ac:chgData name="Ed Moss" userId="37722af9-4b31-4bb5-b8c0-b86874b49c9e" providerId="ADAL" clId="{705A25B4-BD9A-48F0-AD3B-881500326710}" dt="2019-12-12T09:15:11.264" v="2165" actId="1036"/>
          <ac:spMkLst>
            <pc:docMk/>
            <pc:sldMk cId="1071900124" sldId="355"/>
            <ac:spMk id="11" creationId="{959BEE0A-8F12-44E3-BD90-50ACAE1F1903}"/>
          </ac:spMkLst>
        </pc:spChg>
        <pc:spChg chg="add mod topLvl">
          <ac:chgData name="Ed Moss" userId="37722af9-4b31-4bb5-b8c0-b86874b49c9e" providerId="ADAL" clId="{705A25B4-BD9A-48F0-AD3B-881500326710}" dt="2019-12-12T09:15:11.264" v="2165" actId="1036"/>
          <ac:spMkLst>
            <pc:docMk/>
            <pc:sldMk cId="1071900124" sldId="355"/>
            <ac:spMk id="12" creationId="{CB3715EF-7103-46FA-AF70-858D72BA4F3A}"/>
          </ac:spMkLst>
        </pc:spChg>
        <pc:spChg chg="del mod topLvl">
          <ac:chgData name="Ed Moss" userId="37722af9-4b31-4bb5-b8c0-b86874b49c9e" providerId="ADAL" clId="{705A25B4-BD9A-48F0-AD3B-881500326710}" dt="2019-12-12T08:53:21.082" v="1912" actId="478"/>
          <ac:spMkLst>
            <pc:docMk/>
            <pc:sldMk cId="1071900124" sldId="355"/>
            <ac:spMk id="14" creationId="{072D6878-40BE-413F-8A4D-21EC2E4127F8}"/>
          </ac:spMkLst>
        </pc:spChg>
        <pc:spChg chg="del mod topLvl">
          <ac:chgData name="Ed Moss" userId="37722af9-4b31-4bb5-b8c0-b86874b49c9e" providerId="ADAL" clId="{705A25B4-BD9A-48F0-AD3B-881500326710}" dt="2019-12-12T08:53:21.082" v="1912" actId="478"/>
          <ac:spMkLst>
            <pc:docMk/>
            <pc:sldMk cId="1071900124" sldId="355"/>
            <ac:spMk id="15" creationId="{49BBAD95-E13D-4A37-94E8-E8C09D65D328}"/>
          </ac:spMkLst>
        </pc:spChg>
        <pc:spChg chg="del mod topLvl">
          <ac:chgData name="Ed Moss" userId="37722af9-4b31-4bb5-b8c0-b86874b49c9e" providerId="ADAL" clId="{705A25B4-BD9A-48F0-AD3B-881500326710}" dt="2019-12-12T08:53:21.082" v="1912" actId="478"/>
          <ac:spMkLst>
            <pc:docMk/>
            <pc:sldMk cId="1071900124" sldId="355"/>
            <ac:spMk id="16" creationId="{B21D07BF-1438-44C0-A22F-1669A78C7D97}"/>
          </ac:spMkLst>
        </pc:spChg>
        <pc:spChg chg="del mod topLvl">
          <ac:chgData name="Ed Moss" userId="37722af9-4b31-4bb5-b8c0-b86874b49c9e" providerId="ADAL" clId="{705A25B4-BD9A-48F0-AD3B-881500326710}" dt="2019-12-12T08:53:21.082" v="1912" actId="478"/>
          <ac:spMkLst>
            <pc:docMk/>
            <pc:sldMk cId="1071900124" sldId="355"/>
            <ac:spMk id="17" creationId="{0DF346CD-52FC-4559-A9AC-C0B3E44A604B}"/>
          </ac:spMkLst>
        </pc:spChg>
        <pc:spChg chg="mod">
          <ac:chgData name="Ed Moss" userId="37722af9-4b31-4bb5-b8c0-b86874b49c9e" providerId="ADAL" clId="{705A25B4-BD9A-48F0-AD3B-881500326710}" dt="2019-12-12T09:13:25.237" v="2073" actId="20577"/>
          <ac:spMkLst>
            <pc:docMk/>
            <pc:sldMk cId="1071900124" sldId="355"/>
            <ac:spMk id="19" creationId="{5252A847-DE45-4FA3-A1F8-EEBEB845FF8E}"/>
          </ac:spMkLst>
        </pc:spChg>
        <pc:spChg chg="del mod topLvl">
          <ac:chgData name="Ed Moss" userId="37722af9-4b31-4bb5-b8c0-b86874b49c9e" providerId="ADAL" clId="{705A25B4-BD9A-48F0-AD3B-881500326710}" dt="2019-12-12T08:53:21.082" v="1912" actId="478"/>
          <ac:spMkLst>
            <pc:docMk/>
            <pc:sldMk cId="1071900124" sldId="355"/>
            <ac:spMk id="20" creationId="{CCF19C2F-1692-4D53-A85A-F6A75FDF2320}"/>
          </ac:spMkLst>
        </pc:spChg>
        <pc:spChg chg="del mod topLvl">
          <ac:chgData name="Ed Moss" userId="37722af9-4b31-4bb5-b8c0-b86874b49c9e" providerId="ADAL" clId="{705A25B4-BD9A-48F0-AD3B-881500326710}" dt="2019-12-12T08:53:21.082" v="1912" actId="478"/>
          <ac:spMkLst>
            <pc:docMk/>
            <pc:sldMk cId="1071900124" sldId="355"/>
            <ac:spMk id="21" creationId="{4A952881-219C-44AC-B243-E5CB71E1258D}"/>
          </ac:spMkLst>
        </pc:spChg>
        <pc:spChg chg="del mod topLvl">
          <ac:chgData name="Ed Moss" userId="37722af9-4b31-4bb5-b8c0-b86874b49c9e" providerId="ADAL" clId="{705A25B4-BD9A-48F0-AD3B-881500326710}" dt="2019-12-12T08:53:21.082" v="1912" actId="478"/>
          <ac:spMkLst>
            <pc:docMk/>
            <pc:sldMk cId="1071900124" sldId="355"/>
            <ac:spMk id="22" creationId="{7AD6DF80-F72B-4178-8FDC-9C8DD2E20464}"/>
          </ac:spMkLst>
        </pc:spChg>
        <pc:spChg chg="del mod topLvl">
          <ac:chgData name="Ed Moss" userId="37722af9-4b31-4bb5-b8c0-b86874b49c9e" providerId="ADAL" clId="{705A25B4-BD9A-48F0-AD3B-881500326710}" dt="2019-12-12T08:53:21.082" v="1912" actId="478"/>
          <ac:spMkLst>
            <pc:docMk/>
            <pc:sldMk cId="1071900124" sldId="355"/>
            <ac:spMk id="23" creationId="{B3121D7E-B3E4-46E1-B9F5-DFBBBDA03AFA}"/>
          </ac:spMkLst>
        </pc:spChg>
        <pc:spChg chg="del mod topLvl">
          <ac:chgData name="Ed Moss" userId="37722af9-4b31-4bb5-b8c0-b86874b49c9e" providerId="ADAL" clId="{705A25B4-BD9A-48F0-AD3B-881500326710}" dt="2019-12-12T08:53:21.082" v="1912" actId="478"/>
          <ac:spMkLst>
            <pc:docMk/>
            <pc:sldMk cId="1071900124" sldId="355"/>
            <ac:spMk id="24" creationId="{34F714BA-D7CD-4065-9253-5A367B89C0C4}"/>
          </ac:spMkLst>
        </pc:spChg>
        <pc:spChg chg="del mod topLvl">
          <ac:chgData name="Ed Moss" userId="37722af9-4b31-4bb5-b8c0-b86874b49c9e" providerId="ADAL" clId="{705A25B4-BD9A-48F0-AD3B-881500326710}" dt="2019-12-12T08:53:21.082" v="1912" actId="478"/>
          <ac:spMkLst>
            <pc:docMk/>
            <pc:sldMk cId="1071900124" sldId="355"/>
            <ac:spMk id="25" creationId="{408794EF-AC60-4732-BB55-1D023F5AEA31}"/>
          </ac:spMkLst>
        </pc:spChg>
        <pc:spChg chg="del mod topLvl">
          <ac:chgData name="Ed Moss" userId="37722af9-4b31-4bb5-b8c0-b86874b49c9e" providerId="ADAL" clId="{705A25B4-BD9A-48F0-AD3B-881500326710}" dt="2019-12-12T08:53:21.082" v="1912" actId="478"/>
          <ac:spMkLst>
            <pc:docMk/>
            <pc:sldMk cId="1071900124" sldId="355"/>
            <ac:spMk id="26" creationId="{949D8781-8B92-49E0-AC5C-A7E00E38EC9D}"/>
          </ac:spMkLst>
        </pc:spChg>
        <pc:spChg chg="del mod topLvl">
          <ac:chgData name="Ed Moss" userId="37722af9-4b31-4bb5-b8c0-b86874b49c9e" providerId="ADAL" clId="{705A25B4-BD9A-48F0-AD3B-881500326710}" dt="2019-12-12T08:53:21.082" v="1912" actId="478"/>
          <ac:spMkLst>
            <pc:docMk/>
            <pc:sldMk cId="1071900124" sldId="355"/>
            <ac:spMk id="27" creationId="{05CF206C-A698-4B20-93D8-1918BFA54366}"/>
          </ac:spMkLst>
        </pc:spChg>
        <pc:spChg chg="del mod topLvl">
          <ac:chgData name="Ed Moss" userId="37722af9-4b31-4bb5-b8c0-b86874b49c9e" providerId="ADAL" clId="{705A25B4-BD9A-48F0-AD3B-881500326710}" dt="2019-12-12T08:53:21.082" v="1912" actId="478"/>
          <ac:spMkLst>
            <pc:docMk/>
            <pc:sldMk cId="1071900124" sldId="355"/>
            <ac:spMk id="28" creationId="{15BBA358-5C6F-43B4-9810-230AA22233EA}"/>
          </ac:spMkLst>
        </pc:spChg>
        <pc:spChg chg="del mod topLvl">
          <ac:chgData name="Ed Moss" userId="37722af9-4b31-4bb5-b8c0-b86874b49c9e" providerId="ADAL" clId="{705A25B4-BD9A-48F0-AD3B-881500326710}" dt="2019-12-12T08:53:21.082" v="1912" actId="478"/>
          <ac:spMkLst>
            <pc:docMk/>
            <pc:sldMk cId="1071900124" sldId="355"/>
            <ac:spMk id="29" creationId="{F615AC66-8071-4A77-AD34-3B49EF9D362B}"/>
          </ac:spMkLst>
        </pc:spChg>
        <pc:spChg chg="mod topLvl">
          <ac:chgData name="Ed Moss" userId="37722af9-4b31-4bb5-b8c0-b86874b49c9e" providerId="ADAL" clId="{705A25B4-BD9A-48F0-AD3B-881500326710}" dt="2019-12-12T09:11:40.862" v="2018" actId="164"/>
          <ac:spMkLst>
            <pc:docMk/>
            <pc:sldMk cId="1071900124" sldId="355"/>
            <ac:spMk id="30" creationId="{42526E0C-152B-4172-8A08-27E853B70A66}"/>
          </ac:spMkLst>
        </pc:spChg>
        <pc:spChg chg="del mod topLvl">
          <ac:chgData name="Ed Moss" userId="37722af9-4b31-4bb5-b8c0-b86874b49c9e" providerId="ADAL" clId="{705A25B4-BD9A-48F0-AD3B-881500326710}" dt="2019-12-12T08:53:21.082" v="1912" actId="478"/>
          <ac:spMkLst>
            <pc:docMk/>
            <pc:sldMk cId="1071900124" sldId="355"/>
            <ac:spMk id="31" creationId="{B6463F05-88FB-4CDA-84E6-E1C142CF8F77}"/>
          </ac:spMkLst>
        </pc:spChg>
        <pc:spChg chg="del mod topLvl">
          <ac:chgData name="Ed Moss" userId="37722af9-4b31-4bb5-b8c0-b86874b49c9e" providerId="ADAL" clId="{705A25B4-BD9A-48F0-AD3B-881500326710}" dt="2019-12-12T08:53:21.082" v="1912" actId="478"/>
          <ac:spMkLst>
            <pc:docMk/>
            <pc:sldMk cId="1071900124" sldId="355"/>
            <ac:spMk id="32" creationId="{33FC4E44-C592-4E81-BA7D-BB6099970CAD}"/>
          </ac:spMkLst>
        </pc:spChg>
        <pc:spChg chg="mod topLvl">
          <ac:chgData name="Ed Moss" userId="37722af9-4b31-4bb5-b8c0-b86874b49c9e" providerId="ADAL" clId="{705A25B4-BD9A-48F0-AD3B-881500326710}" dt="2019-12-12T09:11:40.862" v="2018" actId="164"/>
          <ac:spMkLst>
            <pc:docMk/>
            <pc:sldMk cId="1071900124" sldId="355"/>
            <ac:spMk id="33" creationId="{B5ADA385-969C-4A5B-82CE-4B033D6AF8C9}"/>
          </ac:spMkLst>
        </pc:spChg>
        <pc:spChg chg="del mod topLvl">
          <ac:chgData name="Ed Moss" userId="37722af9-4b31-4bb5-b8c0-b86874b49c9e" providerId="ADAL" clId="{705A25B4-BD9A-48F0-AD3B-881500326710}" dt="2019-12-12T08:53:21.082" v="1912" actId="478"/>
          <ac:spMkLst>
            <pc:docMk/>
            <pc:sldMk cId="1071900124" sldId="355"/>
            <ac:spMk id="34" creationId="{E00797A5-B6A7-46EA-994B-7BD5BD3269BF}"/>
          </ac:spMkLst>
        </pc:spChg>
        <pc:spChg chg="del mod topLvl">
          <ac:chgData name="Ed Moss" userId="37722af9-4b31-4bb5-b8c0-b86874b49c9e" providerId="ADAL" clId="{705A25B4-BD9A-48F0-AD3B-881500326710}" dt="2019-12-12T08:53:21.082" v="1912" actId="478"/>
          <ac:spMkLst>
            <pc:docMk/>
            <pc:sldMk cId="1071900124" sldId="355"/>
            <ac:spMk id="35" creationId="{6B3A555F-320E-42EB-9272-1B6616A36676}"/>
          </ac:spMkLst>
        </pc:spChg>
        <pc:spChg chg="mod topLvl">
          <ac:chgData name="Ed Moss" userId="37722af9-4b31-4bb5-b8c0-b86874b49c9e" providerId="ADAL" clId="{705A25B4-BD9A-48F0-AD3B-881500326710}" dt="2019-12-12T09:11:40.862" v="2018" actId="164"/>
          <ac:spMkLst>
            <pc:docMk/>
            <pc:sldMk cId="1071900124" sldId="355"/>
            <ac:spMk id="36" creationId="{AC946BBD-CABC-4268-93D8-50EE30C6B402}"/>
          </ac:spMkLst>
        </pc:spChg>
        <pc:spChg chg="add mod">
          <ac:chgData name="Ed Moss" userId="37722af9-4b31-4bb5-b8c0-b86874b49c9e" providerId="ADAL" clId="{705A25B4-BD9A-48F0-AD3B-881500326710}" dt="2019-12-12T09:11:40.862" v="2018" actId="164"/>
          <ac:spMkLst>
            <pc:docMk/>
            <pc:sldMk cId="1071900124" sldId="355"/>
            <ac:spMk id="37" creationId="{F901A4E0-3350-466E-806A-A5813DA9734C}"/>
          </ac:spMkLst>
        </pc:spChg>
        <pc:spChg chg="add mod">
          <ac:chgData name="Ed Moss" userId="37722af9-4b31-4bb5-b8c0-b86874b49c9e" providerId="ADAL" clId="{705A25B4-BD9A-48F0-AD3B-881500326710}" dt="2019-12-12T09:11:40.862" v="2018" actId="164"/>
          <ac:spMkLst>
            <pc:docMk/>
            <pc:sldMk cId="1071900124" sldId="355"/>
            <ac:spMk id="38" creationId="{B59DD11D-92E6-490C-AA2F-47D6952E8201}"/>
          </ac:spMkLst>
        </pc:spChg>
        <pc:spChg chg="add mod">
          <ac:chgData name="Ed Moss" userId="37722af9-4b31-4bb5-b8c0-b86874b49c9e" providerId="ADAL" clId="{705A25B4-BD9A-48F0-AD3B-881500326710}" dt="2019-12-12T09:11:40.862" v="2018" actId="164"/>
          <ac:spMkLst>
            <pc:docMk/>
            <pc:sldMk cId="1071900124" sldId="355"/>
            <ac:spMk id="39" creationId="{DD1810DF-5CC3-4401-A3EC-A9E8B18159B4}"/>
          </ac:spMkLst>
        </pc:spChg>
        <pc:spChg chg="add mod">
          <ac:chgData name="Ed Moss" userId="37722af9-4b31-4bb5-b8c0-b86874b49c9e" providerId="ADAL" clId="{705A25B4-BD9A-48F0-AD3B-881500326710}" dt="2019-12-12T09:11:40.862" v="2018" actId="164"/>
          <ac:spMkLst>
            <pc:docMk/>
            <pc:sldMk cId="1071900124" sldId="355"/>
            <ac:spMk id="40" creationId="{D025042E-2E0F-46BB-A77C-B1FA031770C1}"/>
          </ac:spMkLst>
        </pc:spChg>
        <pc:spChg chg="add mod">
          <ac:chgData name="Ed Moss" userId="37722af9-4b31-4bb5-b8c0-b86874b49c9e" providerId="ADAL" clId="{705A25B4-BD9A-48F0-AD3B-881500326710}" dt="2019-12-12T09:11:40.862" v="2018" actId="164"/>
          <ac:spMkLst>
            <pc:docMk/>
            <pc:sldMk cId="1071900124" sldId="355"/>
            <ac:spMk id="41" creationId="{9FED484A-715A-4288-BD3B-975443DB5734}"/>
          </ac:spMkLst>
        </pc:spChg>
        <pc:spChg chg="add mod">
          <ac:chgData name="Ed Moss" userId="37722af9-4b31-4bb5-b8c0-b86874b49c9e" providerId="ADAL" clId="{705A25B4-BD9A-48F0-AD3B-881500326710}" dt="2019-12-12T09:11:40.862" v="2018" actId="164"/>
          <ac:spMkLst>
            <pc:docMk/>
            <pc:sldMk cId="1071900124" sldId="355"/>
            <ac:spMk id="42" creationId="{2117AACB-AE75-42D2-BFBC-74FB89C2FA68}"/>
          </ac:spMkLst>
        </pc:spChg>
        <pc:spChg chg="add mod">
          <ac:chgData name="Ed Moss" userId="37722af9-4b31-4bb5-b8c0-b86874b49c9e" providerId="ADAL" clId="{705A25B4-BD9A-48F0-AD3B-881500326710}" dt="2019-12-12T09:11:40.862" v="2018" actId="164"/>
          <ac:spMkLst>
            <pc:docMk/>
            <pc:sldMk cId="1071900124" sldId="355"/>
            <ac:spMk id="43" creationId="{514E7554-4DD6-4638-A804-063D77E0BDAF}"/>
          </ac:spMkLst>
        </pc:spChg>
        <pc:spChg chg="add mod">
          <ac:chgData name="Ed Moss" userId="37722af9-4b31-4bb5-b8c0-b86874b49c9e" providerId="ADAL" clId="{705A25B4-BD9A-48F0-AD3B-881500326710}" dt="2019-12-12T09:11:40.862" v="2018" actId="164"/>
          <ac:spMkLst>
            <pc:docMk/>
            <pc:sldMk cId="1071900124" sldId="355"/>
            <ac:spMk id="44" creationId="{AC2818D6-8194-4347-91E7-F4435F2B314A}"/>
          </ac:spMkLst>
        </pc:spChg>
        <pc:spChg chg="add mod">
          <ac:chgData name="Ed Moss" userId="37722af9-4b31-4bb5-b8c0-b86874b49c9e" providerId="ADAL" clId="{705A25B4-BD9A-48F0-AD3B-881500326710}" dt="2019-12-12T09:11:40.862" v="2018" actId="164"/>
          <ac:spMkLst>
            <pc:docMk/>
            <pc:sldMk cId="1071900124" sldId="355"/>
            <ac:spMk id="45" creationId="{4BD13189-C98F-4021-8F14-0A8A05D4288E}"/>
          </ac:spMkLst>
        </pc:spChg>
        <pc:spChg chg="add mod">
          <ac:chgData name="Ed Moss" userId="37722af9-4b31-4bb5-b8c0-b86874b49c9e" providerId="ADAL" clId="{705A25B4-BD9A-48F0-AD3B-881500326710}" dt="2019-12-12T09:11:40.862" v="2018" actId="164"/>
          <ac:spMkLst>
            <pc:docMk/>
            <pc:sldMk cId="1071900124" sldId="355"/>
            <ac:spMk id="46" creationId="{4200FD8B-9FBF-4F94-B9F5-6D239EF537E6}"/>
          </ac:spMkLst>
        </pc:spChg>
        <pc:spChg chg="add mod">
          <ac:chgData name="Ed Moss" userId="37722af9-4b31-4bb5-b8c0-b86874b49c9e" providerId="ADAL" clId="{705A25B4-BD9A-48F0-AD3B-881500326710}" dt="2019-12-12T09:11:40.862" v="2018" actId="164"/>
          <ac:spMkLst>
            <pc:docMk/>
            <pc:sldMk cId="1071900124" sldId="355"/>
            <ac:spMk id="47" creationId="{9001AEA3-A4D4-4DF7-8DA6-7F845007D95B}"/>
          </ac:spMkLst>
        </pc:spChg>
        <pc:spChg chg="add mod">
          <ac:chgData name="Ed Moss" userId="37722af9-4b31-4bb5-b8c0-b86874b49c9e" providerId="ADAL" clId="{705A25B4-BD9A-48F0-AD3B-881500326710}" dt="2019-12-12T09:11:40.862" v="2018" actId="164"/>
          <ac:spMkLst>
            <pc:docMk/>
            <pc:sldMk cId="1071900124" sldId="355"/>
            <ac:spMk id="48" creationId="{2BCEFC97-7935-4526-BF6C-A03BAB5FC302}"/>
          </ac:spMkLst>
        </pc:spChg>
        <pc:spChg chg="add mod">
          <ac:chgData name="Ed Moss" userId="37722af9-4b31-4bb5-b8c0-b86874b49c9e" providerId="ADAL" clId="{705A25B4-BD9A-48F0-AD3B-881500326710}" dt="2019-12-12T09:11:40.862" v="2018" actId="164"/>
          <ac:spMkLst>
            <pc:docMk/>
            <pc:sldMk cId="1071900124" sldId="355"/>
            <ac:spMk id="49" creationId="{7566B79C-510F-483C-A7A8-C7716E5E9FE2}"/>
          </ac:spMkLst>
        </pc:spChg>
        <pc:spChg chg="add mod">
          <ac:chgData name="Ed Moss" userId="37722af9-4b31-4bb5-b8c0-b86874b49c9e" providerId="ADAL" clId="{705A25B4-BD9A-48F0-AD3B-881500326710}" dt="2019-12-12T09:11:48.353" v="2019" actId="164"/>
          <ac:spMkLst>
            <pc:docMk/>
            <pc:sldMk cId="1071900124" sldId="355"/>
            <ac:spMk id="50" creationId="{419476F1-DCB6-451C-B7F8-D76565CBE9FB}"/>
          </ac:spMkLst>
        </pc:spChg>
        <pc:spChg chg="add mod">
          <ac:chgData name="Ed Moss" userId="37722af9-4b31-4bb5-b8c0-b86874b49c9e" providerId="ADAL" clId="{705A25B4-BD9A-48F0-AD3B-881500326710}" dt="2019-12-12T09:11:48.353" v="2019" actId="164"/>
          <ac:spMkLst>
            <pc:docMk/>
            <pc:sldMk cId="1071900124" sldId="355"/>
            <ac:spMk id="51" creationId="{4BB25200-B602-4ED7-BC1D-5A9A1ADE7BCE}"/>
          </ac:spMkLst>
        </pc:spChg>
        <pc:spChg chg="add mod">
          <ac:chgData name="Ed Moss" userId="37722af9-4b31-4bb5-b8c0-b86874b49c9e" providerId="ADAL" clId="{705A25B4-BD9A-48F0-AD3B-881500326710}" dt="2019-12-12T09:11:48.353" v="2019" actId="164"/>
          <ac:spMkLst>
            <pc:docMk/>
            <pc:sldMk cId="1071900124" sldId="355"/>
            <ac:spMk id="52" creationId="{89D5EDFB-82D9-456D-AD03-5FD969DA9A23}"/>
          </ac:spMkLst>
        </pc:spChg>
        <pc:spChg chg="add mod">
          <ac:chgData name="Ed Moss" userId="37722af9-4b31-4bb5-b8c0-b86874b49c9e" providerId="ADAL" clId="{705A25B4-BD9A-48F0-AD3B-881500326710}" dt="2019-12-12T09:11:48.353" v="2019" actId="164"/>
          <ac:spMkLst>
            <pc:docMk/>
            <pc:sldMk cId="1071900124" sldId="355"/>
            <ac:spMk id="53" creationId="{4A5EE05A-05FE-4DEA-945D-A56935F31E19}"/>
          </ac:spMkLst>
        </pc:spChg>
        <pc:spChg chg="add del mod">
          <ac:chgData name="Ed Moss" userId="37722af9-4b31-4bb5-b8c0-b86874b49c9e" providerId="ADAL" clId="{705A25B4-BD9A-48F0-AD3B-881500326710}" dt="2019-12-12T09:01:16.056" v="1956" actId="478"/>
          <ac:spMkLst>
            <pc:docMk/>
            <pc:sldMk cId="1071900124" sldId="355"/>
            <ac:spMk id="54" creationId="{5C3E65F0-EA26-4BB9-AF8C-305B7FA11AF8}"/>
          </ac:spMkLst>
        </pc:spChg>
        <pc:spChg chg="add mod">
          <ac:chgData name="Ed Moss" userId="37722af9-4b31-4bb5-b8c0-b86874b49c9e" providerId="ADAL" clId="{705A25B4-BD9A-48F0-AD3B-881500326710}" dt="2019-12-12T09:11:48.353" v="2019" actId="164"/>
          <ac:spMkLst>
            <pc:docMk/>
            <pc:sldMk cId="1071900124" sldId="355"/>
            <ac:spMk id="55" creationId="{25CB362F-5A3E-4A50-A59D-CEA5A58C14AE}"/>
          </ac:spMkLst>
        </pc:spChg>
        <pc:spChg chg="add mod">
          <ac:chgData name="Ed Moss" userId="37722af9-4b31-4bb5-b8c0-b86874b49c9e" providerId="ADAL" clId="{705A25B4-BD9A-48F0-AD3B-881500326710}" dt="2019-12-12T09:11:48.353" v="2019" actId="164"/>
          <ac:spMkLst>
            <pc:docMk/>
            <pc:sldMk cId="1071900124" sldId="355"/>
            <ac:spMk id="56" creationId="{2012F48A-6C72-4973-80C7-206BFC400F49}"/>
          </ac:spMkLst>
        </pc:spChg>
        <pc:spChg chg="add mod">
          <ac:chgData name="Ed Moss" userId="37722af9-4b31-4bb5-b8c0-b86874b49c9e" providerId="ADAL" clId="{705A25B4-BD9A-48F0-AD3B-881500326710}" dt="2019-12-12T09:11:48.353" v="2019" actId="164"/>
          <ac:spMkLst>
            <pc:docMk/>
            <pc:sldMk cId="1071900124" sldId="355"/>
            <ac:spMk id="57" creationId="{F9CF5FB7-DA7F-4C86-832B-4E72FA85C6EC}"/>
          </ac:spMkLst>
        </pc:spChg>
        <pc:spChg chg="add mod">
          <ac:chgData name="Ed Moss" userId="37722af9-4b31-4bb5-b8c0-b86874b49c9e" providerId="ADAL" clId="{705A25B4-BD9A-48F0-AD3B-881500326710}" dt="2019-12-12T09:11:48.353" v="2019" actId="164"/>
          <ac:spMkLst>
            <pc:docMk/>
            <pc:sldMk cId="1071900124" sldId="355"/>
            <ac:spMk id="58" creationId="{2B123828-52CE-40B7-9FBA-68F01C354A82}"/>
          </ac:spMkLst>
        </pc:spChg>
        <pc:spChg chg="add mod">
          <ac:chgData name="Ed Moss" userId="37722af9-4b31-4bb5-b8c0-b86874b49c9e" providerId="ADAL" clId="{705A25B4-BD9A-48F0-AD3B-881500326710}" dt="2019-12-12T09:11:48.353" v="2019" actId="164"/>
          <ac:spMkLst>
            <pc:docMk/>
            <pc:sldMk cId="1071900124" sldId="355"/>
            <ac:spMk id="59" creationId="{C0FDC59D-82B4-474D-B32C-CD9466C529C8}"/>
          </ac:spMkLst>
        </pc:spChg>
        <pc:spChg chg="add mod">
          <ac:chgData name="Ed Moss" userId="37722af9-4b31-4bb5-b8c0-b86874b49c9e" providerId="ADAL" clId="{705A25B4-BD9A-48F0-AD3B-881500326710}" dt="2019-12-12T09:11:48.353" v="2019" actId="164"/>
          <ac:spMkLst>
            <pc:docMk/>
            <pc:sldMk cId="1071900124" sldId="355"/>
            <ac:spMk id="60" creationId="{4A63C086-BB22-4454-94F5-FB670C7F676D}"/>
          </ac:spMkLst>
        </pc:spChg>
        <pc:spChg chg="add mod">
          <ac:chgData name="Ed Moss" userId="37722af9-4b31-4bb5-b8c0-b86874b49c9e" providerId="ADAL" clId="{705A25B4-BD9A-48F0-AD3B-881500326710}" dt="2019-12-12T09:11:48.353" v="2019" actId="164"/>
          <ac:spMkLst>
            <pc:docMk/>
            <pc:sldMk cId="1071900124" sldId="355"/>
            <ac:spMk id="61" creationId="{87F87F43-4126-4D8D-823B-E496B3CB817A}"/>
          </ac:spMkLst>
        </pc:spChg>
        <pc:spChg chg="add mod">
          <ac:chgData name="Ed Moss" userId="37722af9-4b31-4bb5-b8c0-b86874b49c9e" providerId="ADAL" clId="{705A25B4-BD9A-48F0-AD3B-881500326710}" dt="2019-12-12T09:11:48.353" v="2019" actId="164"/>
          <ac:spMkLst>
            <pc:docMk/>
            <pc:sldMk cId="1071900124" sldId="355"/>
            <ac:spMk id="62" creationId="{D968DD89-50F6-4272-AB04-C903B4587FA1}"/>
          </ac:spMkLst>
        </pc:spChg>
        <pc:spChg chg="add mod">
          <ac:chgData name="Ed Moss" userId="37722af9-4b31-4bb5-b8c0-b86874b49c9e" providerId="ADAL" clId="{705A25B4-BD9A-48F0-AD3B-881500326710}" dt="2019-12-12T09:11:48.353" v="2019" actId="164"/>
          <ac:spMkLst>
            <pc:docMk/>
            <pc:sldMk cId="1071900124" sldId="355"/>
            <ac:spMk id="63" creationId="{3FE63196-4957-4341-82D6-D6C8C5F49458}"/>
          </ac:spMkLst>
        </pc:spChg>
        <pc:spChg chg="add del mod">
          <ac:chgData name="Ed Moss" userId="37722af9-4b31-4bb5-b8c0-b86874b49c9e" providerId="ADAL" clId="{705A25B4-BD9A-48F0-AD3B-881500326710}" dt="2019-12-12T09:02:13.997" v="1966" actId="478"/>
          <ac:spMkLst>
            <pc:docMk/>
            <pc:sldMk cId="1071900124" sldId="355"/>
            <ac:spMk id="64" creationId="{4A60D72B-EC69-408C-9869-4789A663F4A6}"/>
          </ac:spMkLst>
        </pc:spChg>
        <pc:spChg chg="add mod">
          <ac:chgData name="Ed Moss" userId="37722af9-4b31-4bb5-b8c0-b86874b49c9e" providerId="ADAL" clId="{705A25B4-BD9A-48F0-AD3B-881500326710}" dt="2019-12-12T09:11:48.353" v="2019" actId="164"/>
          <ac:spMkLst>
            <pc:docMk/>
            <pc:sldMk cId="1071900124" sldId="355"/>
            <ac:spMk id="65" creationId="{F7B4DEFF-1358-4E82-A316-EEC9550F8D60}"/>
          </ac:spMkLst>
        </pc:spChg>
        <pc:spChg chg="add mod">
          <ac:chgData name="Ed Moss" userId="37722af9-4b31-4bb5-b8c0-b86874b49c9e" providerId="ADAL" clId="{705A25B4-BD9A-48F0-AD3B-881500326710}" dt="2019-12-12T09:11:48.353" v="2019" actId="164"/>
          <ac:spMkLst>
            <pc:docMk/>
            <pc:sldMk cId="1071900124" sldId="355"/>
            <ac:spMk id="66" creationId="{428B43DF-10B0-4EA2-BEF6-DFBD0CA68759}"/>
          </ac:spMkLst>
        </pc:spChg>
        <pc:spChg chg="add mod">
          <ac:chgData name="Ed Moss" userId="37722af9-4b31-4bb5-b8c0-b86874b49c9e" providerId="ADAL" clId="{705A25B4-BD9A-48F0-AD3B-881500326710}" dt="2019-12-12T09:11:48.353" v="2019" actId="164"/>
          <ac:spMkLst>
            <pc:docMk/>
            <pc:sldMk cId="1071900124" sldId="355"/>
            <ac:spMk id="67" creationId="{0AEFB96E-0E41-4B22-A27B-76E4F796C8CE}"/>
          </ac:spMkLst>
        </pc:spChg>
        <pc:spChg chg="add mod">
          <ac:chgData name="Ed Moss" userId="37722af9-4b31-4bb5-b8c0-b86874b49c9e" providerId="ADAL" clId="{705A25B4-BD9A-48F0-AD3B-881500326710}" dt="2019-12-12T09:11:48.353" v="2019" actId="164"/>
          <ac:spMkLst>
            <pc:docMk/>
            <pc:sldMk cId="1071900124" sldId="355"/>
            <ac:spMk id="68" creationId="{67DC2601-53FC-49C0-8F3B-B170E7124ACD}"/>
          </ac:spMkLst>
        </pc:spChg>
        <pc:spChg chg="add mod">
          <ac:chgData name="Ed Moss" userId="37722af9-4b31-4bb5-b8c0-b86874b49c9e" providerId="ADAL" clId="{705A25B4-BD9A-48F0-AD3B-881500326710}" dt="2019-12-12T09:11:48.353" v="2019" actId="164"/>
          <ac:spMkLst>
            <pc:docMk/>
            <pc:sldMk cId="1071900124" sldId="355"/>
            <ac:spMk id="69" creationId="{0D3F2432-C10D-49DA-9EDC-44257E970FEB}"/>
          </ac:spMkLst>
        </pc:spChg>
        <pc:spChg chg="add mod">
          <ac:chgData name="Ed Moss" userId="37722af9-4b31-4bb5-b8c0-b86874b49c9e" providerId="ADAL" clId="{705A25B4-BD9A-48F0-AD3B-881500326710}" dt="2019-12-12T09:11:48.353" v="2019" actId="164"/>
          <ac:spMkLst>
            <pc:docMk/>
            <pc:sldMk cId="1071900124" sldId="355"/>
            <ac:spMk id="70" creationId="{AF60EEDC-DC98-4ED1-B19E-C7FA7617A7DE}"/>
          </ac:spMkLst>
        </pc:spChg>
        <pc:spChg chg="add del mod">
          <ac:chgData name="Ed Moss" userId="37722af9-4b31-4bb5-b8c0-b86874b49c9e" providerId="ADAL" clId="{705A25B4-BD9A-48F0-AD3B-881500326710}" dt="2019-12-12T09:02:10.948" v="1965" actId="478"/>
          <ac:spMkLst>
            <pc:docMk/>
            <pc:sldMk cId="1071900124" sldId="355"/>
            <ac:spMk id="71" creationId="{9F285EA0-BBB3-4B3E-BAD1-18522DE86E63}"/>
          </ac:spMkLst>
        </pc:spChg>
        <pc:spChg chg="add mod">
          <ac:chgData name="Ed Moss" userId="37722af9-4b31-4bb5-b8c0-b86874b49c9e" providerId="ADAL" clId="{705A25B4-BD9A-48F0-AD3B-881500326710}" dt="2019-12-12T09:11:48.353" v="2019" actId="164"/>
          <ac:spMkLst>
            <pc:docMk/>
            <pc:sldMk cId="1071900124" sldId="355"/>
            <ac:spMk id="72" creationId="{8D5DF5E5-186B-45E4-89FA-D64EA8514300}"/>
          </ac:spMkLst>
        </pc:spChg>
        <pc:spChg chg="add mod">
          <ac:chgData name="Ed Moss" userId="37722af9-4b31-4bb5-b8c0-b86874b49c9e" providerId="ADAL" clId="{705A25B4-BD9A-48F0-AD3B-881500326710}" dt="2019-12-12T09:11:48.353" v="2019" actId="164"/>
          <ac:spMkLst>
            <pc:docMk/>
            <pc:sldMk cId="1071900124" sldId="355"/>
            <ac:spMk id="73" creationId="{3494EC7C-C2A5-4503-B455-F757E1AB5897}"/>
          </ac:spMkLst>
        </pc:spChg>
        <pc:spChg chg="add mod">
          <ac:chgData name="Ed Moss" userId="37722af9-4b31-4bb5-b8c0-b86874b49c9e" providerId="ADAL" clId="{705A25B4-BD9A-48F0-AD3B-881500326710}" dt="2019-12-12T09:11:48.353" v="2019" actId="164"/>
          <ac:spMkLst>
            <pc:docMk/>
            <pc:sldMk cId="1071900124" sldId="355"/>
            <ac:spMk id="74" creationId="{F25C8CC2-F48A-47E5-B28D-5A5505F63058}"/>
          </ac:spMkLst>
        </pc:spChg>
        <pc:spChg chg="add mod topLvl">
          <ac:chgData name="Ed Moss" userId="37722af9-4b31-4bb5-b8c0-b86874b49c9e" providerId="ADAL" clId="{705A25B4-BD9A-48F0-AD3B-881500326710}" dt="2019-12-12T09:12:10.567" v="2022" actId="164"/>
          <ac:spMkLst>
            <pc:docMk/>
            <pc:sldMk cId="1071900124" sldId="355"/>
            <ac:spMk id="75" creationId="{66491F8E-B1DA-4717-9573-242B752BC3AA}"/>
          </ac:spMkLst>
        </pc:spChg>
        <pc:spChg chg="add mod topLvl">
          <ac:chgData name="Ed Moss" userId="37722af9-4b31-4bb5-b8c0-b86874b49c9e" providerId="ADAL" clId="{705A25B4-BD9A-48F0-AD3B-881500326710}" dt="2019-12-12T09:12:10.567" v="2022" actId="164"/>
          <ac:spMkLst>
            <pc:docMk/>
            <pc:sldMk cId="1071900124" sldId="355"/>
            <ac:spMk id="76" creationId="{D9B43465-F301-4E86-AB8F-733996011AA7}"/>
          </ac:spMkLst>
        </pc:spChg>
        <pc:spChg chg="add mod topLvl">
          <ac:chgData name="Ed Moss" userId="37722af9-4b31-4bb5-b8c0-b86874b49c9e" providerId="ADAL" clId="{705A25B4-BD9A-48F0-AD3B-881500326710}" dt="2019-12-12T09:12:10.567" v="2022" actId="164"/>
          <ac:spMkLst>
            <pc:docMk/>
            <pc:sldMk cId="1071900124" sldId="355"/>
            <ac:spMk id="77" creationId="{D1BE9D70-1CCE-468E-A0A9-A7960A592FB1}"/>
          </ac:spMkLst>
        </pc:spChg>
        <pc:spChg chg="add mod topLvl">
          <ac:chgData name="Ed Moss" userId="37722af9-4b31-4bb5-b8c0-b86874b49c9e" providerId="ADAL" clId="{705A25B4-BD9A-48F0-AD3B-881500326710}" dt="2019-12-12T09:12:10.567" v="2022" actId="164"/>
          <ac:spMkLst>
            <pc:docMk/>
            <pc:sldMk cId="1071900124" sldId="355"/>
            <ac:spMk id="78" creationId="{617CEE07-B44A-45E2-ABAB-98B0F8BB538F}"/>
          </ac:spMkLst>
        </pc:spChg>
        <pc:spChg chg="add mod topLvl">
          <ac:chgData name="Ed Moss" userId="37722af9-4b31-4bb5-b8c0-b86874b49c9e" providerId="ADAL" clId="{705A25B4-BD9A-48F0-AD3B-881500326710}" dt="2019-12-12T09:12:10.567" v="2022" actId="164"/>
          <ac:spMkLst>
            <pc:docMk/>
            <pc:sldMk cId="1071900124" sldId="355"/>
            <ac:spMk id="79" creationId="{3C234A82-29B3-4063-B9E3-3C17D9D02CE0}"/>
          </ac:spMkLst>
        </pc:spChg>
        <pc:spChg chg="add mod topLvl">
          <ac:chgData name="Ed Moss" userId="37722af9-4b31-4bb5-b8c0-b86874b49c9e" providerId="ADAL" clId="{705A25B4-BD9A-48F0-AD3B-881500326710}" dt="2019-12-12T09:12:10.567" v="2022" actId="164"/>
          <ac:spMkLst>
            <pc:docMk/>
            <pc:sldMk cId="1071900124" sldId="355"/>
            <ac:spMk id="80" creationId="{B371F476-A0C4-45BE-A7C6-E9D767BE1EF2}"/>
          </ac:spMkLst>
        </pc:spChg>
        <pc:spChg chg="add mod topLvl">
          <ac:chgData name="Ed Moss" userId="37722af9-4b31-4bb5-b8c0-b86874b49c9e" providerId="ADAL" clId="{705A25B4-BD9A-48F0-AD3B-881500326710}" dt="2019-12-12T09:12:10.567" v="2022" actId="164"/>
          <ac:spMkLst>
            <pc:docMk/>
            <pc:sldMk cId="1071900124" sldId="355"/>
            <ac:spMk id="81" creationId="{89B850BF-FBE2-4267-82E5-46DC995FA47D}"/>
          </ac:spMkLst>
        </pc:spChg>
        <pc:spChg chg="add mod topLvl">
          <ac:chgData name="Ed Moss" userId="37722af9-4b31-4bb5-b8c0-b86874b49c9e" providerId="ADAL" clId="{705A25B4-BD9A-48F0-AD3B-881500326710}" dt="2019-12-12T09:12:10.567" v="2022" actId="164"/>
          <ac:spMkLst>
            <pc:docMk/>
            <pc:sldMk cId="1071900124" sldId="355"/>
            <ac:spMk id="82" creationId="{FB1BF9E2-DCD6-45E5-A9DD-0A13C53C618A}"/>
          </ac:spMkLst>
        </pc:spChg>
        <pc:spChg chg="add mod topLvl">
          <ac:chgData name="Ed Moss" userId="37722af9-4b31-4bb5-b8c0-b86874b49c9e" providerId="ADAL" clId="{705A25B4-BD9A-48F0-AD3B-881500326710}" dt="2019-12-12T09:12:10.567" v="2022" actId="164"/>
          <ac:spMkLst>
            <pc:docMk/>
            <pc:sldMk cId="1071900124" sldId="355"/>
            <ac:spMk id="83" creationId="{847770BB-2262-40E4-96FD-7BEF9062C77C}"/>
          </ac:spMkLst>
        </pc:spChg>
        <pc:spChg chg="add mod topLvl">
          <ac:chgData name="Ed Moss" userId="37722af9-4b31-4bb5-b8c0-b86874b49c9e" providerId="ADAL" clId="{705A25B4-BD9A-48F0-AD3B-881500326710}" dt="2019-12-12T09:12:10.567" v="2022" actId="164"/>
          <ac:spMkLst>
            <pc:docMk/>
            <pc:sldMk cId="1071900124" sldId="355"/>
            <ac:spMk id="84" creationId="{988FF66C-C445-44E7-8C15-1DAA8C7E8A7B}"/>
          </ac:spMkLst>
        </pc:spChg>
        <pc:spChg chg="add mod topLvl">
          <ac:chgData name="Ed Moss" userId="37722af9-4b31-4bb5-b8c0-b86874b49c9e" providerId="ADAL" clId="{705A25B4-BD9A-48F0-AD3B-881500326710}" dt="2019-12-12T09:12:10.567" v="2022" actId="164"/>
          <ac:spMkLst>
            <pc:docMk/>
            <pc:sldMk cId="1071900124" sldId="355"/>
            <ac:spMk id="85" creationId="{860ECF1A-564E-48BC-B467-07D64E7B2FF9}"/>
          </ac:spMkLst>
        </pc:spChg>
        <pc:spChg chg="add mod topLvl">
          <ac:chgData name="Ed Moss" userId="37722af9-4b31-4bb5-b8c0-b86874b49c9e" providerId="ADAL" clId="{705A25B4-BD9A-48F0-AD3B-881500326710}" dt="2019-12-12T09:12:10.567" v="2022" actId="164"/>
          <ac:spMkLst>
            <pc:docMk/>
            <pc:sldMk cId="1071900124" sldId="355"/>
            <ac:spMk id="86" creationId="{98FA465F-C13B-44C4-9ACD-4177BF79A2AE}"/>
          </ac:spMkLst>
        </pc:spChg>
        <pc:spChg chg="add mod topLvl">
          <ac:chgData name="Ed Moss" userId="37722af9-4b31-4bb5-b8c0-b86874b49c9e" providerId="ADAL" clId="{705A25B4-BD9A-48F0-AD3B-881500326710}" dt="2019-12-12T09:12:10.567" v="2022" actId="164"/>
          <ac:spMkLst>
            <pc:docMk/>
            <pc:sldMk cId="1071900124" sldId="355"/>
            <ac:spMk id="87" creationId="{131D17AB-E243-4FBA-9687-D62AF69694F4}"/>
          </ac:spMkLst>
        </pc:spChg>
        <pc:spChg chg="add mod topLvl">
          <ac:chgData name="Ed Moss" userId="37722af9-4b31-4bb5-b8c0-b86874b49c9e" providerId="ADAL" clId="{705A25B4-BD9A-48F0-AD3B-881500326710}" dt="2019-12-12T09:12:10.567" v="2022" actId="164"/>
          <ac:spMkLst>
            <pc:docMk/>
            <pc:sldMk cId="1071900124" sldId="355"/>
            <ac:spMk id="88" creationId="{7B74D71C-D3F7-41E8-9878-65EE30850B4C}"/>
          </ac:spMkLst>
        </pc:spChg>
        <pc:spChg chg="add mod topLvl">
          <ac:chgData name="Ed Moss" userId="37722af9-4b31-4bb5-b8c0-b86874b49c9e" providerId="ADAL" clId="{705A25B4-BD9A-48F0-AD3B-881500326710}" dt="2019-12-12T09:12:10.567" v="2022" actId="164"/>
          <ac:spMkLst>
            <pc:docMk/>
            <pc:sldMk cId="1071900124" sldId="355"/>
            <ac:spMk id="89" creationId="{B7AA13BF-D6B0-424D-9189-EDC53313F10C}"/>
          </ac:spMkLst>
        </pc:spChg>
        <pc:spChg chg="add mod topLvl">
          <ac:chgData name="Ed Moss" userId="37722af9-4b31-4bb5-b8c0-b86874b49c9e" providerId="ADAL" clId="{705A25B4-BD9A-48F0-AD3B-881500326710}" dt="2019-12-12T09:12:10.567" v="2022" actId="164"/>
          <ac:spMkLst>
            <pc:docMk/>
            <pc:sldMk cId="1071900124" sldId="355"/>
            <ac:spMk id="90" creationId="{0C634542-9B93-46F9-A1DB-5AB1683C9E44}"/>
          </ac:spMkLst>
        </pc:spChg>
        <pc:spChg chg="add mod topLvl">
          <ac:chgData name="Ed Moss" userId="37722af9-4b31-4bb5-b8c0-b86874b49c9e" providerId="ADAL" clId="{705A25B4-BD9A-48F0-AD3B-881500326710}" dt="2019-12-12T09:12:10.567" v="2022" actId="164"/>
          <ac:spMkLst>
            <pc:docMk/>
            <pc:sldMk cId="1071900124" sldId="355"/>
            <ac:spMk id="91" creationId="{2AC23671-1493-409E-8FFF-60047B4D8C44}"/>
          </ac:spMkLst>
        </pc:spChg>
        <pc:spChg chg="add mod topLvl">
          <ac:chgData name="Ed Moss" userId="37722af9-4b31-4bb5-b8c0-b86874b49c9e" providerId="ADAL" clId="{705A25B4-BD9A-48F0-AD3B-881500326710}" dt="2019-12-12T09:12:10.567" v="2022" actId="164"/>
          <ac:spMkLst>
            <pc:docMk/>
            <pc:sldMk cId="1071900124" sldId="355"/>
            <ac:spMk id="92" creationId="{88A8F2E3-4A3F-42D5-8A8A-D382679A440B}"/>
          </ac:spMkLst>
        </pc:spChg>
        <pc:spChg chg="add mod topLvl">
          <ac:chgData name="Ed Moss" userId="37722af9-4b31-4bb5-b8c0-b86874b49c9e" providerId="ADAL" clId="{705A25B4-BD9A-48F0-AD3B-881500326710}" dt="2019-12-12T09:12:10.567" v="2022" actId="164"/>
          <ac:spMkLst>
            <pc:docMk/>
            <pc:sldMk cId="1071900124" sldId="355"/>
            <ac:spMk id="93" creationId="{53E3E049-979B-41DE-942B-8071F2413291}"/>
          </ac:spMkLst>
        </pc:spChg>
        <pc:spChg chg="add mod topLvl">
          <ac:chgData name="Ed Moss" userId="37722af9-4b31-4bb5-b8c0-b86874b49c9e" providerId="ADAL" clId="{705A25B4-BD9A-48F0-AD3B-881500326710}" dt="2019-12-12T09:12:10.567" v="2022" actId="164"/>
          <ac:spMkLst>
            <pc:docMk/>
            <pc:sldMk cId="1071900124" sldId="355"/>
            <ac:spMk id="94" creationId="{461634EC-F518-420E-93DE-59EA291B8C1D}"/>
          </ac:spMkLst>
        </pc:spChg>
        <pc:spChg chg="add mod topLvl">
          <ac:chgData name="Ed Moss" userId="37722af9-4b31-4bb5-b8c0-b86874b49c9e" providerId="ADAL" clId="{705A25B4-BD9A-48F0-AD3B-881500326710}" dt="2019-12-12T09:12:10.567" v="2022" actId="164"/>
          <ac:spMkLst>
            <pc:docMk/>
            <pc:sldMk cId="1071900124" sldId="355"/>
            <ac:spMk id="95" creationId="{3FAED8AC-0DFA-4482-BEDD-E50E6DBE4765}"/>
          </ac:spMkLst>
        </pc:spChg>
        <pc:spChg chg="add mod topLvl">
          <ac:chgData name="Ed Moss" userId="37722af9-4b31-4bb5-b8c0-b86874b49c9e" providerId="ADAL" clId="{705A25B4-BD9A-48F0-AD3B-881500326710}" dt="2019-12-12T09:12:10.567" v="2022" actId="164"/>
          <ac:spMkLst>
            <pc:docMk/>
            <pc:sldMk cId="1071900124" sldId="355"/>
            <ac:spMk id="96" creationId="{9ED393FD-45ED-4E7C-A011-7A5F70C9F79C}"/>
          </ac:spMkLst>
        </pc:spChg>
        <pc:spChg chg="add mod topLvl">
          <ac:chgData name="Ed Moss" userId="37722af9-4b31-4bb5-b8c0-b86874b49c9e" providerId="ADAL" clId="{705A25B4-BD9A-48F0-AD3B-881500326710}" dt="2019-12-12T09:12:10.567" v="2022" actId="164"/>
          <ac:spMkLst>
            <pc:docMk/>
            <pc:sldMk cId="1071900124" sldId="355"/>
            <ac:spMk id="97" creationId="{546D7AF1-D32D-4467-859A-2588B15AF497}"/>
          </ac:spMkLst>
        </pc:spChg>
        <pc:spChg chg="add mod topLvl">
          <ac:chgData name="Ed Moss" userId="37722af9-4b31-4bb5-b8c0-b86874b49c9e" providerId="ADAL" clId="{705A25B4-BD9A-48F0-AD3B-881500326710}" dt="2019-12-12T09:12:10.567" v="2022" actId="164"/>
          <ac:spMkLst>
            <pc:docMk/>
            <pc:sldMk cId="1071900124" sldId="355"/>
            <ac:spMk id="98" creationId="{C3F5B5FF-7608-4D13-B1F4-4CDE5CBA891C}"/>
          </ac:spMkLst>
        </pc:spChg>
        <pc:spChg chg="add del mod">
          <ac:chgData name="Ed Moss" userId="37722af9-4b31-4bb5-b8c0-b86874b49c9e" providerId="ADAL" clId="{705A25B4-BD9A-48F0-AD3B-881500326710}" dt="2019-12-12T09:14:02.278" v="2079" actId="478"/>
          <ac:spMkLst>
            <pc:docMk/>
            <pc:sldMk cId="1071900124" sldId="355"/>
            <ac:spMk id="100" creationId="{A8E0476E-7BEC-4666-AF99-8317D871EAE5}"/>
          </ac:spMkLst>
        </pc:spChg>
        <pc:grpChg chg="add del mod">
          <ac:chgData name="Ed Moss" userId="37722af9-4b31-4bb5-b8c0-b86874b49c9e" providerId="ADAL" clId="{705A25B4-BD9A-48F0-AD3B-881500326710}" dt="2019-12-12T09:12:02.369" v="2021" actId="165"/>
          <ac:grpSpMkLst>
            <pc:docMk/>
            <pc:sldMk cId="1071900124" sldId="355"/>
            <ac:grpSpMk id="3" creationId="{051AD045-82FB-4EA2-8926-03470E0B6FFE}"/>
          </ac:grpSpMkLst>
        </pc:grpChg>
        <pc:grpChg chg="add mod">
          <ac:chgData name="Ed Moss" userId="37722af9-4b31-4bb5-b8c0-b86874b49c9e" providerId="ADAL" clId="{705A25B4-BD9A-48F0-AD3B-881500326710}" dt="2019-12-12T09:15:11.264" v="2165" actId="1036"/>
          <ac:grpSpMkLst>
            <pc:docMk/>
            <pc:sldMk cId="1071900124" sldId="355"/>
            <ac:grpSpMk id="4" creationId="{AF2FD7FD-39FE-44C5-B330-CA6604E9CAAE}"/>
          </ac:grpSpMkLst>
        </pc:grpChg>
        <pc:grpChg chg="add mod">
          <ac:chgData name="Ed Moss" userId="37722af9-4b31-4bb5-b8c0-b86874b49c9e" providerId="ADAL" clId="{705A25B4-BD9A-48F0-AD3B-881500326710}" dt="2019-12-12T09:15:11.264" v="2165" actId="1036"/>
          <ac:grpSpMkLst>
            <pc:docMk/>
            <pc:sldMk cId="1071900124" sldId="355"/>
            <ac:grpSpMk id="5" creationId="{404466C3-EBD8-41E6-BB41-991550927381}"/>
          </ac:grpSpMkLst>
        </pc:grpChg>
        <pc:grpChg chg="add del mod">
          <ac:chgData name="Ed Moss" userId="37722af9-4b31-4bb5-b8c0-b86874b49c9e" providerId="ADAL" clId="{705A25B4-BD9A-48F0-AD3B-881500326710}" dt="2019-12-12T09:12:02.369" v="2021" actId="165"/>
          <ac:grpSpMkLst>
            <pc:docMk/>
            <pc:sldMk cId="1071900124" sldId="355"/>
            <ac:grpSpMk id="6" creationId="{99807987-9EBD-4D3B-BAD8-A88E3CA1E968}"/>
          </ac:grpSpMkLst>
        </pc:grpChg>
        <pc:grpChg chg="add del mod">
          <ac:chgData name="Ed Moss" userId="37722af9-4b31-4bb5-b8c0-b86874b49c9e" providerId="ADAL" clId="{705A25B4-BD9A-48F0-AD3B-881500326710}" dt="2019-12-12T08:53:10.007" v="1908" actId="165"/>
          <ac:grpSpMkLst>
            <pc:docMk/>
            <pc:sldMk cId="1071900124" sldId="355"/>
            <ac:grpSpMk id="13" creationId="{D33F0BF1-A0C7-4245-AA98-280955CA5744}"/>
          </ac:grpSpMkLst>
        </pc:grpChg>
        <pc:grpChg chg="add mod">
          <ac:chgData name="Ed Moss" userId="37722af9-4b31-4bb5-b8c0-b86874b49c9e" providerId="ADAL" clId="{705A25B4-BD9A-48F0-AD3B-881500326710}" dt="2019-12-12T09:15:11.264" v="2165" actId="1036"/>
          <ac:grpSpMkLst>
            <pc:docMk/>
            <pc:sldMk cId="1071900124" sldId="355"/>
            <ac:grpSpMk id="99" creationId="{498CFDB8-0286-4AA2-B6EE-236B674E9F15}"/>
          </ac:grpSpMkLst>
        </pc:grpChg>
        <pc:picChg chg="add del mod">
          <ac:chgData name="Ed Moss" userId="37722af9-4b31-4bb5-b8c0-b86874b49c9e" providerId="ADAL" clId="{705A25B4-BD9A-48F0-AD3B-881500326710}" dt="2019-12-12T15:25:37.242" v="3558" actId="478"/>
          <ac:picMkLst>
            <pc:docMk/>
            <pc:sldMk cId="1071900124" sldId="355"/>
            <ac:picMk id="2" creationId="{A195BAFD-46CF-4732-BE21-173E4962570E}"/>
          </ac:picMkLst>
        </pc:picChg>
        <pc:picChg chg="add del">
          <ac:chgData name="Ed Moss" userId="37722af9-4b31-4bb5-b8c0-b86874b49c9e" providerId="ADAL" clId="{705A25B4-BD9A-48F0-AD3B-881500326710}" dt="2019-12-12T08:49:19.471" v="1652" actId="478"/>
          <ac:picMkLst>
            <pc:docMk/>
            <pc:sldMk cId="1071900124" sldId="355"/>
            <ac:picMk id="9" creationId="{0B782F49-7EB0-4B5C-A1CA-B6F3F7B75BCE}"/>
          </ac:picMkLst>
        </pc:picChg>
      </pc:sldChg>
      <pc:sldChg chg="addSp delSp modSp">
        <pc:chgData name="Ed Moss" userId="37722af9-4b31-4bb5-b8c0-b86874b49c9e" providerId="ADAL" clId="{705A25B4-BD9A-48F0-AD3B-881500326710}" dt="2019-12-12T15:25:53.478" v="3566" actId="478"/>
        <pc:sldMkLst>
          <pc:docMk/>
          <pc:sldMk cId="36917022" sldId="360"/>
        </pc:sldMkLst>
        <pc:spChg chg="mod">
          <ac:chgData name="Ed Moss" userId="37722af9-4b31-4bb5-b8c0-b86874b49c9e" providerId="ADAL" clId="{705A25B4-BD9A-48F0-AD3B-881500326710}" dt="2019-12-11T14:51:17.472" v="4" actId="313"/>
          <ac:spMkLst>
            <pc:docMk/>
            <pc:sldMk cId="36917022" sldId="360"/>
            <ac:spMk id="7" creationId="{B632E459-9B27-4467-B89C-78410207B713}"/>
          </ac:spMkLst>
        </pc:spChg>
        <pc:spChg chg="mod">
          <ac:chgData name="Ed Moss" userId="37722af9-4b31-4bb5-b8c0-b86874b49c9e" providerId="ADAL" clId="{705A25B4-BD9A-48F0-AD3B-881500326710}" dt="2019-12-12T08:46:42.430" v="1594" actId="20577"/>
          <ac:spMkLst>
            <pc:docMk/>
            <pc:sldMk cId="36917022" sldId="360"/>
            <ac:spMk id="19" creationId="{5252A847-DE45-4FA3-A1F8-EEBEB845FF8E}"/>
          </ac:spMkLst>
        </pc:spChg>
        <pc:grpChg chg="add del mod">
          <ac:chgData name="Ed Moss" userId="37722af9-4b31-4bb5-b8c0-b86874b49c9e" providerId="ADAL" clId="{705A25B4-BD9A-48F0-AD3B-881500326710}" dt="2019-12-11T15:32:35.359" v="661" actId="165"/>
          <ac:grpSpMkLst>
            <pc:docMk/>
            <pc:sldMk cId="36917022" sldId="360"/>
            <ac:grpSpMk id="3" creationId="{27D65D61-0D37-4504-8F30-6122DBFDF026}"/>
          </ac:grpSpMkLst>
        </pc:grpChg>
        <pc:picChg chg="add del mod">
          <ac:chgData name="Ed Moss" userId="37722af9-4b31-4bb5-b8c0-b86874b49c9e" providerId="ADAL" clId="{705A25B4-BD9A-48F0-AD3B-881500326710}" dt="2019-12-12T15:25:53.478" v="3566" actId="478"/>
          <ac:picMkLst>
            <pc:docMk/>
            <pc:sldMk cId="36917022" sldId="360"/>
            <ac:picMk id="2" creationId="{44CAFC3E-34C9-43D6-B79B-9D4FB78B0595}"/>
          </ac:picMkLst>
        </pc:picChg>
        <pc:picChg chg="add mod topLvl">
          <ac:chgData name="Ed Moss" userId="37722af9-4b31-4bb5-b8c0-b86874b49c9e" providerId="ADAL" clId="{705A25B4-BD9A-48F0-AD3B-881500326710}" dt="2019-12-11T15:32:35.359" v="661" actId="165"/>
          <ac:picMkLst>
            <pc:docMk/>
            <pc:sldMk cId="36917022" sldId="360"/>
            <ac:picMk id="9" creationId="{5F9EF25A-6753-423D-9993-AA4A7E651A08}"/>
          </ac:picMkLst>
        </pc:picChg>
        <pc:picChg chg="add mod topLvl">
          <ac:chgData name="Ed Moss" userId="37722af9-4b31-4bb5-b8c0-b86874b49c9e" providerId="ADAL" clId="{705A25B4-BD9A-48F0-AD3B-881500326710}" dt="2019-12-11T15:32:35.359" v="661" actId="165"/>
          <ac:picMkLst>
            <pc:docMk/>
            <pc:sldMk cId="36917022" sldId="360"/>
            <ac:picMk id="10" creationId="{734935B3-8448-4284-B38E-2B588345061F}"/>
          </ac:picMkLst>
        </pc:picChg>
        <pc:picChg chg="add mod topLvl">
          <ac:chgData name="Ed Moss" userId="37722af9-4b31-4bb5-b8c0-b86874b49c9e" providerId="ADAL" clId="{705A25B4-BD9A-48F0-AD3B-881500326710}" dt="2019-12-11T15:32:35.359" v="661" actId="165"/>
          <ac:picMkLst>
            <pc:docMk/>
            <pc:sldMk cId="36917022" sldId="360"/>
            <ac:picMk id="11" creationId="{A310A366-A7B6-476F-8901-5CB1AC369BDC}"/>
          </ac:picMkLst>
        </pc:picChg>
        <pc:picChg chg="add mod topLvl">
          <ac:chgData name="Ed Moss" userId="37722af9-4b31-4bb5-b8c0-b86874b49c9e" providerId="ADAL" clId="{705A25B4-BD9A-48F0-AD3B-881500326710}" dt="2019-12-11T15:32:35.359" v="661" actId="165"/>
          <ac:picMkLst>
            <pc:docMk/>
            <pc:sldMk cId="36917022" sldId="360"/>
            <ac:picMk id="12" creationId="{BC0E9F8F-A371-464F-A82D-87C3D911359B}"/>
          </ac:picMkLst>
        </pc:picChg>
        <pc:picChg chg="add del mod topLvl">
          <ac:chgData name="Ed Moss" userId="37722af9-4b31-4bb5-b8c0-b86874b49c9e" providerId="ADAL" clId="{705A25B4-BD9A-48F0-AD3B-881500326710}" dt="2019-12-11T15:35:40.279" v="710" actId="478"/>
          <ac:picMkLst>
            <pc:docMk/>
            <pc:sldMk cId="36917022" sldId="360"/>
            <ac:picMk id="13" creationId="{7E7F7FE5-5413-4851-9804-B809B4527FDB}"/>
          </ac:picMkLst>
        </pc:picChg>
        <pc:picChg chg="add mod topLvl">
          <ac:chgData name="Ed Moss" userId="37722af9-4b31-4bb5-b8c0-b86874b49c9e" providerId="ADAL" clId="{705A25B4-BD9A-48F0-AD3B-881500326710}" dt="2019-12-11T15:32:35.359" v="661" actId="165"/>
          <ac:picMkLst>
            <pc:docMk/>
            <pc:sldMk cId="36917022" sldId="360"/>
            <ac:picMk id="14" creationId="{5DFB5AE3-F58D-49B6-AC65-8790E31E6257}"/>
          </ac:picMkLst>
        </pc:picChg>
        <pc:picChg chg="add mod topLvl">
          <ac:chgData name="Ed Moss" userId="37722af9-4b31-4bb5-b8c0-b86874b49c9e" providerId="ADAL" clId="{705A25B4-BD9A-48F0-AD3B-881500326710}" dt="2019-12-11T15:32:35.359" v="661" actId="165"/>
          <ac:picMkLst>
            <pc:docMk/>
            <pc:sldMk cId="36917022" sldId="360"/>
            <ac:picMk id="15" creationId="{8A402A3B-8920-49E0-8E6D-2C73F0EEEF5F}"/>
          </ac:picMkLst>
        </pc:picChg>
        <pc:picChg chg="add del mod topLvl">
          <ac:chgData name="Ed Moss" userId="37722af9-4b31-4bb5-b8c0-b86874b49c9e" providerId="ADAL" clId="{705A25B4-BD9A-48F0-AD3B-881500326710}" dt="2019-12-11T15:34:59.565" v="704" actId="478"/>
          <ac:picMkLst>
            <pc:docMk/>
            <pc:sldMk cId="36917022" sldId="360"/>
            <ac:picMk id="16" creationId="{D419EE26-9BCC-4D41-B412-0F68CF276EDA}"/>
          </ac:picMkLst>
        </pc:picChg>
        <pc:picChg chg="add mod topLvl">
          <ac:chgData name="Ed Moss" userId="37722af9-4b31-4bb5-b8c0-b86874b49c9e" providerId="ADAL" clId="{705A25B4-BD9A-48F0-AD3B-881500326710}" dt="2019-12-11T15:32:35.359" v="661" actId="165"/>
          <ac:picMkLst>
            <pc:docMk/>
            <pc:sldMk cId="36917022" sldId="360"/>
            <ac:picMk id="17" creationId="{93D5403E-3C8D-449B-8A11-62639815102F}"/>
          </ac:picMkLst>
        </pc:picChg>
        <pc:picChg chg="add del mod topLvl">
          <ac:chgData name="Ed Moss" userId="37722af9-4b31-4bb5-b8c0-b86874b49c9e" providerId="ADAL" clId="{705A25B4-BD9A-48F0-AD3B-881500326710}" dt="2019-12-11T15:34:12.071" v="674" actId="478"/>
          <ac:picMkLst>
            <pc:docMk/>
            <pc:sldMk cId="36917022" sldId="360"/>
            <ac:picMk id="20" creationId="{4C0BAE37-C443-4950-9F9B-A225295AA967}"/>
          </ac:picMkLst>
        </pc:picChg>
        <pc:picChg chg="add mod topLvl">
          <ac:chgData name="Ed Moss" userId="37722af9-4b31-4bb5-b8c0-b86874b49c9e" providerId="ADAL" clId="{705A25B4-BD9A-48F0-AD3B-881500326710}" dt="2019-12-11T15:32:35.359" v="661" actId="165"/>
          <ac:picMkLst>
            <pc:docMk/>
            <pc:sldMk cId="36917022" sldId="360"/>
            <ac:picMk id="21" creationId="{79BD101F-EADB-4134-855C-18944B9C54FC}"/>
          </ac:picMkLst>
        </pc:picChg>
        <pc:picChg chg="add del mod topLvl">
          <ac:chgData name="Ed Moss" userId="37722af9-4b31-4bb5-b8c0-b86874b49c9e" providerId="ADAL" clId="{705A25B4-BD9A-48F0-AD3B-881500326710}" dt="2019-12-11T15:36:04.489" v="716" actId="478"/>
          <ac:picMkLst>
            <pc:docMk/>
            <pc:sldMk cId="36917022" sldId="360"/>
            <ac:picMk id="22" creationId="{3FE0173C-B3E1-4EBE-84D6-D6E2C100AEB6}"/>
          </ac:picMkLst>
        </pc:picChg>
        <pc:picChg chg="add mod topLvl">
          <ac:chgData name="Ed Moss" userId="37722af9-4b31-4bb5-b8c0-b86874b49c9e" providerId="ADAL" clId="{705A25B4-BD9A-48F0-AD3B-881500326710}" dt="2019-12-11T15:32:35.359" v="661" actId="165"/>
          <ac:picMkLst>
            <pc:docMk/>
            <pc:sldMk cId="36917022" sldId="360"/>
            <ac:picMk id="23" creationId="{6BB2FC03-AC90-4CE9-A0AF-B644DCE91EAD}"/>
          </ac:picMkLst>
        </pc:picChg>
        <pc:picChg chg="add mod topLvl">
          <ac:chgData name="Ed Moss" userId="37722af9-4b31-4bb5-b8c0-b86874b49c9e" providerId="ADAL" clId="{705A25B4-BD9A-48F0-AD3B-881500326710}" dt="2019-12-11T15:32:35.359" v="661" actId="165"/>
          <ac:picMkLst>
            <pc:docMk/>
            <pc:sldMk cId="36917022" sldId="360"/>
            <ac:picMk id="24" creationId="{CBFE5564-BAE1-4ACC-877C-8A69B77FDDAA}"/>
          </ac:picMkLst>
        </pc:picChg>
        <pc:picChg chg="add mod topLvl">
          <ac:chgData name="Ed Moss" userId="37722af9-4b31-4bb5-b8c0-b86874b49c9e" providerId="ADAL" clId="{705A25B4-BD9A-48F0-AD3B-881500326710}" dt="2019-12-11T15:32:35.359" v="661" actId="165"/>
          <ac:picMkLst>
            <pc:docMk/>
            <pc:sldMk cId="36917022" sldId="360"/>
            <ac:picMk id="25" creationId="{76C9EA34-33C8-4D72-8290-E14870C210E4}"/>
          </ac:picMkLst>
        </pc:picChg>
        <pc:picChg chg="add mod topLvl">
          <ac:chgData name="Ed Moss" userId="37722af9-4b31-4bb5-b8c0-b86874b49c9e" providerId="ADAL" clId="{705A25B4-BD9A-48F0-AD3B-881500326710}" dt="2019-12-11T15:32:35.359" v="661" actId="165"/>
          <ac:picMkLst>
            <pc:docMk/>
            <pc:sldMk cId="36917022" sldId="360"/>
            <ac:picMk id="26" creationId="{0902FF2A-6C10-40FF-BA9C-C355C3E34034}"/>
          </ac:picMkLst>
        </pc:picChg>
        <pc:picChg chg="add mod topLvl">
          <ac:chgData name="Ed Moss" userId="37722af9-4b31-4bb5-b8c0-b86874b49c9e" providerId="ADAL" clId="{705A25B4-BD9A-48F0-AD3B-881500326710}" dt="2019-12-11T15:32:35.359" v="661" actId="165"/>
          <ac:picMkLst>
            <pc:docMk/>
            <pc:sldMk cId="36917022" sldId="360"/>
            <ac:picMk id="27" creationId="{702337D1-9B95-41C9-98E8-6591686C6E9C}"/>
          </ac:picMkLst>
        </pc:picChg>
        <pc:picChg chg="add mod topLvl">
          <ac:chgData name="Ed Moss" userId="37722af9-4b31-4bb5-b8c0-b86874b49c9e" providerId="ADAL" clId="{705A25B4-BD9A-48F0-AD3B-881500326710}" dt="2019-12-11T15:32:35.359" v="661" actId="165"/>
          <ac:picMkLst>
            <pc:docMk/>
            <pc:sldMk cId="36917022" sldId="360"/>
            <ac:picMk id="28" creationId="{669684EE-F3B0-4B70-808C-E10A21A486C3}"/>
          </ac:picMkLst>
        </pc:picChg>
        <pc:picChg chg="add mod topLvl">
          <ac:chgData name="Ed Moss" userId="37722af9-4b31-4bb5-b8c0-b86874b49c9e" providerId="ADAL" clId="{705A25B4-BD9A-48F0-AD3B-881500326710}" dt="2019-12-11T15:32:35.359" v="661" actId="165"/>
          <ac:picMkLst>
            <pc:docMk/>
            <pc:sldMk cId="36917022" sldId="360"/>
            <ac:picMk id="29" creationId="{99DEC334-87B4-4DE5-8D47-25D0A7A32A69}"/>
          </ac:picMkLst>
        </pc:picChg>
        <pc:picChg chg="add mod topLvl">
          <ac:chgData name="Ed Moss" userId="37722af9-4b31-4bb5-b8c0-b86874b49c9e" providerId="ADAL" clId="{705A25B4-BD9A-48F0-AD3B-881500326710}" dt="2019-12-11T15:32:35.359" v="661" actId="165"/>
          <ac:picMkLst>
            <pc:docMk/>
            <pc:sldMk cId="36917022" sldId="360"/>
            <ac:picMk id="30" creationId="{732FCC25-0D09-4FE2-A3ED-281D255A55D8}"/>
          </ac:picMkLst>
        </pc:picChg>
        <pc:picChg chg="add mod topLvl">
          <ac:chgData name="Ed Moss" userId="37722af9-4b31-4bb5-b8c0-b86874b49c9e" providerId="ADAL" clId="{705A25B4-BD9A-48F0-AD3B-881500326710}" dt="2019-12-11T15:32:35.359" v="661" actId="165"/>
          <ac:picMkLst>
            <pc:docMk/>
            <pc:sldMk cId="36917022" sldId="360"/>
            <ac:picMk id="31" creationId="{0AF75992-D323-43AB-B395-64D78461B659}"/>
          </ac:picMkLst>
        </pc:picChg>
        <pc:picChg chg="add del mod topLvl">
          <ac:chgData name="Ed Moss" userId="37722af9-4b31-4bb5-b8c0-b86874b49c9e" providerId="ADAL" clId="{705A25B4-BD9A-48F0-AD3B-881500326710}" dt="2019-12-11T15:32:37.889" v="662" actId="478"/>
          <ac:picMkLst>
            <pc:docMk/>
            <pc:sldMk cId="36917022" sldId="360"/>
            <ac:picMk id="32" creationId="{37748085-8438-4E9E-BD39-CED75A9507F8}"/>
          </ac:picMkLst>
        </pc:picChg>
        <pc:picChg chg="add del mod topLvl">
          <ac:chgData name="Ed Moss" userId="37722af9-4b31-4bb5-b8c0-b86874b49c9e" providerId="ADAL" clId="{705A25B4-BD9A-48F0-AD3B-881500326710}" dt="2019-12-11T15:36:37.820" v="723" actId="478"/>
          <ac:picMkLst>
            <pc:docMk/>
            <pc:sldMk cId="36917022" sldId="360"/>
            <ac:picMk id="33" creationId="{9D836906-DDAF-484E-9A4F-DF064B1D7258}"/>
          </ac:picMkLst>
        </pc:picChg>
        <pc:picChg chg="add del mod topLvl">
          <ac:chgData name="Ed Moss" userId="37722af9-4b31-4bb5-b8c0-b86874b49c9e" providerId="ADAL" clId="{705A25B4-BD9A-48F0-AD3B-881500326710}" dt="2019-12-11T15:36:04.489" v="716" actId="478"/>
          <ac:picMkLst>
            <pc:docMk/>
            <pc:sldMk cId="36917022" sldId="360"/>
            <ac:picMk id="34" creationId="{C8C30B4F-8553-4103-A73A-701102E7E302}"/>
          </ac:picMkLst>
        </pc:picChg>
        <pc:picChg chg="add del mod topLvl">
          <ac:chgData name="Ed Moss" userId="37722af9-4b31-4bb5-b8c0-b86874b49c9e" providerId="ADAL" clId="{705A25B4-BD9A-48F0-AD3B-881500326710}" dt="2019-12-11T15:34:59.565" v="704" actId="478"/>
          <ac:picMkLst>
            <pc:docMk/>
            <pc:sldMk cId="36917022" sldId="360"/>
            <ac:picMk id="35" creationId="{7295721C-B402-4037-B5D9-13789A716E21}"/>
          </ac:picMkLst>
        </pc:picChg>
        <pc:picChg chg="add mod topLvl">
          <ac:chgData name="Ed Moss" userId="37722af9-4b31-4bb5-b8c0-b86874b49c9e" providerId="ADAL" clId="{705A25B4-BD9A-48F0-AD3B-881500326710}" dt="2019-12-11T15:32:35.359" v="661" actId="165"/>
          <ac:picMkLst>
            <pc:docMk/>
            <pc:sldMk cId="36917022" sldId="360"/>
            <ac:picMk id="36" creationId="{3FFCB498-CDE6-4323-8753-ED670EAC806A}"/>
          </ac:picMkLst>
        </pc:picChg>
        <pc:picChg chg="add del mod topLvl">
          <ac:chgData name="Ed Moss" userId="37722af9-4b31-4bb5-b8c0-b86874b49c9e" providerId="ADAL" clId="{705A25B4-BD9A-48F0-AD3B-881500326710}" dt="2019-12-11T15:37:39.575" v="732" actId="478"/>
          <ac:picMkLst>
            <pc:docMk/>
            <pc:sldMk cId="36917022" sldId="360"/>
            <ac:picMk id="37" creationId="{1F205B92-2979-4E3F-B473-A1C8D385420E}"/>
          </ac:picMkLst>
        </pc:picChg>
        <pc:picChg chg="add">
          <ac:chgData name="Ed Moss" userId="37722af9-4b31-4bb5-b8c0-b86874b49c9e" providerId="ADAL" clId="{705A25B4-BD9A-48F0-AD3B-881500326710}" dt="2019-12-11T15:32:38.070" v="663"/>
          <ac:picMkLst>
            <pc:docMk/>
            <pc:sldMk cId="36917022" sldId="360"/>
            <ac:picMk id="38" creationId="{97E259B9-08A1-4CA7-8FA3-C096B58EDF07}"/>
          </ac:picMkLst>
        </pc:picChg>
        <pc:picChg chg="add">
          <ac:chgData name="Ed Moss" userId="37722af9-4b31-4bb5-b8c0-b86874b49c9e" providerId="ADAL" clId="{705A25B4-BD9A-48F0-AD3B-881500326710}" dt="2019-12-11T15:34:12.709" v="675"/>
          <ac:picMkLst>
            <pc:docMk/>
            <pc:sldMk cId="36917022" sldId="360"/>
            <ac:picMk id="39" creationId="{C121716C-D27A-4C05-8FE0-6E8D8CEEDC7D}"/>
          </ac:picMkLst>
        </pc:picChg>
        <pc:picChg chg="add">
          <ac:chgData name="Ed Moss" userId="37722af9-4b31-4bb5-b8c0-b86874b49c9e" providerId="ADAL" clId="{705A25B4-BD9A-48F0-AD3B-881500326710}" dt="2019-12-11T15:35:00.170" v="705"/>
          <ac:picMkLst>
            <pc:docMk/>
            <pc:sldMk cId="36917022" sldId="360"/>
            <ac:picMk id="40" creationId="{FA167E14-15E3-4D98-9830-A24998BA8F2E}"/>
          </ac:picMkLst>
        </pc:picChg>
        <pc:picChg chg="add">
          <ac:chgData name="Ed Moss" userId="37722af9-4b31-4bb5-b8c0-b86874b49c9e" providerId="ADAL" clId="{705A25B4-BD9A-48F0-AD3B-881500326710}" dt="2019-12-11T15:35:00.170" v="705"/>
          <ac:picMkLst>
            <pc:docMk/>
            <pc:sldMk cId="36917022" sldId="360"/>
            <ac:picMk id="41" creationId="{EAA85346-5981-4EF6-B99C-7F05A2F026DE}"/>
          </ac:picMkLst>
        </pc:picChg>
        <pc:picChg chg="add">
          <ac:chgData name="Ed Moss" userId="37722af9-4b31-4bb5-b8c0-b86874b49c9e" providerId="ADAL" clId="{705A25B4-BD9A-48F0-AD3B-881500326710}" dt="2019-12-11T15:35:40.920" v="711"/>
          <ac:picMkLst>
            <pc:docMk/>
            <pc:sldMk cId="36917022" sldId="360"/>
            <ac:picMk id="42" creationId="{40C624F5-726C-4CBD-8CFA-2CA83A159401}"/>
          </ac:picMkLst>
        </pc:picChg>
        <pc:picChg chg="add">
          <ac:chgData name="Ed Moss" userId="37722af9-4b31-4bb5-b8c0-b86874b49c9e" providerId="ADAL" clId="{705A25B4-BD9A-48F0-AD3B-881500326710}" dt="2019-12-11T15:36:04.998" v="717"/>
          <ac:picMkLst>
            <pc:docMk/>
            <pc:sldMk cId="36917022" sldId="360"/>
            <ac:picMk id="43" creationId="{B9C6DB52-8B6D-48F1-8376-8CB114B15122}"/>
          </ac:picMkLst>
        </pc:picChg>
        <pc:picChg chg="add">
          <ac:chgData name="Ed Moss" userId="37722af9-4b31-4bb5-b8c0-b86874b49c9e" providerId="ADAL" clId="{705A25B4-BD9A-48F0-AD3B-881500326710}" dt="2019-12-11T15:36:04.998" v="717"/>
          <ac:picMkLst>
            <pc:docMk/>
            <pc:sldMk cId="36917022" sldId="360"/>
            <ac:picMk id="44" creationId="{6C4B5B8C-5D8A-4B0E-BF0F-70FD07FA8A66}"/>
          </ac:picMkLst>
        </pc:picChg>
        <pc:picChg chg="add">
          <ac:chgData name="Ed Moss" userId="37722af9-4b31-4bb5-b8c0-b86874b49c9e" providerId="ADAL" clId="{705A25B4-BD9A-48F0-AD3B-881500326710}" dt="2019-12-11T15:36:37.969" v="724"/>
          <ac:picMkLst>
            <pc:docMk/>
            <pc:sldMk cId="36917022" sldId="360"/>
            <ac:picMk id="45" creationId="{4FB15750-FF20-4782-BB19-19F1A6EA38C2}"/>
          </ac:picMkLst>
        </pc:picChg>
        <pc:picChg chg="add">
          <ac:chgData name="Ed Moss" userId="37722af9-4b31-4bb5-b8c0-b86874b49c9e" providerId="ADAL" clId="{705A25B4-BD9A-48F0-AD3B-881500326710}" dt="2019-12-11T15:37:40.102" v="733"/>
          <ac:picMkLst>
            <pc:docMk/>
            <pc:sldMk cId="36917022" sldId="360"/>
            <ac:picMk id="46" creationId="{961A870F-4E3D-478F-B565-70B222020F99}"/>
          </ac:picMkLst>
        </pc:picChg>
      </pc:sldChg>
      <pc:sldChg chg="addSp modSp">
        <pc:chgData name="Ed Moss" userId="37722af9-4b31-4bb5-b8c0-b86874b49c9e" providerId="ADAL" clId="{705A25B4-BD9A-48F0-AD3B-881500326710}" dt="2019-12-11T15:14:44.965" v="315" actId="1035"/>
        <pc:sldMkLst>
          <pc:docMk/>
          <pc:sldMk cId="1669721746" sldId="365"/>
        </pc:sldMkLst>
        <pc:spChg chg="add mod">
          <ac:chgData name="Ed Moss" userId="37722af9-4b31-4bb5-b8c0-b86874b49c9e" providerId="ADAL" clId="{705A25B4-BD9A-48F0-AD3B-881500326710}" dt="2019-12-11T15:13:23.431" v="256" actId="164"/>
          <ac:spMkLst>
            <pc:docMk/>
            <pc:sldMk cId="1669721746" sldId="365"/>
            <ac:spMk id="4" creationId="{56DC7030-8950-415C-B33B-419C91B68D5C}"/>
          </ac:spMkLst>
        </pc:spChg>
        <pc:spChg chg="mod">
          <ac:chgData name="Ed Moss" userId="37722af9-4b31-4bb5-b8c0-b86874b49c9e" providerId="ADAL" clId="{705A25B4-BD9A-48F0-AD3B-881500326710}" dt="2019-12-11T14:51:16.898" v="3" actId="313"/>
          <ac:spMkLst>
            <pc:docMk/>
            <pc:sldMk cId="1669721746" sldId="365"/>
            <ac:spMk id="7" creationId="{9C98043F-F327-469C-AFFD-8AE7F5773C62}"/>
          </ac:spMkLst>
        </pc:spChg>
        <pc:spChg chg="add mod">
          <ac:chgData name="Ed Moss" userId="37722af9-4b31-4bb5-b8c0-b86874b49c9e" providerId="ADAL" clId="{705A25B4-BD9A-48F0-AD3B-881500326710}" dt="2019-12-11T15:13:23.431" v="256" actId="164"/>
          <ac:spMkLst>
            <pc:docMk/>
            <pc:sldMk cId="1669721746" sldId="365"/>
            <ac:spMk id="12" creationId="{895FEA02-C35D-48B6-8F00-3371A7F03AF8}"/>
          </ac:spMkLst>
        </pc:spChg>
        <pc:spChg chg="add mod">
          <ac:chgData name="Ed Moss" userId="37722af9-4b31-4bb5-b8c0-b86874b49c9e" providerId="ADAL" clId="{705A25B4-BD9A-48F0-AD3B-881500326710}" dt="2019-12-11T15:13:23.431" v="256" actId="164"/>
          <ac:spMkLst>
            <pc:docMk/>
            <pc:sldMk cId="1669721746" sldId="365"/>
            <ac:spMk id="13" creationId="{627DBB4A-B6FF-4F4E-8914-B2F02DD4149F}"/>
          </ac:spMkLst>
        </pc:spChg>
        <pc:spChg chg="mod">
          <ac:chgData name="Ed Moss" userId="37722af9-4b31-4bb5-b8c0-b86874b49c9e" providerId="ADAL" clId="{705A25B4-BD9A-48F0-AD3B-881500326710}" dt="2019-12-11T15:08:25.936" v="177" actId="20577"/>
          <ac:spMkLst>
            <pc:docMk/>
            <pc:sldMk cId="1669721746" sldId="365"/>
            <ac:spMk id="19" creationId="{5252A847-DE45-4FA3-A1F8-EEBEB845FF8E}"/>
          </ac:spMkLst>
        </pc:spChg>
        <pc:grpChg chg="add mod">
          <ac:chgData name="Ed Moss" userId="37722af9-4b31-4bb5-b8c0-b86874b49c9e" providerId="ADAL" clId="{705A25B4-BD9A-48F0-AD3B-881500326710}" dt="2019-12-11T15:13:29.356" v="267" actId="1035"/>
          <ac:grpSpMkLst>
            <pc:docMk/>
            <pc:sldMk cId="1669721746" sldId="365"/>
            <ac:grpSpMk id="5" creationId="{E86EDB48-87BC-476F-9EC2-D5417188A8F4}"/>
          </ac:grpSpMkLst>
        </pc:grpChg>
        <pc:grpChg chg="add mod">
          <ac:chgData name="Ed Moss" userId="37722af9-4b31-4bb5-b8c0-b86874b49c9e" providerId="ADAL" clId="{705A25B4-BD9A-48F0-AD3B-881500326710}" dt="2019-12-11T15:14:44.965" v="315" actId="1035"/>
          <ac:grpSpMkLst>
            <pc:docMk/>
            <pc:sldMk cId="1669721746" sldId="365"/>
            <ac:grpSpMk id="6" creationId="{F8754F45-3AA8-427A-ADA4-7AD5839226AD}"/>
          </ac:grpSpMkLst>
        </pc:grpChg>
        <pc:picChg chg="add mod modCrop">
          <ac:chgData name="Ed Moss" userId="37722af9-4b31-4bb5-b8c0-b86874b49c9e" providerId="ADAL" clId="{705A25B4-BD9A-48F0-AD3B-881500326710}" dt="2019-12-11T15:14:32.192" v="301" actId="164"/>
          <ac:picMkLst>
            <pc:docMk/>
            <pc:sldMk cId="1669721746" sldId="365"/>
            <ac:picMk id="3" creationId="{C2C08EA4-7FA5-44D0-A9DD-1FF08B6BC1F3}"/>
          </ac:picMkLst>
        </pc:picChg>
        <pc:picChg chg="add mod modCrop">
          <ac:chgData name="Ed Moss" userId="37722af9-4b31-4bb5-b8c0-b86874b49c9e" providerId="ADAL" clId="{705A25B4-BD9A-48F0-AD3B-881500326710}" dt="2019-12-11T15:14:32.192" v="301" actId="164"/>
          <ac:picMkLst>
            <pc:docMk/>
            <pc:sldMk cId="1669721746" sldId="365"/>
            <ac:picMk id="9" creationId="{685F62BA-C57F-47A8-AC72-A8E843191878}"/>
          </ac:picMkLst>
        </pc:picChg>
        <pc:picChg chg="add mod modCrop">
          <ac:chgData name="Ed Moss" userId="37722af9-4b31-4bb5-b8c0-b86874b49c9e" providerId="ADAL" clId="{705A25B4-BD9A-48F0-AD3B-881500326710}" dt="2019-12-11T15:14:32.192" v="301" actId="164"/>
          <ac:picMkLst>
            <pc:docMk/>
            <pc:sldMk cId="1669721746" sldId="365"/>
            <ac:picMk id="10" creationId="{1CB75E08-C743-4207-9A83-26CA9C0F905E}"/>
          </ac:picMkLst>
        </pc:picChg>
        <pc:picChg chg="add mod modCrop">
          <ac:chgData name="Ed Moss" userId="37722af9-4b31-4bb5-b8c0-b86874b49c9e" providerId="ADAL" clId="{705A25B4-BD9A-48F0-AD3B-881500326710}" dt="2019-12-11T15:14:32.192" v="301" actId="164"/>
          <ac:picMkLst>
            <pc:docMk/>
            <pc:sldMk cId="1669721746" sldId="365"/>
            <ac:picMk id="11" creationId="{00114E78-CA5C-4925-AC87-80148E549A1E}"/>
          </ac:picMkLst>
        </pc:picChg>
        <pc:picChg chg="add mod">
          <ac:chgData name="Ed Moss" userId="37722af9-4b31-4bb5-b8c0-b86874b49c9e" providerId="ADAL" clId="{705A25B4-BD9A-48F0-AD3B-881500326710}" dt="2019-12-11T15:14:32.192" v="301" actId="164"/>
          <ac:picMkLst>
            <pc:docMk/>
            <pc:sldMk cId="1669721746" sldId="365"/>
            <ac:picMk id="15" creationId="{7275C1A5-666E-4259-8C9B-AA3C7868A47F}"/>
          </ac:picMkLst>
        </pc:picChg>
        <pc:picChg chg="add mod">
          <ac:chgData name="Ed Moss" userId="37722af9-4b31-4bb5-b8c0-b86874b49c9e" providerId="ADAL" clId="{705A25B4-BD9A-48F0-AD3B-881500326710}" dt="2019-12-11T15:14:32.192" v="301" actId="164"/>
          <ac:picMkLst>
            <pc:docMk/>
            <pc:sldMk cId="1669721746" sldId="365"/>
            <ac:picMk id="16" creationId="{20EFF6AC-4D5F-4E7E-B575-73D3A86AA853}"/>
          </ac:picMkLst>
        </pc:picChg>
        <pc:picChg chg="add mod">
          <ac:chgData name="Ed Moss" userId="37722af9-4b31-4bb5-b8c0-b86874b49c9e" providerId="ADAL" clId="{705A25B4-BD9A-48F0-AD3B-881500326710}" dt="2019-12-11T15:14:32.192" v="301" actId="164"/>
          <ac:picMkLst>
            <pc:docMk/>
            <pc:sldMk cId="1669721746" sldId="365"/>
            <ac:picMk id="17" creationId="{5398F54F-B158-475C-810B-380B38C3DB3E}"/>
          </ac:picMkLst>
        </pc:picChg>
        <pc:picChg chg="add mod">
          <ac:chgData name="Ed Moss" userId="37722af9-4b31-4bb5-b8c0-b86874b49c9e" providerId="ADAL" clId="{705A25B4-BD9A-48F0-AD3B-881500326710}" dt="2019-12-11T15:14:32.192" v="301" actId="164"/>
          <ac:picMkLst>
            <pc:docMk/>
            <pc:sldMk cId="1669721746" sldId="365"/>
            <ac:picMk id="20" creationId="{027ED974-1479-425E-A3A9-DB15F7F4D525}"/>
          </ac:picMkLst>
        </pc:picChg>
        <pc:picChg chg="add mod">
          <ac:chgData name="Ed Moss" userId="37722af9-4b31-4bb5-b8c0-b86874b49c9e" providerId="ADAL" clId="{705A25B4-BD9A-48F0-AD3B-881500326710}" dt="2019-12-11T15:14:32.192" v="301" actId="164"/>
          <ac:picMkLst>
            <pc:docMk/>
            <pc:sldMk cId="1669721746" sldId="365"/>
            <ac:picMk id="21" creationId="{1FA85B33-EAF7-403D-A49F-788B70A0FDD5}"/>
          </ac:picMkLst>
        </pc:picChg>
        <pc:picChg chg="add mod">
          <ac:chgData name="Ed Moss" userId="37722af9-4b31-4bb5-b8c0-b86874b49c9e" providerId="ADAL" clId="{705A25B4-BD9A-48F0-AD3B-881500326710}" dt="2019-12-11T15:14:32.192" v="301" actId="164"/>
          <ac:picMkLst>
            <pc:docMk/>
            <pc:sldMk cId="1669721746" sldId="365"/>
            <ac:picMk id="22" creationId="{AECFD955-BB71-4CAE-ADBC-100F8CED8F75}"/>
          </ac:picMkLst>
        </pc:picChg>
        <pc:picChg chg="add mod">
          <ac:chgData name="Ed Moss" userId="37722af9-4b31-4bb5-b8c0-b86874b49c9e" providerId="ADAL" clId="{705A25B4-BD9A-48F0-AD3B-881500326710}" dt="2019-12-11T15:14:32.192" v="301" actId="164"/>
          <ac:picMkLst>
            <pc:docMk/>
            <pc:sldMk cId="1669721746" sldId="365"/>
            <ac:picMk id="23" creationId="{2A1FB0BD-DCFE-43B7-9BDA-34E83010E049}"/>
          </ac:picMkLst>
        </pc:picChg>
        <pc:picChg chg="add mod">
          <ac:chgData name="Ed Moss" userId="37722af9-4b31-4bb5-b8c0-b86874b49c9e" providerId="ADAL" clId="{705A25B4-BD9A-48F0-AD3B-881500326710}" dt="2019-12-11T15:14:32.192" v="301" actId="164"/>
          <ac:picMkLst>
            <pc:docMk/>
            <pc:sldMk cId="1669721746" sldId="365"/>
            <ac:picMk id="24" creationId="{1F48BAA9-ABF9-41CB-8100-C58EFD4ABA6E}"/>
          </ac:picMkLst>
        </pc:picChg>
      </pc:sldChg>
      <pc:sldChg chg="modSp">
        <pc:chgData name="Ed Moss" userId="37722af9-4b31-4bb5-b8c0-b86874b49c9e" providerId="ADAL" clId="{705A25B4-BD9A-48F0-AD3B-881500326710}" dt="2019-12-11T14:57:49.269" v="22" actId="20577"/>
        <pc:sldMkLst>
          <pc:docMk/>
          <pc:sldMk cId="332354265" sldId="366"/>
        </pc:sldMkLst>
        <pc:spChg chg="mod">
          <ac:chgData name="Ed Moss" userId="37722af9-4b31-4bb5-b8c0-b86874b49c9e" providerId="ADAL" clId="{705A25B4-BD9A-48F0-AD3B-881500326710}" dt="2019-12-11T14:51:16.355" v="2" actId="313"/>
          <ac:spMkLst>
            <pc:docMk/>
            <pc:sldMk cId="332354265" sldId="366"/>
            <ac:spMk id="7" creationId="{9C98043F-F327-469C-AFFD-8AE7F5773C62}"/>
          </ac:spMkLst>
        </pc:spChg>
        <pc:spChg chg="mod">
          <ac:chgData name="Ed Moss" userId="37722af9-4b31-4bb5-b8c0-b86874b49c9e" providerId="ADAL" clId="{705A25B4-BD9A-48F0-AD3B-881500326710}" dt="2019-12-11T14:57:49.269" v="22" actId="20577"/>
          <ac:spMkLst>
            <pc:docMk/>
            <pc:sldMk cId="332354265" sldId="366"/>
            <ac:spMk id="19" creationId="{5252A847-DE45-4FA3-A1F8-EEBEB845FF8E}"/>
          </ac:spMkLst>
        </pc:spChg>
      </pc:sldChg>
      <pc:sldChg chg="add del">
        <pc:chgData name="Ed Moss" userId="37722af9-4b31-4bb5-b8c0-b86874b49c9e" providerId="ADAL" clId="{705A25B4-BD9A-48F0-AD3B-881500326710}" dt="2019-12-11T15:03:58.652" v="68" actId="47"/>
        <pc:sldMkLst>
          <pc:docMk/>
          <pc:sldMk cId="3985258909" sldId="385"/>
        </pc:sldMkLst>
      </pc:sldChg>
      <pc:sldChg chg="add del">
        <pc:chgData name="Ed Moss" userId="37722af9-4b31-4bb5-b8c0-b86874b49c9e" providerId="ADAL" clId="{705A25B4-BD9A-48F0-AD3B-881500326710}" dt="2019-12-11T15:03:59.672" v="69" actId="47"/>
        <pc:sldMkLst>
          <pc:docMk/>
          <pc:sldMk cId="1970855968" sldId="386"/>
        </pc:sldMkLst>
      </pc:sldChg>
      <pc:sldChg chg="addSp delSp modSp add del">
        <pc:chgData name="Ed Moss" userId="37722af9-4b31-4bb5-b8c0-b86874b49c9e" providerId="ADAL" clId="{705A25B4-BD9A-48F0-AD3B-881500326710}" dt="2019-12-12T15:38:12.681" v="3804" actId="13926"/>
        <pc:sldMkLst>
          <pc:docMk/>
          <pc:sldMk cId="3844832371" sldId="411"/>
        </pc:sldMkLst>
        <pc:spChg chg="add mod">
          <ac:chgData name="Ed Moss" userId="37722af9-4b31-4bb5-b8c0-b86874b49c9e" providerId="ADAL" clId="{705A25B4-BD9A-48F0-AD3B-881500326710}" dt="2019-12-12T15:38:12.681" v="3804" actId="13926"/>
          <ac:spMkLst>
            <pc:docMk/>
            <pc:sldMk cId="3844832371" sldId="411"/>
            <ac:spMk id="2" creationId="{25F06143-7C9E-406C-B3E5-7ED8A5064216}"/>
          </ac:spMkLst>
        </pc:spChg>
        <pc:spChg chg="add mod">
          <ac:chgData name="Ed Moss" userId="37722af9-4b31-4bb5-b8c0-b86874b49c9e" providerId="ADAL" clId="{705A25B4-BD9A-48F0-AD3B-881500326710}" dt="2019-12-11T14:53:28.249" v="15" actId="20577"/>
          <ac:spMkLst>
            <pc:docMk/>
            <pc:sldMk cId="3844832371" sldId="411"/>
            <ac:spMk id="9" creationId="{76513C6A-3B1D-4D79-B982-F94B921AC27F}"/>
          </ac:spMkLst>
        </pc:spChg>
        <pc:spChg chg="add del mod">
          <ac:chgData name="Ed Moss" userId="37722af9-4b31-4bb5-b8c0-b86874b49c9e" providerId="ADAL" clId="{705A25B4-BD9A-48F0-AD3B-881500326710}" dt="2019-12-12T15:26:38.793" v="3567" actId="478"/>
          <ac:spMkLst>
            <pc:docMk/>
            <pc:sldMk cId="3844832371" sldId="411"/>
            <ac:spMk id="10" creationId="{01AADAFA-F03B-4332-BC9E-50BED16E1848}"/>
          </ac:spMkLst>
        </pc:spChg>
        <pc:grpChg chg="del">
          <ac:chgData name="Ed Moss" userId="37722af9-4b31-4bb5-b8c0-b86874b49c9e" providerId="ADAL" clId="{705A25B4-BD9A-48F0-AD3B-881500326710}" dt="2019-12-11T14:53:25.395" v="12" actId="478"/>
          <ac:grpSpMkLst>
            <pc:docMk/>
            <pc:sldMk cId="3844832371" sldId="411"/>
            <ac:grpSpMk id="16" creationId="{B31300A9-E3C5-4701-8EF1-45ED088A04DD}"/>
          </ac:grpSpMkLst>
        </pc:grpChg>
        <pc:picChg chg="add ord">
          <ac:chgData name="Ed Moss" userId="37722af9-4b31-4bb5-b8c0-b86874b49c9e" providerId="ADAL" clId="{705A25B4-BD9A-48F0-AD3B-881500326710}" dt="2019-12-11T14:53:03.684" v="11" actId="167"/>
          <ac:picMkLst>
            <pc:docMk/>
            <pc:sldMk cId="3844832371" sldId="411"/>
            <ac:picMk id="7" creationId="{71963F50-1EE6-4F43-988A-FEA184484DE2}"/>
          </ac:picMkLst>
        </pc:picChg>
        <pc:picChg chg="add">
          <ac:chgData name="Ed Moss" userId="37722af9-4b31-4bb5-b8c0-b86874b49c9e" providerId="ADAL" clId="{705A25B4-BD9A-48F0-AD3B-881500326710}" dt="2019-12-11T14:53:25.665" v="13"/>
          <ac:picMkLst>
            <pc:docMk/>
            <pc:sldMk cId="3844832371" sldId="411"/>
            <ac:picMk id="8" creationId="{8F288F3E-FF68-4F3A-AEF2-68848D893F5F}"/>
          </ac:picMkLst>
        </pc:picChg>
      </pc:sldChg>
      <pc:sldChg chg="modSp add">
        <pc:chgData name="Ed Moss" userId="37722af9-4b31-4bb5-b8c0-b86874b49c9e" providerId="ADAL" clId="{705A25B4-BD9A-48F0-AD3B-881500326710}" dt="2019-12-12T15:31:59.819" v="3576" actId="2710"/>
        <pc:sldMkLst>
          <pc:docMk/>
          <pc:sldMk cId="810173231" sldId="412"/>
        </pc:sldMkLst>
        <pc:spChg chg="mod">
          <ac:chgData name="Ed Moss" userId="37722af9-4b31-4bb5-b8c0-b86874b49c9e" providerId="ADAL" clId="{705A25B4-BD9A-48F0-AD3B-881500326710}" dt="2019-12-12T15:31:59.819" v="3576" actId="2710"/>
          <ac:spMkLst>
            <pc:docMk/>
            <pc:sldMk cId="810173231" sldId="412"/>
            <ac:spMk id="19" creationId="{5252A847-DE45-4FA3-A1F8-EEBEB845FF8E}"/>
          </ac:spMkLst>
        </pc:spChg>
      </pc:sldChg>
      <pc:sldChg chg="delSp modSp add">
        <pc:chgData name="Ed Moss" userId="37722af9-4b31-4bb5-b8c0-b86874b49c9e" providerId="ADAL" clId="{705A25B4-BD9A-48F0-AD3B-881500326710}" dt="2019-12-11T15:15:57.249" v="339" actId="1076"/>
        <pc:sldMkLst>
          <pc:docMk/>
          <pc:sldMk cId="2059640592" sldId="413"/>
        </pc:sldMkLst>
        <pc:spChg chg="mod topLvl">
          <ac:chgData name="Ed Moss" userId="37722af9-4b31-4bb5-b8c0-b86874b49c9e" providerId="ADAL" clId="{705A25B4-BD9A-48F0-AD3B-881500326710}" dt="2019-12-11T15:15:07.489" v="318" actId="208"/>
          <ac:spMkLst>
            <pc:docMk/>
            <pc:sldMk cId="2059640592" sldId="413"/>
            <ac:spMk id="4" creationId="{56DC7030-8950-415C-B33B-419C91B68D5C}"/>
          </ac:spMkLst>
        </pc:spChg>
        <pc:spChg chg="mod topLvl">
          <ac:chgData name="Ed Moss" userId="37722af9-4b31-4bb5-b8c0-b86874b49c9e" providerId="ADAL" clId="{705A25B4-BD9A-48F0-AD3B-881500326710}" dt="2019-12-11T15:15:07.489" v="318" actId="208"/>
          <ac:spMkLst>
            <pc:docMk/>
            <pc:sldMk cId="2059640592" sldId="413"/>
            <ac:spMk id="12" creationId="{895FEA02-C35D-48B6-8F00-3371A7F03AF8}"/>
          </ac:spMkLst>
        </pc:spChg>
        <pc:spChg chg="mod topLvl">
          <ac:chgData name="Ed Moss" userId="37722af9-4b31-4bb5-b8c0-b86874b49c9e" providerId="ADAL" clId="{705A25B4-BD9A-48F0-AD3B-881500326710}" dt="2019-12-11T15:15:07.489" v="318" actId="208"/>
          <ac:spMkLst>
            <pc:docMk/>
            <pc:sldMk cId="2059640592" sldId="413"/>
            <ac:spMk id="13" creationId="{627DBB4A-B6FF-4F4E-8914-B2F02DD4149F}"/>
          </ac:spMkLst>
        </pc:spChg>
        <pc:grpChg chg="del">
          <ac:chgData name="Ed Moss" userId="37722af9-4b31-4bb5-b8c0-b86874b49c9e" providerId="ADAL" clId="{705A25B4-BD9A-48F0-AD3B-881500326710}" dt="2019-12-11T15:15:03.905" v="317" actId="165"/>
          <ac:grpSpMkLst>
            <pc:docMk/>
            <pc:sldMk cId="2059640592" sldId="413"/>
            <ac:grpSpMk id="5" creationId="{E86EDB48-87BC-476F-9EC2-D5417188A8F4}"/>
          </ac:grpSpMkLst>
        </pc:grpChg>
        <pc:grpChg chg="del mod">
          <ac:chgData name="Ed Moss" userId="37722af9-4b31-4bb5-b8c0-b86874b49c9e" providerId="ADAL" clId="{705A25B4-BD9A-48F0-AD3B-881500326710}" dt="2019-12-11T15:15:14.070" v="321" actId="165"/>
          <ac:grpSpMkLst>
            <pc:docMk/>
            <pc:sldMk cId="2059640592" sldId="413"/>
            <ac:grpSpMk id="6" creationId="{F8754F45-3AA8-427A-ADA4-7AD5839226AD}"/>
          </ac:grpSpMkLst>
        </pc:grpChg>
        <pc:picChg chg="mod topLvl">
          <ac:chgData name="Ed Moss" userId="37722af9-4b31-4bb5-b8c0-b86874b49c9e" providerId="ADAL" clId="{705A25B4-BD9A-48F0-AD3B-881500326710}" dt="2019-12-11T15:15:47.680" v="334" actId="1076"/>
          <ac:picMkLst>
            <pc:docMk/>
            <pc:sldMk cId="2059640592" sldId="413"/>
            <ac:picMk id="3" creationId="{C2C08EA4-7FA5-44D0-A9DD-1FF08B6BC1F3}"/>
          </ac:picMkLst>
        </pc:picChg>
        <pc:picChg chg="mod topLvl">
          <ac:chgData name="Ed Moss" userId="37722af9-4b31-4bb5-b8c0-b86874b49c9e" providerId="ADAL" clId="{705A25B4-BD9A-48F0-AD3B-881500326710}" dt="2019-12-11T15:15:54.329" v="337" actId="1076"/>
          <ac:picMkLst>
            <pc:docMk/>
            <pc:sldMk cId="2059640592" sldId="413"/>
            <ac:picMk id="9" creationId="{685F62BA-C57F-47A8-AC72-A8E843191878}"/>
          </ac:picMkLst>
        </pc:picChg>
        <pc:picChg chg="mod topLvl">
          <ac:chgData name="Ed Moss" userId="37722af9-4b31-4bb5-b8c0-b86874b49c9e" providerId="ADAL" clId="{705A25B4-BD9A-48F0-AD3B-881500326710}" dt="2019-12-11T15:15:55.923" v="338" actId="1076"/>
          <ac:picMkLst>
            <pc:docMk/>
            <pc:sldMk cId="2059640592" sldId="413"/>
            <ac:picMk id="10" creationId="{1CB75E08-C743-4207-9A83-26CA9C0F905E}"/>
          </ac:picMkLst>
        </pc:picChg>
        <pc:picChg chg="mod topLvl">
          <ac:chgData name="Ed Moss" userId="37722af9-4b31-4bb5-b8c0-b86874b49c9e" providerId="ADAL" clId="{705A25B4-BD9A-48F0-AD3B-881500326710}" dt="2019-12-11T15:15:18.450" v="323" actId="1076"/>
          <ac:picMkLst>
            <pc:docMk/>
            <pc:sldMk cId="2059640592" sldId="413"/>
            <ac:picMk id="11" creationId="{00114E78-CA5C-4925-AC87-80148E549A1E}"/>
          </ac:picMkLst>
        </pc:picChg>
        <pc:picChg chg="mod topLvl">
          <ac:chgData name="Ed Moss" userId="37722af9-4b31-4bb5-b8c0-b86874b49c9e" providerId="ADAL" clId="{705A25B4-BD9A-48F0-AD3B-881500326710}" dt="2019-12-11T15:15:36.601" v="329" actId="1076"/>
          <ac:picMkLst>
            <pc:docMk/>
            <pc:sldMk cId="2059640592" sldId="413"/>
            <ac:picMk id="15" creationId="{7275C1A5-666E-4259-8C9B-AA3C7868A47F}"/>
          </ac:picMkLst>
        </pc:picChg>
        <pc:picChg chg="mod topLvl">
          <ac:chgData name="Ed Moss" userId="37722af9-4b31-4bb5-b8c0-b86874b49c9e" providerId="ADAL" clId="{705A25B4-BD9A-48F0-AD3B-881500326710}" dt="2019-12-11T15:15:57.249" v="339" actId="1076"/>
          <ac:picMkLst>
            <pc:docMk/>
            <pc:sldMk cId="2059640592" sldId="413"/>
            <ac:picMk id="16" creationId="{20EFF6AC-4D5F-4E7E-B575-73D3A86AA853}"/>
          </ac:picMkLst>
        </pc:picChg>
        <pc:picChg chg="mod topLvl">
          <ac:chgData name="Ed Moss" userId="37722af9-4b31-4bb5-b8c0-b86874b49c9e" providerId="ADAL" clId="{705A25B4-BD9A-48F0-AD3B-881500326710}" dt="2019-12-11T15:15:44.824" v="332" actId="1076"/>
          <ac:picMkLst>
            <pc:docMk/>
            <pc:sldMk cId="2059640592" sldId="413"/>
            <ac:picMk id="17" creationId="{5398F54F-B158-475C-810B-380B38C3DB3E}"/>
          </ac:picMkLst>
        </pc:picChg>
        <pc:picChg chg="mod topLvl">
          <ac:chgData name="Ed Moss" userId="37722af9-4b31-4bb5-b8c0-b86874b49c9e" providerId="ADAL" clId="{705A25B4-BD9A-48F0-AD3B-881500326710}" dt="2019-12-11T15:15:37.808" v="330" actId="1076"/>
          <ac:picMkLst>
            <pc:docMk/>
            <pc:sldMk cId="2059640592" sldId="413"/>
            <ac:picMk id="20" creationId="{027ED974-1479-425E-A3A9-DB15F7F4D525}"/>
          </ac:picMkLst>
        </pc:picChg>
        <pc:picChg chg="mod topLvl">
          <ac:chgData name="Ed Moss" userId="37722af9-4b31-4bb5-b8c0-b86874b49c9e" providerId="ADAL" clId="{705A25B4-BD9A-48F0-AD3B-881500326710}" dt="2019-12-11T15:15:22.265" v="324" actId="1076"/>
          <ac:picMkLst>
            <pc:docMk/>
            <pc:sldMk cId="2059640592" sldId="413"/>
            <ac:picMk id="21" creationId="{1FA85B33-EAF7-403D-A49F-788B70A0FDD5}"/>
          </ac:picMkLst>
        </pc:picChg>
        <pc:picChg chg="mod topLvl">
          <ac:chgData name="Ed Moss" userId="37722af9-4b31-4bb5-b8c0-b86874b49c9e" providerId="ADAL" clId="{705A25B4-BD9A-48F0-AD3B-881500326710}" dt="2019-12-11T15:15:16.336" v="322" actId="1076"/>
          <ac:picMkLst>
            <pc:docMk/>
            <pc:sldMk cId="2059640592" sldId="413"/>
            <ac:picMk id="22" creationId="{AECFD955-BB71-4CAE-ADBC-100F8CED8F75}"/>
          </ac:picMkLst>
        </pc:picChg>
        <pc:picChg chg="mod topLvl">
          <ac:chgData name="Ed Moss" userId="37722af9-4b31-4bb5-b8c0-b86874b49c9e" providerId="ADAL" clId="{705A25B4-BD9A-48F0-AD3B-881500326710}" dt="2019-12-11T15:15:51.832" v="336" actId="1076"/>
          <ac:picMkLst>
            <pc:docMk/>
            <pc:sldMk cId="2059640592" sldId="413"/>
            <ac:picMk id="23" creationId="{2A1FB0BD-DCFE-43B7-9BDA-34E83010E049}"/>
          </ac:picMkLst>
        </pc:picChg>
        <pc:picChg chg="mod topLvl">
          <ac:chgData name="Ed Moss" userId="37722af9-4b31-4bb5-b8c0-b86874b49c9e" providerId="ADAL" clId="{705A25B4-BD9A-48F0-AD3B-881500326710}" dt="2019-12-11T15:15:49.153" v="335" actId="1076"/>
          <ac:picMkLst>
            <pc:docMk/>
            <pc:sldMk cId="2059640592" sldId="413"/>
            <ac:picMk id="24" creationId="{1F48BAA9-ABF9-41CB-8100-C58EFD4ABA6E}"/>
          </ac:picMkLst>
        </pc:picChg>
      </pc:sldChg>
      <pc:sldChg chg="addSp delSp modSp add">
        <pc:chgData name="Ed Moss" userId="37722af9-4b31-4bb5-b8c0-b86874b49c9e" providerId="ADAL" clId="{705A25B4-BD9A-48F0-AD3B-881500326710}" dt="2019-12-12T15:27:38.416" v="3575" actId="207"/>
        <pc:sldMkLst>
          <pc:docMk/>
          <pc:sldMk cId="1992392463" sldId="414"/>
        </pc:sldMkLst>
        <pc:spChg chg="add del mod">
          <ac:chgData name="Ed Moss" userId="37722af9-4b31-4bb5-b8c0-b86874b49c9e" providerId="ADAL" clId="{705A25B4-BD9A-48F0-AD3B-881500326710}" dt="2019-12-11T15:53:59.510" v="1047" actId="478"/>
          <ac:spMkLst>
            <pc:docMk/>
            <pc:sldMk cId="1992392463" sldId="414"/>
            <ac:spMk id="6" creationId="{A820EC28-2DEC-445A-B2C4-54A43092E1CE}"/>
          </ac:spMkLst>
        </pc:spChg>
        <pc:spChg chg="mod">
          <ac:chgData name="Ed Moss" userId="37722af9-4b31-4bb5-b8c0-b86874b49c9e" providerId="ADAL" clId="{705A25B4-BD9A-48F0-AD3B-881500326710}" dt="2019-12-11T15:41:42.750" v="872"/>
          <ac:spMkLst>
            <pc:docMk/>
            <pc:sldMk cId="1992392463" sldId="414"/>
            <ac:spMk id="19" creationId="{5252A847-DE45-4FA3-A1F8-EEBEB845FF8E}"/>
          </ac:spMkLst>
        </pc:spChg>
        <pc:spChg chg="add del mod">
          <ac:chgData name="Ed Moss" userId="37722af9-4b31-4bb5-b8c0-b86874b49c9e" providerId="ADAL" clId="{705A25B4-BD9A-48F0-AD3B-881500326710}" dt="2019-12-11T15:53:59.510" v="1047" actId="478"/>
          <ac:spMkLst>
            <pc:docMk/>
            <pc:sldMk cId="1992392463" sldId="414"/>
            <ac:spMk id="48" creationId="{5079A395-2EE1-4B8B-A462-5ACDBD4D3752}"/>
          </ac:spMkLst>
        </pc:spChg>
        <pc:spChg chg="add del mod">
          <ac:chgData name="Ed Moss" userId="37722af9-4b31-4bb5-b8c0-b86874b49c9e" providerId="ADAL" clId="{705A25B4-BD9A-48F0-AD3B-881500326710}" dt="2019-12-11T15:53:59.510" v="1047" actId="478"/>
          <ac:spMkLst>
            <pc:docMk/>
            <pc:sldMk cId="1992392463" sldId="414"/>
            <ac:spMk id="49" creationId="{F5D29EC6-8A2B-409B-9723-DD4A63B48298}"/>
          </ac:spMkLst>
        </pc:spChg>
        <pc:spChg chg="add del mod">
          <ac:chgData name="Ed Moss" userId="37722af9-4b31-4bb5-b8c0-b86874b49c9e" providerId="ADAL" clId="{705A25B4-BD9A-48F0-AD3B-881500326710}" dt="2019-12-11T15:53:59.510" v="1047" actId="478"/>
          <ac:spMkLst>
            <pc:docMk/>
            <pc:sldMk cId="1992392463" sldId="414"/>
            <ac:spMk id="50" creationId="{BF1656D6-00FA-49E9-807F-309CF1636819}"/>
          </ac:spMkLst>
        </pc:spChg>
        <pc:spChg chg="add del mod">
          <ac:chgData name="Ed Moss" userId="37722af9-4b31-4bb5-b8c0-b86874b49c9e" providerId="ADAL" clId="{705A25B4-BD9A-48F0-AD3B-881500326710}" dt="2019-12-11T15:53:59.510" v="1047" actId="478"/>
          <ac:spMkLst>
            <pc:docMk/>
            <pc:sldMk cId="1992392463" sldId="414"/>
            <ac:spMk id="51" creationId="{67F76AC0-DE74-43F2-803F-6E4B57826849}"/>
          </ac:spMkLst>
        </pc:spChg>
        <pc:grpChg chg="add del mod">
          <ac:chgData name="Ed Moss" userId="37722af9-4b31-4bb5-b8c0-b86874b49c9e" providerId="ADAL" clId="{705A25B4-BD9A-48F0-AD3B-881500326710}" dt="2019-12-11T15:48:46.662" v="1019" actId="165"/>
          <ac:grpSpMkLst>
            <pc:docMk/>
            <pc:sldMk cId="1992392463" sldId="414"/>
            <ac:grpSpMk id="5" creationId="{080161C7-CDBE-4DA1-B13C-41EA58C46D7B}"/>
          </ac:grpSpMkLst>
        </pc:grpChg>
        <pc:graphicFrameChg chg="add mod modGraphic">
          <ac:chgData name="Ed Moss" userId="37722af9-4b31-4bb5-b8c0-b86874b49c9e" providerId="ADAL" clId="{705A25B4-BD9A-48F0-AD3B-881500326710}" dt="2019-12-12T15:27:38.416" v="3575" actId="207"/>
          <ac:graphicFrameMkLst>
            <pc:docMk/>
            <pc:sldMk cId="1992392463" sldId="414"/>
            <ac:graphicFrameMk id="9" creationId="{9BB54874-7282-4E75-8AF2-5D395914AF91}"/>
          </ac:graphicFrameMkLst>
        </pc:graphicFrameChg>
        <pc:picChg chg="del">
          <ac:chgData name="Ed Moss" userId="37722af9-4b31-4bb5-b8c0-b86874b49c9e" providerId="ADAL" clId="{705A25B4-BD9A-48F0-AD3B-881500326710}" dt="2019-12-12T15:25:49.652" v="3564" actId="478"/>
          <ac:picMkLst>
            <pc:docMk/>
            <pc:sldMk cId="1992392463" sldId="414"/>
            <ac:picMk id="2" creationId="{44CAFC3E-34C9-43D6-B79B-9D4FB78B0595}"/>
          </ac:picMkLst>
        </pc:picChg>
        <pc:picChg chg="add mod topLvl modCrop">
          <ac:chgData name="Ed Moss" userId="37722af9-4b31-4bb5-b8c0-b86874b49c9e" providerId="ADAL" clId="{705A25B4-BD9A-48F0-AD3B-881500326710}" dt="2019-12-11T15:48:46.662" v="1019" actId="165"/>
          <ac:picMkLst>
            <pc:docMk/>
            <pc:sldMk cId="1992392463" sldId="414"/>
            <ac:picMk id="4" creationId="{726EB8A7-D332-4A36-96CB-B1BD0DC41D0C}"/>
          </ac:picMkLst>
        </pc:picChg>
        <pc:picChg chg="add mod topLvl">
          <ac:chgData name="Ed Moss" userId="37722af9-4b31-4bb5-b8c0-b86874b49c9e" providerId="ADAL" clId="{705A25B4-BD9A-48F0-AD3B-881500326710}" dt="2019-12-11T15:48:46.662" v="1019" actId="165"/>
          <ac:picMkLst>
            <pc:docMk/>
            <pc:sldMk cId="1992392463" sldId="414"/>
            <ac:picMk id="10" creationId="{C03B1E36-4B5C-498D-8DB4-668250202A75}"/>
          </ac:picMkLst>
        </pc:picChg>
        <pc:picChg chg="add mod topLvl">
          <ac:chgData name="Ed Moss" userId="37722af9-4b31-4bb5-b8c0-b86874b49c9e" providerId="ADAL" clId="{705A25B4-BD9A-48F0-AD3B-881500326710}" dt="2019-12-11T15:48:46.662" v="1019" actId="165"/>
          <ac:picMkLst>
            <pc:docMk/>
            <pc:sldMk cId="1992392463" sldId="414"/>
            <ac:picMk id="11" creationId="{9AFE3D24-CC55-4ACB-B972-073470820E74}"/>
          </ac:picMkLst>
        </pc:picChg>
        <pc:picChg chg="add mod topLvl">
          <ac:chgData name="Ed Moss" userId="37722af9-4b31-4bb5-b8c0-b86874b49c9e" providerId="ADAL" clId="{705A25B4-BD9A-48F0-AD3B-881500326710}" dt="2019-12-11T15:48:46.662" v="1019" actId="165"/>
          <ac:picMkLst>
            <pc:docMk/>
            <pc:sldMk cId="1992392463" sldId="414"/>
            <ac:picMk id="12" creationId="{3AEC56CC-2567-4327-95AE-B206929AAE3B}"/>
          </ac:picMkLst>
        </pc:picChg>
        <pc:picChg chg="add mod topLvl">
          <ac:chgData name="Ed Moss" userId="37722af9-4b31-4bb5-b8c0-b86874b49c9e" providerId="ADAL" clId="{705A25B4-BD9A-48F0-AD3B-881500326710}" dt="2019-12-11T15:48:46.662" v="1019" actId="165"/>
          <ac:picMkLst>
            <pc:docMk/>
            <pc:sldMk cId="1992392463" sldId="414"/>
            <ac:picMk id="13" creationId="{22020802-6A48-4F7E-8C55-2C2BBDA04828}"/>
          </ac:picMkLst>
        </pc:picChg>
        <pc:picChg chg="add mod topLvl">
          <ac:chgData name="Ed Moss" userId="37722af9-4b31-4bb5-b8c0-b86874b49c9e" providerId="ADAL" clId="{705A25B4-BD9A-48F0-AD3B-881500326710}" dt="2019-12-11T15:48:46.662" v="1019" actId="165"/>
          <ac:picMkLst>
            <pc:docMk/>
            <pc:sldMk cId="1992392463" sldId="414"/>
            <ac:picMk id="14" creationId="{DAF0DD24-A47D-42B7-A498-266285B7B27A}"/>
          </ac:picMkLst>
        </pc:picChg>
        <pc:picChg chg="add del mod">
          <ac:chgData name="Ed Moss" userId="37722af9-4b31-4bb5-b8c0-b86874b49c9e" providerId="ADAL" clId="{705A25B4-BD9A-48F0-AD3B-881500326710}" dt="2019-12-11T15:43:36.546" v="919" actId="478"/>
          <ac:picMkLst>
            <pc:docMk/>
            <pc:sldMk cId="1992392463" sldId="414"/>
            <ac:picMk id="15" creationId="{7814564E-8E2E-4FDA-BC35-2DBB86962011}"/>
          </ac:picMkLst>
        </pc:picChg>
        <pc:picChg chg="add del mod">
          <ac:chgData name="Ed Moss" userId="37722af9-4b31-4bb5-b8c0-b86874b49c9e" providerId="ADAL" clId="{705A25B4-BD9A-48F0-AD3B-881500326710}" dt="2019-12-11T15:43:36.546" v="919" actId="478"/>
          <ac:picMkLst>
            <pc:docMk/>
            <pc:sldMk cId="1992392463" sldId="414"/>
            <ac:picMk id="16" creationId="{12EC0380-320D-43B8-973D-F91947CE21B2}"/>
          </ac:picMkLst>
        </pc:picChg>
        <pc:picChg chg="add del mod">
          <ac:chgData name="Ed Moss" userId="37722af9-4b31-4bb5-b8c0-b86874b49c9e" providerId="ADAL" clId="{705A25B4-BD9A-48F0-AD3B-881500326710}" dt="2019-12-11T15:43:36.546" v="919" actId="478"/>
          <ac:picMkLst>
            <pc:docMk/>
            <pc:sldMk cId="1992392463" sldId="414"/>
            <ac:picMk id="17" creationId="{D7447471-1FBF-4D13-A968-09D21F66787C}"/>
          </ac:picMkLst>
        </pc:picChg>
        <pc:picChg chg="add del mod">
          <ac:chgData name="Ed Moss" userId="37722af9-4b31-4bb5-b8c0-b86874b49c9e" providerId="ADAL" clId="{705A25B4-BD9A-48F0-AD3B-881500326710}" dt="2019-12-11T15:43:36.546" v="919" actId="478"/>
          <ac:picMkLst>
            <pc:docMk/>
            <pc:sldMk cId="1992392463" sldId="414"/>
            <ac:picMk id="20" creationId="{3F7D8D8B-15DB-4595-8354-264CB9DA256C}"/>
          </ac:picMkLst>
        </pc:picChg>
        <pc:picChg chg="add del mod">
          <ac:chgData name="Ed Moss" userId="37722af9-4b31-4bb5-b8c0-b86874b49c9e" providerId="ADAL" clId="{705A25B4-BD9A-48F0-AD3B-881500326710}" dt="2019-12-11T15:43:36.546" v="919" actId="478"/>
          <ac:picMkLst>
            <pc:docMk/>
            <pc:sldMk cId="1992392463" sldId="414"/>
            <ac:picMk id="21" creationId="{E0FE11D2-B936-4D98-BFD6-0A302985D7E0}"/>
          </ac:picMkLst>
        </pc:picChg>
        <pc:picChg chg="add del mod">
          <ac:chgData name="Ed Moss" userId="37722af9-4b31-4bb5-b8c0-b86874b49c9e" providerId="ADAL" clId="{705A25B4-BD9A-48F0-AD3B-881500326710}" dt="2019-12-11T15:43:36.546" v="919" actId="478"/>
          <ac:picMkLst>
            <pc:docMk/>
            <pc:sldMk cId="1992392463" sldId="414"/>
            <ac:picMk id="22" creationId="{11867D85-7E99-4B10-8391-3473FDDC77AF}"/>
          </ac:picMkLst>
        </pc:picChg>
        <pc:picChg chg="add del mod modCrop">
          <ac:chgData name="Ed Moss" userId="37722af9-4b31-4bb5-b8c0-b86874b49c9e" providerId="ADAL" clId="{705A25B4-BD9A-48F0-AD3B-881500326710}" dt="2019-12-11T15:44:36.940" v="928" actId="478"/>
          <ac:picMkLst>
            <pc:docMk/>
            <pc:sldMk cId="1992392463" sldId="414"/>
            <ac:picMk id="23" creationId="{D67A2BE5-5F12-4753-A45E-0454411A39EB}"/>
          </ac:picMkLst>
        </pc:picChg>
        <pc:picChg chg="add mod topLvl">
          <ac:chgData name="Ed Moss" userId="37722af9-4b31-4bb5-b8c0-b86874b49c9e" providerId="ADAL" clId="{705A25B4-BD9A-48F0-AD3B-881500326710}" dt="2019-12-11T15:50:31.982" v="1026" actId="1076"/>
          <ac:picMkLst>
            <pc:docMk/>
            <pc:sldMk cId="1992392463" sldId="414"/>
            <ac:picMk id="24" creationId="{E65F32F4-066C-4294-A66D-EA0D9BFB1A54}"/>
          </ac:picMkLst>
        </pc:picChg>
        <pc:picChg chg="add mod topLvl">
          <ac:chgData name="Ed Moss" userId="37722af9-4b31-4bb5-b8c0-b86874b49c9e" providerId="ADAL" clId="{705A25B4-BD9A-48F0-AD3B-881500326710}" dt="2019-12-11T15:48:46.662" v="1019" actId="165"/>
          <ac:picMkLst>
            <pc:docMk/>
            <pc:sldMk cId="1992392463" sldId="414"/>
            <ac:picMk id="25" creationId="{18D3C50E-735C-4B4C-927C-CFF3ADBFBA5F}"/>
          </ac:picMkLst>
        </pc:picChg>
        <pc:picChg chg="add mod topLvl">
          <ac:chgData name="Ed Moss" userId="37722af9-4b31-4bb5-b8c0-b86874b49c9e" providerId="ADAL" clId="{705A25B4-BD9A-48F0-AD3B-881500326710}" dt="2019-12-11T15:48:46.662" v="1019" actId="165"/>
          <ac:picMkLst>
            <pc:docMk/>
            <pc:sldMk cId="1992392463" sldId="414"/>
            <ac:picMk id="26" creationId="{DF3D123B-FAE4-4202-AD0B-557AE9E72030}"/>
          </ac:picMkLst>
        </pc:picChg>
        <pc:picChg chg="add mod topLvl">
          <ac:chgData name="Ed Moss" userId="37722af9-4b31-4bb5-b8c0-b86874b49c9e" providerId="ADAL" clId="{705A25B4-BD9A-48F0-AD3B-881500326710}" dt="2019-12-11T15:48:46.662" v="1019" actId="165"/>
          <ac:picMkLst>
            <pc:docMk/>
            <pc:sldMk cId="1992392463" sldId="414"/>
            <ac:picMk id="27" creationId="{D0C2CB3B-18CD-46D4-B231-AB1D48A0D5A2}"/>
          </ac:picMkLst>
        </pc:picChg>
        <pc:picChg chg="add mod topLvl">
          <ac:chgData name="Ed Moss" userId="37722af9-4b31-4bb5-b8c0-b86874b49c9e" providerId="ADAL" clId="{705A25B4-BD9A-48F0-AD3B-881500326710}" dt="2019-12-11T15:48:46.662" v="1019" actId="165"/>
          <ac:picMkLst>
            <pc:docMk/>
            <pc:sldMk cId="1992392463" sldId="414"/>
            <ac:picMk id="28" creationId="{262E5F10-93E9-4BC0-878A-5D3311ECD684}"/>
          </ac:picMkLst>
        </pc:picChg>
        <pc:picChg chg="add mod topLvl">
          <ac:chgData name="Ed Moss" userId="37722af9-4b31-4bb5-b8c0-b86874b49c9e" providerId="ADAL" clId="{705A25B4-BD9A-48F0-AD3B-881500326710}" dt="2019-12-11T15:48:46.662" v="1019" actId="165"/>
          <ac:picMkLst>
            <pc:docMk/>
            <pc:sldMk cId="1992392463" sldId="414"/>
            <ac:picMk id="29" creationId="{A5777672-5980-4DCD-91CA-0EE8395C8EBF}"/>
          </ac:picMkLst>
        </pc:picChg>
        <pc:picChg chg="add mod topLvl">
          <ac:chgData name="Ed Moss" userId="37722af9-4b31-4bb5-b8c0-b86874b49c9e" providerId="ADAL" clId="{705A25B4-BD9A-48F0-AD3B-881500326710}" dt="2019-12-11T15:48:46.662" v="1019" actId="165"/>
          <ac:picMkLst>
            <pc:docMk/>
            <pc:sldMk cId="1992392463" sldId="414"/>
            <ac:picMk id="30" creationId="{58784AE9-9AB9-4571-810C-20E6B474CF86}"/>
          </ac:picMkLst>
        </pc:picChg>
        <pc:picChg chg="add mod topLvl">
          <ac:chgData name="Ed Moss" userId="37722af9-4b31-4bb5-b8c0-b86874b49c9e" providerId="ADAL" clId="{705A25B4-BD9A-48F0-AD3B-881500326710}" dt="2019-12-11T15:48:46.662" v="1019" actId="165"/>
          <ac:picMkLst>
            <pc:docMk/>
            <pc:sldMk cId="1992392463" sldId="414"/>
            <ac:picMk id="31" creationId="{AA0325ED-A9C8-47E5-B105-1E421226EE0C}"/>
          </ac:picMkLst>
        </pc:picChg>
        <pc:picChg chg="add mod topLvl">
          <ac:chgData name="Ed Moss" userId="37722af9-4b31-4bb5-b8c0-b86874b49c9e" providerId="ADAL" clId="{705A25B4-BD9A-48F0-AD3B-881500326710}" dt="2019-12-11T15:48:46.662" v="1019" actId="165"/>
          <ac:picMkLst>
            <pc:docMk/>
            <pc:sldMk cId="1992392463" sldId="414"/>
            <ac:picMk id="32" creationId="{3A2DD734-CD89-4089-978C-D720FA99C165}"/>
          </ac:picMkLst>
        </pc:picChg>
        <pc:picChg chg="add mod topLvl">
          <ac:chgData name="Ed Moss" userId="37722af9-4b31-4bb5-b8c0-b86874b49c9e" providerId="ADAL" clId="{705A25B4-BD9A-48F0-AD3B-881500326710}" dt="2019-12-11T15:48:46.662" v="1019" actId="165"/>
          <ac:picMkLst>
            <pc:docMk/>
            <pc:sldMk cId="1992392463" sldId="414"/>
            <ac:picMk id="33" creationId="{CC7A6353-F3F2-4FE5-BC72-7A058897D91E}"/>
          </ac:picMkLst>
        </pc:picChg>
        <pc:picChg chg="add mod topLvl">
          <ac:chgData name="Ed Moss" userId="37722af9-4b31-4bb5-b8c0-b86874b49c9e" providerId="ADAL" clId="{705A25B4-BD9A-48F0-AD3B-881500326710}" dt="2019-12-11T15:48:46.662" v="1019" actId="165"/>
          <ac:picMkLst>
            <pc:docMk/>
            <pc:sldMk cId="1992392463" sldId="414"/>
            <ac:picMk id="34" creationId="{A10380FA-E6BB-466A-B0B0-C2565B5FC1F4}"/>
          </ac:picMkLst>
        </pc:picChg>
        <pc:picChg chg="add mod topLvl">
          <ac:chgData name="Ed Moss" userId="37722af9-4b31-4bb5-b8c0-b86874b49c9e" providerId="ADAL" clId="{705A25B4-BD9A-48F0-AD3B-881500326710}" dt="2019-12-11T15:52:18.780" v="1035" actId="1076"/>
          <ac:picMkLst>
            <pc:docMk/>
            <pc:sldMk cId="1992392463" sldId="414"/>
            <ac:picMk id="35" creationId="{349784EC-23FB-4809-A65D-EA4435DAB03C}"/>
          </ac:picMkLst>
        </pc:picChg>
        <pc:picChg chg="add mod topLvl">
          <ac:chgData name="Ed Moss" userId="37722af9-4b31-4bb5-b8c0-b86874b49c9e" providerId="ADAL" clId="{705A25B4-BD9A-48F0-AD3B-881500326710}" dt="2019-12-11T15:48:46.662" v="1019" actId="165"/>
          <ac:picMkLst>
            <pc:docMk/>
            <pc:sldMk cId="1992392463" sldId="414"/>
            <ac:picMk id="36" creationId="{40C93DFF-2283-46B3-A12B-707CCBBA2EDB}"/>
          </ac:picMkLst>
        </pc:picChg>
        <pc:picChg chg="add mod topLvl">
          <ac:chgData name="Ed Moss" userId="37722af9-4b31-4bb5-b8c0-b86874b49c9e" providerId="ADAL" clId="{705A25B4-BD9A-48F0-AD3B-881500326710}" dt="2019-12-11T15:48:46.662" v="1019" actId="165"/>
          <ac:picMkLst>
            <pc:docMk/>
            <pc:sldMk cId="1992392463" sldId="414"/>
            <ac:picMk id="37" creationId="{2A9EC16A-1E6D-499D-AF9D-856C151C93CF}"/>
          </ac:picMkLst>
        </pc:picChg>
        <pc:picChg chg="add mod topLvl">
          <ac:chgData name="Ed Moss" userId="37722af9-4b31-4bb5-b8c0-b86874b49c9e" providerId="ADAL" clId="{705A25B4-BD9A-48F0-AD3B-881500326710}" dt="2019-12-11T15:52:16.604" v="1034" actId="1076"/>
          <ac:picMkLst>
            <pc:docMk/>
            <pc:sldMk cId="1992392463" sldId="414"/>
            <ac:picMk id="38" creationId="{62924E3C-7C26-4320-AA2C-3E4BC90C5E74}"/>
          </ac:picMkLst>
        </pc:picChg>
        <pc:picChg chg="add mod topLvl">
          <ac:chgData name="Ed Moss" userId="37722af9-4b31-4bb5-b8c0-b86874b49c9e" providerId="ADAL" clId="{705A25B4-BD9A-48F0-AD3B-881500326710}" dt="2019-12-11T15:48:46.662" v="1019" actId="165"/>
          <ac:picMkLst>
            <pc:docMk/>
            <pc:sldMk cId="1992392463" sldId="414"/>
            <ac:picMk id="39" creationId="{29A7A948-BDD4-4BF3-95BE-1893D12DD058}"/>
          </ac:picMkLst>
        </pc:picChg>
        <pc:picChg chg="add mod topLvl">
          <ac:chgData name="Ed Moss" userId="37722af9-4b31-4bb5-b8c0-b86874b49c9e" providerId="ADAL" clId="{705A25B4-BD9A-48F0-AD3B-881500326710}" dt="2019-12-11T15:53:11.908" v="1044" actId="1076"/>
          <ac:picMkLst>
            <pc:docMk/>
            <pc:sldMk cId="1992392463" sldId="414"/>
            <ac:picMk id="40" creationId="{96145DE3-4F02-482E-BC29-622FCEE879C3}"/>
          </ac:picMkLst>
        </pc:picChg>
        <pc:picChg chg="add mod topLvl">
          <ac:chgData name="Ed Moss" userId="37722af9-4b31-4bb5-b8c0-b86874b49c9e" providerId="ADAL" clId="{705A25B4-BD9A-48F0-AD3B-881500326710}" dt="2019-12-11T15:48:46.662" v="1019" actId="165"/>
          <ac:picMkLst>
            <pc:docMk/>
            <pc:sldMk cId="1992392463" sldId="414"/>
            <ac:picMk id="41" creationId="{9FE427DA-C8A5-48AD-BE26-538BD32F71F1}"/>
          </ac:picMkLst>
        </pc:picChg>
        <pc:picChg chg="add mod topLvl">
          <ac:chgData name="Ed Moss" userId="37722af9-4b31-4bb5-b8c0-b86874b49c9e" providerId="ADAL" clId="{705A25B4-BD9A-48F0-AD3B-881500326710}" dt="2019-12-11T15:48:46.662" v="1019" actId="165"/>
          <ac:picMkLst>
            <pc:docMk/>
            <pc:sldMk cId="1992392463" sldId="414"/>
            <ac:picMk id="42" creationId="{2CEFBC68-3B62-4F54-8284-758C9330FDB9}"/>
          </ac:picMkLst>
        </pc:picChg>
        <pc:picChg chg="add mod topLvl">
          <ac:chgData name="Ed Moss" userId="37722af9-4b31-4bb5-b8c0-b86874b49c9e" providerId="ADAL" clId="{705A25B4-BD9A-48F0-AD3B-881500326710}" dt="2019-12-11T15:48:46.662" v="1019" actId="165"/>
          <ac:picMkLst>
            <pc:docMk/>
            <pc:sldMk cId="1992392463" sldId="414"/>
            <ac:picMk id="43" creationId="{262E3A17-F67D-4E21-83F3-6770FAFBF07C}"/>
          </ac:picMkLst>
        </pc:picChg>
        <pc:picChg chg="add mod topLvl">
          <ac:chgData name="Ed Moss" userId="37722af9-4b31-4bb5-b8c0-b86874b49c9e" providerId="ADAL" clId="{705A25B4-BD9A-48F0-AD3B-881500326710}" dt="2019-12-11T15:48:46.662" v="1019" actId="165"/>
          <ac:picMkLst>
            <pc:docMk/>
            <pc:sldMk cId="1992392463" sldId="414"/>
            <ac:picMk id="44" creationId="{6E4F07D6-F828-4F1C-83BE-7172BC43AD9D}"/>
          </ac:picMkLst>
        </pc:picChg>
        <pc:picChg chg="add mod topLvl">
          <ac:chgData name="Ed Moss" userId="37722af9-4b31-4bb5-b8c0-b86874b49c9e" providerId="ADAL" clId="{705A25B4-BD9A-48F0-AD3B-881500326710}" dt="2019-12-11T15:50:33.684" v="1027" actId="1076"/>
          <ac:picMkLst>
            <pc:docMk/>
            <pc:sldMk cId="1992392463" sldId="414"/>
            <ac:picMk id="45" creationId="{78E9F350-CA63-40BF-A530-F43A1655EB3E}"/>
          </ac:picMkLst>
        </pc:picChg>
        <pc:picChg chg="add mod topLvl">
          <ac:chgData name="Ed Moss" userId="37722af9-4b31-4bb5-b8c0-b86874b49c9e" providerId="ADAL" clId="{705A25B4-BD9A-48F0-AD3B-881500326710}" dt="2019-12-11T15:48:46.662" v="1019" actId="165"/>
          <ac:picMkLst>
            <pc:docMk/>
            <pc:sldMk cId="1992392463" sldId="414"/>
            <ac:picMk id="46" creationId="{0D47C132-2D9B-475F-AA51-BA7AC78D87A3}"/>
          </ac:picMkLst>
        </pc:picChg>
        <pc:picChg chg="add mod topLvl">
          <ac:chgData name="Ed Moss" userId="37722af9-4b31-4bb5-b8c0-b86874b49c9e" providerId="ADAL" clId="{705A25B4-BD9A-48F0-AD3B-881500326710}" dt="2019-12-11T15:48:46.662" v="1019" actId="165"/>
          <ac:picMkLst>
            <pc:docMk/>
            <pc:sldMk cId="1992392463" sldId="414"/>
            <ac:picMk id="47" creationId="{3197C351-7EB1-4107-AA3D-B6AD75D4EDC2}"/>
          </ac:picMkLst>
        </pc:picChg>
      </pc:sldChg>
      <pc:sldChg chg="addSp delSp modSp add">
        <pc:chgData name="Ed Moss" userId="37722af9-4b31-4bb5-b8c0-b86874b49c9e" providerId="ADAL" clId="{705A25B4-BD9A-48F0-AD3B-881500326710}" dt="2019-12-12T15:27:30.136" v="3573" actId="207"/>
        <pc:sldMkLst>
          <pc:docMk/>
          <pc:sldMk cId="2156711555" sldId="415"/>
        </pc:sldMkLst>
        <pc:spChg chg="add del mod topLvl">
          <ac:chgData name="Ed Moss" userId="37722af9-4b31-4bb5-b8c0-b86874b49c9e" providerId="ADAL" clId="{705A25B4-BD9A-48F0-AD3B-881500326710}" dt="2019-12-12T08:20:31.867" v="1244" actId="408"/>
          <ac:spMkLst>
            <pc:docMk/>
            <pc:sldMk cId="2156711555" sldId="415"/>
            <ac:spMk id="11" creationId="{D525E335-AA53-4D69-9861-5AE4453A1112}"/>
          </ac:spMkLst>
        </pc:spChg>
        <pc:spChg chg="add mod topLvl">
          <ac:chgData name="Ed Moss" userId="37722af9-4b31-4bb5-b8c0-b86874b49c9e" providerId="ADAL" clId="{705A25B4-BD9A-48F0-AD3B-881500326710}" dt="2019-12-12T08:20:31.867" v="1244" actId="408"/>
          <ac:spMkLst>
            <pc:docMk/>
            <pc:sldMk cId="2156711555" sldId="415"/>
            <ac:spMk id="12" creationId="{3E7CF531-2B97-4F29-B045-4EFA8931F2FE}"/>
          </ac:spMkLst>
        </pc:spChg>
        <pc:spChg chg="add mod topLvl">
          <ac:chgData name="Ed Moss" userId="37722af9-4b31-4bb5-b8c0-b86874b49c9e" providerId="ADAL" clId="{705A25B4-BD9A-48F0-AD3B-881500326710}" dt="2019-12-12T08:20:31.867" v="1244" actId="408"/>
          <ac:spMkLst>
            <pc:docMk/>
            <pc:sldMk cId="2156711555" sldId="415"/>
            <ac:spMk id="13" creationId="{947E8FD9-B8C8-4335-AA52-15A261AAD054}"/>
          </ac:spMkLst>
        </pc:spChg>
        <pc:spChg chg="add mod topLvl">
          <ac:chgData name="Ed Moss" userId="37722af9-4b31-4bb5-b8c0-b86874b49c9e" providerId="ADAL" clId="{705A25B4-BD9A-48F0-AD3B-881500326710}" dt="2019-12-12T08:22:38.021" v="1330" actId="164"/>
          <ac:spMkLst>
            <pc:docMk/>
            <pc:sldMk cId="2156711555" sldId="415"/>
            <ac:spMk id="14" creationId="{259D533B-C7A9-4B82-A8D8-1335258C2D6B}"/>
          </ac:spMkLst>
        </pc:spChg>
        <pc:spChg chg="add mod topLvl">
          <ac:chgData name="Ed Moss" userId="37722af9-4b31-4bb5-b8c0-b86874b49c9e" providerId="ADAL" clId="{705A25B4-BD9A-48F0-AD3B-881500326710}" dt="2019-12-12T08:20:31.867" v="1244" actId="408"/>
          <ac:spMkLst>
            <pc:docMk/>
            <pc:sldMk cId="2156711555" sldId="415"/>
            <ac:spMk id="15" creationId="{2F9614DA-8E90-4635-8A3E-A3968344ED45}"/>
          </ac:spMkLst>
        </pc:spChg>
        <pc:spChg chg="add mod topLvl">
          <ac:chgData name="Ed Moss" userId="37722af9-4b31-4bb5-b8c0-b86874b49c9e" providerId="ADAL" clId="{705A25B4-BD9A-48F0-AD3B-881500326710}" dt="2019-12-12T08:20:31.867" v="1244" actId="408"/>
          <ac:spMkLst>
            <pc:docMk/>
            <pc:sldMk cId="2156711555" sldId="415"/>
            <ac:spMk id="16" creationId="{34E184D5-F5CF-438D-83D9-7E73341A025A}"/>
          </ac:spMkLst>
        </pc:spChg>
        <pc:spChg chg="add mod topLvl">
          <ac:chgData name="Ed Moss" userId="37722af9-4b31-4bb5-b8c0-b86874b49c9e" providerId="ADAL" clId="{705A25B4-BD9A-48F0-AD3B-881500326710}" dt="2019-12-12T08:20:31.867" v="1244" actId="408"/>
          <ac:spMkLst>
            <pc:docMk/>
            <pc:sldMk cId="2156711555" sldId="415"/>
            <ac:spMk id="17" creationId="{BFD32ED1-7625-4B83-BFFD-7BC6D6EE3B1A}"/>
          </ac:spMkLst>
        </pc:spChg>
        <pc:spChg chg="mod">
          <ac:chgData name="Ed Moss" userId="37722af9-4b31-4bb5-b8c0-b86874b49c9e" providerId="ADAL" clId="{705A25B4-BD9A-48F0-AD3B-881500326710}" dt="2019-12-12T08:15:36.769" v="1141" actId="20577"/>
          <ac:spMkLst>
            <pc:docMk/>
            <pc:sldMk cId="2156711555" sldId="415"/>
            <ac:spMk id="19" creationId="{5252A847-DE45-4FA3-A1F8-EEBEB845FF8E}"/>
          </ac:spMkLst>
        </pc:spChg>
        <pc:spChg chg="add mod topLvl">
          <ac:chgData name="Ed Moss" userId="37722af9-4b31-4bb5-b8c0-b86874b49c9e" providerId="ADAL" clId="{705A25B4-BD9A-48F0-AD3B-881500326710}" dt="2019-12-12T08:20:31.867" v="1244" actId="408"/>
          <ac:spMkLst>
            <pc:docMk/>
            <pc:sldMk cId="2156711555" sldId="415"/>
            <ac:spMk id="20" creationId="{934635FA-DA97-4662-BA8F-D41438F11879}"/>
          </ac:spMkLst>
        </pc:spChg>
        <pc:spChg chg="add mod topLvl">
          <ac:chgData name="Ed Moss" userId="37722af9-4b31-4bb5-b8c0-b86874b49c9e" providerId="ADAL" clId="{705A25B4-BD9A-48F0-AD3B-881500326710}" dt="2019-12-12T08:20:31.867" v="1244" actId="408"/>
          <ac:spMkLst>
            <pc:docMk/>
            <pc:sldMk cId="2156711555" sldId="415"/>
            <ac:spMk id="21" creationId="{89B84B38-CF22-45E1-AEE6-FE50F8B5C603}"/>
          </ac:spMkLst>
        </pc:spChg>
        <pc:spChg chg="add mod topLvl">
          <ac:chgData name="Ed Moss" userId="37722af9-4b31-4bb5-b8c0-b86874b49c9e" providerId="ADAL" clId="{705A25B4-BD9A-48F0-AD3B-881500326710}" dt="2019-12-12T08:20:31.867" v="1244" actId="408"/>
          <ac:spMkLst>
            <pc:docMk/>
            <pc:sldMk cId="2156711555" sldId="415"/>
            <ac:spMk id="22" creationId="{80B8C17E-EC56-4567-B293-CC8A4B99F63D}"/>
          </ac:spMkLst>
        </pc:spChg>
        <pc:spChg chg="add mod topLvl">
          <ac:chgData name="Ed Moss" userId="37722af9-4b31-4bb5-b8c0-b86874b49c9e" providerId="ADAL" clId="{705A25B4-BD9A-48F0-AD3B-881500326710}" dt="2019-12-12T08:20:31.867" v="1244" actId="408"/>
          <ac:spMkLst>
            <pc:docMk/>
            <pc:sldMk cId="2156711555" sldId="415"/>
            <ac:spMk id="23" creationId="{C1B29585-3D5C-4C8C-936B-DB1C2F68049B}"/>
          </ac:spMkLst>
        </pc:spChg>
        <pc:spChg chg="add del mod topLvl">
          <ac:chgData name="Ed Moss" userId="37722af9-4b31-4bb5-b8c0-b86874b49c9e" providerId="ADAL" clId="{705A25B4-BD9A-48F0-AD3B-881500326710}" dt="2019-12-12T08:21:10.151" v="1290" actId="478"/>
          <ac:spMkLst>
            <pc:docMk/>
            <pc:sldMk cId="2156711555" sldId="415"/>
            <ac:spMk id="24" creationId="{F01E9403-FA8B-4FB7-831A-A032450E0D0C}"/>
          </ac:spMkLst>
        </pc:spChg>
        <pc:spChg chg="add mod">
          <ac:chgData name="Ed Moss" userId="37722af9-4b31-4bb5-b8c0-b86874b49c9e" providerId="ADAL" clId="{705A25B4-BD9A-48F0-AD3B-881500326710}" dt="2019-12-12T08:20:31.867" v="1244" actId="408"/>
          <ac:spMkLst>
            <pc:docMk/>
            <pc:sldMk cId="2156711555" sldId="415"/>
            <ac:spMk id="25" creationId="{37F4233E-F356-427F-9C59-9C5642E13E71}"/>
          </ac:spMkLst>
        </pc:spChg>
        <pc:spChg chg="add mod">
          <ac:chgData name="Ed Moss" userId="37722af9-4b31-4bb5-b8c0-b86874b49c9e" providerId="ADAL" clId="{705A25B4-BD9A-48F0-AD3B-881500326710}" dt="2019-12-12T08:20:31.867" v="1244" actId="408"/>
          <ac:spMkLst>
            <pc:docMk/>
            <pc:sldMk cId="2156711555" sldId="415"/>
            <ac:spMk id="26" creationId="{E7CA193A-487D-4818-B383-2C5CEF3EA80C}"/>
          </ac:spMkLst>
        </pc:spChg>
        <pc:spChg chg="add mod">
          <ac:chgData name="Ed Moss" userId="37722af9-4b31-4bb5-b8c0-b86874b49c9e" providerId="ADAL" clId="{705A25B4-BD9A-48F0-AD3B-881500326710}" dt="2019-12-12T08:20:31.867" v="1244" actId="408"/>
          <ac:spMkLst>
            <pc:docMk/>
            <pc:sldMk cId="2156711555" sldId="415"/>
            <ac:spMk id="27" creationId="{CFD22D78-8C52-4BF9-ADE4-EF0558FEEB91}"/>
          </ac:spMkLst>
        </pc:spChg>
        <pc:spChg chg="add mod">
          <ac:chgData name="Ed Moss" userId="37722af9-4b31-4bb5-b8c0-b86874b49c9e" providerId="ADAL" clId="{705A25B4-BD9A-48F0-AD3B-881500326710}" dt="2019-12-12T08:20:31.867" v="1244" actId="408"/>
          <ac:spMkLst>
            <pc:docMk/>
            <pc:sldMk cId="2156711555" sldId="415"/>
            <ac:spMk id="28" creationId="{CBB9F79E-1546-4028-B109-CE49DD368A8B}"/>
          </ac:spMkLst>
        </pc:spChg>
        <pc:spChg chg="add mod">
          <ac:chgData name="Ed Moss" userId="37722af9-4b31-4bb5-b8c0-b86874b49c9e" providerId="ADAL" clId="{705A25B4-BD9A-48F0-AD3B-881500326710}" dt="2019-12-12T08:20:31.867" v="1244" actId="408"/>
          <ac:spMkLst>
            <pc:docMk/>
            <pc:sldMk cId="2156711555" sldId="415"/>
            <ac:spMk id="29" creationId="{274508DD-861E-4CB4-93D6-B4D9BB0F8D93}"/>
          </ac:spMkLst>
        </pc:spChg>
        <pc:spChg chg="add mod">
          <ac:chgData name="Ed Moss" userId="37722af9-4b31-4bb5-b8c0-b86874b49c9e" providerId="ADAL" clId="{705A25B4-BD9A-48F0-AD3B-881500326710}" dt="2019-12-12T08:22:38.021" v="1330" actId="164"/>
          <ac:spMkLst>
            <pc:docMk/>
            <pc:sldMk cId="2156711555" sldId="415"/>
            <ac:spMk id="30" creationId="{C87931A2-46B4-424A-9D45-D8F5B232F92D}"/>
          </ac:spMkLst>
        </pc:spChg>
        <pc:spChg chg="add mod">
          <ac:chgData name="Ed Moss" userId="37722af9-4b31-4bb5-b8c0-b86874b49c9e" providerId="ADAL" clId="{705A25B4-BD9A-48F0-AD3B-881500326710}" dt="2019-12-12T08:22:38.021" v="1330" actId="164"/>
          <ac:spMkLst>
            <pc:docMk/>
            <pc:sldMk cId="2156711555" sldId="415"/>
            <ac:spMk id="31" creationId="{429F27C9-4068-4545-B641-698F5A2ED999}"/>
          </ac:spMkLst>
        </pc:spChg>
        <pc:grpChg chg="add del mod">
          <ac:chgData name="Ed Moss" userId="37722af9-4b31-4bb5-b8c0-b86874b49c9e" providerId="ADAL" clId="{705A25B4-BD9A-48F0-AD3B-881500326710}" dt="2019-12-12T08:17:08.622" v="1150" actId="165"/>
          <ac:grpSpMkLst>
            <pc:docMk/>
            <pc:sldMk cId="2156711555" sldId="415"/>
            <ac:grpSpMk id="4" creationId="{B8D114F9-608D-4A7A-8BA6-FA500CDF9E31}"/>
          </ac:grpSpMkLst>
        </pc:grpChg>
        <pc:grpChg chg="add del mod">
          <ac:chgData name="Ed Moss" userId="37722af9-4b31-4bb5-b8c0-b86874b49c9e" providerId="ADAL" clId="{705A25B4-BD9A-48F0-AD3B-881500326710}" dt="2019-12-12T08:17:28.332" v="1164" actId="165"/>
          <ac:grpSpMkLst>
            <pc:docMk/>
            <pc:sldMk cId="2156711555" sldId="415"/>
            <ac:grpSpMk id="5" creationId="{FF785FD4-788F-498B-9BBA-5F437BE1D9AC}"/>
          </ac:grpSpMkLst>
        </pc:grpChg>
        <pc:grpChg chg="add del mod">
          <ac:chgData name="Ed Moss" userId="37722af9-4b31-4bb5-b8c0-b86874b49c9e" providerId="ADAL" clId="{705A25B4-BD9A-48F0-AD3B-881500326710}" dt="2019-12-12T08:20:20.404" v="1243" actId="165"/>
          <ac:grpSpMkLst>
            <pc:docMk/>
            <pc:sldMk cId="2156711555" sldId="415"/>
            <ac:grpSpMk id="6" creationId="{E5D47146-1C46-4BAA-B8EB-F7DF5CBA54EE}"/>
          </ac:grpSpMkLst>
        </pc:grpChg>
        <pc:grpChg chg="add mod">
          <ac:chgData name="Ed Moss" userId="37722af9-4b31-4bb5-b8c0-b86874b49c9e" providerId="ADAL" clId="{705A25B4-BD9A-48F0-AD3B-881500326710}" dt="2019-12-12T08:22:40.820" v="1331" actId="12788"/>
          <ac:grpSpMkLst>
            <pc:docMk/>
            <pc:sldMk cId="2156711555" sldId="415"/>
            <ac:grpSpMk id="32" creationId="{F0186340-F266-4F84-ACB7-23D0FFB6329F}"/>
          </ac:grpSpMkLst>
        </pc:grpChg>
        <pc:graphicFrameChg chg="add mod modGraphic">
          <ac:chgData name="Ed Moss" userId="37722af9-4b31-4bb5-b8c0-b86874b49c9e" providerId="ADAL" clId="{705A25B4-BD9A-48F0-AD3B-881500326710}" dt="2019-12-12T15:27:30.136" v="3573" actId="207"/>
          <ac:graphicFrameMkLst>
            <pc:docMk/>
            <pc:sldMk cId="2156711555" sldId="415"/>
            <ac:graphicFrameMk id="9" creationId="{30C1ADA3-950A-4323-BE8E-8373438B5049}"/>
          </ac:graphicFrameMkLst>
        </pc:graphicFrameChg>
        <pc:picChg chg="del">
          <ac:chgData name="Ed Moss" userId="37722af9-4b31-4bb5-b8c0-b86874b49c9e" providerId="ADAL" clId="{705A25B4-BD9A-48F0-AD3B-881500326710}" dt="2019-12-12T15:25:45.510" v="3562" actId="478"/>
          <ac:picMkLst>
            <pc:docMk/>
            <pc:sldMk cId="2156711555" sldId="415"/>
            <ac:picMk id="2" creationId="{44CAFC3E-34C9-43D6-B79B-9D4FB78B0595}"/>
          </ac:picMkLst>
        </pc:picChg>
        <pc:cxnChg chg="add mod topLvl">
          <ac:chgData name="Ed Moss" userId="37722af9-4b31-4bb5-b8c0-b86874b49c9e" providerId="ADAL" clId="{705A25B4-BD9A-48F0-AD3B-881500326710}" dt="2019-12-12T08:20:02.717" v="1199" actId="12788"/>
          <ac:cxnSpMkLst>
            <pc:docMk/>
            <pc:sldMk cId="2156711555" sldId="415"/>
            <ac:cxnSpMk id="10" creationId="{6649B915-6AB4-4278-BA32-445EEC68169C}"/>
          </ac:cxnSpMkLst>
        </pc:cxnChg>
      </pc:sldChg>
      <pc:sldChg chg="addSp delSp modSp add">
        <pc:chgData name="Ed Moss" userId="37722af9-4b31-4bb5-b8c0-b86874b49c9e" providerId="ADAL" clId="{705A25B4-BD9A-48F0-AD3B-881500326710}" dt="2019-12-12T15:25:41.529" v="3560" actId="478"/>
        <pc:sldMkLst>
          <pc:docMk/>
          <pc:sldMk cId="2069615776" sldId="416"/>
        </pc:sldMkLst>
        <pc:spChg chg="add del mod">
          <ac:chgData name="Ed Moss" userId="37722af9-4b31-4bb5-b8c0-b86874b49c9e" providerId="ADAL" clId="{705A25B4-BD9A-48F0-AD3B-881500326710}" dt="2019-12-12T08:46:13.299" v="1570" actId="478"/>
          <ac:spMkLst>
            <pc:docMk/>
            <pc:sldMk cId="2069615776" sldId="416"/>
            <ac:spMk id="4" creationId="{CD5A8E28-A3DE-4A0B-93E7-6D720DB63861}"/>
          </ac:spMkLst>
        </pc:spChg>
        <pc:spChg chg="add del mod">
          <ac:chgData name="Ed Moss" userId="37722af9-4b31-4bb5-b8c0-b86874b49c9e" providerId="ADAL" clId="{705A25B4-BD9A-48F0-AD3B-881500326710}" dt="2019-12-12T08:46:13.299" v="1570" actId="478"/>
          <ac:spMkLst>
            <pc:docMk/>
            <pc:sldMk cId="2069615776" sldId="416"/>
            <ac:spMk id="5" creationId="{13D7FD7A-CAC8-44ED-96E1-CFBB95830267}"/>
          </ac:spMkLst>
        </pc:spChg>
        <pc:spChg chg="add del mod">
          <ac:chgData name="Ed Moss" userId="37722af9-4b31-4bb5-b8c0-b86874b49c9e" providerId="ADAL" clId="{705A25B4-BD9A-48F0-AD3B-881500326710}" dt="2019-12-12T08:42:05.043" v="1544" actId="478"/>
          <ac:spMkLst>
            <pc:docMk/>
            <pc:sldMk cId="2069615776" sldId="416"/>
            <ac:spMk id="6" creationId="{57877E76-0DB6-4AE0-9BD8-F843DD7DF514}"/>
          </ac:spMkLst>
        </pc:spChg>
        <pc:spChg chg="mod">
          <ac:chgData name="Ed Moss" userId="37722af9-4b31-4bb5-b8c0-b86874b49c9e" providerId="ADAL" clId="{705A25B4-BD9A-48F0-AD3B-881500326710}" dt="2019-12-12T08:50:36.329" v="1664" actId="20577"/>
          <ac:spMkLst>
            <pc:docMk/>
            <pc:sldMk cId="2069615776" sldId="416"/>
            <ac:spMk id="19" creationId="{5252A847-DE45-4FA3-A1F8-EEBEB845FF8E}"/>
          </ac:spMkLst>
        </pc:spChg>
        <pc:spChg chg="add del mod">
          <ac:chgData name="Ed Moss" userId="37722af9-4b31-4bb5-b8c0-b86874b49c9e" providerId="ADAL" clId="{705A25B4-BD9A-48F0-AD3B-881500326710}" dt="2019-12-12T08:46:13.299" v="1570" actId="478"/>
          <ac:spMkLst>
            <pc:docMk/>
            <pc:sldMk cId="2069615776" sldId="416"/>
            <ac:spMk id="41" creationId="{F28BFD28-2F92-4557-9A7C-3743F0AD33D1}"/>
          </ac:spMkLst>
        </pc:spChg>
        <pc:spChg chg="add del mod">
          <ac:chgData name="Ed Moss" userId="37722af9-4b31-4bb5-b8c0-b86874b49c9e" providerId="ADAL" clId="{705A25B4-BD9A-48F0-AD3B-881500326710}" dt="2019-12-12T08:46:13.299" v="1570" actId="478"/>
          <ac:spMkLst>
            <pc:docMk/>
            <pc:sldMk cId="2069615776" sldId="416"/>
            <ac:spMk id="42" creationId="{32E30F90-CF2D-42D1-9CA2-A6CE1CCBEDAB}"/>
          </ac:spMkLst>
        </pc:spChg>
        <pc:grpChg chg="add del mod">
          <ac:chgData name="Ed Moss" userId="37722af9-4b31-4bb5-b8c0-b86874b49c9e" providerId="ADAL" clId="{705A25B4-BD9A-48F0-AD3B-881500326710}" dt="2019-12-12T08:36:41.627" v="1523" actId="165"/>
          <ac:grpSpMkLst>
            <pc:docMk/>
            <pc:sldMk cId="2069615776" sldId="416"/>
            <ac:grpSpMk id="3" creationId="{41863FC0-8EC3-4E91-935D-306BCB862CD9}"/>
          </ac:grpSpMkLst>
        </pc:grpChg>
        <pc:picChg chg="del">
          <ac:chgData name="Ed Moss" userId="37722af9-4b31-4bb5-b8c0-b86874b49c9e" providerId="ADAL" clId="{705A25B4-BD9A-48F0-AD3B-881500326710}" dt="2019-12-12T15:25:41.529" v="3560" actId="478"/>
          <ac:picMkLst>
            <pc:docMk/>
            <pc:sldMk cId="2069615776" sldId="416"/>
            <ac:picMk id="2" creationId="{44CAFC3E-34C9-43D6-B79B-9D4FB78B0595}"/>
          </ac:picMkLst>
        </pc:picChg>
        <pc:picChg chg="add mod topLvl modCrop">
          <ac:chgData name="Ed Moss" userId="37722af9-4b31-4bb5-b8c0-b86874b49c9e" providerId="ADAL" clId="{705A25B4-BD9A-48F0-AD3B-881500326710}" dt="2019-12-12T08:40:50.323" v="1537" actId="1076"/>
          <ac:picMkLst>
            <pc:docMk/>
            <pc:sldMk cId="2069615776" sldId="416"/>
            <ac:picMk id="9" creationId="{D4141893-A501-4088-8412-4B3AAC8B2AB8}"/>
          </ac:picMkLst>
        </pc:picChg>
        <pc:picChg chg="add mod topLvl">
          <ac:chgData name="Ed Moss" userId="37722af9-4b31-4bb5-b8c0-b86874b49c9e" providerId="ADAL" clId="{705A25B4-BD9A-48F0-AD3B-881500326710}" dt="2019-12-12T08:36:41.627" v="1523" actId="165"/>
          <ac:picMkLst>
            <pc:docMk/>
            <pc:sldMk cId="2069615776" sldId="416"/>
            <ac:picMk id="10" creationId="{E1D133EF-4DB9-4AF0-B779-87191FCC1789}"/>
          </ac:picMkLst>
        </pc:picChg>
        <pc:picChg chg="add mod topLvl">
          <ac:chgData name="Ed Moss" userId="37722af9-4b31-4bb5-b8c0-b86874b49c9e" providerId="ADAL" clId="{705A25B4-BD9A-48F0-AD3B-881500326710}" dt="2019-12-12T08:40:42.152" v="1535" actId="1035"/>
          <ac:picMkLst>
            <pc:docMk/>
            <pc:sldMk cId="2069615776" sldId="416"/>
            <ac:picMk id="11" creationId="{1B89CE7D-BC60-46F1-BD0D-122F3574F56D}"/>
          </ac:picMkLst>
        </pc:picChg>
        <pc:picChg chg="add mod topLvl">
          <ac:chgData name="Ed Moss" userId="37722af9-4b31-4bb5-b8c0-b86874b49c9e" providerId="ADAL" clId="{705A25B4-BD9A-48F0-AD3B-881500326710}" dt="2019-12-12T08:36:41.627" v="1523" actId="165"/>
          <ac:picMkLst>
            <pc:docMk/>
            <pc:sldMk cId="2069615776" sldId="416"/>
            <ac:picMk id="12" creationId="{8BF06B2D-25F6-4EA7-90AD-A5F80D7395A7}"/>
          </ac:picMkLst>
        </pc:picChg>
        <pc:picChg chg="add mod topLvl">
          <ac:chgData name="Ed Moss" userId="37722af9-4b31-4bb5-b8c0-b86874b49c9e" providerId="ADAL" clId="{705A25B4-BD9A-48F0-AD3B-881500326710}" dt="2019-12-12T08:36:41.627" v="1523" actId="165"/>
          <ac:picMkLst>
            <pc:docMk/>
            <pc:sldMk cId="2069615776" sldId="416"/>
            <ac:picMk id="13" creationId="{8ADB5A58-53A2-4C53-A5DF-8D026FDDEBDC}"/>
          </ac:picMkLst>
        </pc:picChg>
        <pc:picChg chg="add mod topLvl">
          <ac:chgData name="Ed Moss" userId="37722af9-4b31-4bb5-b8c0-b86874b49c9e" providerId="ADAL" clId="{705A25B4-BD9A-48F0-AD3B-881500326710}" dt="2019-12-12T08:36:41.627" v="1523" actId="165"/>
          <ac:picMkLst>
            <pc:docMk/>
            <pc:sldMk cId="2069615776" sldId="416"/>
            <ac:picMk id="14" creationId="{4D6187AA-6971-4C42-8334-3C7DD0AACB63}"/>
          </ac:picMkLst>
        </pc:picChg>
        <pc:picChg chg="add mod topLvl">
          <ac:chgData name="Ed Moss" userId="37722af9-4b31-4bb5-b8c0-b86874b49c9e" providerId="ADAL" clId="{705A25B4-BD9A-48F0-AD3B-881500326710}" dt="2019-12-12T08:36:41.627" v="1523" actId="165"/>
          <ac:picMkLst>
            <pc:docMk/>
            <pc:sldMk cId="2069615776" sldId="416"/>
            <ac:picMk id="15" creationId="{A9F02F72-3EE2-444F-B726-1B46E142192F}"/>
          </ac:picMkLst>
        </pc:picChg>
        <pc:picChg chg="add mod topLvl">
          <ac:chgData name="Ed Moss" userId="37722af9-4b31-4bb5-b8c0-b86874b49c9e" providerId="ADAL" clId="{705A25B4-BD9A-48F0-AD3B-881500326710}" dt="2019-12-12T08:36:41.627" v="1523" actId="165"/>
          <ac:picMkLst>
            <pc:docMk/>
            <pc:sldMk cId="2069615776" sldId="416"/>
            <ac:picMk id="16" creationId="{AFD8DF47-9F96-4534-9AFB-F831DB459644}"/>
          </ac:picMkLst>
        </pc:picChg>
        <pc:picChg chg="add mod topLvl">
          <ac:chgData name="Ed Moss" userId="37722af9-4b31-4bb5-b8c0-b86874b49c9e" providerId="ADAL" clId="{705A25B4-BD9A-48F0-AD3B-881500326710}" dt="2019-12-12T08:36:41.627" v="1523" actId="165"/>
          <ac:picMkLst>
            <pc:docMk/>
            <pc:sldMk cId="2069615776" sldId="416"/>
            <ac:picMk id="17" creationId="{16FBA7FA-382E-4511-BF93-EB34953AA2F9}"/>
          </ac:picMkLst>
        </pc:picChg>
        <pc:picChg chg="add mod topLvl">
          <ac:chgData name="Ed Moss" userId="37722af9-4b31-4bb5-b8c0-b86874b49c9e" providerId="ADAL" clId="{705A25B4-BD9A-48F0-AD3B-881500326710}" dt="2019-12-12T08:36:41.627" v="1523" actId="165"/>
          <ac:picMkLst>
            <pc:docMk/>
            <pc:sldMk cId="2069615776" sldId="416"/>
            <ac:picMk id="20" creationId="{479A2313-B487-4F3C-948F-63091D3F4FC8}"/>
          </ac:picMkLst>
        </pc:picChg>
        <pc:picChg chg="add mod topLvl">
          <ac:chgData name="Ed Moss" userId="37722af9-4b31-4bb5-b8c0-b86874b49c9e" providerId="ADAL" clId="{705A25B4-BD9A-48F0-AD3B-881500326710}" dt="2019-12-12T08:41:51.209" v="1541" actId="1076"/>
          <ac:picMkLst>
            <pc:docMk/>
            <pc:sldMk cId="2069615776" sldId="416"/>
            <ac:picMk id="21" creationId="{224EE52D-E1C7-452A-8CA4-F17C2DEBACE3}"/>
          </ac:picMkLst>
        </pc:picChg>
        <pc:picChg chg="add mod topLvl">
          <ac:chgData name="Ed Moss" userId="37722af9-4b31-4bb5-b8c0-b86874b49c9e" providerId="ADAL" clId="{705A25B4-BD9A-48F0-AD3B-881500326710}" dt="2019-12-12T08:41:54.764" v="1542" actId="1076"/>
          <ac:picMkLst>
            <pc:docMk/>
            <pc:sldMk cId="2069615776" sldId="416"/>
            <ac:picMk id="22" creationId="{889ED4DC-82A0-493C-BD3A-0A62A8001A91}"/>
          </ac:picMkLst>
        </pc:picChg>
        <pc:picChg chg="add mod topLvl">
          <ac:chgData name="Ed Moss" userId="37722af9-4b31-4bb5-b8c0-b86874b49c9e" providerId="ADAL" clId="{705A25B4-BD9A-48F0-AD3B-881500326710}" dt="2019-12-12T08:40:47.839" v="1536" actId="1076"/>
          <ac:picMkLst>
            <pc:docMk/>
            <pc:sldMk cId="2069615776" sldId="416"/>
            <ac:picMk id="23" creationId="{04A668C2-2961-492C-B83C-D58D72F1CBFB}"/>
          </ac:picMkLst>
        </pc:picChg>
        <pc:picChg chg="add mod topLvl">
          <ac:chgData name="Ed Moss" userId="37722af9-4b31-4bb5-b8c0-b86874b49c9e" providerId="ADAL" clId="{705A25B4-BD9A-48F0-AD3B-881500326710}" dt="2019-12-12T08:36:41.627" v="1523" actId="165"/>
          <ac:picMkLst>
            <pc:docMk/>
            <pc:sldMk cId="2069615776" sldId="416"/>
            <ac:picMk id="24" creationId="{0E7058E1-8770-4FA1-AC40-AA5229A76EE0}"/>
          </ac:picMkLst>
        </pc:picChg>
        <pc:picChg chg="add mod topLvl">
          <ac:chgData name="Ed Moss" userId="37722af9-4b31-4bb5-b8c0-b86874b49c9e" providerId="ADAL" clId="{705A25B4-BD9A-48F0-AD3B-881500326710}" dt="2019-12-12T08:36:41.627" v="1523" actId="165"/>
          <ac:picMkLst>
            <pc:docMk/>
            <pc:sldMk cId="2069615776" sldId="416"/>
            <ac:picMk id="25" creationId="{D11C7691-C16F-45DA-8ADB-C3523D4FBD21}"/>
          </ac:picMkLst>
        </pc:picChg>
        <pc:picChg chg="add mod topLvl">
          <ac:chgData name="Ed Moss" userId="37722af9-4b31-4bb5-b8c0-b86874b49c9e" providerId="ADAL" clId="{705A25B4-BD9A-48F0-AD3B-881500326710}" dt="2019-12-12T08:36:41.627" v="1523" actId="165"/>
          <ac:picMkLst>
            <pc:docMk/>
            <pc:sldMk cId="2069615776" sldId="416"/>
            <ac:picMk id="26" creationId="{E16DCF81-995D-442D-8EB4-EE6CEE58FC88}"/>
          </ac:picMkLst>
        </pc:picChg>
        <pc:picChg chg="add mod topLvl">
          <ac:chgData name="Ed Moss" userId="37722af9-4b31-4bb5-b8c0-b86874b49c9e" providerId="ADAL" clId="{705A25B4-BD9A-48F0-AD3B-881500326710}" dt="2019-12-12T08:36:41.627" v="1523" actId="165"/>
          <ac:picMkLst>
            <pc:docMk/>
            <pc:sldMk cId="2069615776" sldId="416"/>
            <ac:picMk id="27" creationId="{8C415D82-CFB8-4BD4-BF55-F024D84B024D}"/>
          </ac:picMkLst>
        </pc:picChg>
        <pc:picChg chg="add mod topLvl">
          <ac:chgData name="Ed Moss" userId="37722af9-4b31-4bb5-b8c0-b86874b49c9e" providerId="ADAL" clId="{705A25B4-BD9A-48F0-AD3B-881500326710}" dt="2019-12-12T08:36:41.627" v="1523" actId="165"/>
          <ac:picMkLst>
            <pc:docMk/>
            <pc:sldMk cId="2069615776" sldId="416"/>
            <ac:picMk id="28" creationId="{25BBA130-FB90-4EB0-8E45-1B1FC09AD56F}"/>
          </ac:picMkLst>
        </pc:picChg>
        <pc:picChg chg="add mod topLvl">
          <ac:chgData name="Ed Moss" userId="37722af9-4b31-4bb5-b8c0-b86874b49c9e" providerId="ADAL" clId="{705A25B4-BD9A-48F0-AD3B-881500326710}" dt="2019-12-12T08:36:41.627" v="1523" actId="165"/>
          <ac:picMkLst>
            <pc:docMk/>
            <pc:sldMk cId="2069615776" sldId="416"/>
            <ac:picMk id="29" creationId="{696C4D55-8193-483F-ADD0-FD5C38CE3863}"/>
          </ac:picMkLst>
        </pc:picChg>
        <pc:picChg chg="add mod topLvl">
          <ac:chgData name="Ed Moss" userId="37722af9-4b31-4bb5-b8c0-b86874b49c9e" providerId="ADAL" clId="{705A25B4-BD9A-48F0-AD3B-881500326710}" dt="2019-12-12T08:36:41.627" v="1523" actId="165"/>
          <ac:picMkLst>
            <pc:docMk/>
            <pc:sldMk cId="2069615776" sldId="416"/>
            <ac:picMk id="30" creationId="{DA5A5D42-2F0D-4A36-8AC8-A8924241C405}"/>
          </ac:picMkLst>
        </pc:picChg>
        <pc:picChg chg="add mod topLvl">
          <ac:chgData name="Ed Moss" userId="37722af9-4b31-4bb5-b8c0-b86874b49c9e" providerId="ADAL" clId="{705A25B4-BD9A-48F0-AD3B-881500326710}" dt="2019-12-12T08:36:41.627" v="1523" actId="165"/>
          <ac:picMkLst>
            <pc:docMk/>
            <pc:sldMk cId="2069615776" sldId="416"/>
            <ac:picMk id="31" creationId="{005CEF0B-4638-43EE-839C-952B4D338370}"/>
          </ac:picMkLst>
        </pc:picChg>
        <pc:picChg chg="add mod topLvl">
          <ac:chgData name="Ed Moss" userId="37722af9-4b31-4bb5-b8c0-b86874b49c9e" providerId="ADAL" clId="{705A25B4-BD9A-48F0-AD3B-881500326710}" dt="2019-12-12T08:42:59.951" v="1549" actId="1076"/>
          <ac:picMkLst>
            <pc:docMk/>
            <pc:sldMk cId="2069615776" sldId="416"/>
            <ac:picMk id="32" creationId="{01C89DDA-6629-4CD4-8CC7-2AB4D7F89C4B}"/>
          </ac:picMkLst>
        </pc:picChg>
        <pc:picChg chg="add mod topLvl">
          <ac:chgData name="Ed Moss" userId="37722af9-4b31-4bb5-b8c0-b86874b49c9e" providerId="ADAL" clId="{705A25B4-BD9A-48F0-AD3B-881500326710}" dt="2019-12-12T08:36:41.627" v="1523" actId="165"/>
          <ac:picMkLst>
            <pc:docMk/>
            <pc:sldMk cId="2069615776" sldId="416"/>
            <ac:picMk id="33" creationId="{64349911-DB01-436A-B66E-33D717937AEF}"/>
          </ac:picMkLst>
        </pc:picChg>
        <pc:picChg chg="add mod topLvl">
          <ac:chgData name="Ed Moss" userId="37722af9-4b31-4bb5-b8c0-b86874b49c9e" providerId="ADAL" clId="{705A25B4-BD9A-48F0-AD3B-881500326710}" dt="2019-12-12T08:36:41.627" v="1523" actId="165"/>
          <ac:picMkLst>
            <pc:docMk/>
            <pc:sldMk cId="2069615776" sldId="416"/>
            <ac:picMk id="34" creationId="{E5E97F7A-CCA1-429F-B12A-70F08220FC4A}"/>
          </ac:picMkLst>
        </pc:picChg>
        <pc:picChg chg="add mod topLvl">
          <ac:chgData name="Ed Moss" userId="37722af9-4b31-4bb5-b8c0-b86874b49c9e" providerId="ADAL" clId="{705A25B4-BD9A-48F0-AD3B-881500326710}" dt="2019-12-12T08:42:52.974" v="1548" actId="1076"/>
          <ac:picMkLst>
            <pc:docMk/>
            <pc:sldMk cId="2069615776" sldId="416"/>
            <ac:picMk id="35" creationId="{EAB5F3E1-6607-463E-8336-E46A51AB31E8}"/>
          </ac:picMkLst>
        </pc:picChg>
        <pc:picChg chg="add mod topLvl">
          <ac:chgData name="Ed Moss" userId="37722af9-4b31-4bb5-b8c0-b86874b49c9e" providerId="ADAL" clId="{705A25B4-BD9A-48F0-AD3B-881500326710}" dt="2019-12-12T08:36:41.627" v="1523" actId="165"/>
          <ac:picMkLst>
            <pc:docMk/>
            <pc:sldMk cId="2069615776" sldId="416"/>
            <ac:picMk id="36" creationId="{D919E237-12E3-462C-BAFB-CCB6624260F1}"/>
          </ac:picMkLst>
        </pc:picChg>
        <pc:picChg chg="add mod topLvl">
          <ac:chgData name="Ed Moss" userId="37722af9-4b31-4bb5-b8c0-b86874b49c9e" providerId="ADAL" clId="{705A25B4-BD9A-48F0-AD3B-881500326710}" dt="2019-12-12T08:36:41.627" v="1523" actId="165"/>
          <ac:picMkLst>
            <pc:docMk/>
            <pc:sldMk cId="2069615776" sldId="416"/>
            <ac:picMk id="37" creationId="{6EA6DB0A-A90C-4543-9CBF-47FCA86B9EC9}"/>
          </ac:picMkLst>
        </pc:picChg>
        <pc:picChg chg="add mod topLvl">
          <ac:chgData name="Ed Moss" userId="37722af9-4b31-4bb5-b8c0-b86874b49c9e" providerId="ADAL" clId="{705A25B4-BD9A-48F0-AD3B-881500326710}" dt="2019-12-12T08:36:41.627" v="1523" actId="165"/>
          <ac:picMkLst>
            <pc:docMk/>
            <pc:sldMk cId="2069615776" sldId="416"/>
            <ac:picMk id="38" creationId="{68DC14ED-2E13-4D2F-9B92-4900E0FE2128}"/>
          </ac:picMkLst>
        </pc:picChg>
        <pc:picChg chg="add del mod">
          <ac:chgData name="Ed Moss" userId="37722af9-4b31-4bb5-b8c0-b86874b49c9e" providerId="ADAL" clId="{705A25B4-BD9A-48F0-AD3B-881500326710}" dt="2019-12-12T08:28:37.532" v="1459" actId="478"/>
          <ac:picMkLst>
            <pc:docMk/>
            <pc:sldMk cId="2069615776" sldId="416"/>
            <ac:picMk id="39" creationId="{C4D00E51-8580-41DB-9461-F3E6F06FCD44}"/>
          </ac:picMkLst>
        </pc:picChg>
        <pc:picChg chg="add del mod">
          <ac:chgData name="Ed Moss" userId="37722af9-4b31-4bb5-b8c0-b86874b49c9e" providerId="ADAL" clId="{705A25B4-BD9A-48F0-AD3B-881500326710}" dt="2019-12-12T08:28:35.182" v="1458" actId="478"/>
          <ac:picMkLst>
            <pc:docMk/>
            <pc:sldMk cId="2069615776" sldId="416"/>
            <ac:picMk id="40" creationId="{777E45AD-5CB4-44EB-BFF7-E16A5D83950C}"/>
          </ac:picMkLst>
        </pc:picChg>
      </pc:sldChg>
      <pc:sldChg chg="addSp delSp modSp add">
        <pc:chgData name="Ed Moss" userId="37722af9-4b31-4bb5-b8c0-b86874b49c9e" providerId="ADAL" clId="{705A25B4-BD9A-48F0-AD3B-881500326710}" dt="2019-12-12T15:25:51.802" v="3565" actId="478"/>
        <pc:sldMkLst>
          <pc:docMk/>
          <pc:sldMk cId="697081408" sldId="417"/>
        </pc:sldMkLst>
        <pc:spChg chg="add del mod">
          <ac:chgData name="Ed Moss" userId="37722af9-4b31-4bb5-b8c0-b86874b49c9e" providerId="ADAL" clId="{705A25B4-BD9A-48F0-AD3B-881500326710}" dt="2019-12-11T15:29:25.657" v="634" actId="11529"/>
          <ac:spMkLst>
            <pc:docMk/>
            <pc:sldMk cId="697081408" sldId="417"/>
            <ac:spMk id="4" creationId="{8FEA8D05-8D8C-4CF2-A61A-E2C5D8472B0B}"/>
          </ac:spMkLst>
        </pc:spChg>
        <pc:spChg chg="add del mod">
          <ac:chgData name="Ed Moss" userId="37722af9-4b31-4bb5-b8c0-b86874b49c9e" providerId="ADAL" clId="{705A25B4-BD9A-48F0-AD3B-881500326710}" dt="2019-12-11T15:35:47.593" v="713" actId="478"/>
          <ac:spMkLst>
            <pc:docMk/>
            <pc:sldMk cId="697081408" sldId="417"/>
            <ac:spMk id="5" creationId="{23E083AD-0B59-4908-9C34-74F48414F615}"/>
          </ac:spMkLst>
        </pc:spChg>
        <pc:spChg chg="add del mod">
          <ac:chgData name="Ed Moss" userId="37722af9-4b31-4bb5-b8c0-b86874b49c9e" providerId="ADAL" clId="{705A25B4-BD9A-48F0-AD3B-881500326710}" dt="2019-12-11T15:35:46.436" v="712" actId="478"/>
          <ac:spMkLst>
            <pc:docMk/>
            <pc:sldMk cId="697081408" sldId="417"/>
            <ac:spMk id="6" creationId="{EE6F62D8-A24D-4A36-80EB-29529A417CA0}"/>
          </ac:spMkLst>
        </pc:spChg>
        <pc:spChg chg="mod">
          <ac:chgData name="Ed Moss" userId="37722af9-4b31-4bb5-b8c0-b86874b49c9e" providerId="ADAL" clId="{705A25B4-BD9A-48F0-AD3B-881500326710}" dt="2019-12-11T15:28:51.544" v="632" actId="207"/>
          <ac:spMkLst>
            <pc:docMk/>
            <pc:sldMk cId="697081408" sldId="417"/>
            <ac:spMk id="19" creationId="{5252A847-DE45-4FA3-A1F8-EEBEB845FF8E}"/>
          </ac:spMkLst>
        </pc:spChg>
        <pc:spChg chg="add mod">
          <ac:chgData name="Ed Moss" userId="37722af9-4b31-4bb5-b8c0-b86874b49c9e" providerId="ADAL" clId="{705A25B4-BD9A-48F0-AD3B-881500326710}" dt="2019-12-11T15:38:33.595" v="737" actId="1582"/>
          <ac:spMkLst>
            <pc:docMk/>
            <pc:sldMk cId="697081408" sldId="417"/>
            <ac:spMk id="38" creationId="{3AAF8BC6-C5A8-463E-974A-7EC956A89400}"/>
          </ac:spMkLst>
        </pc:spChg>
        <pc:spChg chg="add del mod">
          <ac:chgData name="Ed Moss" userId="37722af9-4b31-4bb5-b8c0-b86874b49c9e" providerId="ADAL" clId="{705A25B4-BD9A-48F0-AD3B-881500326710}" dt="2019-12-11T15:31:31.296" v="652" actId="478"/>
          <ac:spMkLst>
            <pc:docMk/>
            <pc:sldMk cId="697081408" sldId="417"/>
            <ac:spMk id="39" creationId="{F1B5A6AE-79ED-4760-BA7A-87C4682A853E}"/>
          </ac:spMkLst>
        </pc:spChg>
        <pc:spChg chg="add mod">
          <ac:chgData name="Ed Moss" userId="37722af9-4b31-4bb5-b8c0-b86874b49c9e" providerId="ADAL" clId="{705A25B4-BD9A-48F0-AD3B-881500326710}" dt="2019-12-11T15:38:33.595" v="737" actId="1582"/>
          <ac:spMkLst>
            <pc:docMk/>
            <pc:sldMk cId="697081408" sldId="417"/>
            <ac:spMk id="40" creationId="{6F641854-3AE4-41CF-A181-CD68F7F2664B}"/>
          </ac:spMkLst>
        </pc:spChg>
        <pc:spChg chg="add mod">
          <ac:chgData name="Ed Moss" userId="37722af9-4b31-4bb5-b8c0-b86874b49c9e" providerId="ADAL" clId="{705A25B4-BD9A-48F0-AD3B-881500326710}" dt="2019-12-11T15:38:33.595" v="737" actId="1582"/>
          <ac:spMkLst>
            <pc:docMk/>
            <pc:sldMk cId="697081408" sldId="417"/>
            <ac:spMk id="41" creationId="{F10D335E-821F-4F54-9606-F2B1CCD71649}"/>
          </ac:spMkLst>
        </pc:spChg>
        <pc:spChg chg="add del mod">
          <ac:chgData name="Ed Moss" userId="37722af9-4b31-4bb5-b8c0-b86874b49c9e" providerId="ADAL" clId="{705A25B4-BD9A-48F0-AD3B-881500326710}" dt="2019-12-11T15:33:23.896" v="668" actId="11529"/>
          <ac:spMkLst>
            <pc:docMk/>
            <pc:sldMk cId="697081408" sldId="417"/>
            <ac:spMk id="42" creationId="{7B109089-36D2-402E-9F6C-E85F9BCCF6E0}"/>
          </ac:spMkLst>
        </pc:spChg>
        <pc:spChg chg="add mod">
          <ac:chgData name="Ed Moss" userId="37722af9-4b31-4bb5-b8c0-b86874b49c9e" providerId="ADAL" clId="{705A25B4-BD9A-48F0-AD3B-881500326710}" dt="2019-12-11T15:38:33.595" v="737" actId="1582"/>
          <ac:spMkLst>
            <pc:docMk/>
            <pc:sldMk cId="697081408" sldId="417"/>
            <ac:spMk id="43" creationId="{1263C107-BBC2-4814-ACEB-BF714DF60612}"/>
          </ac:spMkLst>
        </pc:spChg>
        <pc:spChg chg="add mod">
          <ac:chgData name="Ed Moss" userId="37722af9-4b31-4bb5-b8c0-b86874b49c9e" providerId="ADAL" clId="{705A25B4-BD9A-48F0-AD3B-881500326710}" dt="2019-12-11T15:38:33.595" v="737" actId="1582"/>
          <ac:spMkLst>
            <pc:docMk/>
            <pc:sldMk cId="697081408" sldId="417"/>
            <ac:spMk id="44" creationId="{62472C76-537A-4FE3-AA72-31E9C1ADD05E}"/>
          </ac:spMkLst>
        </pc:spChg>
        <pc:spChg chg="add mod">
          <ac:chgData name="Ed Moss" userId="37722af9-4b31-4bb5-b8c0-b86874b49c9e" providerId="ADAL" clId="{705A25B4-BD9A-48F0-AD3B-881500326710}" dt="2019-12-11T15:38:33.595" v="737" actId="1582"/>
          <ac:spMkLst>
            <pc:docMk/>
            <pc:sldMk cId="697081408" sldId="417"/>
            <ac:spMk id="45" creationId="{2B2F63BA-61FB-45CE-AC5F-BB6D7358F493}"/>
          </ac:spMkLst>
        </pc:spChg>
        <pc:spChg chg="add mod">
          <ac:chgData name="Ed Moss" userId="37722af9-4b31-4bb5-b8c0-b86874b49c9e" providerId="ADAL" clId="{705A25B4-BD9A-48F0-AD3B-881500326710}" dt="2019-12-11T15:38:33.595" v="737" actId="1582"/>
          <ac:spMkLst>
            <pc:docMk/>
            <pc:sldMk cId="697081408" sldId="417"/>
            <ac:spMk id="47" creationId="{E94D8249-8392-42AD-8B32-AFC1D8B87A87}"/>
          </ac:spMkLst>
        </pc:spChg>
        <pc:spChg chg="add mod">
          <ac:chgData name="Ed Moss" userId="37722af9-4b31-4bb5-b8c0-b86874b49c9e" providerId="ADAL" clId="{705A25B4-BD9A-48F0-AD3B-881500326710}" dt="2019-12-11T15:38:33.595" v="737" actId="1582"/>
          <ac:spMkLst>
            <pc:docMk/>
            <pc:sldMk cId="697081408" sldId="417"/>
            <ac:spMk id="48" creationId="{07ED0BD2-CE74-46A9-9B58-70A7AA7EEE91}"/>
          </ac:spMkLst>
        </pc:spChg>
        <pc:spChg chg="add mod">
          <ac:chgData name="Ed Moss" userId="37722af9-4b31-4bb5-b8c0-b86874b49c9e" providerId="ADAL" clId="{705A25B4-BD9A-48F0-AD3B-881500326710}" dt="2019-12-11T15:38:33.595" v="737" actId="1582"/>
          <ac:spMkLst>
            <pc:docMk/>
            <pc:sldMk cId="697081408" sldId="417"/>
            <ac:spMk id="49" creationId="{202A5F93-6F44-49AB-B5DB-62E280052902}"/>
          </ac:spMkLst>
        </pc:spChg>
        <pc:grpChg chg="del">
          <ac:chgData name="Ed Moss" userId="37722af9-4b31-4bb5-b8c0-b86874b49c9e" providerId="ADAL" clId="{705A25B4-BD9A-48F0-AD3B-881500326710}" dt="2019-12-11T15:32:26.323" v="659" actId="165"/>
          <ac:grpSpMkLst>
            <pc:docMk/>
            <pc:sldMk cId="697081408" sldId="417"/>
            <ac:grpSpMk id="3" creationId="{27D65D61-0D37-4504-8F30-6122DBFDF026}"/>
          </ac:grpSpMkLst>
        </pc:grpChg>
        <pc:picChg chg="del">
          <ac:chgData name="Ed Moss" userId="37722af9-4b31-4bb5-b8c0-b86874b49c9e" providerId="ADAL" clId="{705A25B4-BD9A-48F0-AD3B-881500326710}" dt="2019-12-12T15:25:51.802" v="3565" actId="478"/>
          <ac:picMkLst>
            <pc:docMk/>
            <pc:sldMk cId="697081408" sldId="417"/>
            <ac:picMk id="2" creationId="{44CAFC3E-34C9-43D6-B79B-9D4FB78B0595}"/>
          </ac:picMkLst>
        </pc:picChg>
        <pc:picChg chg="mod topLvl">
          <ac:chgData name="Ed Moss" userId="37722af9-4b31-4bb5-b8c0-b86874b49c9e" providerId="ADAL" clId="{705A25B4-BD9A-48F0-AD3B-881500326710}" dt="2019-12-11T15:32:26.323" v="659" actId="165"/>
          <ac:picMkLst>
            <pc:docMk/>
            <pc:sldMk cId="697081408" sldId="417"/>
            <ac:picMk id="9" creationId="{5F9EF25A-6753-423D-9993-AA4A7E651A08}"/>
          </ac:picMkLst>
        </pc:picChg>
        <pc:picChg chg="mod topLvl">
          <ac:chgData name="Ed Moss" userId="37722af9-4b31-4bb5-b8c0-b86874b49c9e" providerId="ADAL" clId="{705A25B4-BD9A-48F0-AD3B-881500326710}" dt="2019-12-11T15:32:26.323" v="659" actId="165"/>
          <ac:picMkLst>
            <pc:docMk/>
            <pc:sldMk cId="697081408" sldId="417"/>
            <ac:picMk id="10" creationId="{734935B3-8448-4284-B38E-2B588345061F}"/>
          </ac:picMkLst>
        </pc:picChg>
        <pc:picChg chg="mod topLvl">
          <ac:chgData name="Ed Moss" userId="37722af9-4b31-4bb5-b8c0-b86874b49c9e" providerId="ADAL" clId="{705A25B4-BD9A-48F0-AD3B-881500326710}" dt="2019-12-11T15:32:26.323" v="659" actId="165"/>
          <ac:picMkLst>
            <pc:docMk/>
            <pc:sldMk cId="697081408" sldId="417"/>
            <ac:picMk id="11" creationId="{A310A366-A7B6-476F-8901-5CB1AC369BDC}"/>
          </ac:picMkLst>
        </pc:picChg>
        <pc:picChg chg="mod topLvl">
          <ac:chgData name="Ed Moss" userId="37722af9-4b31-4bb5-b8c0-b86874b49c9e" providerId="ADAL" clId="{705A25B4-BD9A-48F0-AD3B-881500326710}" dt="2019-12-11T15:32:26.323" v="659" actId="165"/>
          <ac:picMkLst>
            <pc:docMk/>
            <pc:sldMk cId="697081408" sldId="417"/>
            <ac:picMk id="12" creationId="{BC0E9F8F-A371-464F-A82D-87C3D911359B}"/>
          </ac:picMkLst>
        </pc:picChg>
        <pc:picChg chg="mod topLvl">
          <ac:chgData name="Ed Moss" userId="37722af9-4b31-4bb5-b8c0-b86874b49c9e" providerId="ADAL" clId="{705A25B4-BD9A-48F0-AD3B-881500326710}" dt="2019-12-11T15:35:37.439" v="709" actId="1076"/>
          <ac:picMkLst>
            <pc:docMk/>
            <pc:sldMk cId="697081408" sldId="417"/>
            <ac:picMk id="13" creationId="{7E7F7FE5-5413-4851-9804-B809B4527FDB}"/>
          </ac:picMkLst>
        </pc:picChg>
        <pc:picChg chg="mod topLvl">
          <ac:chgData name="Ed Moss" userId="37722af9-4b31-4bb5-b8c0-b86874b49c9e" providerId="ADAL" clId="{705A25B4-BD9A-48F0-AD3B-881500326710}" dt="2019-12-11T15:32:26.323" v="659" actId="165"/>
          <ac:picMkLst>
            <pc:docMk/>
            <pc:sldMk cId="697081408" sldId="417"/>
            <ac:picMk id="14" creationId="{5DFB5AE3-F58D-49B6-AC65-8790E31E6257}"/>
          </ac:picMkLst>
        </pc:picChg>
        <pc:picChg chg="mod topLvl">
          <ac:chgData name="Ed Moss" userId="37722af9-4b31-4bb5-b8c0-b86874b49c9e" providerId="ADAL" clId="{705A25B4-BD9A-48F0-AD3B-881500326710}" dt="2019-12-11T15:32:26.323" v="659" actId="165"/>
          <ac:picMkLst>
            <pc:docMk/>
            <pc:sldMk cId="697081408" sldId="417"/>
            <ac:picMk id="15" creationId="{8A402A3B-8920-49E0-8E6D-2C73F0EEEF5F}"/>
          </ac:picMkLst>
        </pc:picChg>
        <pc:picChg chg="mod topLvl">
          <ac:chgData name="Ed Moss" userId="37722af9-4b31-4bb5-b8c0-b86874b49c9e" providerId="ADAL" clId="{705A25B4-BD9A-48F0-AD3B-881500326710}" dt="2019-12-11T15:34:50.240" v="702" actId="1037"/>
          <ac:picMkLst>
            <pc:docMk/>
            <pc:sldMk cId="697081408" sldId="417"/>
            <ac:picMk id="16" creationId="{D419EE26-9BCC-4D41-B412-0F68CF276EDA}"/>
          </ac:picMkLst>
        </pc:picChg>
        <pc:picChg chg="mod topLvl">
          <ac:chgData name="Ed Moss" userId="37722af9-4b31-4bb5-b8c0-b86874b49c9e" providerId="ADAL" clId="{705A25B4-BD9A-48F0-AD3B-881500326710}" dt="2019-12-11T15:32:26.323" v="659" actId="165"/>
          <ac:picMkLst>
            <pc:docMk/>
            <pc:sldMk cId="697081408" sldId="417"/>
            <ac:picMk id="17" creationId="{93D5403E-3C8D-449B-8A11-62639815102F}"/>
          </ac:picMkLst>
        </pc:picChg>
        <pc:picChg chg="mod topLvl">
          <ac:chgData name="Ed Moss" userId="37722af9-4b31-4bb5-b8c0-b86874b49c9e" providerId="ADAL" clId="{705A25B4-BD9A-48F0-AD3B-881500326710}" dt="2019-12-11T15:33:59.486" v="672" actId="1076"/>
          <ac:picMkLst>
            <pc:docMk/>
            <pc:sldMk cId="697081408" sldId="417"/>
            <ac:picMk id="20" creationId="{4C0BAE37-C443-4950-9F9B-A225295AA967}"/>
          </ac:picMkLst>
        </pc:picChg>
        <pc:picChg chg="mod topLvl">
          <ac:chgData name="Ed Moss" userId="37722af9-4b31-4bb5-b8c0-b86874b49c9e" providerId="ADAL" clId="{705A25B4-BD9A-48F0-AD3B-881500326710}" dt="2019-12-11T15:32:26.323" v="659" actId="165"/>
          <ac:picMkLst>
            <pc:docMk/>
            <pc:sldMk cId="697081408" sldId="417"/>
            <ac:picMk id="21" creationId="{79BD101F-EADB-4134-855C-18944B9C54FC}"/>
          </ac:picMkLst>
        </pc:picChg>
        <pc:picChg chg="mod topLvl">
          <ac:chgData name="Ed Moss" userId="37722af9-4b31-4bb5-b8c0-b86874b49c9e" providerId="ADAL" clId="{705A25B4-BD9A-48F0-AD3B-881500326710}" dt="2019-12-11T15:36:00.309" v="715" actId="1076"/>
          <ac:picMkLst>
            <pc:docMk/>
            <pc:sldMk cId="697081408" sldId="417"/>
            <ac:picMk id="22" creationId="{3FE0173C-B3E1-4EBE-84D6-D6E2C100AEB6}"/>
          </ac:picMkLst>
        </pc:picChg>
        <pc:picChg chg="mod topLvl">
          <ac:chgData name="Ed Moss" userId="37722af9-4b31-4bb5-b8c0-b86874b49c9e" providerId="ADAL" clId="{705A25B4-BD9A-48F0-AD3B-881500326710}" dt="2019-12-11T15:32:26.323" v="659" actId="165"/>
          <ac:picMkLst>
            <pc:docMk/>
            <pc:sldMk cId="697081408" sldId="417"/>
            <ac:picMk id="23" creationId="{6BB2FC03-AC90-4CE9-A0AF-B644DCE91EAD}"/>
          </ac:picMkLst>
        </pc:picChg>
        <pc:picChg chg="mod topLvl">
          <ac:chgData name="Ed Moss" userId="37722af9-4b31-4bb5-b8c0-b86874b49c9e" providerId="ADAL" clId="{705A25B4-BD9A-48F0-AD3B-881500326710}" dt="2019-12-11T15:32:26.323" v="659" actId="165"/>
          <ac:picMkLst>
            <pc:docMk/>
            <pc:sldMk cId="697081408" sldId="417"/>
            <ac:picMk id="24" creationId="{CBFE5564-BAE1-4ACC-877C-8A69B77FDDAA}"/>
          </ac:picMkLst>
        </pc:picChg>
        <pc:picChg chg="mod topLvl">
          <ac:chgData name="Ed Moss" userId="37722af9-4b31-4bb5-b8c0-b86874b49c9e" providerId="ADAL" clId="{705A25B4-BD9A-48F0-AD3B-881500326710}" dt="2019-12-11T15:32:26.323" v="659" actId="165"/>
          <ac:picMkLst>
            <pc:docMk/>
            <pc:sldMk cId="697081408" sldId="417"/>
            <ac:picMk id="25" creationId="{76C9EA34-33C8-4D72-8290-E14870C210E4}"/>
          </ac:picMkLst>
        </pc:picChg>
        <pc:picChg chg="mod topLvl">
          <ac:chgData name="Ed Moss" userId="37722af9-4b31-4bb5-b8c0-b86874b49c9e" providerId="ADAL" clId="{705A25B4-BD9A-48F0-AD3B-881500326710}" dt="2019-12-11T15:32:26.323" v="659" actId="165"/>
          <ac:picMkLst>
            <pc:docMk/>
            <pc:sldMk cId="697081408" sldId="417"/>
            <ac:picMk id="26" creationId="{0902FF2A-6C10-40FF-BA9C-C355C3E34034}"/>
          </ac:picMkLst>
        </pc:picChg>
        <pc:picChg chg="mod topLvl">
          <ac:chgData name="Ed Moss" userId="37722af9-4b31-4bb5-b8c0-b86874b49c9e" providerId="ADAL" clId="{705A25B4-BD9A-48F0-AD3B-881500326710}" dt="2019-12-11T15:32:26.323" v="659" actId="165"/>
          <ac:picMkLst>
            <pc:docMk/>
            <pc:sldMk cId="697081408" sldId="417"/>
            <ac:picMk id="27" creationId="{702337D1-9B95-41C9-98E8-6591686C6E9C}"/>
          </ac:picMkLst>
        </pc:picChg>
        <pc:picChg chg="mod topLvl">
          <ac:chgData name="Ed Moss" userId="37722af9-4b31-4bb5-b8c0-b86874b49c9e" providerId="ADAL" clId="{705A25B4-BD9A-48F0-AD3B-881500326710}" dt="2019-12-11T15:32:26.323" v="659" actId="165"/>
          <ac:picMkLst>
            <pc:docMk/>
            <pc:sldMk cId="697081408" sldId="417"/>
            <ac:picMk id="28" creationId="{669684EE-F3B0-4B70-808C-E10A21A486C3}"/>
          </ac:picMkLst>
        </pc:picChg>
        <pc:picChg chg="mod topLvl">
          <ac:chgData name="Ed Moss" userId="37722af9-4b31-4bb5-b8c0-b86874b49c9e" providerId="ADAL" clId="{705A25B4-BD9A-48F0-AD3B-881500326710}" dt="2019-12-11T15:32:26.323" v="659" actId="165"/>
          <ac:picMkLst>
            <pc:docMk/>
            <pc:sldMk cId="697081408" sldId="417"/>
            <ac:picMk id="29" creationId="{99DEC334-87B4-4DE5-8D47-25D0A7A32A69}"/>
          </ac:picMkLst>
        </pc:picChg>
        <pc:picChg chg="mod topLvl">
          <ac:chgData name="Ed Moss" userId="37722af9-4b31-4bb5-b8c0-b86874b49c9e" providerId="ADAL" clId="{705A25B4-BD9A-48F0-AD3B-881500326710}" dt="2019-12-11T15:32:26.323" v="659" actId="165"/>
          <ac:picMkLst>
            <pc:docMk/>
            <pc:sldMk cId="697081408" sldId="417"/>
            <ac:picMk id="30" creationId="{732FCC25-0D09-4FE2-A3ED-281D255A55D8}"/>
          </ac:picMkLst>
        </pc:picChg>
        <pc:picChg chg="mod topLvl">
          <ac:chgData name="Ed Moss" userId="37722af9-4b31-4bb5-b8c0-b86874b49c9e" providerId="ADAL" clId="{705A25B4-BD9A-48F0-AD3B-881500326710}" dt="2019-12-11T15:32:26.323" v="659" actId="165"/>
          <ac:picMkLst>
            <pc:docMk/>
            <pc:sldMk cId="697081408" sldId="417"/>
            <ac:picMk id="31" creationId="{0AF75992-D323-43AB-B395-64D78461B659}"/>
          </ac:picMkLst>
        </pc:picChg>
        <pc:picChg chg="mod topLvl">
          <ac:chgData name="Ed Moss" userId="37722af9-4b31-4bb5-b8c0-b86874b49c9e" providerId="ADAL" clId="{705A25B4-BD9A-48F0-AD3B-881500326710}" dt="2019-12-11T15:32:31.535" v="660" actId="1076"/>
          <ac:picMkLst>
            <pc:docMk/>
            <pc:sldMk cId="697081408" sldId="417"/>
            <ac:picMk id="32" creationId="{37748085-8438-4E9E-BD39-CED75A9507F8}"/>
          </ac:picMkLst>
        </pc:picChg>
        <pc:picChg chg="del mod topLvl">
          <ac:chgData name="Ed Moss" userId="37722af9-4b31-4bb5-b8c0-b86874b49c9e" providerId="ADAL" clId="{705A25B4-BD9A-48F0-AD3B-881500326710}" dt="2019-12-11T15:36:26.419" v="720" actId="478"/>
          <ac:picMkLst>
            <pc:docMk/>
            <pc:sldMk cId="697081408" sldId="417"/>
            <ac:picMk id="33" creationId="{9D836906-DDAF-484E-9A4F-DF064B1D7258}"/>
          </ac:picMkLst>
        </pc:picChg>
        <pc:picChg chg="mod topLvl">
          <ac:chgData name="Ed Moss" userId="37722af9-4b31-4bb5-b8c0-b86874b49c9e" providerId="ADAL" clId="{705A25B4-BD9A-48F0-AD3B-881500326710}" dt="2019-12-11T15:35:57.670" v="714" actId="1076"/>
          <ac:picMkLst>
            <pc:docMk/>
            <pc:sldMk cId="697081408" sldId="417"/>
            <ac:picMk id="34" creationId="{C8C30B4F-8553-4103-A73A-701102E7E302}"/>
          </ac:picMkLst>
        </pc:picChg>
        <pc:picChg chg="mod topLvl">
          <ac:chgData name="Ed Moss" userId="37722af9-4b31-4bb5-b8c0-b86874b49c9e" providerId="ADAL" clId="{705A25B4-BD9A-48F0-AD3B-881500326710}" dt="2019-12-11T15:34:54.574" v="703" actId="1076"/>
          <ac:picMkLst>
            <pc:docMk/>
            <pc:sldMk cId="697081408" sldId="417"/>
            <ac:picMk id="35" creationId="{7295721C-B402-4037-B5D9-13789A716E21}"/>
          </ac:picMkLst>
        </pc:picChg>
        <pc:picChg chg="mod topLvl">
          <ac:chgData name="Ed Moss" userId="37722af9-4b31-4bb5-b8c0-b86874b49c9e" providerId="ADAL" clId="{705A25B4-BD9A-48F0-AD3B-881500326710}" dt="2019-12-11T15:32:26.323" v="659" actId="165"/>
          <ac:picMkLst>
            <pc:docMk/>
            <pc:sldMk cId="697081408" sldId="417"/>
            <ac:picMk id="36" creationId="{3FFCB498-CDE6-4323-8753-ED670EAC806A}"/>
          </ac:picMkLst>
        </pc:picChg>
        <pc:picChg chg="mod topLvl">
          <ac:chgData name="Ed Moss" userId="37722af9-4b31-4bb5-b8c0-b86874b49c9e" providerId="ADAL" clId="{705A25B4-BD9A-48F0-AD3B-881500326710}" dt="2019-12-11T15:37:36.494" v="731" actId="1076"/>
          <ac:picMkLst>
            <pc:docMk/>
            <pc:sldMk cId="697081408" sldId="417"/>
            <ac:picMk id="37" creationId="{1F205B92-2979-4E3F-B473-A1C8D385420E}"/>
          </ac:picMkLst>
        </pc:picChg>
        <pc:picChg chg="add mod">
          <ac:chgData name="Ed Moss" userId="37722af9-4b31-4bb5-b8c0-b86874b49c9e" providerId="ADAL" clId="{705A25B4-BD9A-48F0-AD3B-881500326710}" dt="2019-12-11T15:36:35.048" v="722" actId="1076"/>
          <ac:picMkLst>
            <pc:docMk/>
            <pc:sldMk cId="697081408" sldId="417"/>
            <ac:picMk id="46" creationId="{4BC7BD21-D122-48E8-87BD-2833E9DAEE5B}"/>
          </ac:picMkLst>
        </pc:picChg>
      </pc:sldChg>
      <pc:sldChg chg="delSp modSp add">
        <pc:chgData name="Ed Moss" userId="37722af9-4b31-4bb5-b8c0-b86874b49c9e" providerId="ADAL" clId="{705A25B4-BD9A-48F0-AD3B-881500326710}" dt="2019-12-12T15:27:35.176" v="3574" actId="207"/>
        <pc:sldMkLst>
          <pc:docMk/>
          <pc:sldMk cId="2255798918" sldId="418"/>
        </pc:sldMkLst>
        <pc:graphicFrameChg chg="modGraphic">
          <ac:chgData name="Ed Moss" userId="37722af9-4b31-4bb5-b8c0-b86874b49c9e" providerId="ADAL" clId="{705A25B4-BD9A-48F0-AD3B-881500326710}" dt="2019-12-12T15:27:35.176" v="3574" actId="207"/>
          <ac:graphicFrameMkLst>
            <pc:docMk/>
            <pc:sldMk cId="2255798918" sldId="418"/>
            <ac:graphicFrameMk id="9" creationId="{9BB54874-7282-4E75-8AF2-5D395914AF91}"/>
          </ac:graphicFrameMkLst>
        </pc:graphicFrameChg>
        <pc:picChg chg="del">
          <ac:chgData name="Ed Moss" userId="37722af9-4b31-4bb5-b8c0-b86874b49c9e" providerId="ADAL" clId="{705A25B4-BD9A-48F0-AD3B-881500326710}" dt="2019-12-12T15:25:47.311" v="3563" actId="478"/>
          <ac:picMkLst>
            <pc:docMk/>
            <pc:sldMk cId="2255798918" sldId="418"/>
            <ac:picMk id="2" creationId="{44CAFC3E-34C9-43D6-B79B-9D4FB78B0595}"/>
          </ac:picMkLst>
        </pc:picChg>
      </pc:sldChg>
      <pc:sldChg chg="delSp modSp add">
        <pc:chgData name="Ed Moss" userId="37722af9-4b31-4bb5-b8c0-b86874b49c9e" providerId="ADAL" clId="{705A25B4-BD9A-48F0-AD3B-881500326710}" dt="2019-12-12T15:27:22.496" v="3570" actId="207"/>
        <pc:sldMkLst>
          <pc:docMk/>
          <pc:sldMk cId="4150542858" sldId="419"/>
        </pc:sldMkLst>
        <pc:graphicFrameChg chg="modGraphic">
          <ac:chgData name="Ed Moss" userId="37722af9-4b31-4bb5-b8c0-b86874b49c9e" providerId="ADAL" clId="{705A25B4-BD9A-48F0-AD3B-881500326710}" dt="2019-12-12T15:27:22.496" v="3570" actId="207"/>
          <ac:graphicFrameMkLst>
            <pc:docMk/>
            <pc:sldMk cId="4150542858" sldId="419"/>
            <ac:graphicFrameMk id="9" creationId="{30C1ADA3-950A-4323-BE8E-8373438B5049}"/>
          </ac:graphicFrameMkLst>
        </pc:graphicFrameChg>
        <pc:picChg chg="del">
          <ac:chgData name="Ed Moss" userId="37722af9-4b31-4bb5-b8c0-b86874b49c9e" providerId="ADAL" clId="{705A25B4-BD9A-48F0-AD3B-881500326710}" dt="2019-12-12T15:25:43.534" v="3561" actId="478"/>
          <ac:picMkLst>
            <pc:docMk/>
            <pc:sldMk cId="4150542858" sldId="419"/>
            <ac:picMk id="2" creationId="{44CAFC3E-34C9-43D6-B79B-9D4FB78B0595}"/>
          </ac:picMkLst>
        </pc:picChg>
      </pc:sldChg>
      <pc:sldChg chg="delSp modSp add">
        <pc:chgData name="Ed Moss" userId="37722af9-4b31-4bb5-b8c0-b86874b49c9e" providerId="ADAL" clId="{705A25B4-BD9A-48F0-AD3B-881500326710}" dt="2019-12-12T15:25:39.399" v="3559" actId="478"/>
        <pc:sldMkLst>
          <pc:docMk/>
          <pc:sldMk cId="1058743873" sldId="420"/>
        </pc:sldMkLst>
        <pc:spChg chg="mod">
          <ac:chgData name="Ed Moss" userId="37722af9-4b31-4bb5-b8c0-b86874b49c9e" providerId="ADAL" clId="{705A25B4-BD9A-48F0-AD3B-881500326710}" dt="2019-12-12T08:50:43.380" v="1668" actId="20577"/>
          <ac:spMkLst>
            <pc:docMk/>
            <pc:sldMk cId="1058743873" sldId="420"/>
            <ac:spMk id="19" creationId="{5252A847-DE45-4FA3-A1F8-EEBEB845FF8E}"/>
          </ac:spMkLst>
        </pc:spChg>
        <pc:picChg chg="del">
          <ac:chgData name="Ed Moss" userId="37722af9-4b31-4bb5-b8c0-b86874b49c9e" providerId="ADAL" clId="{705A25B4-BD9A-48F0-AD3B-881500326710}" dt="2019-12-12T15:25:39.399" v="3559" actId="478"/>
          <ac:picMkLst>
            <pc:docMk/>
            <pc:sldMk cId="1058743873" sldId="420"/>
            <ac:picMk id="2" creationId="{44CAFC3E-34C9-43D6-B79B-9D4FB78B0595}"/>
          </ac:picMkLst>
        </pc:picChg>
      </pc:sldChg>
      <pc:sldChg chg="addSp delSp modSp add">
        <pc:chgData name="Ed Moss" userId="37722af9-4b31-4bb5-b8c0-b86874b49c9e" providerId="ADAL" clId="{705A25B4-BD9A-48F0-AD3B-881500326710}" dt="2019-12-12T15:25:35.300" v="3557" actId="478"/>
        <pc:sldMkLst>
          <pc:docMk/>
          <pc:sldMk cId="646035383" sldId="421"/>
        </pc:sldMkLst>
        <pc:spChg chg="mod">
          <ac:chgData name="Ed Moss" userId="37722af9-4b31-4bb5-b8c0-b86874b49c9e" providerId="ADAL" clId="{705A25B4-BD9A-48F0-AD3B-881500326710}" dt="2019-12-12T09:15:04.171" v="2164" actId="1036"/>
          <ac:spMkLst>
            <pc:docMk/>
            <pc:sldMk cId="646035383" sldId="421"/>
            <ac:spMk id="10" creationId="{885408F3-3390-44B7-8692-004739AF3E70}"/>
          </ac:spMkLst>
        </pc:spChg>
        <pc:spChg chg="mod">
          <ac:chgData name="Ed Moss" userId="37722af9-4b31-4bb5-b8c0-b86874b49c9e" providerId="ADAL" clId="{705A25B4-BD9A-48F0-AD3B-881500326710}" dt="2019-12-12T09:59:38.664" v="3538" actId="207"/>
          <ac:spMkLst>
            <pc:docMk/>
            <pc:sldMk cId="646035383" sldId="421"/>
            <ac:spMk id="11" creationId="{959BEE0A-8F12-44E3-BD90-50ACAE1F1903}"/>
          </ac:spMkLst>
        </pc:spChg>
        <pc:spChg chg="mod">
          <ac:chgData name="Ed Moss" userId="37722af9-4b31-4bb5-b8c0-b86874b49c9e" providerId="ADAL" clId="{705A25B4-BD9A-48F0-AD3B-881500326710}" dt="2019-12-12T09:15:04.171" v="2164" actId="1036"/>
          <ac:spMkLst>
            <pc:docMk/>
            <pc:sldMk cId="646035383" sldId="421"/>
            <ac:spMk id="12" creationId="{CB3715EF-7103-46FA-AF70-858D72BA4F3A}"/>
          </ac:spMkLst>
        </pc:spChg>
        <pc:spChg chg="mod">
          <ac:chgData name="Ed Moss" userId="37722af9-4b31-4bb5-b8c0-b86874b49c9e" providerId="ADAL" clId="{705A25B4-BD9A-48F0-AD3B-881500326710}" dt="2019-12-12T09:14:50.815" v="2161" actId="20577"/>
          <ac:spMkLst>
            <pc:docMk/>
            <pc:sldMk cId="646035383" sldId="421"/>
            <ac:spMk id="19" creationId="{5252A847-DE45-4FA3-A1F8-EEBEB845FF8E}"/>
          </ac:spMkLst>
        </pc:spChg>
        <pc:spChg chg="add del">
          <ac:chgData name="Ed Moss" userId="37722af9-4b31-4bb5-b8c0-b86874b49c9e" providerId="ADAL" clId="{705A25B4-BD9A-48F0-AD3B-881500326710}" dt="2019-12-12T09:36:59.179" v="2620" actId="478"/>
          <ac:spMkLst>
            <pc:docMk/>
            <pc:sldMk cId="646035383" sldId="421"/>
            <ac:spMk id="100" creationId="{576DB7FF-42AC-4142-BCC7-B8523F1C602B}"/>
          </ac:spMkLst>
        </pc:spChg>
        <pc:grpChg chg="mod">
          <ac:chgData name="Ed Moss" userId="37722af9-4b31-4bb5-b8c0-b86874b49c9e" providerId="ADAL" clId="{705A25B4-BD9A-48F0-AD3B-881500326710}" dt="2019-12-12T09:15:04.171" v="2164" actId="1036"/>
          <ac:grpSpMkLst>
            <pc:docMk/>
            <pc:sldMk cId="646035383" sldId="421"/>
            <ac:grpSpMk id="4" creationId="{AF2FD7FD-39FE-44C5-B330-CA6604E9CAAE}"/>
          </ac:grpSpMkLst>
        </pc:grpChg>
        <pc:grpChg chg="mod">
          <ac:chgData name="Ed Moss" userId="37722af9-4b31-4bb5-b8c0-b86874b49c9e" providerId="ADAL" clId="{705A25B4-BD9A-48F0-AD3B-881500326710}" dt="2019-12-12T09:15:04.171" v="2164" actId="1036"/>
          <ac:grpSpMkLst>
            <pc:docMk/>
            <pc:sldMk cId="646035383" sldId="421"/>
            <ac:grpSpMk id="5" creationId="{404466C3-EBD8-41E6-BB41-991550927381}"/>
          </ac:grpSpMkLst>
        </pc:grpChg>
        <pc:grpChg chg="mod">
          <ac:chgData name="Ed Moss" userId="37722af9-4b31-4bb5-b8c0-b86874b49c9e" providerId="ADAL" clId="{705A25B4-BD9A-48F0-AD3B-881500326710}" dt="2019-12-12T09:15:04.171" v="2164" actId="1036"/>
          <ac:grpSpMkLst>
            <pc:docMk/>
            <pc:sldMk cId="646035383" sldId="421"/>
            <ac:grpSpMk id="99" creationId="{498CFDB8-0286-4AA2-B6EE-236B674E9F15}"/>
          </ac:grpSpMkLst>
        </pc:grpChg>
        <pc:picChg chg="del">
          <ac:chgData name="Ed Moss" userId="37722af9-4b31-4bb5-b8c0-b86874b49c9e" providerId="ADAL" clId="{705A25B4-BD9A-48F0-AD3B-881500326710}" dt="2019-12-12T15:25:35.300" v="3557" actId="478"/>
          <ac:picMkLst>
            <pc:docMk/>
            <pc:sldMk cId="646035383" sldId="421"/>
            <ac:picMk id="2" creationId="{A195BAFD-46CF-4732-BE21-173E4962570E}"/>
          </ac:picMkLst>
        </pc:picChg>
      </pc:sldChg>
      <pc:sldChg chg="addSp delSp modSp add ord">
        <pc:chgData name="Ed Moss" userId="37722af9-4b31-4bb5-b8c0-b86874b49c9e" providerId="ADAL" clId="{705A25B4-BD9A-48F0-AD3B-881500326710}" dt="2019-12-12T15:25:33.649" v="3556" actId="478"/>
        <pc:sldMkLst>
          <pc:docMk/>
          <pc:sldMk cId="3897729208" sldId="422"/>
        </pc:sldMkLst>
        <pc:spChg chg="del">
          <ac:chgData name="Ed Moss" userId="37722af9-4b31-4bb5-b8c0-b86874b49c9e" providerId="ADAL" clId="{705A25B4-BD9A-48F0-AD3B-881500326710}" dt="2019-12-12T09:17:27.240" v="2481" actId="478"/>
          <ac:spMkLst>
            <pc:docMk/>
            <pc:sldMk cId="3897729208" sldId="422"/>
            <ac:spMk id="10" creationId="{885408F3-3390-44B7-8692-004739AF3E70}"/>
          </ac:spMkLst>
        </pc:spChg>
        <pc:spChg chg="del">
          <ac:chgData name="Ed Moss" userId="37722af9-4b31-4bb5-b8c0-b86874b49c9e" providerId="ADAL" clId="{705A25B4-BD9A-48F0-AD3B-881500326710}" dt="2019-12-12T09:17:27.240" v="2481" actId="478"/>
          <ac:spMkLst>
            <pc:docMk/>
            <pc:sldMk cId="3897729208" sldId="422"/>
            <ac:spMk id="11" creationId="{959BEE0A-8F12-44E3-BD90-50ACAE1F1903}"/>
          </ac:spMkLst>
        </pc:spChg>
        <pc:spChg chg="del">
          <ac:chgData name="Ed Moss" userId="37722af9-4b31-4bb5-b8c0-b86874b49c9e" providerId="ADAL" clId="{705A25B4-BD9A-48F0-AD3B-881500326710}" dt="2019-12-12T09:17:27.240" v="2481" actId="478"/>
          <ac:spMkLst>
            <pc:docMk/>
            <pc:sldMk cId="3897729208" sldId="422"/>
            <ac:spMk id="12" creationId="{CB3715EF-7103-46FA-AF70-858D72BA4F3A}"/>
          </ac:spMkLst>
        </pc:spChg>
        <pc:spChg chg="mod">
          <ac:chgData name="Ed Moss" userId="37722af9-4b31-4bb5-b8c0-b86874b49c9e" providerId="ADAL" clId="{705A25B4-BD9A-48F0-AD3B-881500326710}" dt="2019-12-12T09:59:28.104" v="3537" actId="20577"/>
          <ac:spMkLst>
            <pc:docMk/>
            <pc:sldMk cId="3897729208" sldId="422"/>
            <ac:spMk id="19" creationId="{5252A847-DE45-4FA3-A1F8-EEBEB845FF8E}"/>
          </ac:spMkLst>
        </pc:spChg>
        <pc:grpChg chg="add mod">
          <ac:chgData name="Ed Moss" userId="37722af9-4b31-4bb5-b8c0-b86874b49c9e" providerId="ADAL" clId="{705A25B4-BD9A-48F0-AD3B-881500326710}" dt="2019-12-12T09:36:01.700" v="2586" actId="1035"/>
          <ac:grpSpMkLst>
            <pc:docMk/>
            <pc:sldMk cId="3897729208" sldId="422"/>
            <ac:grpSpMk id="3" creationId="{31865606-67A5-4252-AB9F-1715B1C0EC6F}"/>
          </ac:grpSpMkLst>
        </pc:grpChg>
        <pc:grpChg chg="del">
          <ac:chgData name="Ed Moss" userId="37722af9-4b31-4bb5-b8c0-b86874b49c9e" providerId="ADAL" clId="{705A25B4-BD9A-48F0-AD3B-881500326710}" dt="2019-12-12T09:17:27.240" v="2481" actId="478"/>
          <ac:grpSpMkLst>
            <pc:docMk/>
            <pc:sldMk cId="3897729208" sldId="422"/>
            <ac:grpSpMk id="4" creationId="{AF2FD7FD-39FE-44C5-B330-CA6604E9CAAE}"/>
          </ac:grpSpMkLst>
        </pc:grpChg>
        <pc:grpChg chg="del">
          <ac:chgData name="Ed Moss" userId="37722af9-4b31-4bb5-b8c0-b86874b49c9e" providerId="ADAL" clId="{705A25B4-BD9A-48F0-AD3B-881500326710}" dt="2019-12-12T09:17:27.240" v="2481" actId="478"/>
          <ac:grpSpMkLst>
            <pc:docMk/>
            <pc:sldMk cId="3897729208" sldId="422"/>
            <ac:grpSpMk id="5" creationId="{404466C3-EBD8-41E6-BB41-991550927381}"/>
          </ac:grpSpMkLst>
        </pc:grpChg>
        <pc:grpChg chg="del">
          <ac:chgData name="Ed Moss" userId="37722af9-4b31-4bb5-b8c0-b86874b49c9e" providerId="ADAL" clId="{705A25B4-BD9A-48F0-AD3B-881500326710}" dt="2019-12-12T09:17:27.240" v="2481" actId="478"/>
          <ac:grpSpMkLst>
            <pc:docMk/>
            <pc:sldMk cId="3897729208" sldId="422"/>
            <ac:grpSpMk id="99" creationId="{498CFDB8-0286-4AA2-B6EE-236B674E9F15}"/>
          </ac:grpSpMkLst>
        </pc:grpChg>
        <pc:picChg chg="del">
          <ac:chgData name="Ed Moss" userId="37722af9-4b31-4bb5-b8c0-b86874b49c9e" providerId="ADAL" clId="{705A25B4-BD9A-48F0-AD3B-881500326710}" dt="2019-12-12T15:25:33.649" v="3556" actId="478"/>
          <ac:picMkLst>
            <pc:docMk/>
            <pc:sldMk cId="3897729208" sldId="422"/>
            <ac:picMk id="2" creationId="{A195BAFD-46CF-4732-BE21-173E4962570E}"/>
          </ac:picMkLst>
        </pc:picChg>
        <pc:picChg chg="add mod modCrop">
          <ac:chgData name="Ed Moss" userId="37722af9-4b31-4bb5-b8c0-b86874b49c9e" providerId="ADAL" clId="{705A25B4-BD9A-48F0-AD3B-881500326710}" dt="2019-12-12T09:35:50.237" v="2580" actId="164"/>
          <ac:picMkLst>
            <pc:docMk/>
            <pc:sldMk cId="3897729208" sldId="422"/>
            <ac:picMk id="100" creationId="{F24CB72B-FBE3-4A05-97E6-310598545BB4}"/>
          </ac:picMkLst>
        </pc:picChg>
        <pc:picChg chg="add mod">
          <ac:chgData name="Ed Moss" userId="37722af9-4b31-4bb5-b8c0-b86874b49c9e" providerId="ADAL" clId="{705A25B4-BD9A-48F0-AD3B-881500326710}" dt="2019-12-12T09:35:50.237" v="2580" actId="164"/>
          <ac:picMkLst>
            <pc:docMk/>
            <pc:sldMk cId="3897729208" sldId="422"/>
            <ac:picMk id="101" creationId="{D24464B7-9E50-4181-A1D8-8E4453A573C9}"/>
          </ac:picMkLst>
        </pc:picChg>
        <pc:picChg chg="add mod">
          <ac:chgData name="Ed Moss" userId="37722af9-4b31-4bb5-b8c0-b86874b49c9e" providerId="ADAL" clId="{705A25B4-BD9A-48F0-AD3B-881500326710}" dt="2019-12-12T09:35:50.237" v="2580" actId="164"/>
          <ac:picMkLst>
            <pc:docMk/>
            <pc:sldMk cId="3897729208" sldId="422"/>
            <ac:picMk id="102" creationId="{20A32E2F-FE72-4B14-9FEA-36A80CDCA354}"/>
          </ac:picMkLst>
        </pc:picChg>
        <pc:picChg chg="add mod">
          <ac:chgData name="Ed Moss" userId="37722af9-4b31-4bb5-b8c0-b86874b49c9e" providerId="ADAL" clId="{705A25B4-BD9A-48F0-AD3B-881500326710}" dt="2019-12-12T09:35:50.237" v="2580" actId="164"/>
          <ac:picMkLst>
            <pc:docMk/>
            <pc:sldMk cId="3897729208" sldId="422"/>
            <ac:picMk id="103" creationId="{8E55A019-7F54-422A-8225-BD84D0AF1204}"/>
          </ac:picMkLst>
        </pc:picChg>
        <pc:picChg chg="add mod">
          <ac:chgData name="Ed Moss" userId="37722af9-4b31-4bb5-b8c0-b86874b49c9e" providerId="ADAL" clId="{705A25B4-BD9A-48F0-AD3B-881500326710}" dt="2019-12-12T09:35:50.237" v="2580" actId="164"/>
          <ac:picMkLst>
            <pc:docMk/>
            <pc:sldMk cId="3897729208" sldId="422"/>
            <ac:picMk id="104" creationId="{3E474A17-4507-41D1-95CC-AACE6E902D92}"/>
          </ac:picMkLst>
        </pc:picChg>
        <pc:picChg chg="add mod">
          <ac:chgData name="Ed Moss" userId="37722af9-4b31-4bb5-b8c0-b86874b49c9e" providerId="ADAL" clId="{705A25B4-BD9A-48F0-AD3B-881500326710}" dt="2019-12-12T09:35:50.237" v="2580" actId="164"/>
          <ac:picMkLst>
            <pc:docMk/>
            <pc:sldMk cId="3897729208" sldId="422"/>
            <ac:picMk id="105" creationId="{59D44C4E-0D56-4B87-8873-07117A77FBA9}"/>
          </ac:picMkLst>
        </pc:picChg>
        <pc:picChg chg="add mod">
          <ac:chgData name="Ed Moss" userId="37722af9-4b31-4bb5-b8c0-b86874b49c9e" providerId="ADAL" clId="{705A25B4-BD9A-48F0-AD3B-881500326710}" dt="2019-12-12T09:35:50.237" v="2580" actId="164"/>
          <ac:picMkLst>
            <pc:docMk/>
            <pc:sldMk cId="3897729208" sldId="422"/>
            <ac:picMk id="106" creationId="{F741DABA-64CD-46AD-A26E-F138D4EABA66}"/>
          </ac:picMkLst>
        </pc:picChg>
        <pc:picChg chg="add mod">
          <ac:chgData name="Ed Moss" userId="37722af9-4b31-4bb5-b8c0-b86874b49c9e" providerId="ADAL" clId="{705A25B4-BD9A-48F0-AD3B-881500326710}" dt="2019-12-12T09:35:50.237" v="2580" actId="164"/>
          <ac:picMkLst>
            <pc:docMk/>
            <pc:sldMk cId="3897729208" sldId="422"/>
            <ac:picMk id="107" creationId="{B4C78A29-77A5-4F61-A5F7-B23824FB9557}"/>
          </ac:picMkLst>
        </pc:picChg>
        <pc:picChg chg="add mod">
          <ac:chgData name="Ed Moss" userId="37722af9-4b31-4bb5-b8c0-b86874b49c9e" providerId="ADAL" clId="{705A25B4-BD9A-48F0-AD3B-881500326710}" dt="2019-12-12T09:35:50.237" v="2580" actId="164"/>
          <ac:picMkLst>
            <pc:docMk/>
            <pc:sldMk cId="3897729208" sldId="422"/>
            <ac:picMk id="108" creationId="{EDE9C043-2B3F-4F18-A0D2-CD4DB3D01E05}"/>
          </ac:picMkLst>
        </pc:picChg>
        <pc:picChg chg="add mod">
          <ac:chgData name="Ed Moss" userId="37722af9-4b31-4bb5-b8c0-b86874b49c9e" providerId="ADAL" clId="{705A25B4-BD9A-48F0-AD3B-881500326710}" dt="2019-12-12T09:35:50.237" v="2580" actId="164"/>
          <ac:picMkLst>
            <pc:docMk/>
            <pc:sldMk cId="3897729208" sldId="422"/>
            <ac:picMk id="109" creationId="{92CA6A62-6738-48AA-B437-EB42AAB1C0BD}"/>
          </ac:picMkLst>
        </pc:picChg>
        <pc:picChg chg="add mod">
          <ac:chgData name="Ed Moss" userId="37722af9-4b31-4bb5-b8c0-b86874b49c9e" providerId="ADAL" clId="{705A25B4-BD9A-48F0-AD3B-881500326710}" dt="2019-12-12T09:35:50.237" v="2580" actId="164"/>
          <ac:picMkLst>
            <pc:docMk/>
            <pc:sldMk cId="3897729208" sldId="422"/>
            <ac:picMk id="110" creationId="{E8B41550-D0BC-4E3D-AA60-CE46CB3C4003}"/>
          </ac:picMkLst>
        </pc:picChg>
        <pc:picChg chg="add mod">
          <ac:chgData name="Ed Moss" userId="37722af9-4b31-4bb5-b8c0-b86874b49c9e" providerId="ADAL" clId="{705A25B4-BD9A-48F0-AD3B-881500326710}" dt="2019-12-12T09:35:50.237" v="2580" actId="164"/>
          <ac:picMkLst>
            <pc:docMk/>
            <pc:sldMk cId="3897729208" sldId="422"/>
            <ac:picMk id="111" creationId="{86EC3D31-5A75-4C6C-957B-EB417ACD5884}"/>
          </ac:picMkLst>
        </pc:picChg>
        <pc:picChg chg="add mod">
          <ac:chgData name="Ed Moss" userId="37722af9-4b31-4bb5-b8c0-b86874b49c9e" providerId="ADAL" clId="{705A25B4-BD9A-48F0-AD3B-881500326710}" dt="2019-12-12T09:35:50.237" v="2580" actId="164"/>
          <ac:picMkLst>
            <pc:docMk/>
            <pc:sldMk cId="3897729208" sldId="422"/>
            <ac:picMk id="112" creationId="{5EBCBEC8-68DF-4B71-B6DE-6E476674419F}"/>
          </ac:picMkLst>
        </pc:picChg>
        <pc:picChg chg="add mod">
          <ac:chgData name="Ed Moss" userId="37722af9-4b31-4bb5-b8c0-b86874b49c9e" providerId="ADAL" clId="{705A25B4-BD9A-48F0-AD3B-881500326710}" dt="2019-12-12T09:35:50.237" v="2580" actId="164"/>
          <ac:picMkLst>
            <pc:docMk/>
            <pc:sldMk cId="3897729208" sldId="422"/>
            <ac:picMk id="113" creationId="{4121A70D-1C01-48A1-A15B-DB34D550D122}"/>
          </ac:picMkLst>
        </pc:picChg>
        <pc:picChg chg="add mod">
          <ac:chgData name="Ed Moss" userId="37722af9-4b31-4bb5-b8c0-b86874b49c9e" providerId="ADAL" clId="{705A25B4-BD9A-48F0-AD3B-881500326710}" dt="2019-12-12T09:35:50.237" v="2580" actId="164"/>
          <ac:picMkLst>
            <pc:docMk/>
            <pc:sldMk cId="3897729208" sldId="422"/>
            <ac:picMk id="114" creationId="{927828AE-6DA3-4B28-A71A-FE16882D121B}"/>
          </ac:picMkLst>
        </pc:picChg>
        <pc:picChg chg="add mod">
          <ac:chgData name="Ed Moss" userId="37722af9-4b31-4bb5-b8c0-b86874b49c9e" providerId="ADAL" clId="{705A25B4-BD9A-48F0-AD3B-881500326710}" dt="2019-12-12T09:35:50.237" v="2580" actId="164"/>
          <ac:picMkLst>
            <pc:docMk/>
            <pc:sldMk cId="3897729208" sldId="422"/>
            <ac:picMk id="115" creationId="{22345E29-4301-4B48-B7CE-76D73F3C0598}"/>
          </ac:picMkLst>
        </pc:picChg>
        <pc:picChg chg="add mod">
          <ac:chgData name="Ed Moss" userId="37722af9-4b31-4bb5-b8c0-b86874b49c9e" providerId="ADAL" clId="{705A25B4-BD9A-48F0-AD3B-881500326710}" dt="2019-12-12T09:35:50.237" v="2580" actId="164"/>
          <ac:picMkLst>
            <pc:docMk/>
            <pc:sldMk cId="3897729208" sldId="422"/>
            <ac:picMk id="116" creationId="{1D99E1F2-963B-4A57-9235-0EADCCF80DFD}"/>
          </ac:picMkLst>
        </pc:picChg>
        <pc:picChg chg="add mod">
          <ac:chgData name="Ed Moss" userId="37722af9-4b31-4bb5-b8c0-b86874b49c9e" providerId="ADAL" clId="{705A25B4-BD9A-48F0-AD3B-881500326710}" dt="2019-12-12T09:35:50.237" v="2580" actId="164"/>
          <ac:picMkLst>
            <pc:docMk/>
            <pc:sldMk cId="3897729208" sldId="422"/>
            <ac:picMk id="117" creationId="{5B2214F2-DBB0-4C3C-A460-46BD5208DE44}"/>
          </ac:picMkLst>
        </pc:picChg>
        <pc:picChg chg="add mod">
          <ac:chgData name="Ed Moss" userId="37722af9-4b31-4bb5-b8c0-b86874b49c9e" providerId="ADAL" clId="{705A25B4-BD9A-48F0-AD3B-881500326710}" dt="2019-12-12T09:35:50.237" v="2580" actId="164"/>
          <ac:picMkLst>
            <pc:docMk/>
            <pc:sldMk cId="3897729208" sldId="422"/>
            <ac:picMk id="118" creationId="{62705389-F545-471B-B3E6-1E7EC42F7A17}"/>
          </ac:picMkLst>
        </pc:picChg>
        <pc:picChg chg="add mod">
          <ac:chgData name="Ed Moss" userId="37722af9-4b31-4bb5-b8c0-b86874b49c9e" providerId="ADAL" clId="{705A25B4-BD9A-48F0-AD3B-881500326710}" dt="2019-12-12T09:35:50.237" v="2580" actId="164"/>
          <ac:picMkLst>
            <pc:docMk/>
            <pc:sldMk cId="3897729208" sldId="422"/>
            <ac:picMk id="119" creationId="{FA2F1E44-41C7-4F02-BE7C-C68D84816A0E}"/>
          </ac:picMkLst>
        </pc:picChg>
        <pc:picChg chg="add mod">
          <ac:chgData name="Ed Moss" userId="37722af9-4b31-4bb5-b8c0-b86874b49c9e" providerId="ADAL" clId="{705A25B4-BD9A-48F0-AD3B-881500326710}" dt="2019-12-12T09:35:50.237" v="2580" actId="164"/>
          <ac:picMkLst>
            <pc:docMk/>
            <pc:sldMk cId="3897729208" sldId="422"/>
            <ac:picMk id="120" creationId="{CF798F46-C4B2-4AD8-AA15-45EBB69C3295}"/>
          </ac:picMkLst>
        </pc:picChg>
        <pc:picChg chg="add mod">
          <ac:chgData name="Ed Moss" userId="37722af9-4b31-4bb5-b8c0-b86874b49c9e" providerId="ADAL" clId="{705A25B4-BD9A-48F0-AD3B-881500326710}" dt="2019-12-12T09:35:50.237" v="2580" actId="164"/>
          <ac:picMkLst>
            <pc:docMk/>
            <pc:sldMk cId="3897729208" sldId="422"/>
            <ac:picMk id="121" creationId="{78C98107-DF86-4F2E-A32D-AE74C12D394D}"/>
          </ac:picMkLst>
        </pc:picChg>
        <pc:picChg chg="add mod">
          <ac:chgData name="Ed Moss" userId="37722af9-4b31-4bb5-b8c0-b86874b49c9e" providerId="ADAL" clId="{705A25B4-BD9A-48F0-AD3B-881500326710}" dt="2019-12-12T09:35:50.237" v="2580" actId="164"/>
          <ac:picMkLst>
            <pc:docMk/>
            <pc:sldMk cId="3897729208" sldId="422"/>
            <ac:picMk id="122" creationId="{C2472241-9F9A-4C63-9954-68D938650DA8}"/>
          </ac:picMkLst>
        </pc:picChg>
        <pc:picChg chg="add mod">
          <ac:chgData name="Ed Moss" userId="37722af9-4b31-4bb5-b8c0-b86874b49c9e" providerId="ADAL" clId="{705A25B4-BD9A-48F0-AD3B-881500326710}" dt="2019-12-12T09:35:50.237" v="2580" actId="164"/>
          <ac:picMkLst>
            <pc:docMk/>
            <pc:sldMk cId="3897729208" sldId="422"/>
            <ac:picMk id="123" creationId="{01D1CC43-4857-407D-91CE-DD983254DADE}"/>
          </ac:picMkLst>
        </pc:picChg>
        <pc:picChg chg="add mod">
          <ac:chgData name="Ed Moss" userId="37722af9-4b31-4bb5-b8c0-b86874b49c9e" providerId="ADAL" clId="{705A25B4-BD9A-48F0-AD3B-881500326710}" dt="2019-12-12T09:35:50.237" v="2580" actId="164"/>
          <ac:picMkLst>
            <pc:docMk/>
            <pc:sldMk cId="3897729208" sldId="422"/>
            <ac:picMk id="124" creationId="{65045D93-D3D7-4F63-AE6C-5B0108582583}"/>
          </ac:picMkLst>
        </pc:picChg>
        <pc:picChg chg="add mod">
          <ac:chgData name="Ed Moss" userId="37722af9-4b31-4bb5-b8c0-b86874b49c9e" providerId="ADAL" clId="{705A25B4-BD9A-48F0-AD3B-881500326710}" dt="2019-12-12T09:35:50.237" v="2580" actId="164"/>
          <ac:picMkLst>
            <pc:docMk/>
            <pc:sldMk cId="3897729208" sldId="422"/>
            <ac:picMk id="125" creationId="{108C41CB-1655-4DBB-BFBC-A119FE30C340}"/>
          </ac:picMkLst>
        </pc:picChg>
        <pc:picChg chg="add mod">
          <ac:chgData name="Ed Moss" userId="37722af9-4b31-4bb5-b8c0-b86874b49c9e" providerId="ADAL" clId="{705A25B4-BD9A-48F0-AD3B-881500326710}" dt="2019-12-12T09:35:50.237" v="2580" actId="164"/>
          <ac:picMkLst>
            <pc:docMk/>
            <pc:sldMk cId="3897729208" sldId="422"/>
            <ac:picMk id="126" creationId="{CC760929-BE97-458B-B27F-3DE8F4CD96C3}"/>
          </ac:picMkLst>
        </pc:picChg>
        <pc:picChg chg="add mod">
          <ac:chgData name="Ed Moss" userId="37722af9-4b31-4bb5-b8c0-b86874b49c9e" providerId="ADAL" clId="{705A25B4-BD9A-48F0-AD3B-881500326710}" dt="2019-12-12T09:35:50.237" v="2580" actId="164"/>
          <ac:picMkLst>
            <pc:docMk/>
            <pc:sldMk cId="3897729208" sldId="422"/>
            <ac:picMk id="127" creationId="{08FE4ED8-7F05-4E1B-880F-9C231C6D4681}"/>
          </ac:picMkLst>
        </pc:picChg>
      </pc:sldChg>
      <pc:sldChg chg="delSp modSp add">
        <pc:chgData name="Ed Moss" userId="37722af9-4b31-4bb5-b8c0-b86874b49c9e" providerId="ADAL" clId="{705A25B4-BD9A-48F0-AD3B-881500326710}" dt="2019-12-12T15:25:31.454" v="3555" actId="478"/>
        <pc:sldMkLst>
          <pc:docMk/>
          <pc:sldMk cId="4185634461" sldId="423"/>
        </pc:sldMkLst>
        <pc:spChg chg="mod">
          <ac:chgData name="Ed Moss" userId="37722af9-4b31-4bb5-b8c0-b86874b49c9e" providerId="ADAL" clId="{705A25B4-BD9A-48F0-AD3B-881500326710}" dt="2019-12-12T09:36:27.267" v="2619" actId="207"/>
          <ac:spMkLst>
            <pc:docMk/>
            <pc:sldMk cId="4185634461" sldId="423"/>
            <ac:spMk id="19" creationId="{5252A847-DE45-4FA3-A1F8-EEBEB845FF8E}"/>
          </ac:spMkLst>
        </pc:spChg>
        <pc:picChg chg="del">
          <ac:chgData name="Ed Moss" userId="37722af9-4b31-4bb5-b8c0-b86874b49c9e" providerId="ADAL" clId="{705A25B4-BD9A-48F0-AD3B-881500326710}" dt="2019-12-12T15:25:31.454" v="3555" actId="478"/>
          <ac:picMkLst>
            <pc:docMk/>
            <pc:sldMk cId="4185634461" sldId="423"/>
            <ac:picMk id="2" creationId="{A195BAFD-46CF-4732-BE21-173E4962570E}"/>
          </ac:picMkLst>
        </pc:picChg>
      </pc:sldChg>
      <pc:sldChg chg="delSp modSp add">
        <pc:chgData name="Ed Moss" userId="37722af9-4b31-4bb5-b8c0-b86874b49c9e" providerId="ADAL" clId="{705A25B4-BD9A-48F0-AD3B-881500326710}" dt="2019-12-12T15:25:26.784" v="3552" actId="478"/>
        <pc:sldMkLst>
          <pc:docMk/>
          <pc:sldMk cId="931316279" sldId="424"/>
        </pc:sldMkLst>
        <pc:spChg chg="del">
          <ac:chgData name="Ed Moss" userId="37722af9-4b31-4bb5-b8c0-b86874b49c9e" providerId="ADAL" clId="{705A25B4-BD9A-48F0-AD3B-881500326710}" dt="2019-12-12T10:00:00.396" v="3539" actId="478"/>
          <ac:spMkLst>
            <pc:docMk/>
            <pc:sldMk cId="931316279" sldId="424"/>
            <ac:spMk id="9" creationId="{F8CDCDC8-6D3E-4DF6-8373-1E3AE26340C6}"/>
          </ac:spMkLst>
        </pc:spChg>
        <pc:spChg chg="mod">
          <ac:chgData name="Ed Moss" userId="37722af9-4b31-4bb5-b8c0-b86874b49c9e" providerId="ADAL" clId="{705A25B4-BD9A-48F0-AD3B-881500326710}" dt="2019-12-12T15:25:11.928" v="3550" actId="207"/>
          <ac:spMkLst>
            <pc:docMk/>
            <pc:sldMk cId="931316279" sldId="424"/>
            <ac:spMk id="11" creationId="{06E9E18F-78C3-4FD1-947E-46447DAC81D5}"/>
          </ac:spMkLst>
        </pc:spChg>
        <pc:spChg chg="mod">
          <ac:chgData name="Ed Moss" userId="37722af9-4b31-4bb5-b8c0-b86874b49c9e" providerId="ADAL" clId="{705A25B4-BD9A-48F0-AD3B-881500326710}" dt="2019-12-12T15:25:09.800" v="3549" actId="207"/>
          <ac:spMkLst>
            <pc:docMk/>
            <pc:sldMk cId="931316279" sldId="424"/>
            <ac:spMk id="16" creationId="{DB1060B4-DE2F-44C6-B6F4-29B0B516FB5B}"/>
          </ac:spMkLst>
        </pc:spChg>
        <pc:spChg chg="mod">
          <ac:chgData name="Ed Moss" userId="37722af9-4b31-4bb5-b8c0-b86874b49c9e" providerId="ADAL" clId="{705A25B4-BD9A-48F0-AD3B-881500326710}" dt="2019-12-12T15:25:07.623" v="3548" actId="207"/>
          <ac:spMkLst>
            <pc:docMk/>
            <pc:sldMk cId="931316279" sldId="424"/>
            <ac:spMk id="19" creationId="{5252A847-DE45-4FA3-A1F8-EEBEB845FF8E}"/>
          </ac:spMkLst>
        </pc:spChg>
        <pc:picChg chg="del">
          <ac:chgData name="Ed Moss" userId="37722af9-4b31-4bb5-b8c0-b86874b49c9e" providerId="ADAL" clId="{705A25B4-BD9A-48F0-AD3B-881500326710}" dt="2019-12-12T15:25:26.784" v="3552" actId="478"/>
          <ac:picMkLst>
            <pc:docMk/>
            <pc:sldMk cId="931316279" sldId="424"/>
            <ac:picMk id="6" creationId="{7A392CFF-A39E-42F0-800B-8C9A39579C79}"/>
          </ac:picMkLst>
        </pc:picChg>
      </pc:sldChg>
      <pc:sldChg chg="delSp add">
        <pc:chgData name="Ed Moss" userId="37722af9-4b31-4bb5-b8c0-b86874b49c9e" providerId="ADAL" clId="{705A25B4-BD9A-48F0-AD3B-881500326710}" dt="2019-12-12T15:25:25.360" v="3551" actId="478"/>
        <pc:sldMkLst>
          <pc:docMk/>
          <pc:sldMk cId="3911954571" sldId="425"/>
        </pc:sldMkLst>
        <pc:picChg chg="del">
          <ac:chgData name="Ed Moss" userId="37722af9-4b31-4bb5-b8c0-b86874b49c9e" providerId="ADAL" clId="{705A25B4-BD9A-48F0-AD3B-881500326710}" dt="2019-12-12T15:25:25.360" v="3551" actId="478"/>
          <ac:picMkLst>
            <pc:docMk/>
            <pc:sldMk cId="3911954571" sldId="425"/>
            <ac:picMk id="6" creationId="{7A392CFF-A39E-42F0-800B-8C9A39579C79}"/>
          </ac:picMkLst>
        </pc:pic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Ashleigh Sobol" userId="8430f2a2-602f-4dde-a79b-412efd9dd8bf" providerId="ADAL" clId="{314E36DF-02F4-4957-B175-8AD4C9F6E04E}"/>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category/maths/year-2/spring-block-1-multiplication-and-division/" TargetMode="External"/><Relationship Id="rId3" Type="http://schemas.openxmlformats.org/officeDocument/2006/relationships/image" Target="../media/image3.png"/><Relationship Id="rId7" Type="http://schemas.openxmlformats.org/officeDocument/2006/relationships/hyperlink" Target="https://classroomsecrets.co.uk/content-domain-filter/?fwp_contentdomain=2c9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c8" TargetMode="External"/><Relationship Id="rId5" Type="http://schemas.openxmlformats.org/officeDocument/2006/relationships/hyperlink" Target="https://classroomsecrets.co.uk/content-domain-filter/?fwp_contentdomain=2c7" TargetMode="External"/><Relationship Id="rId4" Type="http://schemas.openxmlformats.org/officeDocument/2006/relationships/hyperlink" Target="https://classroomsecrets.co.uk/content-domain-filter/?fwp_contentdomain=2c6" TargetMode="External"/><Relationship Id="rId9" Type="http://schemas.openxmlformats.org/officeDocument/2006/relationships/hyperlink" Target="https://classroomsecrets.co.uk/make-equal-groups-grouping-year-2-multiplication-and-division-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963F50-1EE6-4F43-988A-FEA184484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8F288F3E-FF68-4F3A-AEF2-68848D893F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76513C6A-3B1D-4D79-B982-F94B921AC2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3" name="Picture 32">
            <a:extLst>
              <a:ext uri="{FF2B5EF4-FFF2-40B4-BE49-F238E27FC236}">
                <a16:creationId xmlns:a16="http://schemas.microsoft.com/office/drawing/2014/main" id="{9B369869-D76D-4CCD-AC2C-7D193017335B}"/>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34" name="Table 33">
            <a:extLst>
              <a:ext uri="{FF2B5EF4-FFF2-40B4-BE49-F238E27FC236}">
                <a16:creationId xmlns:a16="http://schemas.microsoft.com/office/drawing/2014/main" id="{A4021E49-BA8A-41AF-8E32-00B3185F5E32}"/>
              </a:ext>
            </a:extLst>
          </p:cNvPr>
          <p:cNvGraphicFramePr>
            <a:graphicFrameLocks noGrp="1"/>
          </p:cNvGraphicFramePr>
          <p:nvPr/>
        </p:nvGraphicFramePr>
        <p:xfrm>
          <a:off x="3001923" y="4108823"/>
          <a:ext cx="3140155" cy="628031"/>
        </p:xfrm>
        <a:graphic>
          <a:graphicData uri="http://schemas.openxmlformats.org/drawingml/2006/table">
            <a:tbl>
              <a:tblPr firstRow="1" bandRow="1">
                <a:tableStyleId>{5C22544A-7EE6-4342-B048-85BDC9FD1C3A}</a:tableStyleId>
              </a:tblPr>
              <a:tblGrid>
                <a:gridCol w="628031">
                  <a:extLst>
                    <a:ext uri="{9D8B030D-6E8A-4147-A177-3AD203B41FA5}">
                      <a16:colId xmlns:a16="http://schemas.microsoft.com/office/drawing/2014/main" val="226144107"/>
                    </a:ext>
                  </a:extLst>
                </a:gridCol>
                <a:gridCol w="628031">
                  <a:extLst>
                    <a:ext uri="{9D8B030D-6E8A-4147-A177-3AD203B41FA5}">
                      <a16:colId xmlns:a16="http://schemas.microsoft.com/office/drawing/2014/main" val="3729648447"/>
                    </a:ext>
                  </a:extLst>
                </a:gridCol>
                <a:gridCol w="628031">
                  <a:extLst>
                    <a:ext uri="{9D8B030D-6E8A-4147-A177-3AD203B41FA5}">
                      <a16:colId xmlns:a16="http://schemas.microsoft.com/office/drawing/2014/main" val="2743016263"/>
                    </a:ext>
                  </a:extLst>
                </a:gridCol>
                <a:gridCol w="628031">
                  <a:extLst>
                    <a:ext uri="{9D8B030D-6E8A-4147-A177-3AD203B41FA5}">
                      <a16:colId xmlns:a16="http://schemas.microsoft.com/office/drawing/2014/main" val="3287388159"/>
                    </a:ext>
                  </a:extLst>
                </a:gridCol>
                <a:gridCol w="628031">
                  <a:extLst>
                    <a:ext uri="{9D8B030D-6E8A-4147-A177-3AD203B41FA5}">
                      <a16:colId xmlns:a16="http://schemas.microsoft.com/office/drawing/2014/main" val="3583814861"/>
                    </a:ext>
                  </a:extLst>
                </a:gridCol>
              </a:tblGrid>
              <a:tr h="628031">
                <a:tc>
                  <a:txBody>
                    <a:bodyPr/>
                    <a:lstStyle/>
                    <a:p>
                      <a:pPr algn="ctr"/>
                      <a:endParaRPr lang="en-GB" sz="240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Century Gothic" panose="020B0502020202020204" pitchFamily="34" charset="0"/>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9107667"/>
                  </a:ext>
                </a:extLst>
              </a:tr>
            </a:tbl>
          </a:graphicData>
        </a:graphic>
      </p:graphicFrame>
      <p:grpSp>
        <p:nvGrpSpPr>
          <p:cNvPr id="35" name="Group 34">
            <a:extLst>
              <a:ext uri="{FF2B5EF4-FFF2-40B4-BE49-F238E27FC236}">
                <a16:creationId xmlns:a16="http://schemas.microsoft.com/office/drawing/2014/main" id="{F6B49657-9ED6-45F1-82BE-D71E27BAA95D}"/>
              </a:ext>
            </a:extLst>
          </p:cNvPr>
          <p:cNvGrpSpPr/>
          <p:nvPr/>
        </p:nvGrpSpPr>
        <p:grpSpPr>
          <a:xfrm>
            <a:off x="953142" y="1976725"/>
            <a:ext cx="7237716" cy="606819"/>
            <a:chOff x="957286" y="1976725"/>
            <a:chExt cx="7237716" cy="606819"/>
          </a:xfrm>
        </p:grpSpPr>
        <p:sp>
          <p:nvSpPr>
            <p:cNvPr id="36" name="Arrow: Curved Down 35">
              <a:extLst>
                <a:ext uri="{FF2B5EF4-FFF2-40B4-BE49-F238E27FC236}">
                  <a16:creationId xmlns:a16="http://schemas.microsoft.com/office/drawing/2014/main" id="{CFEC44CC-71A0-4DA7-AB17-1178196447CC}"/>
                </a:ext>
              </a:extLst>
            </p:cNvPr>
            <p:cNvSpPr/>
            <p:nvPr/>
          </p:nvSpPr>
          <p:spPr>
            <a:xfrm>
              <a:off x="957286" y="1976725"/>
              <a:ext cx="2448000" cy="6068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Curved Down 36">
              <a:extLst>
                <a:ext uri="{FF2B5EF4-FFF2-40B4-BE49-F238E27FC236}">
                  <a16:creationId xmlns:a16="http://schemas.microsoft.com/office/drawing/2014/main" id="{AF9186B0-688B-4326-BBAD-E21A160DF498}"/>
                </a:ext>
              </a:extLst>
            </p:cNvPr>
            <p:cNvSpPr/>
            <p:nvPr/>
          </p:nvSpPr>
          <p:spPr>
            <a:xfrm>
              <a:off x="3352144" y="1976725"/>
              <a:ext cx="2448000" cy="6068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urved Down 37">
              <a:extLst>
                <a:ext uri="{FF2B5EF4-FFF2-40B4-BE49-F238E27FC236}">
                  <a16:creationId xmlns:a16="http://schemas.microsoft.com/office/drawing/2014/main" id="{5F6E66A3-9176-49CC-BA89-72797CC38CF0}"/>
                </a:ext>
              </a:extLst>
            </p:cNvPr>
            <p:cNvSpPr/>
            <p:nvPr/>
          </p:nvSpPr>
          <p:spPr>
            <a:xfrm>
              <a:off x="5747002" y="1976725"/>
              <a:ext cx="2448000" cy="6068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9" name="Rectangle 38">
            <a:extLst>
              <a:ext uri="{FF2B5EF4-FFF2-40B4-BE49-F238E27FC236}">
                <a16:creationId xmlns:a16="http://schemas.microsoft.com/office/drawing/2014/main" id="{5AFD9C30-3F9B-4748-87C8-029C91CDAF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the bead string to help fill in the calculation.</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5671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32">
            <a:extLst>
              <a:ext uri="{FF2B5EF4-FFF2-40B4-BE49-F238E27FC236}">
                <a16:creationId xmlns:a16="http://schemas.microsoft.com/office/drawing/2014/main" id="{9B369869-D76D-4CCD-AC2C-7D193017335B}"/>
              </a:ext>
            </a:extLst>
          </p:cNvPr>
          <p:cNvPicPr>
            <a:picLocks noChangeAspect="1"/>
          </p:cNvPicPr>
          <p:nvPr/>
        </p:nvPicPr>
        <p:blipFill>
          <a:blip r:embed="rId3"/>
          <a:stretch>
            <a:fillRect/>
          </a:stretch>
        </p:blipFill>
        <p:spPr>
          <a:xfrm>
            <a:off x="115438" y="141338"/>
            <a:ext cx="8913124" cy="6322100"/>
          </a:xfrm>
          <a:prstGeom prst="rect">
            <a:avLst/>
          </a:prstGeom>
        </p:spPr>
      </p:pic>
      <p:sp>
        <p:nvSpPr>
          <p:cNvPr id="39" name="Rectangle 38">
            <a:extLst>
              <a:ext uri="{FF2B5EF4-FFF2-40B4-BE49-F238E27FC236}">
                <a16:creationId xmlns:a16="http://schemas.microsoft.com/office/drawing/2014/main" id="{5AFD9C30-3F9B-4748-87C8-029C91CDAF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the bead string to help fill in the calculation.</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5" name="Group 34">
            <a:extLst>
              <a:ext uri="{FF2B5EF4-FFF2-40B4-BE49-F238E27FC236}">
                <a16:creationId xmlns:a16="http://schemas.microsoft.com/office/drawing/2014/main" id="{F6B49657-9ED6-45F1-82BE-D71E27BAA95D}"/>
              </a:ext>
            </a:extLst>
          </p:cNvPr>
          <p:cNvGrpSpPr/>
          <p:nvPr/>
        </p:nvGrpSpPr>
        <p:grpSpPr>
          <a:xfrm>
            <a:off x="953142" y="1976725"/>
            <a:ext cx="7237716" cy="606819"/>
            <a:chOff x="957286" y="1976725"/>
            <a:chExt cx="7237716" cy="606819"/>
          </a:xfrm>
        </p:grpSpPr>
        <p:sp>
          <p:nvSpPr>
            <p:cNvPr id="36" name="Arrow: Curved Down 35">
              <a:extLst>
                <a:ext uri="{FF2B5EF4-FFF2-40B4-BE49-F238E27FC236}">
                  <a16:creationId xmlns:a16="http://schemas.microsoft.com/office/drawing/2014/main" id="{CFEC44CC-71A0-4DA7-AB17-1178196447CC}"/>
                </a:ext>
              </a:extLst>
            </p:cNvPr>
            <p:cNvSpPr/>
            <p:nvPr/>
          </p:nvSpPr>
          <p:spPr>
            <a:xfrm>
              <a:off x="957286" y="1976725"/>
              <a:ext cx="2448000" cy="6068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Curved Down 36">
              <a:extLst>
                <a:ext uri="{FF2B5EF4-FFF2-40B4-BE49-F238E27FC236}">
                  <a16:creationId xmlns:a16="http://schemas.microsoft.com/office/drawing/2014/main" id="{AF9186B0-688B-4326-BBAD-E21A160DF498}"/>
                </a:ext>
              </a:extLst>
            </p:cNvPr>
            <p:cNvSpPr/>
            <p:nvPr/>
          </p:nvSpPr>
          <p:spPr>
            <a:xfrm>
              <a:off x="3352144" y="1976725"/>
              <a:ext cx="2448000" cy="6068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urved Down 37">
              <a:extLst>
                <a:ext uri="{FF2B5EF4-FFF2-40B4-BE49-F238E27FC236}">
                  <a16:creationId xmlns:a16="http://schemas.microsoft.com/office/drawing/2014/main" id="{5F6E66A3-9176-49CC-BA89-72797CC38CF0}"/>
                </a:ext>
              </a:extLst>
            </p:cNvPr>
            <p:cNvSpPr/>
            <p:nvPr/>
          </p:nvSpPr>
          <p:spPr>
            <a:xfrm>
              <a:off x="5747002" y="1976725"/>
              <a:ext cx="2448000" cy="6068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aphicFrame>
        <p:nvGraphicFramePr>
          <p:cNvPr id="12" name="Table 11">
            <a:extLst>
              <a:ext uri="{FF2B5EF4-FFF2-40B4-BE49-F238E27FC236}">
                <a16:creationId xmlns:a16="http://schemas.microsoft.com/office/drawing/2014/main" id="{8C58BD02-099A-4326-A028-E176CE9A6279}"/>
              </a:ext>
            </a:extLst>
          </p:cNvPr>
          <p:cNvGraphicFramePr>
            <a:graphicFrameLocks noGrp="1"/>
          </p:cNvGraphicFramePr>
          <p:nvPr>
            <p:extLst>
              <p:ext uri="{D42A27DB-BD31-4B8C-83A1-F6EECF244321}">
                <p14:modId xmlns:p14="http://schemas.microsoft.com/office/powerpoint/2010/main" val="58983196"/>
              </p:ext>
            </p:extLst>
          </p:nvPr>
        </p:nvGraphicFramePr>
        <p:xfrm>
          <a:off x="3001923" y="4108823"/>
          <a:ext cx="3140155" cy="628031"/>
        </p:xfrm>
        <a:graphic>
          <a:graphicData uri="http://schemas.openxmlformats.org/drawingml/2006/table">
            <a:tbl>
              <a:tblPr firstRow="1" bandRow="1">
                <a:tableStyleId>{5C22544A-7EE6-4342-B048-85BDC9FD1C3A}</a:tableStyleId>
              </a:tblPr>
              <a:tblGrid>
                <a:gridCol w="628031">
                  <a:extLst>
                    <a:ext uri="{9D8B030D-6E8A-4147-A177-3AD203B41FA5}">
                      <a16:colId xmlns:a16="http://schemas.microsoft.com/office/drawing/2014/main" val="226144107"/>
                    </a:ext>
                  </a:extLst>
                </a:gridCol>
                <a:gridCol w="628031">
                  <a:extLst>
                    <a:ext uri="{9D8B030D-6E8A-4147-A177-3AD203B41FA5}">
                      <a16:colId xmlns:a16="http://schemas.microsoft.com/office/drawing/2014/main" val="3729648447"/>
                    </a:ext>
                  </a:extLst>
                </a:gridCol>
                <a:gridCol w="628031">
                  <a:extLst>
                    <a:ext uri="{9D8B030D-6E8A-4147-A177-3AD203B41FA5}">
                      <a16:colId xmlns:a16="http://schemas.microsoft.com/office/drawing/2014/main" val="2743016263"/>
                    </a:ext>
                  </a:extLst>
                </a:gridCol>
                <a:gridCol w="628031">
                  <a:extLst>
                    <a:ext uri="{9D8B030D-6E8A-4147-A177-3AD203B41FA5}">
                      <a16:colId xmlns:a16="http://schemas.microsoft.com/office/drawing/2014/main" val="3287388159"/>
                    </a:ext>
                  </a:extLst>
                </a:gridCol>
                <a:gridCol w="628031">
                  <a:extLst>
                    <a:ext uri="{9D8B030D-6E8A-4147-A177-3AD203B41FA5}">
                      <a16:colId xmlns:a16="http://schemas.microsoft.com/office/drawing/2014/main" val="3583814861"/>
                    </a:ext>
                  </a:extLst>
                </a:gridCol>
              </a:tblGrid>
              <a:tr h="628031">
                <a:tc>
                  <a:txBody>
                    <a:bodyPr/>
                    <a:lstStyle/>
                    <a:p>
                      <a:pPr algn="ctr"/>
                      <a:r>
                        <a:rPr lang="en-GB" sz="2400" dirty="0">
                          <a:solidFill>
                            <a:srgbClr val="FF0000"/>
                          </a:solidFill>
                          <a:latin typeface="Century Gothic" panose="020B0502020202020204" pitchFamily="34" charset="0"/>
                        </a:rPr>
                        <a:t>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Century Gothic" panose="020B0502020202020204" pitchFamily="34" charset="0"/>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9107667"/>
                  </a:ext>
                </a:extLst>
              </a:tr>
            </a:tbl>
          </a:graphicData>
        </a:graphic>
      </p:graphicFrame>
    </p:spTree>
    <p:extLst>
      <p:ext uri="{BB962C8B-B14F-4D97-AF65-F5344CB8AC3E}">
        <p14:creationId xmlns:p14="http://schemas.microsoft.com/office/powerpoint/2010/main" val="222197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9" name="Picture 38">
            <a:extLst>
              <a:ext uri="{FF2B5EF4-FFF2-40B4-BE49-F238E27FC236}">
                <a16:creationId xmlns:a16="http://schemas.microsoft.com/office/drawing/2014/main" id="{768B2D3B-B1D8-4FC3-B11B-EC91F2541C8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40" name="Rectangle 39">
            <a:extLst>
              <a:ext uri="{FF2B5EF4-FFF2-40B4-BE49-F238E27FC236}">
                <a16:creationId xmlns:a16="http://schemas.microsoft.com/office/drawing/2014/main" id="{4590207B-6370-4F22-B5C6-C35F9831AD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Miss Gupta buys 28 peppers. Each group needs 7 peppers.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groups can have peppers?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6961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9" name="Picture 38">
            <a:extLst>
              <a:ext uri="{FF2B5EF4-FFF2-40B4-BE49-F238E27FC236}">
                <a16:creationId xmlns:a16="http://schemas.microsoft.com/office/drawing/2014/main" id="{768B2D3B-B1D8-4FC3-B11B-EC91F2541C8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40" name="Rectangle 39">
            <a:extLst>
              <a:ext uri="{FF2B5EF4-FFF2-40B4-BE49-F238E27FC236}">
                <a16:creationId xmlns:a16="http://schemas.microsoft.com/office/drawing/2014/main" id="{4590207B-6370-4F22-B5C6-C35F9831AD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Miss Gupta buys 28 peppers. Each group needs 7 peppers.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groups can have peppers?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4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Freeform: Shape 8">
            <a:extLst>
              <a:ext uri="{FF2B5EF4-FFF2-40B4-BE49-F238E27FC236}">
                <a16:creationId xmlns:a16="http://schemas.microsoft.com/office/drawing/2014/main" id="{8CAA4B4D-65B1-41BF-B680-670E8C1B76B7}"/>
              </a:ext>
            </a:extLst>
          </p:cNvPr>
          <p:cNvSpPr/>
          <p:nvPr/>
        </p:nvSpPr>
        <p:spPr>
          <a:xfrm>
            <a:off x="486508" y="1383323"/>
            <a:ext cx="2426677" cy="2708031"/>
          </a:xfrm>
          <a:custGeom>
            <a:avLst/>
            <a:gdLst>
              <a:gd name="connsiteX0" fmla="*/ 99646 w 2426677"/>
              <a:gd name="connsiteY0" fmla="*/ 105508 h 2708031"/>
              <a:gd name="connsiteX1" fmla="*/ 275492 w 2426677"/>
              <a:gd name="connsiteY1" fmla="*/ 0 h 2708031"/>
              <a:gd name="connsiteX2" fmla="*/ 580292 w 2426677"/>
              <a:gd name="connsiteY2" fmla="*/ 29308 h 2708031"/>
              <a:gd name="connsiteX3" fmla="*/ 1371600 w 2426677"/>
              <a:gd name="connsiteY3" fmla="*/ 82062 h 2708031"/>
              <a:gd name="connsiteX4" fmla="*/ 1623646 w 2426677"/>
              <a:gd name="connsiteY4" fmla="*/ 304800 h 2708031"/>
              <a:gd name="connsiteX5" fmla="*/ 1688123 w 2426677"/>
              <a:gd name="connsiteY5" fmla="*/ 562708 h 2708031"/>
              <a:gd name="connsiteX6" fmla="*/ 1635369 w 2426677"/>
              <a:gd name="connsiteY6" fmla="*/ 990600 h 2708031"/>
              <a:gd name="connsiteX7" fmla="*/ 1594338 w 2426677"/>
              <a:gd name="connsiteY7" fmla="*/ 1225062 h 2708031"/>
              <a:gd name="connsiteX8" fmla="*/ 1987061 w 2426677"/>
              <a:gd name="connsiteY8" fmla="*/ 1213339 h 2708031"/>
              <a:gd name="connsiteX9" fmla="*/ 2291861 w 2426677"/>
              <a:gd name="connsiteY9" fmla="*/ 1318846 h 2708031"/>
              <a:gd name="connsiteX10" fmla="*/ 2426677 w 2426677"/>
              <a:gd name="connsiteY10" fmla="*/ 1617785 h 2708031"/>
              <a:gd name="connsiteX11" fmla="*/ 2379784 w 2426677"/>
              <a:gd name="connsiteY11" fmla="*/ 1992923 h 2708031"/>
              <a:gd name="connsiteX12" fmla="*/ 2180492 w 2426677"/>
              <a:gd name="connsiteY12" fmla="*/ 2309446 h 2708031"/>
              <a:gd name="connsiteX13" fmla="*/ 1852246 w 2426677"/>
              <a:gd name="connsiteY13" fmla="*/ 2473569 h 2708031"/>
              <a:gd name="connsiteX14" fmla="*/ 1588477 w 2426677"/>
              <a:gd name="connsiteY14" fmla="*/ 2667000 h 2708031"/>
              <a:gd name="connsiteX15" fmla="*/ 1230923 w 2426677"/>
              <a:gd name="connsiteY15" fmla="*/ 2708031 h 2708031"/>
              <a:gd name="connsiteX16" fmla="*/ 298938 w 2426677"/>
              <a:gd name="connsiteY16" fmla="*/ 2579077 h 2708031"/>
              <a:gd name="connsiteX17" fmla="*/ 105507 w 2426677"/>
              <a:gd name="connsiteY17" fmla="*/ 2368062 h 2708031"/>
              <a:gd name="connsiteX18" fmla="*/ 41030 w 2426677"/>
              <a:gd name="connsiteY18" fmla="*/ 1629508 h 2708031"/>
              <a:gd name="connsiteX19" fmla="*/ 0 w 2426677"/>
              <a:gd name="connsiteY19" fmla="*/ 468923 h 2708031"/>
              <a:gd name="connsiteX20" fmla="*/ 99646 w 2426677"/>
              <a:gd name="connsiteY20" fmla="*/ 105508 h 270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26677" h="2708031">
                <a:moveTo>
                  <a:pt x="99646" y="105508"/>
                </a:moveTo>
                <a:lnTo>
                  <a:pt x="275492" y="0"/>
                </a:lnTo>
                <a:lnTo>
                  <a:pt x="580292" y="29308"/>
                </a:lnTo>
                <a:lnTo>
                  <a:pt x="1371600" y="82062"/>
                </a:lnTo>
                <a:lnTo>
                  <a:pt x="1623646" y="304800"/>
                </a:lnTo>
                <a:lnTo>
                  <a:pt x="1688123" y="562708"/>
                </a:lnTo>
                <a:lnTo>
                  <a:pt x="1635369" y="990600"/>
                </a:lnTo>
                <a:lnTo>
                  <a:pt x="1594338" y="1225062"/>
                </a:lnTo>
                <a:lnTo>
                  <a:pt x="1987061" y="1213339"/>
                </a:lnTo>
                <a:lnTo>
                  <a:pt x="2291861" y="1318846"/>
                </a:lnTo>
                <a:lnTo>
                  <a:pt x="2426677" y="1617785"/>
                </a:lnTo>
                <a:lnTo>
                  <a:pt x="2379784" y="1992923"/>
                </a:lnTo>
                <a:lnTo>
                  <a:pt x="2180492" y="2309446"/>
                </a:lnTo>
                <a:lnTo>
                  <a:pt x="1852246" y="2473569"/>
                </a:lnTo>
                <a:lnTo>
                  <a:pt x="1588477" y="2667000"/>
                </a:lnTo>
                <a:lnTo>
                  <a:pt x="1230923" y="2708031"/>
                </a:lnTo>
                <a:lnTo>
                  <a:pt x="298938" y="2579077"/>
                </a:lnTo>
                <a:lnTo>
                  <a:pt x="105507" y="2368062"/>
                </a:lnTo>
                <a:lnTo>
                  <a:pt x="41030" y="1629508"/>
                </a:lnTo>
                <a:lnTo>
                  <a:pt x="0" y="468923"/>
                </a:lnTo>
                <a:lnTo>
                  <a:pt x="99646" y="105508"/>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BA8604E-4553-457B-8E13-A483B3663E56}"/>
              </a:ext>
            </a:extLst>
          </p:cNvPr>
          <p:cNvSpPr/>
          <p:nvPr/>
        </p:nvSpPr>
        <p:spPr>
          <a:xfrm>
            <a:off x="2268415" y="1570892"/>
            <a:ext cx="2461847" cy="2567354"/>
          </a:xfrm>
          <a:custGeom>
            <a:avLst/>
            <a:gdLst>
              <a:gd name="connsiteX0" fmla="*/ 23447 w 2461847"/>
              <a:gd name="connsiteY0" fmla="*/ 386862 h 2567354"/>
              <a:gd name="connsiteX1" fmla="*/ 0 w 2461847"/>
              <a:gd name="connsiteY1" fmla="*/ 633046 h 2567354"/>
              <a:gd name="connsiteX2" fmla="*/ 58616 w 2461847"/>
              <a:gd name="connsiteY2" fmla="*/ 920262 h 2567354"/>
              <a:gd name="connsiteX3" fmla="*/ 392723 w 2461847"/>
              <a:gd name="connsiteY3" fmla="*/ 949570 h 2567354"/>
              <a:gd name="connsiteX4" fmla="*/ 691662 w 2461847"/>
              <a:gd name="connsiteY4" fmla="*/ 1107831 h 2567354"/>
              <a:gd name="connsiteX5" fmla="*/ 767862 w 2461847"/>
              <a:gd name="connsiteY5" fmla="*/ 1395046 h 2567354"/>
              <a:gd name="connsiteX6" fmla="*/ 779585 w 2461847"/>
              <a:gd name="connsiteY6" fmla="*/ 1676400 h 2567354"/>
              <a:gd name="connsiteX7" fmla="*/ 592016 w 2461847"/>
              <a:gd name="connsiteY7" fmla="*/ 1992923 h 2567354"/>
              <a:gd name="connsiteX8" fmla="*/ 621323 w 2461847"/>
              <a:gd name="connsiteY8" fmla="*/ 2327031 h 2567354"/>
              <a:gd name="connsiteX9" fmla="*/ 756139 w 2461847"/>
              <a:gd name="connsiteY9" fmla="*/ 2561493 h 2567354"/>
              <a:gd name="connsiteX10" fmla="*/ 1131277 w 2461847"/>
              <a:gd name="connsiteY10" fmla="*/ 2567354 h 2567354"/>
              <a:gd name="connsiteX11" fmla="*/ 1535723 w 2461847"/>
              <a:gd name="connsiteY11" fmla="*/ 2397370 h 2567354"/>
              <a:gd name="connsiteX12" fmla="*/ 1852247 w 2461847"/>
              <a:gd name="connsiteY12" fmla="*/ 2250831 h 2567354"/>
              <a:gd name="connsiteX13" fmla="*/ 2244970 w 2461847"/>
              <a:gd name="connsiteY13" fmla="*/ 2057400 h 2567354"/>
              <a:gd name="connsiteX14" fmla="*/ 2461847 w 2461847"/>
              <a:gd name="connsiteY14" fmla="*/ 1863970 h 2567354"/>
              <a:gd name="connsiteX15" fmla="*/ 2455985 w 2461847"/>
              <a:gd name="connsiteY15" fmla="*/ 1518139 h 2567354"/>
              <a:gd name="connsiteX16" fmla="*/ 2250831 w 2461847"/>
              <a:gd name="connsiteY16" fmla="*/ 1254370 h 2567354"/>
              <a:gd name="connsiteX17" fmla="*/ 2063262 w 2461847"/>
              <a:gd name="connsiteY17" fmla="*/ 949570 h 2567354"/>
              <a:gd name="connsiteX18" fmla="*/ 2074985 w 2461847"/>
              <a:gd name="connsiteY18" fmla="*/ 668216 h 2567354"/>
              <a:gd name="connsiteX19" fmla="*/ 1828800 w 2461847"/>
              <a:gd name="connsiteY19" fmla="*/ 433754 h 2567354"/>
              <a:gd name="connsiteX20" fmla="*/ 1588477 w 2461847"/>
              <a:gd name="connsiteY20" fmla="*/ 334108 h 2567354"/>
              <a:gd name="connsiteX21" fmla="*/ 1207477 w 2461847"/>
              <a:gd name="connsiteY21" fmla="*/ 111370 h 2567354"/>
              <a:gd name="connsiteX22" fmla="*/ 920262 w 2461847"/>
              <a:gd name="connsiteY22" fmla="*/ 0 h 2567354"/>
              <a:gd name="connsiteX23" fmla="*/ 550985 w 2461847"/>
              <a:gd name="connsiteY23" fmla="*/ 105508 h 2567354"/>
              <a:gd name="connsiteX24" fmla="*/ 146539 w 2461847"/>
              <a:gd name="connsiteY24" fmla="*/ 234462 h 2567354"/>
              <a:gd name="connsiteX25" fmla="*/ 23447 w 2461847"/>
              <a:gd name="connsiteY25" fmla="*/ 386862 h 25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61847" h="2567354">
                <a:moveTo>
                  <a:pt x="23447" y="386862"/>
                </a:moveTo>
                <a:lnTo>
                  <a:pt x="0" y="633046"/>
                </a:lnTo>
                <a:lnTo>
                  <a:pt x="58616" y="920262"/>
                </a:lnTo>
                <a:lnTo>
                  <a:pt x="392723" y="949570"/>
                </a:lnTo>
                <a:lnTo>
                  <a:pt x="691662" y="1107831"/>
                </a:lnTo>
                <a:lnTo>
                  <a:pt x="767862" y="1395046"/>
                </a:lnTo>
                <a:lnTo>
                  <a:pt x="779585" y="1676400"/>
                </a:lnTo>
                <a:lnTo>
                  <a:pt x="592016" y="1992923"/>
                </a:lnTo>
                <a:lnTo>
                  <a:pt x="621323" y="2327031"/>
                </a:lnTo>
                <a:lnTo>
                  <a:pt x="756139" y="2561493"/>
                </a:lnTo>
                <a:lnTo>
                  <a:pt x="1131277" y="2567354"/>
                </a:lnTo>
                <a:lnTo>
                  <a:pt x="1535723" y="2397370"/>
                </a:lnTo>
                <a:lnTo>
                  <a:pt x="1852247" y="2250831"/>
                </a:lnTo>
                <a:lnTo>
                  <a:pt x="2244970" y="2057400"/>
                </a:lnTo>
                <a:lnTo>
                  <a:pt x="2461847" y="1863970"/>
                </a:lnTo>
                <a:lnTo>
                  <a:pt x="2455985" y="1518139"/>
                </a:lnTo>
                <a:lnTo>
                  <a:pt x="2250831" y="1254370"/>
                </a:lnTo>
                <a:lnTo>
                  <a:pt x="2063262" y="949570"/>
                </a:lnTo>
                <a:lnTo>
                  <a:pt x="2074985" y="668216"/>
                </a:lnTo>
                <a:lnTo>
                  <a:pt x="1828800" y="433754"/>
                </a:lnTo>
                <a:lnTo>
                  <a:pt x="1588477" y="334108"/>
                </a:lnTo>
                <a:lnTo>
                  <a:pt x="1207477" y="111370"/>
                </a:lnTo>
                <a:lnTo>
                  <a:pt x="920262" y="0"/>
                </a:lnTo>
                <a:lnTo>
                  <a:pt x="550985" y="105508"/>
                </a:lnTo>
                <a:lnTo>
                  <a:pt x="146539" y="234462"/>
                </a:lnTo>
                <a:lnTo>
                  <a:pt x="23447" y="38686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20E12A6-DA4F-482C-818D-9CF70B28325A}"/>
              </a:ext>
            </a:extLst>
          </p:cNvPr>
          <p:cNvSpPr/>
          <p:nvPr/>
        </p:nvSpPr>
        <p:spPr>
          <a:xfrm>
            <a:off x="4237892" y="1354015"/>
            <a:ext cx="2444262" cy="2784231"/>
          </a:xfrm>
          <a:custGeom>
            <a:avLst/>
            <a:gdLst>
              <a:gd name="connsiteX0" fmla="*/ 474785 w 2444262"/>
              <a:gd name="connsiteY0" fmla="*/ 0 h 2784231"/>
              <a:gd name="connsiteX1" fmla="*/ 158262 w 2444262"/>
              <a:gd name="connsiteY1" fmla="*/ 70339 h 2784231"/>
              <a:gd name="connsiteX2" fmla="*/ 0 w 2444262"/>
              <a:gd name="connsiteY2" fmla="*/ 381000 h 2784231"/>
              <a:gd name="connsiteX3" fmla="*/ 105508 w 2444262"/>
              <a:gd name="connsiteY3" fmla="*/ 738554 h 2784231"/>
              <a:gd name="connsiteX4" fmla="*/ 252046 w 2444262"/>
              <a:gd name="connsiteY4" fmla="*/ 908539 h 2784231"/>
              <a:gd name="connsiteX5" fmla="*/ 445477 w 2444262"/>
              <a:gd name="connsiteY5" fmla="*/ 1271954 h 2784231"/>
              <a:gd name="connsiteX6" fmla="*/ 545123 w 2444262"/>
              <a:gd name="connsiteY6" fmla="*/ 1623647 h 2784231"/>
              <a:gd name="connsiteX7" fmla="*/ 597877 w 2444262"/>
              <a:gd name="connsiteY7" fmla="*/ 2063262 h 2784231"/>
              <a:gd name="connsiteX8" fmla="*/ 679939 w 2444262"/>
              <a:gd name="connsiteY8" fmla="*/ 2549770 h 2784231"/>
              <a:gd name="connsiteX9" fmla="*/ 902677 w 2444262"/>
              <a:gd name="connsiteY9" fmla="*/ 2661139 h 2784231"/>
              <a:gd name="connsiteX10" fmla="*/ 1371600 w 2444262"/>
              <a:gd name="connsiteY10" fmla="*/ 2784231 h 2784231"/>
              <a:gd name="connsiteX11" fmla="*/ 1811216 w 2444262"/>
              <a:gd name="connsiteY11" fmla="*/ 2766647 h 2784231"/>
              <a:gd name="connsiteX12" fmla="*/ 1946031 w 2444262"/>
              <a:gd name="connsiteY12" fmla="*/ 2555631 h 2784231"/>
              <a:gd name="connsiteX13" fmla="*/ 1928446 w 2444262"/>
              <a:gd name="connsiteY13" fmla="*/ 2139462 h 2784231"/>
              <a:gd name="connsiteX14" fmla="*/ 1858108 w 2444262"/>
              <a:gd name="connsiteY14" fmla="*/ 1781908 h 2784231"/>
              <a:gd name="connsiteX15" fmla="*/ 2033954 w 2444262"/>
              <a:gd name="connsiteY15" fmla="*/ 1477108 h 2784231"/>
              <a:gd name="connsiteX16" fmla="*/ 2327031 w 2444262"/>
              <a:gd name="connsiteY16" fmla="*/ 1354016 h 2784231"/>
              <a:gd name="connsiteX17" fmla="*/ 2444262 w 2444262"/>
              <a:gd name="connsiteY17" fmla="*/ 1078523 h 2784231"/>
              <a:gd name="connsiteX18" fmla="*/ 2379785 w 2444262"/>
              <a:gd name="connsiteY18" fmla="*/ 732693 h 2784231"/>
              <a:gd name="connsiteX19" fmla="*/ 1905000 w 2444262"/>
              <a:gd name="connsiteY19" fmla="*/ 375139 h 2784231"/>
              <a:gd name="connsiteX20" fmla="*/ 1576754 w 2444262"/>
              <a:gd name="connsiteY20" fmla="*/ 105508 h 2784231"/>
              <a:gd name="connsiteX21" fmla="*/ 1430216 w 2444262"/>
              <a:gd name="connsiteY21" fmla="*/ 0 h 2784231"/>
              <a:gd name="connsiteX22" fmla="*/ 474785 w 2444262"/>
              <a:gd name="connsiteY22" fmla="*/ 0 h 27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4262" h="2784231">
                <a:moveTo>
                  <a:pt x="474785" y="0"/>
                </a:moveTo>
                <a:lnTo>
                  <a:pt x="158262" y="70339"/>
                </a:lnTo>
                <a:lnTo>
                  <a:pt x="0" y="381000"/>
                </a:lnTo>
                <a:lnTo>
                  <a:pt x="105508" y="738554"/>
                </a:lnTo>
                <a:lnTo>
                  <a:pt x="252046" y="908539"/>
                </a:lnTo>
                <a:lnTo>
                  <a:pt x="445477" y="1271954"/>
                </a:lnTo>
                <a:lnTo>
                  <a:pt x="545123" y="1623647"/>
                </a:lnTo>
                <a:lnTo>
                  <a:pt x="597877" y="2063262"/>
                </a:lnTo>
                <a:lnTo>
                  <a:pt x="679939" y="2549770"/>
                </a:lnTo>
                <a:lnTo>
                  <a:pt x="902677" y="2661139"/>
                </a:lnTo>
                <a:lnTo>
                  <a:pt x="1371600" y="2784231"/>
                </a:lnTo>
                <a:lnTo>
                  <a:pt x="1811216" y="2766647"/>
                </a:lnTo>
                <a:lnTo>
                  <a:pt x="1946031" y="2555631"/>
                </a:lnTo>
                <a:lnTo>
                  <a:pt x="1928446" y="2139462"/>
                </a:lnTo>
                <a:lnTo>
                  <a:pt x="1858108" y="1781908"/>
                </a:lnTo>
                <a:lnTo>
                  <a:pt x="2033954" y="1477108"/>
                </a:lnTo>
                <a:lnTo>
                  <a:pt x="2327031" y="1354016"/>
                </a:lnTo>
                <a:lnTo>
                  <a:pt x="2444262" y="1078523"/>
                </a:lnTo>
                <a:lnTo>
                  <a:pt x="2379785" y="732693"/>
                </a:lnTo>
                <a:lnTo>
                  <a:pt x="1905000" y="375139"/>
                </a:lnTo>
                <a:lnTo>
                  <a:pt x="1576754" y="105508"/>
                </a:lnTo>
                <a:lnTo>
                  <a:pt x="1430216" y="0"/>
                </a:lnTo>
                <a:lnTo>
                  <a:pt x="474785"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A978AC91-B445-4483-BBCC-3DA64F345C1A}"/>
              </a:ext>
            </a:extLst>
          </p:cNvPr>
          <p:cNvSpPr/>
          <p:nvPr/>
        </p:nvSpPr>
        <p:spPr>
          <a:xfrm>
            <a:off x="6289431" y="1242646"/>
            <a:ext cx="2391507" cy="2901462"/>
          </a:xfrm>
          <a:custGeom>
            <a:avLst/>
            <a:gdLst>
              <a:gd name="connsiteX0" fmla="*/ 1207477 w 2391507"/>
              <a:gd name="connsiteY0" fmla="*/ 2848708 h 2901462"/>
              <a:gd name="connsiteX1" fmla="*/ 896815 w 2391507"/>
              <a:gd name="connsiteY1" fmla="*/ 2860431 h 2901462"/>
              <a:gd name="connsiteX2" fmla="*/ 134815 w 2391507"/>
              <a:gd name="connsiteY2" fmla="*/ 2502877 h 2901462"/>
              <a:gd name="connsiteX3" fmla="*/ 0 w 2391507"/>
              <a:gd name="connsiteY3" fmla="*/ 1934308 h 2901462"/>
              <a:gd name="connsiteX4" fmla="*/ 70338 w 2391507"/>
              <a:gd name="connsiteY4" fmla="*/ 1670539 h 2901462"/>
              <a:gd name="connsiteX5" fmla="*/ 422031 w 2391507"/>
              <a:gd name="connsiteY5" fmla="*/ 1471246 h 2901462"/>
              <a:gd name="connsiteX6" fmla="*/ 486507 w 2391507"/>
              <a:gd name="connsiteY6" fmla="*/ 1148862 h 2901462"/>
              <a:gd name="connsiteX7" fmla="*/ 445477 w 2391507"/>
              <a:gd name="connsiteY7" fmla="*/ 861646 h 2901462"/>
              <a:gd name="connsiteX8" fmla="*/ 357554 w 2391507"/>
              <a:gd name="connsiteY8" fmla="*/ 486508 h 2901462"/>
              <a:gd name="connsiteX9" fmla="*/ 627184 w 2391507"/>
              <a:gd name="connsiteY9" fmla="*/ 134816 h 2901462"/>
              <a:gd name="connsiteX10" fmla="*/ 1260231 w 2391507"/>
              <a:gd name="connsiteY10" fmla="*/ 117231 h 2901462"/>
              <a:gd name="connsiteX11" fmla="*/ 1752600 w 2391507"/>
              <a:gd name="connsiteY11" fmla="*/ 0 h 2901462"/>
              <a:gd name="connsiteX12" fmla="*/ 2110154 w 2391507"/>
              <a:gd name="connsiteY12" fmla="*/ 181708 h 2901462"/>
              <a:gd name="connsiteX13" fmla="*/ 2227384 w 2391507"/>
              <a:gd name="connsiteY13" fmla="*/ 855785 h 2901462"/>
              <a:gd name="connsiteX14" fmla="*/ 2227384 w 2391507"/>
              <a:gd name="connsiteY14" fmla="*/ 1166446 h 2901462"/>
              <a:gd name="connsiteX15" fmla="*/ 2391507 w 2391507"/>
              <a:gd name="connsiteY15" fmla="*/ 1406769 h 2901462"/>
              <a:gd name="connsiteX16" fmla="*/ 2203938 w 2391507"/>
              <a:gd name="connsiteY16" fmla="*/ 2455985 h 2901462"/>
              <a:gd name="connsiteX17" fmla="*/ 2092569 w 2391507"/>
              <a:gd name="connsiteY17" fmla="*/ 2831123 h 2901462"/>
              <a:gd name="connsiteX18" fmla="*/ 1682261 w 2391507"/>
              <a:gd name="connsiteY18" fmla="*/ 2901462 h 2901462"/>
              <a:gd name="connsiteX19" fmla="*/ 1207477 w 2391507"/>
              <a:gd name="connsiteY19" fmla="*/ 2848708 h 29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1507" h="2901462">
                <a:moveTo>
                  <a:pt x="1207477" y="2848708"/>
                </a:moveTo>
                <a:lnTo>
                  <a:pt x="896815" y="2860431"/>
                </a:lnTo>
                <a:lnTo>
                  <a:pt x="134815" y="2502877"/>
                </a:lnTo>
                <a:lnTo>
                  <a:pt x="0" y="1934308"/>
                </a:lnTo>
                <a:lnTo>
                  <a:pt x="70338" y="1670539"/>
                </a:lnTo>
                <a:lnTo>
                  <a:pt x="422031" y="1471246"/>
                </a:lnTo>
                <a:lnTo>
                  <a:pt x="486507" y="1148862"/>
                </a:lnTo>
                <a:lnTo>
                  <a:pt x="445477" y="861646"/>
                </a:lnTo>
                <a:lnTo>
                  <a:pt x="357554" y="486508"/>
                </a:lnTo>
                <a:lnTo>
                  <a:pt x="627184" y="134816"/>
                </a:lnTo>
                <a:lnTo>
                  <a:pt x="1260231" y="117231"/>
                </a:lnTo>
                <a:lnTo>
                  <a:pt x="1752600" y="0"/>
                </a:lnTo>
                <a:lnTo>
                  <a:pt x="2110154" y="181708"/>
                </a:lnTo>
                <a:lnTo>
                  <a:pt x="2227384" y="855785"/>
                </a:lnTo>
                <a:lnTo>
                  <a:pt x="2227384" y="1166446"/>
                </a:lnTo>
                <a:lnTo>
                  <a:pt x="2391507" y="1406769"/>
                </a:lnTo>
                <a:lnTo>
                  <a:pt x="2203938" y="2455985"/>
                </a:lnTo>
                <a:lnTo>
                  <a:pt x="2092569" y="2831123"/>
                </a:lnTo>
                <a:lnTo>
                  <a:pt x="1682261" y="2901462"/>
                </a:lnTo>
                <a:lnTo>
                  <a:pt x="1207477" y="2848708"/>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580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of these numbers can be put into 4 equal groups?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What do they have in common?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Rectangle: Rounded Corners 9">
            <a:extLst>
              <a:ext uri="{FF2B5EF4-FFF2-40B4-BE49-F238E27FC236}">
                <a16:creationId xmlns:a16="http://schemas.microsoft.com/office/drawing/2014/main" id="{885408F3-3390-44B7-8692-004739AF3E70}"/>
              </a:ext>
            </a:extLst>
          </p:cNvPr>
          <p:cNvSpPr/>
          <p:nvPr/>
        </p:nvSpPr>
        <p:spPr>
          <a:xfrm>
            <a:off x="2147002" y="1326176"/>
            <a:ext cx="1477407" cy="274375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GB" sz="2000" b="1" dirty="0">
                <a:solidFill>
                  <a:schemeClr val="tx1"/>
                </a:solidFill>
                <a:latin typeface="Century Gothic" panose="020B0502020202020204" pitchFamily="34" charset="0"/>
              </a:rPr>
              <a:t>16</a:t>
            </a:r>
          </a:p>
        </p:txBody>
      </p:sp>
      <p:sp>
        <p:nvSpPr>
          <p:cNvPr id="11" name="Rectangle: Rounded Corners 10">
            <a:extLst>
              <a:ext uri="{FF2B5EF4-FFF2-40B4-BE49-F238E27FC236}">
                <a16:creationId xmlns:a16="http://schemas.microsoft.com/office/drawing/2014/main" id="{959BEE0A-8F12-44E3-BD90-50ACAE1F1903}"/>
              </a:ext>
            </a:extLst>
          </p:cNvPr>
          <p:cNvSpPr/>
          <p:nvPr/>
        </p:nvSpPr>
        <p:spPr>
          <a:xfrm>
            <a:off x="3833297" y="1326176"/>
            <a:ext cx="1477407" cy="274375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GB" sz="2000" b="1" dirty="0">
                <a:solidFill>
                  <a:schemeClr val="tx1"/>
                </a:solidFill>
                <a:latin typeface="Century Gothic" panose="020B0502020202020204" pitchFamily="34" charset="0"/>
              </a:rPr>
              <a:t>22</a:t>
            </a:r>
          </a:p>
        </p:txBody>
      </p:sp>
      <p:sp>
        <p:nvSpPr>
          <p:cNvPr id="12" name="Rectangle: Rounded Corners 11">
            <a:extLst>
              <a:ext uri="{FF2B5EF4-FFF2-40B4-BE49-F238E27FC236}">
                <a16:creationId xmlns:a16="http://schemas.microsoft.com/office/drawing/2014/main" id="{CB3715EF-7103-46FA-AF70-858D72BA4F3A}"/>
              </a:ext>
            </a:extLst>
          </p:cNvPr>
          <p:cNvSpPr/>
          <p:nvPr/>
        </p:nvSpPr>
        <p:spPr>
          <a:xfrm>
            <a:off x="5519592" y="1326176"/>
            <a:ext cx="1477407" cy="274375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GB" sz="2000" b="1" dirty="0">
                <a:solidFill>
                  <a:schemeClr val="tx1"/>
                </a:solidFill>
                <a:latin typeface="Century Gothic" panose="020B0502020202020204" pitchFamily="34" charset="0"/>
              </a:rPr>
              <a:t>24</a:t>
            </a:r>
          </a:p>
        </p:txBody>
      </p:sp>
      <p:grpSp>
        <p:nvGrpSpPr>
          <p:cNvPr id="4" name="Group 3">
            <a:extLst>
              <a:ext uri="{FF2B5EF4-FFF2-40B4-BE49-F238E27FC236}">
                <a16:creationId xmlns:a16="http://schemas.microsoft.com/office/drawing/2014/main" id="{AF2FD7FD-39FE-44C5-B330-CA6604E9CAAE}"/>
              </a:ext>
            </a:extLst>
          </p:cNvPr>
          <p:cNvGrpSpPr/>
          <p:nvPr/>
        </p:nvGrpSpPr>
        <p:grpSpPr>
          <a:xfrm>
            <a:off x="2285709" y="1492452"/>
            <a:ext cx="1199993" cy="2102721"/>
            <a:chOff x="2279386" y="1487008"/>
            <a:chExt cx="1199993" cy="2102721"/>
          </a:xfrm>
        </p:grpSpPr>
        <p:sp>
          <p:nvSpPr>
            <p:cNvPr id="30" name="Oval 29">
              <a:extLst>
                <a:ext uri="{FF2B5EF4-FFF2-40B4-BE49-F238E27FC236}">
                  <a16:creationId xmlns:a16="http://schemas.microsoft.com/office/drawing/2014/main" id="{42526E0C-152B-4172-8A08-27E853B70A66}"/>
                </a:ext>
              </a:extLst>
            </p:cNvPr>
            <p:cNvSpPr/>
            <p:nvPr/>
          </p:nvSpPr>
          <p:spPr>
            <a:xfrm>
              <a:off x="3150242" y="2836837"/>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5ADA385-969C-4A5B-82CE-4B033D6AF8C9}"/>
                </a:ext>
              </a:extLst>
            </p:cNvPr>
            <p:cNvSpPr/>
            <p:nvPr/>
          </p:nvSpPr>
          <p:spPr>
            <a:xfrm>
              <a:off x="2894382" y="2001299"/>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C946BBD-CABC-4268-93D8-50EE30C6B402}"/>
                </a:ext>
              </a:extLst>
            </p:cNvPr>
            <p:cNvSpPr/>
            <p:nvPr/>
          </p:nvSpPr>
          <p:spPr>
            <a:xfrm>
              <a:off x="3167258" y="168049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901A4E0-3350-466E-806A-A5813DA9734C}"/>
                </a:ext>
              </a:extLst>
            </p:cNvPr>
            <p:cNvSpPr/>
            <p:nvPr/>
          </p:nvSpPr>
          <p:spPr>
            <a:xfrm>
              <a:off x="2747471" y="1541437"/>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59DD11D-92E6-490C-AA2F-47D6952E8201}"/>
                </a:ext>
              </a:extLst>
            </p:cNvPr>
            <p:cNvSpPr/>
            <p:nvPr/>
          </p:nvSpPr>
          <p:spPr>
            <a:xfrm>
              <a:off x="3133868" y="2512926"/>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D1810DF-5CC3-4401-A3EC-A9E8B18159B4}"/>
                </a:ext>
              </a:extLst>
            </p:cNvPr>
            <p:cNvSpPr/>
            <p:nvPr/>
          </p:nvSpPr>
          <p:spPr>
            <a:xfrm>
              <a:off x="3210801" y="3378671"/>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025042E-2E0F-46BB-A77C-B1FA031770C1}"/>
                </a:ext>
              </a:extLst>
            </p:cNvPr>
            <p:cNvSpPr/>
            <p:nvPr/>
          </p:nvSpPr>
          <p:spPr>
            <a:xfrm>
              <a:off x="3215556" y="2053066"/>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FED484A-715A-4288-BD3B-975443DB5734}"/>
                </a:ext>
              </a:extLst>
            </p:cNvPr>
            <p:cNvSpPr/>
            <p:nvPr/>
          </p:nvSpPr>
          <p:spPr>
            <a:xfrm>
              <a:off x="2578697" y="3427326"/>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117AACB-AE75-42D2-BFBC-74FB89C2FA68}"/>
                </a:ext>
              </a:extLst>
            </p:cNvPr>
            <p:cNvSpPr/>
            <p:nvPr/>
          </p:nvSpPr>
          <p:spPr>
            <a:xfrm>
              <a:off x="2797143" y="312829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14E7554-4DD6-4638-A804-063D77E0BDAF}"/>
                </a:ext>
              </a:extLst>
            </p:cNvPr>
            <p:cNvSpPr/>
            <p:nvPr/>
          </p:nvSpPr>
          <p:spPr>
            <a:xfrm>
              <a:off x="2301156" y="1487008"/>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C2818D6-8194-4347-91E7-F4435F2B314A}"/>
                </a:ext>
              </a:extLst>
            </p:cNvPr>
            <p:cNvSpPr/>
            <p:nvPr/>
          </p:nvSpPr>
          <p:spPr>
            <a:xfrm>
              <a:off x="2415411" y="2447611"/>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BD13189-C98F-4021-8F14-0A8A05D4288E}"/>
                </a:ext>
              </a:extLst>
            </p:cNvPr>
            <p:cNvSpPr/>
            <p:nvPr/>
          </p:nvSpPr>
          <p:spPr>
            <a:xfrm>
              <a:off x="2307286" y="2725527"/>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200FD8B-9FBF-4F94-B9F5-6D239EF537E6}"/>
                </a:ext>
              </a:extLst>
            </p:cNvPr>
            <p:cNvSpPr/>
            <p:nvPr/>
          </p:nvSpPr>
          <p:spPr>
            <a:xfrm>
              <a:off x="2383486" y="19853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001AEA3-A4D4-4DF7-8DA6-7F845007D95B}"/>
                </a:ext>
              </a:extLst>
            </p:cNvPr>
            <p:cNvSpPr/>
            <p:nvPr/>
          </p:nvSpPr>
          <p:spPr>
            <a:xfrm>
              <a:off x="2710058" y="2300985"/>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2BCEFC97-7935-4526-BF6C-A03BAB5FC302}"/>
                </a:ext>
              </a:extLst>
            </p:cNvPr>
            <p:cNvSpPr/>
            <p:nvPr/>
          </p:nvSpPr>
          <p:spPr>
            <a:xfrm>
              <a:off x="2279386" y="3108980"/>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7566B79C-510F-483C-A7A8-C7716E5E9FE2}"/>
                </a:ext>
              </a:extLst>
            </p:cNvPr>
            <p:cNvSpPr/>
            <p:nvPr/>
          </p:nvSpPr>
          <p:spPr>
            <a:xfrm>
              <a:off x="2720211" y="2806840"/>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404466C3-EBD8-41E6-BB41-991550927381}"/>
              </a:ext>
            </a:extLst>
          </p:cNvPr>
          <p:cNvGrpSpPr/>
          <p:nvPr/>
        </p:nvGrpSpPr>
        <p:grpSpPr>
          <a:xfrm>
            <a:off x="3957221" y="1518045"/>
            <a:ext cx="1229559" cy="2051534"/>
            <a:chOff x="3999329" y="1495442"/>
            <a:chExt cx="1229559" cy="2051534"/>
          </a:xfrm>
        </p:grpSpPr>
        <p:sp>
          <p:nvSpPr>
            <p:cNvPr id="50" name="Oval 49">
              <a:extLst>
                <a:ext uri="{FF2B5EF4-FFF2-40B4-BE49-F238E27FC236}">
                  <a16:creationId xmlns:a16="http://schemas.microsoft.com/office/drawing/2014/main" id="{419476F1-DCB6-451C-B7F8-D76565CBE9FB}"/>
                </a:ext>
              </a:extLst>
            </p:cNvPr>
            <p:cNvSpPr/>
            <p:nvPr/>
          </p:nvSpPr>
          <p:spPr>
            <a:xfrm>
              <a:off x="4702144" y="2050614"/>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4BB25200-B602-4ED7-BC1D-5A9A1ADE7BCE}"/>
                </a:ext>
              </a:extLst>
            </p:cNvPr>
            <p:cNvSpPr/>
            <p:nvPr/>
          </p:nvSpPr>
          <p:spPr>
            <a:xfrm>
              <a:off x="4913728" y="2336095"/>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89D5EDFB-82D9-456D-AD03-5FD969DA9A23}"/>
                </a:ext>
              </a:extLst>
            </p:cNvPr>
            <p:cNvSpPr/>
            <p:nvPr/>
          </p:nvSpPr>
          <p:spPr>
            <a:xfrm>
              <a:off x="4625211" y="2404069"/>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4A5EE05A-05FE-4DEA-945D-A56935F31E19}"/>
                </a:ext>
              </a:extLst>
            </p:cNvPr>
            <p:cNvSpPr/>
            <p:nvPr/>
          </p:nvSpPr>
          <p:spPr>
            <a:xfrm>
              <a:off x="4342915" y="18329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5CB362F-5A3E-4A50-A59D-CEA5A58C14AE}"/>
                </a:ext>
              </a:extLst>
            </p:cNvPr>
            <p:cNvSpPr/>
            <p:nvPr/>
          </p:nvSpPr>
          <p:spPr>
            <a:xfrm>
              <a:off x="4135354" y="2795956"/>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012F48A-6C72-4973-80C7-206BFC400F49}"/>
                </a:ext>
              </a:extLst>
            </p:cNvPr>
            <p:cNvSpPr/>
            <p:nvPr/>
          </p:nvSpPr>
          <p:spPr>
            <a:xfrm>
              <a:off x="4321144" y="3313357"/>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9CF5FB7-DA7F-4C86-832B-4E72FA85C6EC}"/>
                </a:ext>
              </a:extLst>
            </p:cNvPr>
            <p:cNvSpPr/>
            <p:nvPr/>
          </p:nvSpPr>
          <p:spPr>
            <a:xfrm>
              <a:off x="4010214" y="2020409"/>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2B123828-52CE-40B7-9FBA-68F01C354A82}"/>
                </a:ext>
              </a:extLst>
            </p:cNvPr>
            <p:cNvSpPr/>
            <p:nvPr/>
          </p:nvSpPr>
          <p:spPr>
            <a:xfrm>
              <a:off x="4614325" y="32313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0FDC59D-82B4-474D-B32C-CD9466C529C8}"/>
                </a:ext>
              </a:extLst>
            </p:cNvPr>
            <p:cNvSpPr/>
            <p:nvPr/>
          </p:nvSpPr>
          <p:spPr>
            <a:xfrm>
              <a:off x="4756573" y="173492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4A63C086-BB22-4454-94F5-FB670C7F676D}"/>
                </a:ext>
              </a:extLst>
            </p:cNvPr>
            <p:cNvSpPr/>
            <p:nvPr/>
          </p:nvSpPr>
          <p:spPr>
            <a:xfrm>
              <a:off x="4870186" y="3283153"/>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7F87F43-4126-4D8D-823B-E496B3CB817A}"/>
                </a:ext>
              </a:extLst>
            </p:cNvPr>
            <p:cNvSpPr/>
            <p:nvPr/>
          </p:nvSpPr>
          <p:spPr>
            <a:xfrm>
              <a:off x="5017098" y="19904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968DD89-50F6-4272-AB04-C903B4587FA1}"/>
                </a:ext>
              </a:extLst>
            </p:cNvPr>
            <p:cNvSpPr/>
            <p:nvPr/>
          </p:nvSpPr>
          <p:spPr>
            <a:xfrm>
              <a:off x="4386458" y="2170356"/>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FE63196-4957-4341-82D6-D6C8C5F49458}"/>
                </a:ext>
              </a:extLst>
            </p:cNvPr>
            <p:cNvSpPr/>
            <p:nvPr/>
          </p:nvSpPr>
          <p:spPr>
            <a:xfrm>
              <a:off x="4652471" y="2651780"/>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F7B4DEFF-1358-4E82-A316-EEC9550F8D60}"/>
                </a:ext>
              </a:extLst>
            </p:cNvPr>
            <p:cNvSpPr/>
            <p:nvPr/>
          </p:nvSpPr>
          <p:spPr>
            <a:xfrm>
              <a:off x="4375573" y="2954128"/>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428B43DF-10B0-4EA2-BEF6-DFBD0CA68759}"/>
                </a:ext>
              </a:extLst>
            </p:cNvPr>
            <p:cNvSpPr/>
            <p:nvPr/>
          </p:nvSpPr>
          <p:spPr>
            <a:xfrm>
              <a:off x="3999329" y="3076323"/>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0AEFB96E-0E41-4B22-A27B-76E4F796C8CE}"/>
                </a:ext>
              </a:extLst>
            </p:cNvPr>
            <p:cNvSpPr/>
            <p:nvPr/>
          </p:nvSpPr>
          <p:spPr>
            <a:xfrm>
              <a:off x="4777612" y="3024555"/>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67DC2601-53FC-49C0-8F3B-B170E7124ACD}"/>
                </a:ext>
              </a:extLst>
            </p:cNvPr>
            <p:cNvSpPr/>
            <p:nvPr/>
          </p:nvSpPr>
          <p:spPr>
            <a:xfrm>
              <a:off x="4059887" y="2431615"/>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3F2432-C10D-49DA-9EDC-44257E970FEB}"/>
                </a:ext>
              </a:extLst>
            </p:cNvPr>
            <p:cNvSpPr/>
            <p:nvPr/>
          </p:nvSpPr>
          <p:spPr>
            <a:xfrm>
              <a:off x="4930744" y="149544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F60EEDC-DC98-4ED1-B19E-C7FA7617A7DE}"/>
                </a:ext>
              </a:extLst>
            </p:cNvPr>
            <p:cNvSpPr/>
            <p:nvPr/>
          </p:nvSpPr>
          <p:spPr>
            <a:xfrm>
              <a:off x="4445642" y="1497895"/>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8D5DF5E5-186B-45E4-89FA-D64EA8514300}"/>
                </a:ext>
              </a:extLst>
            </p:cNvPr>
            <p:cNvSpPr/>
            <p:nvPr/>
          </p:nvSpPr>
          <p:spPr>
            <a:xfrm>
              <a:off x="5017830" y="286704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3494EC7C-C2A5-4503-B455-F757E1AB5897}"/>
                </a:ext>
              </a:extLst>
            </p:cNvPr>
            <p:cNvSpPr/>
            <p:nvPr/>
          </p:nvSpPr>
          <p:spPr>
            <a:xfrm>
              <a:off x="4385725" y="26217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25C8CC2-F48A-47E5-B28D-5A5505F63058}"/>
                </a:ext>
              </a:extLst>
            </p:cNvPr>
            <p:cNvSpPr/>
            <p:nvPr/>
          </p:nvSpPr>
          <p:spPr>
            <a:xfrm>
              <a:off x="4005459" y="1549871"/>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498CFDB8-0286-4AA2-B6EE-236B674E9F15}"/>
              </a:ext>
            </a:extLst>
          </p:cNvPr>
          <p:cNvGrpSpPr/>
          <p:nvPr/>
        </p:nvGrpSpPr>
        <p:grpSpPr>
          <a:xfrm>
            <a:off x="5640673" y="1508387"/>
            <a:ext cx="1235245" cy="2070851"/>
            <a:chOff x="5638316" y="1476124"/>
            <a:chExt cx="1235245" cy="2070851"/>
          </a:xfrm>
        </p:grpSpPr>
        <p:sp>
          <p:nvSpPr>
            <p:cNvPr id="75" name="Oval 74">
              <a:extLst>
                <a:ext uri="{FF2B5EF4-FFF2-40B4-BE49-F238E27FC236}">
                  <a16:creationId xmlns:a16="http://schemas.microsoft.com/office/drawing/2014/main" id="{66491F8E-B1DA-4717-9573-242B752BC3AA}"/>
                </a:ext>
              </a:extLst>
            </p:cNvPr>
            <p:cNvSpPr/>
            <p:nvPr/>
          </p:nvSpPr>
          <p:spPr>
            <a:xfrm>
              <a:off x="6389429" y="1952643"/>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B43465-F301-4E86-AB8F-733996011AA7}"/>
                </a:ext>
              </a:extLst>
            </p:cNvPr>
            <p:cNvSpPr/>
            <p:nvPr/>
          </p:nvSpPr>
          <p:spPr>
            <a:xfrm>
              <a:off x="5664841" y="1476124"/>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1BE9D70-1CCE-468E-A0A9-A7960A592FB1}"/>
                </a:ext>
              </a:extLst>
            </p:cNvPr>
            <p:cNvSpPr/>
            <p:nvPr/>
          </p:nvSpPr>
          <p:spPr>
            <a:xfrm>
              <a:off x="6399582" y="26217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17CEE07-B44A-45E2-ABAB-98B0F8BB538F}"/>
                </a:ext>
              </a:extLst>
            </p:cNvPr>
            <p:cNvSpPr/>
            <p:nvPr/>
          </p:nvSpPr>
          <p:spPr>
            <a:xfrm>
              <a:off x="6237029" y="22901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234A82-29B3-4063-B9E3-3C17D9D02CE0}"/>
                </a:ext>
              </a:extLst>
            </p:cNvPr>
            <p:cNvSpPr/>
            <p:nvPr/>
          </p:nvSpPr>
          <p:spPr>
            <a:xfrm>
              <a:off x="6192754" y="1816242"/>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B371F476-A0C4-45BE-A7C6-E9D767BE1EF2}"/>
                </a:ext>
              </a:extLst>
            </p:cNvPr>
            <p:cNvSpPr/>
            <p:nvPr/>
          </p:nvSpPr>
          <p:spPr>
            <a:xfrm>
              <a:off x="6335001" y="32807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9B850BF-FBE2-4267-82E5-46DC995FA47D}"/>
                </a:ext>
              </a:extLst>
            </p:cNvPr>
            <p:cNvSpPr/>
            <p:nvPr/>
          </p:nvSpPr>
          <p:spPr>
            <a:xfrm>
              <a:off x="6568356" y="2205467"/>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FB1BF9E2-DCD6-45E5-A9DD-0A13C53C618A}"/>
                </a:ext>
              </a:extLst>
            </p:cNvPr>
            <p:cNvSpPr/>
            <p:nvPr/>
          </p:nvSpPr>
          <p:spPr>
            <a:xfrm>
              <a:off x="5953268" y="17618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847770BB-2262-40E4-96FD-7BEF9062C77C}"/>
                </a:ext>
              </a:extLst>
            </p:cNvPr>
            <p:cNvSpPr/>
            <p:nvPr/>
          </p:nvSpPr>
          <p:spPr>
            <a:xfrm>
              <a:off x="6258801" y="292147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988FF66C-C445-44E7-8C15-1DAA8C7E8A7B}"/>
                </a:ext>
              </a:extLst>
            </p:cNvPr>
            <p:cNvSpPr/>
            <p:nvPr/>
          </p:nvSpPr>
          <p:spPr>
            <a:xfrm>
              <a:off x="5860785" y="2063953"/>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60ECF1A-564E-48BC-B467-07D64E7B2FF9}"/>
                </a:ext>
              </a:extLst>
            </p:cNvPr>
            <p:cNvSpPr/>
            <p:nvPr/>
          </p:nvSpPr>
          <p:spPr>
            <a:xfrm>
              <a:off x="6704382" y="18380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8FA465F-C13B-44C4-9ACD-4177BF79A2AE}"/>
                </a:ext>
              </a:extLst>
            </p:cNvPr>
            <p:cNvSpPr/>
            <p:nvPr/>
          </p:nvSpPr>
          <p:spPr>
            <a:xfrm>
              <a:off x="6628915" y="271464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131D17AB-E243-4FBA-9687-D62AF69694F4}"/>
                </a:ext>
              </a:extLst>
            </p:cNvPr>
            <p:cNvSpPr/>
            <p:nvPr/>
          </p:nvSpPr>
          <p:spPr>
            <a:xfrm>
              <a:off x="6579242" y="3011009"/>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7B74D71C-D3F7-41E8-9878-65EE30850B4C}"/>
                </a:ext>
              </a:extLst>
            </p:cNvPr>
            <p:cNvSpPr/>
            <p:nvPr/>
          </p:nvSpPr>
          <p:spPr>
            <a:xfrm>
              <a:off x="6715267" y="33837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7AA13BF-D6B0-424D-9189-EDC53313F10C}"/>
                </a:ext>
              </a:extLst>
            </p:cNvPr>
            <p:cNvSpPr/>
            <p:nvPr/>
          </p:nvSpPr>
          <p:spPr>
            <a:xfrm>
              <a:off x="5681859" y="274729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0C634542-9B93-46F9-A1DB-5AB1683C9E44}"/>
                </a:ext>
              </a:extLst>
            </p:cNvPr>
            <p:cNvSpPr/>
            <p:nvPr/>
          </p:nvSpPr>
          <p:spPr>
            <a:xfrm>
              <a:off x="6459500" y="1487009"/>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2AC23671-1493-409E-8FFF-60047B4D8C44}"/>
                </a:ext>
              </a:extLst>
            </p:cNvPr>
            <p:cNvSpPr/>
            <p:nvPr/>
          </p:nvSpPr>
          <p:spPr>
            <a:xfrm>
              <a:off x="6170983" y="15332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88A8F2E3-4A3F-42D5-8A8A-D382679A440B}"/>
                </a:ext>
              </a:extLst>
            </p:cNvPr>
            <p:cNvSpPr/>
            <p:nvPr/>
          </p:nvSpPr>
          <p:spPr>
            <a:xfrm>
              <a:off x="5638316" y="1843786"/>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53E3E049-979B-41DE-942B-8071F2413291}"/>
                </a:ext>
              </a:extLst>
            </p:cNvPr>
            <p:cNvSpPr/>
            <p:nvPr/>
          </p:nvSpPr>
          <p:spPr>
            <a:xfrm>
              <a:off x="6095514" y="261667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461634EC-F518-420E-93DE-59EA291B8C1D}"/>
                </a:ext>
              </a:extLst>
            </p:cNvPr>
            <p:cNvSpPr/>
            <p:nvPr/>
          </p:nvSpPr>
          <p:spPr>
            <a:xfrm>
              <a:off x="5947870" y="3283152"/>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3FAED8AC-0DFA-4482-BEDD-E50E6DBE4765}"/>
                </a:ext>
              </a:extLst>
            </p:cNvPr>
            <p:cNvSpPr/>
            <p:nvPr/>
          </p:nvSpPr>
          <p:spPr>
            <a:xfrm>
              <a:off x="5659353" y="2349641"/>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ED393FD-45ED-4E7C-A011-7A5F70C9F79C}"/>
                </a:ext>
              </a:extLst>
            </p:cNvPr>
            <p:cNvSpPr/>
            <p:nvPr/>
          </p:nvSpPr>
          <p:spPr>
            <a:xfrm>
              <a:off x="5649201" y="3139186"/>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546D7AF1-D32D-4467-859A-2588B15AF497}"/>
                </a:ext>
              </a:extLst>
            </p:cNvPr>
            <p:cNvSpPr/>
            <p:nvPr/>
          </p:nvSpPr>
          <p:spPr>
            <a:xfrm>
              <a:off x="5898839" y="2458499"/>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C3F5B5FF-7608-4D13-B1F4-4CDE5CBA891C}"/>
                </a:ext>
              </a:extLst>
            </p:cNvPr>
            <p:cNvSpPr/>
            <p:nvPr/>
          </p:nvSpPr>
          <p:spPr>
            <a:xfrm>
              <a:off x="5943115" y="2954128"/>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of these numbers can be put into 4 equal groups?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What do they have in common?</a:t>
            </a:r>
          </a:p>
          <a:p>
            <a:pPr lvl="0"/>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16 and 24. They are both in the 4 times table/are multiples of 4.</a:t>
            </a: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0" name="Rectangle: Rounded Corners 9">
            <a:extLst>
              <a:ext uri="{FF2B5EF4-FFF2-40B4-BE49-F238E27FC236}">
                <a16:creationId xmlns:a16="http://schemas.microsoft.com/office/drawing/2014/main" id="{885408F3-3390-44B7-8692-004739AF3E70}"/>
              </a:ext>
            </a:extLst>
          </p:cNvPr>
          <p:cNvSpPr/>
          <p:nvPr/>
        </p:nvSpPr>
        <p:spPr>
          <a:xfrm>
            <a:off x="2147002" y="1326176"/>
            <a:ext cx="1477407" cy="274375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GB" sz="2000" b="1" dirty="0">
                <a:solidFill>
                  <a:srgbClr val="FF0000"/>
                </a:solidFill>
                <a:latin typeface="Century Gothic" panose="020B0502020202020204" pitchFamily="34" charset="0"/>
              </a:rPr>
              <a:t>16</a:t>
            </a:r>
          </a:p>
        </p:txBody>
      </p:sp>
      <p:sp>
        <p:nvSpPr>
          <p:cNvPr id="11" name="Rectangle: Rounded Corners 10">
            <a:extLst>
              <a:ext uri="{FF2B5EF4-FFF2-40B4-BE49-F238E27FC236}">
                <a16:creationId xmlns:a16="http://schemas.microsoft.com/office/drawing/2014/main" id="{959BEE0A-8F12-44E3-BD90-50ACAE1F1903}"/>
              </a:ext>
            </a:extLst>
          </p:cNvPr>
          <p:cNvSpPr/>
          <p:nvPr/>
        </p:nvSpPr>
        <p:spPr>
          <a:xfrm>
            <a:off x="3833297" y="1326176"/>
            <a:ext cx="1477407" cy="274375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GB" sz="2000" b="1" dirty="0">
                <a:solidFill>
                  <a:schemeClr val="bg1">
                    <a:lumMod val="65000"/>
                  </a:schemeClr>
                </a:solidFill>
                <a:latin typeface="Century Gothic" panose="020B0502020202020204" pitchFamily="34" charset="0"/>
              </a:rPr>
              <a:t>22</a:t>
            </a:r>
          </a:p>
        </p:txBody>
      </p:sp>
      <p:sp>
        <p:nvSpPr>
          <p:cNvPr id="12" name="Rectangle: Rounded Corners 11">
            <a:extLst>
              <a:ext uri="{FF2B5EF4-FFF2-40B4-BE49-F238E27FC236}">
                <a16:creationId xmlns:a16="http://schemas.microsoft.com/office/drawing/2014/main" id="{CB3715EF-7103-46FA-AF70-858D72BA4F3A}"/>
              </a:ext>
            </a:extLst>
          </p:cNvPr>
          <p:cNvSpPr/>
          <p:nvPr/>
        </p:nvSpPr>
        <p:spPr>
          <a:xfrm>
            <a:off x="5519592" y="1326176"/>
            <a:ext cx="1477407" cy="274375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GB" sz="2000" b="1" dirty="0">
                <a:solidFill>
                  <a:srgbClr val="FF0000"/>
                </a:solidFill>
                <a:latin typeface="Century Gothic" panose="020B0502020202020204" pitchFamily="34" charset="0"/>
              </a:rPr>
              <a:t>24</a:t>
            </a:r>
          </a:p>
        </p:txBody>
      </p:sp>
      <p:grpSp>
        <p:nvGrpSpPr>
          <p:cNvPr id="4" name="Group 3">
            <a:extLst>
              <a:ext uri="{FF2B5EF4-FFF2-40B4-BE49-F238E27FC236}">
                <a16:creationId xmlns:a16="http://schemas.microsoft.com/office/drawing/2014/main" id="{AF2FD7FD-39FE-44C5-B330-CA6604E9CAAE}"/>
              </a:ext>
            </a:extLst>
          </p:cNvPr>
          <p:cNvGrpSpPr/>
          <p:nvPr/>
        </p:nvGrpSpPr>
        <p:grpSpPr>
          <a:xfrm>
            <a:off x="2285709" y="1492452"/>
            <a:ext cx="1199993" cy="2102721"/>
            <a:chOff x="2279386" y="1487008"/>
            <a:chExt cx="1199993" cy="2102721"/>
          </a:xfrm>
        </p:grpSpPr>
        <p:sp>
          <p:nvSpPr>
            <p:cNvPr id="30" name="Oval 29">
              <a:extLst>
                <a:ext uri="{FF2B5EF4-FFF2-40B4-BE49-F238E27FC236}">
                  <a16:creationId xmlns:a16="http://schemas.microsoft.com/office/drawing/2014/main" id="{42526E0C-152B-4172-8A08-27E853B70A66}"/>
                </a:ext>
              </a:extLst>
            </p:cNvPr>
            <p:cNvSpPr/>
            <p:nvPr/>
          </p:nvSpPr>
          <p:spPr>
            <a:xfrm>
              <a:off x="3150242" y="2836837"/>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5ADA385-969C-4A5B-82CE-4B033D6AF8C9}"/>
                </a:ext>
              </a:extLst>
            </p:cNvPr>
            <p:cNvSpPr/>
            <p:nvPr/>
          </p:nvSpPr>
          <p:spPr>
            <a:xfrm>
              <a:off x="2894382" y="2001299"/>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C946BBD-CABC-4268-93D8-50EE30C6B402}"/>
                </a:ext>
              </a:extLst>
            </p:cNvPr>
            <p:cNvSpPr/>
            <p:nvPr/>
          </p:nvSpPr>
          <p:spPr>
            <a:xfrm>
              <a:off x="3167258" y="168049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901A4E0-3350-466E-806A-A5813DA9734C}"/>
                </a:ext>
              </a:extLst>
            </p:cNvPr>
            <p:cNvSpPr/>
            <p:nvPr/>
          </p:nvSpPr>
          <p:spPr>
            <a:xfrm>
              <a:off x="2747471" y="1541437"/>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59DD11D-92E6-490C-AA2F-47D6952E8201}"/>
                </a:ext>
              </a:extLst>
            </p:cNvPr>
            <p:cNvSpPr/>
            <p:nvPr/>
          </p:nvSpPr>
          <p:spPr>
            <a:xfrm>
              <a:off x="3133868" y="2512926"/>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D1810DF-5CC3-4401-A3EC-A9E8B18159B4}"/>
                </a:ext>
              </a:extLst>
            </p:cNvPr>
            <p:cNvSpPr/>
            <p:nvPr/>
          </p:nvSpPr>
          <p:spPr>
            <a:xfrm>
              <a:off x="3210801" y="3378671"/>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025042E-2E0F-46BB-A77C-B1FA031770C1}"/>
                </a:ext>
              </a:extLst>
            </p:cNvPr>
            <p:cNvSpPr/>
            <p:nvPr/>
          </p:nvSpPr>
          <p:spPr>
            <a:xfrm>
              <a:off x="3215556" y="2053066"/>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FED484A-715A-4288-BD3B-975443DB5734}"/>
                </a:ext>
              </a:extLst>
            </p:cNvPr>
            <p:cNvSpPr/>
            <p:nvPr/>
          </p:nvSpPr>
          <p:spPr>
            <a:xfrm>
              <a:off x="2578697" y="3427326"/>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117AACB-AE75-42D2-BFBC-74FB89C2FA68}"/>
                </a:ext>
              </a:extLst>
            </p:cNvPr>
            <p:cNvSpPr/>
            <p:nvPr/>
          </p:nvSpPr>
          <p:spPr>
            <a:xfrm>
              <a:off x="2797143" y="312829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14E7554-4DD6-4638-A804-063D77E0BDAF}"/>
                </a:ext>
              </a:extLst>
            </p:cNvPr>
            <p:cNvSpPr/>
            <p:nvPr/>
          </p:nvSpPr>
          <p:spPr>
            <a:xfrm>
              <a:off x="2301156" y="1487008"/>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C2818D6-8194-4347-91E7-F4435F2B314A}"/>
                </a:ext>
              </a:extLst>
            </p:cNvPr>
            <p:cNvSpPr/>
            <p:nvPr/>
          </p:nvSpPr>
          <p:spPr>
            <a:xfrm>
              <a:off x="2415411" y="2447611"/>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BD13189-C98F-4021-8F14-0A8A05D4288E}"/>
                </a:ext>
              </a:extLst>
            </p:cNvPr>
            <p:cNvSpPr/>
            <p:nvPr/>
          </p:nvSpPr>
          <p:spPr>
            <a:xfrm>
              <a:off x="2307286" y="2725527"/>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200FD8B-9FBF-4F94-B9F5-6D239EF537E6}"/>
                </a:ext>
              </a:extLst>
            </p:cNvPr>
            <p:cNvSpPr/>
            <p:nvPr/>
          </p:nvSpPr>
          <p:spPr>
            <a:xfrm>
              <a:off x="2383486" y="19853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001AEA3-A4D4-4DF7-8DA6-7F845007D95B}"/>
                </a:ext>
              </a:extLst>
            </p:cNvPr>
            <p:cNvSpPr/>
            <p:nvPr/>
          </p:nvSpPr>
          <p:spPr>
            <a:xfrm>
              <a:off x="2710058" y="2300985"/>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2BCEFC97-7935-4526-BF6C-A03BAB5FC302}"/>
                </a:ext>
              </a:extLst>
            </p:cNvPr>
            <p:cNvSpPr/>
            <p:nvPr/>
          </p:nvSpPr>
          <p:spPr>
            <a:xfrm>
              <a:off x="2279386" y="3108980"/>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7566B79C-510F-483C-A7A8-C7716E5E9FE2}"/>
                </a:ext>
              </a:extLst>
            </p:cNvPr>
            <p:cNvSpPr/>
            <p:nvPr/>
          </p:nvSpPr>
          <p:spPr>
            <a:xfrm>
              <a:off x="2720211" y="2806840"/>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404466C3-EBD8-41E6-BB41-991550927381}"/>
              </a:ext>
            </a:extLst>
          </p:cNvPr>
          <p:cNvGrpSpPr/>
          <p:nvPr/>
        </p:nvGrpSpPr>
        <p:grpSpPr>
          <a:xfrm>
            <a:off x="3957221" y="1518045"/>
            <a:ext cx="1229559" cy="2051534"/>
            <a:chOff x="3999329" y="1495442"/>
            <a:chExt cx="1229559" cy="2051534"/>
          </a:xfrm>
        </p:grpSpPr>
        <p:sp>
          <p:nvSpPr>
            <p:cNvPr id="50" name="Oval 49">
              <a:extLst>
                <a:ext uri="{FF2B5EF4-FFF2-40B4-BE49-F238E27FC236}">
                  <a16:creationId xmlns:a16="http://schemas.microsoft.com/office/drawing/2014/main" id="{419476F1-DCB6-451C-B7F8-D76565CBE9FB}"/>
                </a:ext>
              </a:extLst>
            </p:cNvPr>
            <p:cNvSpPr/>
            <p:nvPr/>
          </p:nvSpPr>
          <p:spPr>
            <a:xfrm>
              <a:off x="4702144" y="2050614"/>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4BB25200-B602-4ED7-BC1D-5A9A1ADE7BCE}"/>
                </a:ext>
              </a:extLst>
            </p:cNvPr>
            <p:cNvSpPr/>
            <p:nvPr/>
          </p:nvSpPr>
          <p:spPr>
            <a:xfrm>
              <a:off x="4913728" y="2336095"/>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89D5EDFB-82D9-456D-AD03-5FD969DA9A23}"/>
                </a:ext>
              </a:extLst>
            </p:cNvPr>
            <p:cNvSpPr/>
            <p:nvPr/>
          </p:nvSpPr>
          <p:spPr>
            <a:xfrm>
              <a:off x="4625211" y="2404069"/>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4A5EE05A-05FE-4DEA-945D-A56935F31E19}"/>
                </a:ext>
              </a:extLst>
            </p:cNvPr>
            <p:cNvSpPr/>
            <p:nvPr/>
          </p:nvSpPr>
          <p:spPr>
            <a:xfrm>
              <a:off x="4342915" y="18329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5CB362F-5A3E-4A50-A59D-CEA5A58C14AE}"/>
                </a:ext>
              </a:extLst>
            </p:cNvPr>
            <p:cNvSpPr/>
            <p:nvPr/>
          </p:nvSpPr>
          <p:spPr>
            <a:xfrm>
              <a:off x="4135354" y="2795956"/>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012F48A-6C72-4973-80C7-206BFC400F49}"/>
                </a:ext>
              </a:extLst>
            </p:cNvPr>
            <p:cNvSpPr/>
            <p:nvPr/>
          </p:nvSpPr>
          <p:spPr>
            <a:xfrm>
              <a:off x="4321144" y="3313357"/>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9CF5FB7-DA7F-4C86-832B-4E72FA85C6EC}"/>
                </a:ext>
              </a:extLst>
            </p:cNvPr>
            <p:cNvSpPr/>
            <p:nvPr/>
          </p:nvSpPr>
          <p:spPr>
            <a:xfrm>
              <a:off x="4010214" y="2020409"/>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2B123828-52CE-40B7-9FBA-68F01C354A82}"/>
                </a:ext>
              </a:extLst>
            </p:cNvPr>
            <p:cNvSpPr/>
            <p:nvPr/>
          </p:nvSpPr>
          <p:spPr>
            <a:xfrm>
              <a:off x="4614325" y="32313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0FDC59D-82B4-474D-B32C-CD9466C529C8}"/>
                </a:ext>
              </a:extLst>
            </p:cNvPr>
            <p:cNvSpPr/>
            <p:nvPr/>
          </p:nvSpPr>
          <p:spPr>
            <a:xfrm>
              <a:off x="4756573" y="173492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4A63C086-BB22-4454-94F5-FB670C7F676D}"/>
                </a:ext>
              </a:extLst>
            </p:cNvPr>
            <p:cNvSpPr/>
            <p:nvPr/>
          </p:nvSpPr>
          <p:spPr>
            <a:xfrm>
              <a:off x="4870186" y="3283153"/>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7F87F43-4126-4D8D-823B-E496B3CB817A}"/>
                </a:ext>
              </a:extLst>
            </p:cNvPr>
            <p:cNvSpPr/>
            <p:nvPr/>
          </p:nvSpPr>
          <p:spPr>
            <a:xfrm>
              <a:off x="5017098" y="19904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968DD89-50F6-4272-AB04-C903B4587FA1}"/>
                </a:ext>
              </a:extLst>
            </p:cNvPr>
            <p:cNvSpPr/>
            <p:nvPr/>
          </p:nvSpPr>
          <p:spPr>
            <a:xfrm>
              <a:off x="4386458" y="2170356"/>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FE63196-4957-4341-82D6-D6C8C5F49458}"/>
                </a:ext>
              </a:extLst>
            </p:cNvPr>
            <p:cNvSpPr/>
            <p:nvPr/>
          </p:nvSpPr>
          <p:spPr>
            <a:xfrm>
              <a:off x="4652471" y="2651780"/>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F7B4DEFF-1358-4E82-A316-EEC9550F8D60}"/>
                </a:ext>
              </a:extLst>
            </p:cNvPr>
            <p:cNvSpPr/>
            <p:nvPr/>
          </p:nvSpPr>
          <p:spPr>
            <a:xfrm>
              <a:off x="4375573" y="2954128"/>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428B43DF-10B0-4EA2-BEF6-DFBD0CA68759}"/>
                </a:ext>
              </a:extLst>
            </p:cNvPr>
            <p:cNvSpPr/>
            <p:nvPr/>
          </p:nvSpPr>
          <p:spPr>
            <a:xfrm>
              <a:off x="3999329" y="3076323"/>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0AEFB96E-0E41-4B22-A27B-76E4F796C8CE}"/>
                </a:ext>
              </a:extLst>
            </p:cNvPr>
            <p:cNvSpPr/>
            <p:nvPr/>
          </p:nvSpPr>
          <p:spPr>
            <a:xfrm>
              <a:off x="4777612" y="3024555"/>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67DC2601-53FC-49C0-8F3B-B170E7124ACD}"/>
                </a:ext>
              </a:extLst>
            </p:cNvPr>
            <p:cNvSpPr/>
            <p:nvPr/>
          </p:nvSpPr>
          <p:spPr>
            <a:xfrm>
              <a:off x="4059887" y="2431615"/>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3F2432-C10D-49DA-9EDC-44257E970FEB}"/>
                </a:ext>
              </a:extLst>
            </p:cNvPr>
            <p:cNvSpPr/>
            <p:nvPr/>
          </p:nvSpPr>
          <p:spPr>
            <a:xfrm>
              <a:off x="4930744" y="149544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F60EEDC-DC98-4ED1-B19E-C7FA7617A7DE}"/>
                </a:ext>
              </a:extLst>
            </p:cNvPr>
            <p:cNvSpPr/>
            <p:nvPr/>
          </p:nvSpPr>
          <p:spPr>
            <a:xfrm>
              <a:off x="4445642" y="1497895"/>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8D5DF5E5-186B-45E4-89FA-D64EA8514300}"/>
                </a:ext>
              </a:extLst>
            </p:cNvPr>
            <p:cNvSpPr/>
            <p:nvPr/>
          </p:nvSpPr>
          <p:spPr>
            <a:xfrm>
              <a:off x="5017830" y="286704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3494EC7C-C2A5-4503-B455-F757E1AB5897}"/>
                </a:ext>
              </a:extLst>
            </p:cNvPr>
            <p:cNvSpPr/>
            <p:nvPr/>
          </p:nvSpPr>
          <p:spPr>
            <a:xfrm>
              <a:off x="4385725" y="26217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25C8CC2-F48A-47E5-B28D-5A5505F63058}"/>
                </a:ext>
              </a:extLst>
            </p:cNvPr>
            <p:cNvSpPr/>
            <p:nvPr/>
          </p:nvSpPr>
          <p:spPr>
            <a:xfrm>
              <a:off x="4005459" y="1549871"/>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498CFDB8-0286-4AA2-B6EE-236B674E9F15}"/>
              </a:ext>
            </a:extLst>
          </p:cNvPr>
          <p:cNvGrpSpPr/>
          <p:nvPr/>
        </p:nvGrpSpPr>
        <p:grpSpPr>
          <a:xfrm>
            <a:off x="5640673" y="1508387"/>
            <a:ext cx="1235245" cy="2070851"/>
            <a:chOff x="5638316" y="1476124"/>
            <a:chExt cx="1235245" cy="2070851"/>
          </a:xfrm>
        </p:grpSpPr>
        <p:sp>
          <p:nvSpPr>
            <p:cNvPr id="75" name="Oval 74">
              <a:extLst>
                <a:ext uri="{FF2B5EF4-FFF2-40B4-BE49-F238E27FC236}">
                  <a16:creationId xmlns:a16="http://schemas.microsoft.com/office/drawing/2014/main" id="{66491F8E-B1DA-4717-9573-242B752BC3AA}"/>
                </a:ext>
              </a:extLst>
            </p:cNvPr>
            <p:cNvSpPr/>
            <p:nvPr/>
          </p:nvSpPr>
          <p:spPr>
            <a:xfrm>
              <a:off x="6389429" y="1952643"/>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9B43465-F301-4E86-AB8F-733996011AA7}"/>
                </a:ext>
              </a:extLst>
            </p:cNvPr>
            <p:cNvSpPr/>
            <p:nvPr/>
          </p:nvSpPr>
          <p:spPr>
            <a:xfrm>
              <a:off x="5664841" y="1476124"/>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1BE9D70-1CCE-468E-A0A9-A7960A592FB1}"/>
                </a:ext>
              </a:extLst>
            </p:cNvPr>
            <p:cNvSpPr/>
            <p:nvPr/>
          </p:nvSpPr>
          <p:spPr>
            <a:xfrm>
              <a:off x="6399582" y="26217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17CEE07-B44A-45E2-ABAB-98B0F8BB538F}"/>
                </a:ext>
              </a:extLst>
            </p:cNvPr>
            <p:cNvSpPr/>
            <p:nvPr/>
          </p:nvSpPr>
          <p:spPr>
            <a:xfrm>
              <a:off x="6237029" y="22901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234A82-29B3-4063-B9E3-3C17D9D02CE0}"/>
                </a:ext>
              </a:extLst>
            </p:cNvPr>
            <p:cNvSpPr/>
            <p:nvPr/>
          </p:nvSpPr>
          <p:spPr>
            <a:xfrm>
              <a:off x="6192754" y="1816242"/>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B371F476-A0C4-45BE-A7C6-E9D767BE1EF2}"/>
                </a:ext>
              </a:extLst>
            </p:cNvPr>
            <p:cNvSpPr/>
            <p:nvPr/>
          </p:nvSpPr>
          <p:spPr>
            <a:xfrm>
              <a:off x="6335001" y="3280700"/>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9B850BF-FBE2-4267-82E5-46DC995FA47D}"/>
                </a:ext>
              </a:extLst>
            </p:cNvPr>
            <p:cNvSpPr/>
            <p:nvPr/>
          </p:nvSpPr>
          <p:spPr>
            <a:xfrm>
              <a:off x="6568356" y="2205467"/>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FB1BF9E2-DCD6-45E5-A9DD-0A13C53C618A}"/>
                </a:ext>
              </a:extLst>
            </p:cNvPr>
            <p:cNvSpPr/>
            <p:nvPr/>
          </p:nvSpPr>
          <p:spPr>
            <a:xfrm>
              <a:off x="5953268" y="17618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847770BB-2262-40E4-96FD-7BEF9062C77C}"/>
                </a:ext>
              </a:extLst>
            </p:cNvPr>
            <p:cNvSpPr/>
            <p:nvPr/>
          </p:nvSpPr>
          <p:spPr>
            <a:xfrm>
              <a:off x="6258801" y="292147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988FF66C-C445-44E7-8C15-1DAA8C7E8A7B}"/>
                </a:ext>
              </a:extLst>
            </p:cNvPr>
            <p:cNvSpPr/>
            <p:nvPr/>
          </p:nvSpPr>
          <p:spPr>
            <a:xfrm>
              <a:off x="5860785" y="2063953"/>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60ECF1A-564E-48BC-B467-07D64E7B2FF9}"/>
                </a:ext>
              </a:extLst>
            </p:cNvPr>
            <p:cNvSpPr/>
            <p:nvPr/>
          </p:nvSpPr>
          <p:spPr>
            <a:xfrm>
              <a:off x="6704382" y="18380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8FA465F-C13B-44C4-9ACD-4177BF79A2AE}"/>
                </a:ext>
              </a:extLst>
            </p:cNvPr>
            <p:cNvSpPr/>
            <p:nvPr/>
          </p:nvSpPr>
          <p:spPr>
            <a:xfrm>
              <a:off x="6628915" y="271464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131D17AB-E243-4FBA-9687-D62AF69694F4}"/>
                </a:ext>
              </a:extLst>
            </p:cNvPr>
            <p:cNvSpPr/>
            <p:nvPr/>
          </p:nvSpPr>
          <p:spPr>
            <a:xfrm>
              <a:off x="6579242" y="3011009"/>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7B74D71C-D3F7-41E8-9878-65EE30850B4C}"/>
                </a:ext>
              </a:extLst>
            </p:cNvPr>
            <p:cNvSpPr/>
            <p:nvPr/>
          </p:nvSpPr>
          <p:spPr>
            <a:xfrm>
              <a:off x="6715267" y="3383784"/>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7AA13BF-D6B0-424D-9189-EDC53313F10C}"/>
                </a:ext>
              </a:extLst>
            </p:cNvPr>
            <p:cNvSpPr/>
            <p:nvPr/>
          </p:nvSpPr>
          <p:spPr>
            <a:xfrm>
              <a:off x="5681859" y="2747299"/>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0C634542-9B93-46F9-A1DB-5AB1683C9E44}"/>
                </a:ext>
              </a:extLst>
            </p:cNvPr>
            <p:cNvSpPr/>
            <p:nvPr/>
          </p:nvSpPr>
          <p:spPr>
            <a:xfrm>
              <a:off x="6459500" y="1487009"/>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2AC23671-1493-409E-8FFF-60047B4D8C44}"/>
                </a:ext>
              </a:extLst>
            </p:cNvPr>
            <p:cNvSpPr/>
            <p:nvPr/>
          </p:nvSpPr>
          <p:spPr>
            <a:xfrm>
              <a:off x="6170983" y="1533213"/>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88A8F2E3-4A3F-42D5-8A8A-D382679A440B}"/>
                </a:ext>
              </a:extLst>
            </p:cNvPr>
            <p:cNvSpPr/>
            <p:nvPr/>
          </p:nvSpPr>
          <p:spPr>
            <a:xfrm>
              <a:off x="5638316" y="1843786"/>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53E3E049-979B-41DE-942B-8071F2413291}"/>
                </a:ext>
              </a:extLst>
            </p:cNvPr>
            <p:cNvSpPr/>
            <p:nvPr/>
          </p:nvSpPr>
          <p:spPr>
            <a:xfrm>
              <a:off x="6095514" y="2616672"/>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461634EC-F518-420E-93DE-59EA291B8C1D}"/>
                </a:ext>
              </a:extLst>
            </p:cNvPr>
            <p:cNvSpPr/>
            <p:nvPr/>
          </p:nvSpPr>
          <p:spPr>
            <a:xfrm>
              <a:off x="5947870" y="3283152"/>
              <a:ext cx="263823" cy="263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3FAED8AC-0DFA-4482-BEDD-E50E6DBE4765}"/>
                </a:ext>
              </a:extLst>
            </p:cNvPr>
            <p:cNvSpPr/>
            <p:nvPr/>
          </p:nvSpPr>
          <p:spPr>
            <a:xfrm>
              <a:off x="5659353" y="2349641"/>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9ED393FD-45ED-4E7C-A011-7A5F70C9F79C}"/>
                </a:ext>
              </a:extLst>
            </p:cNvPr>
            <p:cNvSpPr/>
            <p:nvPr/>
          </p:nvSpPr>
          <p:spPr>
            <a:xfrm>
              <a:off x="5649201" y="3139186"/>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546D7AF1-D32D-4467-859A-2588B15AF497}"/>
                </a:ext>
              </a:extLst>
            </p:cNvPr>
            <p:cNvSpPr/>
            <p:nvPr/>
          </p:nvSpPr>
          <p:spPr>
            <a:xfrm>
              <a:off x="5898839" y="2458499"/>
              <a:ext cx="158294" cy="158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C3F5B5FF-7608-4D13-B1F4-4CDE5CBA891C}"/>
                </a:ext>
              </a:extLst>
            </p:cNvPr>
            <p:cNvSpPr/>
            <p:nvPr/>
          </p:nvSpPr>
          <p:spPr>
            <a:xfrm>
              <a:off x="5943115" y="2954128"/>
              <a:ext cx="211058" cy="211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4603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a:extLst>
              <a:ext uri="{FF2B5EF4-FFF2-40B4-BE49-F238E27FC236}">
                <a16:creationId xmlns:a16="http://schemas.microsoft.com/office/drawing/2014/main" id="{1091D741-5F2E-4A14-A208-E08423CECC1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37" name="Rectangle 36">
            <a:extLst>
              <a:ext uri="{FF2B5EF4-FFF2-40B4-BE49-F238E27FC236}">
                <a16:creationId xmlns:a16="http://schemas.microsoft.com/office/drawing/2014/main" id="{D7FCC4C3-0348-477F-A19B-EF8D578D24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These 28 jewels need to be sorted into equal groups.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Apart from 28 groups of 1, what is the largest possible number of groups?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Apart from 1 group of 28, what is the smallest possible number of groups?</a:t>
            </a:r>
          </a:p>
        </p:txBody>
      </p:sp>
    </p:spTree>
    <p:extLst>
      <p:ext uri="{BB962C8B-B14F-4D97-AF65-F5344CB8AC3E}">
        <p14:creationId xmlns:p14="http://schemas.microsoft.com/office/powerpoint/2010/main" val="389772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a:extLst>
              <a:ext uri="{FF2B5EF4-FFF2-40B4-BE49-F238E27FC236}">
                <a16:creationId xmlns:a16="http://schemas.microsoft.com/office/drawing/2014/main" id="{1091D741-5F2E-4A14-A208-E08423CECC1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37" name="Rectangle 36">
            <a:extLst>
              <a:ext uri="{FF2B5EF4-FFF2-40B4-BE49-F238E27FC236}">
                <a16:creationId xmlns:a16="http://schemas.microsoft.com/office/drawing/2014/main" id="{D7FCC4C3-0348-477F-A19B-EF8D578D24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These 28 jewels need to be sorted into equal groups.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Apart from 28 groups of 1, what is the largest possible number of groups?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Apart from 1 group of 28, what is the smallest possible number of groups?</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Largest: 14</a:t>
            </a:r>
            <a:br>
              <a:rPr lang="en-GB" sz="2000" b="1" dirty="0">
                <a:solidFill>
                  <a:srgbClr val="FF0000"/>
                </a:solidFill>
                <a:latin typeface="Century Gothic" panose="020B0502020202020204" pitchFamily="34" charset="0"/>
              </a:rPr>
            </a:br>
            <a:r>
              <a:rPr lang="en-GB" sz="2000" b="1" dirty="0">
                <a:solidFill>
                  <a:srgbClr val="FF0000"/>
                </a:solidFill>
                <a:latin typeface="Century Gothic" panose="020B0502020202020204" pitchFamily="34" charset="0"/>
              </a:rPr>
              <a:t>Smallest: 2</a:t>
            </a:r>
          </a:p>
        </p:txBody>
      </p:sp>
    </p:spTree>
    <p:extLst>
      <p:ext uri="{BB962C8B-B14F-4D97-AF65-F5344CB8AC3E}">
        <p14:creationId xmlns:p14="http://schemas.microsoft.com/office/powerpoint/2010/main" val="290521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a:extLst>
              <a:ext uri="{FF2B5EF4-FFF2-40B4-BE49-F238E27FC236}">
                <a16:creationId xmlns:a16="http://schemas.microsoft.com/office/drawing/2014/main" id="{01C53724-B7E1-4CFD-A48E-E54971BF599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37" name="Speech Bubble: Rectangle with Corners Rounded 36">
            <a:extLst>
              <a:ext uri="{FF2B5EF4-FFF2-40B4-BE49-F238E27FC236}">
                <a16:creationId xmlns:a16="http://schemas.microsoft.com/office/drawing/2014/main" id="{72A3270D-F34E-4733-AE70-E7DFAA46CE86}"/>
              </a:ext>
            </a:extLst>
          </p:cNvPr>
          <p:cNvSpPr/>
          <p:nvPr/>
        </p:nvSpPr>
        <p:spPr>
          <a:xfrm flipH="1">
            <a:off x="1871772" y="3590365"/>
            <a:ext cx="4096402" cy="835560"/>
          </a:xfrm>
          <a:prstGeom prst="wedgeRoundRectCallout">
            <a:avLst>
              <a:gd name="adj1" fmla="val -59409"/>
              <a:gd name="adj2" fmla="val 429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chemeClr val="tx1"/>
                </a:solidFill>
                <a:latin typeface="Century Gothic" panose="020B0502020202020204" pitchFamily="34" charset="0"/>
              </a:rPr>
              <a:t>20 in equal groups of 4 makes 5 groups.</a:t>
            </a:r>
          </a:p>
        </p:txBody>
      </p:sp>
      <p:sp>
        <p:nvSpPr>
          <p:cNvPr id="38" name="TextBox 37">
            <a:extLst>
              <a:ext uri="{FF2B5EF4-FFF2-40B4-BE49-F238E27FC236}">
                <a16:creationId xmlns:a16="http://schemas.microsoft.com/office/drawing/2014/main" id="{4514FC46-A89E-482B-9110-BE1778355FAE}"/>
              </a:ext>
            </a:extLst>
          </p:cNvPr>
          <p:cNvSpPr txBox="1"/>
          <p:nvPr/>
        </p:nvSpPr>
        <p:spPr>
          <a:xfrm>
            <a:off x="6325600" y="4361041"/>
            <a:ext cx="946457"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Marco</a:t>
            </a:r>
          </a:p>
        </p:txBody>
      </p:sp>
      <p:sp>
        <p:nvSpPr>
          <p:cNvPr id="58" name="TextBox 57">
            <a:extLst>
              <a:ext uri="{FF2B5EF4-FFF2-40B4-BE49-F238E27FC236}">
                <a16:creationId xmlns:a16="http://schemas.microsoft.com/office/drawing/2014/main" id="{A75E7113-0BDD-433F-BF40-88058D3EADBD}"/>
              </a:ext>
            </a:extLst>
          </p:cNvPr>
          <p:cNvSpPr txBox="1"/>
          <p:nvPr/>
        </p:nvSpPr>
        <p:spPr>
          <a:xfrm>
            <a:off x="1871944" y="3044070"/>
            <a:ext cx="946457"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Joy</a:t>
            </a:r>
          </a:p>
        </p:txBody>
      </p:sp>
      <p:sp>
        <p:nvSpPr>
          <p:cNvPr id="59" name="Speech Bubble: Rectangle with Corners Rounded 58">
            <a:extLst>
              <a:ext uri="{FF2B5EF4-FFF2-40B4-BE49-F238E27FC236}">
                <a16:creationId xmlns:a16="http://schemas.microsoft.com/office/drawing/2014/main" id="{E4E60BEF-3341-404D-B290-3034CEE89110}"/>
              </a:ext>
            </a:extLst>
          </p:cNvPr>
          <p:cNvSpPr/>
          <p:nvPr/>
        </p:nvSpPr>
        <p:spPr>
          <a:xfrm>
            <a:off x="3175826" y="2364453"/>
            <a:ext cx="4096402" cy="835560"/>
          </a:xfrm>
          <a:prstGeom prst="wedgeRoundRectCallout">
            <a:avLst>
              <a:gd name="adj1" fmla="val -59409"/>
              <a:gd name="adj2" fmla="val 429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chemeClr val="tx1"/>
                </a:solidFill>
                <a:latin typeface="Century Gothic" panose="020B0502020202020204" pitchFamily="34" charset="0"/>
              </a:rPr>
              <a:t>20 in equal groups of 2 makes 9 groups.</a:t>
            </a:r>
          </a:p>
        </p:txBody>
      </p:sp>
      <p:sp>
        <p:nvSpPr>
          <p:cNvPr id="61" name="Rectangle 60">
            <a:extLst>
              <a:ext uri="{FF2B5EF4-FFF2-40B4-BE49-F238E27FC236}">
                <a16:creationId xmlns:a16="http://schemas.microsoft.com/office/drawing/2014/main" id="{CE0C20B8-6862-4851-9CA6-822A4D42B4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Joy and Marco have 20 counters.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Who is correct? Explain why.</a:t>
            </a:r>
          </a:p>
          <a:p>
            <a:pPr lvl="0"/>
            <a:endParaRPr lang="en-GB" sz="2000" b="1" dirty="0">
              <a:solidFill>
                <a:srgbClr val="FF0000"/>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a:extLst>
              <a:ext uri="{FF2B5EF4-FFF2-40B4-BE49-F238E27FC236}">
                <a16:creationId xmlns:a16="http://schemas.microsoft.com/office/drawing/2014/main" id="{01C53724-B7E1-4CFD-A48E-E54971BF599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61" name="Rectangle 60">
            <a:extLst>
              <a:ext uri="{FF2B5EF4-FFF2-40B4-BE49-F238E27FC236}">
                <a16:creationId xmlns:a16="http://schemas.microsoft.com/office/drawing/2014/main" id="{CE0C20B8-6862-4851-9CA6-822A4D42B4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Joy and Marco have 20 counters.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Who is correct? Explain why.</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Marco is correct because… </a:t>
            </a:r>
          </a:p>
          <a:p>
            <a:pPr lvl="0"/>
            <a:endParaRPr lang="en-GB" sz="2000" b="1" dirty="0">
              <a:solidFill>
                <a:srgbClr val="FF0000"/>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37" name="Speech Bubble: Rectangle with Corners Rounded 36">
            <a:extLst>
              <a:ext uri="{FF2B5EF4-FFF2-40B4-BE49-F238E27FC236}">
                <a16:creationId xmlns:a16="http://schemas.microsoft.com/office/drawing/2014/main" id="{72A3270D-F34E-4733-AE70-E7DFAA46CE86}"/>
              </a:ext>
            </a:extLst>
          </p:cNvPr>
          <p:cNvSpPr/>
          <p:nvPr/>
        </p:nvSpPr>
        <p:spPr>
          <a:xfrm flipH="1">
            <a:off x="1871772" y="3590365"/>
            <a:ext cx="4096402" cy="835560"/>
          </a:xfrm>
          <a:prstGeom prst="wedgeRoundRectCallout">
            <a:avLst>
              <a:gd name="adj1" fmla="val -59409"/>
              <a:gd name="adj2" fmla="val 429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rgbClr val="FF0000"/>
                </a:solidFill>
                <a:latin typeface="Century Gothic" panose="020B0502020202020204" pitchFamily="34" charset="0"/>
              </a:rPr>
              <a:t>20 in equal groups of 4 makes 5 groups.</a:t>
            </a:r>
          </a:p>
        </p:txBody>
      </p:sp>
      <p:sp>
        <p:nvSpPr>
          <p:cNvPr id="38" name="TextBox 37">
            <a:extLst>
              <a:ext uri="{FF2B5EF4-FFF2-40B4-BE49-F238E27FC236}">
                <a16:creationId xmlns:a16="http://schemas.microsoft.com/office/drawing/2014/main" id="{4514FC46-A89E-482B-9110-BE1778355FAE}"/>
              </a:ext>
            </a:extLst>
          </p:cNvPr>
          <p:cNvSpPr txBox="1"/>
          <p:nvPr/>
        </p:nvSpPr>
        <p:spPr>
          <a:xfrm>
            <a:off x="6325600" y="4361041"/>
            <a:ext cx="946457"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Marco</a:t>
            </a:r>
          </a:p>
        </p:txBody>
      </p:sp>
      <p:sp>
        <p:nvSpPr>
          <p:cNvPr id="58" name="TextBox 57">
            <a:extLst>
              <a:ext uri="{FF2B5EF4-FFF2-40B4-BE49-F238E27FC236}">
                <a16:creationId xmlns:a16="http://schemas.microsoft.com/office/drawing/2014/main" id="{A75E7113-0BDD-433F-BF40-88058D3EADBD}"/>
              </a:ext>
            </a:extLst>
          </p:cNvPr>
          <p:cNvSpPr txBox="1"/>
          <p:nvPr/>
        </p:nvSpPr>
        <p:spPr>
          <a:xfrm>
            <a:off x="1871944" y="3044070"/>
            <a:ext cx="946457"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Joy</a:t>
            </a:r>
          </a:p>
        </p:txBody>
      </p:sp>
      <p:sp>
        <p:nvSpPr>
          <p:cNvPr id="59" name="Speech Bubble: Rectangle with Corners Rounded 58">
            <a:extLst>
              <a:ext uri="{FF2B5EF4-FFF2-40B4-BE49-F238E27FC236}">
                <a16:creationId xmlns:a16="http://schemas.microsoft.com/office/drawing/2014/main" id="{E4E60BEF-3341-404D-B290-3034CEE89110}"/>
              </a:ext>
            </a:extLst>
          </p:cNvPr>
          <p:cNvSpPr/>
          <p:nvPr/>
        </p:nvSpPr>
        <p:spPr>
          <a:xfrm>
            <a:off x="3175826" y="2364453"/>
            <a:ext cx="4096402" cy="835560"/>
          </a:xfrm>
          <a:prstGeom prst="wedgeRoundRectCallout">
            <a:avLst>
              <a:gd name="adj1" fmla="val -59409"/>
              <a:gd name="adj2" fmla="val 429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chemeClr val="bg1">
                    <a:lumMod val="50000"/>
                  </a:schemeClr>
                </a:solidFill>
                <a:latin typeface="Century Gothic" panose="020B0502020202020204" pitchFamily="34" charset="0"/>
              </a:rPr>
              <a:t>20 in equal groups of 2 makes 9 groups.</a:t>
            </a:r>
          </a:p>
        </p:txBody>
      </p:sp>
    </p:spTree>
    <p:extLst>
      <p:ext uri="{BB962C8B-B14F-4D97-AF65-F5344CB8AC3E}">
        <p14:creationId xmlns:p14="http://schemas.microsoft.com/office/powerpoint/2010/main" val="84702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1 – Multiplication and Division – Make Equal Groups – Grouping</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spcAft>
                <a:spcPts val="0"/>
              </a:spcAft>
              <a:buClrTx/>
              <a:buSzTx/>
              <a:tabLst/>
              <a:defRPr/>
            </a:pPr>
            <a:endParaRPr lang="en-GB" sz="1200" b="1" dirty="0">
              <a:solidFill>
                <a:prstClr val="black"/>
              </a:solidFill>
              <a:latin typeface="Century Gothic" panose="020B0502020202020204" pitchFamily="34" charset="0"/>
            </a:endParaRPr>
          </a:p>
          <a:p>
            <a:pPr fontAlgn="base">
              <a:spcAft>
                <a:spcPts val="0"/>
              </a:spcAft>
            </a:pPr>
            <a:r>
              <a:rPr lang="en-GB" sz="1200" b="1" dirty="0">
                <a:solidFill>
                  <a:schemeClr val="tx1"/>
                </a:solidFill>
                <a:latin typeface="Century Gothic" panose="020B0502020202020204" pitchFamily="34" charset="0"/>
              </a:rPr>
              <a:t>Mathematics Year 2: (2C6)</a:t>
            </a:r>
            <a:r>
              <a:rPr lang="en-GB" sz="1200" b="1" dirty="0">
                <a:latin typeface="Century Gothic" panose="020B0502020202020204" pitchFamily="34" charset="0"/>
              </a:rPr>
              <a:t> </a:t>
            </a:r>
            <a:r>
              <a:rPr lang="en-GB" sz="1200" b="1" dirty="0">
                <a:latin typeface="Century Gothic" panose="020B0502020202020204" pitchFamily="34" charset="0"/>
                <a:hlinkClick r:id="rId4"/>
              </a:rPr>
              <a:t>Recall and use multiplication and division facts for the 2, 5 and 10 multiplication tables, including recognising odd and even numbers</a:t>
            </a:r>
            <a:endParaRPr lang="en-GB"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(2C7) </a:t>
            </a:r>
            <a:r>
              <a:rPr lang="en-GB" sz="1200" b="1" dirty="0">
                <a:latin typeface="Century Gothic" panose="020B0502020202020204" pitchFamily="34" charset="0"/>
                <a:hlinkClick r:id="rId5"/>
              </a:rPr>
              <a:t>Calculate mathematical statements for multiplication and division within the multiplication tables and write them using the multiplication (×), division (÷) and equals (=) signs</a:t>
            </a:r>
            <a:endParaRPr lang="en-GB"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(2C8) </a:t>
            </a:r>
            <a:r>
              <a:rPr lang="en-GB" sz="1200" b="1" dirty="0">
                <a:latin typeface="Century Gothic" panose="020B0502020202020204" pitchFamily="34" charset="0"/>
                <a:hlinkClick r:id="rId6"/>
              </a:rPr>
              <a:t>Solve problems involving multiplication and division, using materials, arrays, repeated addition, mental methods, and multiplication and division facts, including problems in contexts</a:t>
            </a:r>
            <a:endParaRPr lang="en-GB"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(2C9b)</a:t>
            </a:r>
            <a:r>
              <a:rPr lang="en-GB" sz="1200" b="1" dirty="0">
                <a:latin typeface="Century Gothic" panose="020B0502020202020204" pitchFamily="34" charset="0"/>
              </a:rPr>
              <a:t> </a:t>
            </a:r>
            <a:r>
              <a:rPr lang="en-GB" sz="1200" b="1" dirty="0">
                <a:latin typeface="Century Gothic" panose="020B0502020202020204" pitchFamily="34" charset="0"/>
                <a:hlinkClick r:id="rId7"/>
              </a:rPr>
              <a:t>Show that multiplication of two numbers can be done in any order (commutative) and division of one number by another cannot</a:t>
            </a:r>
            <a:endParaRPr lang="en-GB" sz="1200" b="1" dirty="0">
              <a:latin typeface="Century Gothic" panose="020B0502020202020204" pitchFamily="34" charset="0"/>
            </a:endParaRPr>
          </a:p>
          <a:p>
            <a:pPr lvl="0" defTabSz="457200">
              <a:spcAft>
                <a:spcPts val="0"/>
              </a:spcAft>
              <a:buClrTx/>
              <a:buSzTx/>
              <a:tabLst/>
              <a:defRPr/>
            </a:pPr>
            <a:endParaRPr lang="en-GB" sz="1200" b="1" u="sng" dirty="0">
              <a:solidFill>
                <a:prstClr val="black"/>
              </a:solidFill>
              <a:latin typeface="Century Gothic" panose="020B0502020202020204" pitchFamily="34" charset="0"/>
            </a:endParaRPr>
          </a:p>
          <a:p>
            <a:pPr lvl="0" defTabSz="457200">
              <a:spcAft>
                <a:spcPts val="0"/>
              </a:spcAft>
              <a:buClrTx/>
              <a:buSzTx/>
              <a:tabLst/>
              <a:defRPr/>
            </a:pPr>
            <a:endParaRPr lang="en-GB" sz="1200" b="1" u="sng" dirty="0">
              <a:solidFill>
                <a:prstClr val="black"/>
              </a:solidFill>
              <a:latin typeface="Century Gothic" panose="020B0502020202020204" pitchFamily="34" charset="0"/>
            </a:endParaRPr>
          </a:p>
          <a:p>
            <a:pPr lvl="0">
              <a:spcAft>
                <a:spcPts val="0"/>
              </a:spcAft>
              <a:buClrTx/>
              <a:buSzTx/>
              <a:tabLs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2 Multiplication and Division</a:t>
            </a:r>
            <a:r>
              <a:rPr lang="en-GB" sz="1600" b="1" dirty="0">
                <a:solidFill>
                  <a:prstClr val="black"/>
                </a:solidFill>
                <a:latin typeface="Century Gothic" panose="020B0502020202020204" pitchFamily="34" charset="0"/>
              </a:rPr>
              <a:t> resources.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81017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6" name="Picture 35">
            <a:extLst>
              <a:ext uri="{FF2B5EF4-FFF2-40B4-BE49-F238E27FC236}">
                <a16:creationId xmlns:a16="http://schemas.microsoft.com/office/drawing/2014/main" id="{01C53724-B7E1-4CFD-A48E-E54971BF599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61" name="Rectangle 60">
            <a:extLst>
              <a:ext uri="{FF2B5EF4-FFF2-40B4-BE49-F238E27FC236}">
                <a16:creationId xmlns:a16="http://schemas.microsoft.com/office/drawing/2014/main" id="{CE0C20B8-6862-4851-9CA6-822A4D42B4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Joy and Marco have 20 counters.</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Who is correct? Explain why.</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Marco is correct because 20 ÷ 5 = 4.</a:t>
            </a:r>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37" name="Speech Bubble: Rectangle with Corners Rounded 36">
            <a:extLst>
              <a:ext uri="{FF2B5EF4-FFF2-40B4-BE49-F238E27FC236}">
                <a16:creationId xmlns:a16="http://schemas.microsoft.com/office/drawing/2014/main" id="{72A3270D-F34E-4733-AE70-E7DFAA46CE86}"/>
              </a:ext>
            </a:extLst>
          </p:cNvPr>
          <p:cNvSpPr/>
          <p:nvPr/>
        </p:nvSpPr>
        <p:spPr>
          <a:xfrm flipH="1">
            <a:off x="1871772" y="3590365"/>
            <a:ext cx="4096402" cy="835560"/>
          </a:xfrm>
          <a:prstGeom prst="wedgeRoundRectCallout">
            <a:avLst>
              <a:gd name="adj1" fmla="val -59409"/>
              <a:gd name="adj2" fmla="val 429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rgbClr val="FF0000"/>
                </a:solidFill>
                <a:latin typeface="Century Gothic" panose="020B0502020202020204" pitchFamily="34" charset="0"/>
              </a:rPr>
              <a:t>20 in equal groups of 4 makes 5 groups.</a:t>
            </a:r>
          </a:p>
        </p:txBody>
      </p:sp>
      <p:sp>
        <p:nvSpPr>
          <p:cNvPr id="38" name="TextBox 37">
            <a:extLst>
              <a:ext uri="{FF2B5EF4-FFF2-40B4-BE49-F238E27FC236}">
                <a16:creationId xmlns:a16="http://schemas.microsoft.com/office/drawing/2014/main" id="{4514FC46-A89E-482B-9110-BE1778355FAE}"/>
              </a:ext>
            </a:extLst>
          </p:cNvPr>
          <p:cNvSpPr txBox="1"/>
          <p:nvPr/>
        </p:nvSpPr>
        <p:spPr>
          <a:xfrm>
            <a:off x="6325600" y="4361041"/>
            <a:ext cx="946457"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Marco</a:t>
            </a:r>
          </a:p>
        </p:txBody>
      </p:sp>
      <p:sp>
        <p:nvSpPr>
          <p:cNvPr id="58" name="TextBox 57">
            <a:extLst>
              <a:ext uri="{FF2B5EF4-FFF2-40B4-BE49-F238E27FC236}">
                <a16:creationId xmlns:a16="http://schemas.microsoft.com/office/drawing/2014/main" id="{A75E7113-0BDD-433F-BF40-88058D3EADBD}"/>
              </a:ext>
            </a:extLst>
          </p:cNvPr>
          <p:cNvSpPr txBox="1"/>
          <p:nvPr/>
        </p:nvSpPr>
        <p:spPr>
          <a:xfrm>
            <a:off x="1871944" y="3044070"/>
            <a:ext cx="946457"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Joy</a:t>
            </a:r>
          </a:p>
        </p:txBody>
      </p:sp>
      <p:sp>
        <p:nvSpPr>
          <p:cNvPr id="59" name="Speech Bubble: Rectangle with Corners Rounded 58">
            <a:extLst>
              <a:ext uri="{FF2B5EF4-FFF2-40B4-BE49-F238E27FC236}">
                <a16:creationId xmlns:a16="http://schemas.microsoft.com/office/drawing/2014/main" id="{E4E60BEF-3341-404D-B290-3034CEE89110}"/>
              </a:ext>
            </a:extLst>
          </p:cNvPr>
          <p:cNvSpPr/>
          <p:nvPr/>
        </p:nvSpPr>
        <p:spPr>
          <a:xfrm>
            <a:off x="3175826" y="2364453"/>
            <a:ext cx="4096402" cy="835560"/>
          </a:xfrm>
          <a:prstGeom prst="wedgeRoundRectCallout">
            <a:avLst>
              <a:gd name="adj1" fmla="val -59409"/>
              <a:gd name="adj2" fmla="val 429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14350">
              <a:defRPr/>
            </a:pPr>
            <a:r>
              <a:rPr lang="en-GB" sz="2000" b="1" dirty="0">
                <a:solidFill>
                  <a:schemeClr val="bg1">
                    <a:lumMod val="50000"/>
                  </a:schemeClr>
                </a:solidFill>
                <a:latin typeface="Century Gothic" panose="020B0502020202020204" pitchFamily="34" charset="0"/>
              </a:rPr>
              <a:t>20 in equal groups of 2 makes 9 groups.</a:t>
            </a:r>
          </a:p>
        </p:txBody>
      </p:sp>
    </p:spTree>
    <p:extLst>
      <p:ext uri="{BB962C8B-B14F-4D97-AF65-F5344CB8AC3E}">
        <p14:creationId xmlns:p14="http://schemas.microsoft.com/office/powerpoint/2010/main" val="286064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1 – Multiplication and Division</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Make Equal Groups – Grouping</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5" name="Picture 24">
            <a:extLst>
              <a:ext uri="{FF2B5EF4-FFF2-40B4-BE49-F238E27FC236}">
                <a16:creationId xmlns:a16="http://schemas.microsoft.com/office/drawing/2014/main" id="{18AC3226-FAAF-4C1D-8379-EDD0D28E73F7}"/>
              </a:ext>
            </a:extLst>
          </p:cNvPr>
          <p:cNvPicPr>
            <a:picLocks noChangeAspect="1"/>
          </p:cNvPicPr>
          <p:nvPr/>
        </p:nvPicPr>
        <p:blipFill>
          <a:blip r:embed="rId4"/>
          <a:stretch>
            <a:fillRect/>
          </a:stretch>
        </p:blipFill>
        <p:spPr>
          <a:xfrm>
            <a:off x="115438" y="141338"/>
            <a:ext cx="8913124" cy="6322100"/>
          </a:xfrm>
          <a:prstGeom prst="rect">
            <a:avLst/>
          </a:prstGeom>
        </p:spPr>
      </p:pic>
      <p:grpSp>
        <p:nvGrpSpPr>
          <p:cNvPr id="26" name="Group 25">
            <a:extLst>
              <a:ext uri="{FF2B5EF4-FFF2-40B4-BE49-F238E27FC236}">
                <a16:creationId xmlns:a16="http://schemas.microsoft.com/office/drawing/2014/main" id="{F6B2E532-3690-4E43-AB3E-6075BB70EACC}"/>
              </a:ext>
            </a:extLst>
          </p:cNvPr>
          <p:cNvGrpSpPr/>
          <p:nvPr/>
        </p:nvGrpSpPr>
        <p:grpSpPr>
          <a:xfrm>
            <a:off x="465037" y="3536297"/>
            <a:ext cx="8213927" cy="2628000"/>
            <a:chOff x="494523" y="3629607"/>
            <a:chExt cx="8213927" cy="2628000"/>
          </a:xfrm>
        </p:grpSpPr>
        <p:sp>
          <p:nvSpPr>
            <p:cNvPr id="27" name="Oval 26">
              <a:extLst>
                <a:ext uri="{FF2B5EF4-FFF2-40B4-BE49-F238E27FC236}">
                  <a16:creationId xmlns:a16="http://schemas.microsoft.com/office/drawing/2014/main" id="{2C4A6958-76D4-4B70-99CA-FD0B13696F32}"/>
                </a:ext>
              </a:extLst>
            </p:cNvPr>
            <p:cNvSpPr/>
            <p:nvPr/>
          </p:nvSpPr>
          <p:spPr>
            <a:xfrm>
              <a:off x="494523" y="3629607"/>
              <a:ext cx="2628000" cy="2628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790FF55-57A1-4BBD-A174-BFB83AE96B55}"/>
                </a:ext>
              </a:extLst>
            </p:cNvPr>
            <p:cNvSpPr/>
            <p:nvPr/>
          </p:nvSpPr>
          <p:spPr>
            <a:xfrm>
              <a:off x="3287486" y="3629607"/>
              <a:ext cx="2628000" cy="2628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93E1725-37A2-4031-82FF-D005545293C5}"/>
                </a:ext>
              </a:extLst>
            </p:cNvPr>
            <p:cNvSpPr/>
            <p:nvPr/>
          </p:nvSpPr>
          <p:spPr>
            <a:xfrm>
              <a:off x="6080450" y="3629607"/>
              <a:ext cx="2628000" cy="2628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Rectangle 29">
            <a:extLst>
              <a:ext uri="{FF2B5EF4-FFF2-40B4-BE49-F238E27FC236}">
                <a16:creationId xmlns:a16="http://schemas.microsoft.com/office/drawing/2014/main" id="{694D5D6F-6BE2-47DF-936D-42DC14C0DF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Sort the autumn treasure into 3 equal groups. Each group needs the same number of each type of object.</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5" name="Picture 24">
            <a:extLst>
              <a:ext uri="{FF2B5EF4-FFF2-40B4-BE49-F238E27FC236}">
                <a16:creationId xmlns:a16="http://schemas.microsoft.com/office/drawing/2014/main" id="{89A4048F-7100-47B1-BF25-B05C73C93ED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6" name="Rectangle 25">
            <a:extLst>
              <a:ext uri="{FF2B5EF4-FFF2-40B4-BE49-F238E27FC236}">
                <a16:creationId xmlns:a16="http://schemas.microsoft.com/office/drawing/2014/main" id="{C8971F6B-06FD-40DB-97FD-A0BA266190C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Sort the autumn treasure into 3 equal groups. Each group needs the same number of each type of object.</a:t>
            </a:r>
          </a:p>
        </p:txBody>
      </p:sp>
    </p:spTree>
    <p:extLst>
      <p:ext uri="{BB962C8B-B14F-4D97-AF65-F5344CB8AC3E}">
        <p14:creationId xmlns:p14="http://schemas.microsoft.com/office/powerpoint/2010/main" val="20596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4" name="Picture 33">
            <a:extLst>
              <a:ext uri="{FF2B5EF4-FFF2-40B4-BE49-F238E27FC236}">
                <a16:creationId xmlns:a16="http://schemas.microsoft.com/office/drawing/2014/main" id="{EFA92EDE-99AD-4177-9426-22B3DC77D9F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35" name="Rectangle 34">
            <a:extLst>
              <a:ext uri="{FF2B5EF4-FFF2-40B4-BE49-F238E27FC236}">
                <a16:creationId xmlns:a16="http://schemas.microsoft.com/office/drawing/2014/main" id="{87F1FE9C-1833-4585-BDFB-251D821A562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Sort 27 cubes into equal groups of 3.</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groups are there?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0" name="Picture 49">
            <a:extLst>
              <a:ext uri="{FF2B5EF4-FFF2-40B4-BE49-F238E27FC236}">
                <a16:creationId xmlns:a16="http://schemas.microsoft.com/office/drawing/2014/main" id="{BEBE9177-DCA2-4614-AE74-2776B4772E9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51" name="Rectangle 50">
            <a:extLst>
              <a:ext uri="{FF2B5EF4-FFF2-40B4-BE49-F238E27FC236}">
                <a16:creationId xmlns:a16="http://schemas.microsoft.com/office/drawing/2014/main" id="{D32B78AB-592F-4397-9C37-EFD7A51A2A0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Sort 27 cubes into equal groups of 3.</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groups are there?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9 groups.</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9708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8" name="Picture 47">
            <a:extLst>
              <a:ext uri="{FF2B5EF4-FFF2-40B4-BE49-F238E27FC236}">
                <a16:creationId xmlns:a16="http://schemas.microsoft.com/office/drawing/2014/main" id="{1A629A46-6DE2-4F46-B83E-C2881AC39FC9}"/>
              </a:ext>
            </a:extLst>
          </p:cNvPr>
          <p:cNvPicPr>
            <a:picLocks noChangeAspect="1"/>
          </p:cNvPicPr>
          <p:nvPr/>
        </p:nvPicPr>
        <p:blipFill>
          <a:blip r:embed="rId4"/>
          <a:stretch>
            <a:fillRect/>
          </a:stretch>
        </p:blipFill>
        <p:spPr>
          <a:xfrm>
            <a:off x="115438" y="155406"/>
            <a:ext cx="8913124" cy="6322100"/>
          </a:xfrm>
          <a:prstGeom prst="rect">
            <a:avLst/>
          </a:prstGeom>
        </p:spPr>
      </p:pic>
      <p:graphicFrame>
        <p:nvGraphicFramePr>
          <p:cNvPr id="49" name="Table 48">
            <a:extLst>
              <a:ext uri="{FF2B5EF4-FFF2-40B4-BE49-F238E27FC236}">
                <a16:creationId xmlns:a16="http://schemas.microsoft.com/office/drawing/2014/main" id="{9CE825B6-1263-4CD3-AA47-C0B2B741BCFA}"/>
              </a:ext>
            </a:extLst>
          </p:cNvPr>
          <p:cNvGraphicFramePr>
            <a:graphicFrameLocks noGrp="1"/>
          </p:cNvGraphicFramePr>
          <p:nvPr/>
        </p:nvGraphicFramePr>
        <p:xfrm>
          <a:off x="3001923" y="4976570"/>
          <a:ext cx="3140155" cy="628031"/>
        </p:xfrm>
        <a:graphic>
          <a:graphicData uri="http://schemas.openxmlformats.org/drawingml/2006/table">
            <a:tbl>
              <a:tblPr firstRow="1" bandRow="1">
                <a:tableStyleId>{5C22544A-7EE6-4342-B048-85BDC9FD1C3A}</a:tableStyleId>
              </a:tblPr>
              <a:tblGrid>
                <a:gridCol w="628031">
                  <a:extLst>
                    <a:ext uri="{9D8B030D-6E8A-4147-A177-3AD203B41FA5}">
                      <a16:colId xmlns:a16="http://schemas.microsoft.com/office/drawing/2014/main" val="226144107"/>
                    </a:ext>
                  </a:extLst>
                </a:gridCol>
                <a:gridCol w="628031">
                  <a:extLst>
                    <a:ext uri="{9D8B030D-6E8A-4147-A177-3AD203B41FA5}">
                      <a16:colId xmlns:a16="http://schemas.microsoft.com/office/drawing/2014/main" val="3729648447"/>
                    </a:ext>
                  </a:extLst>
                </a:gridCol>
                <a:gridCol w="628031">
                  <a:extLst>
                    <a:ext uri="{9D8B030D-6E8A-4147-A177-3AD203B41FA5}">
                      <a16:colId xmlns:a16="http://schemas.microsoft.com/office/drawing/2014/main" val="2743016263"/>
                    </a:ext>
                  </a:extLst>
                </a:gridCol>
                <a:gridCol w="628031">
                  <a:extLst>
                    <a:ext uri="{9D8B030D-6E8A-4147-A177-3AD203B41FA5}">
                      <a16:colId xmlns:a16="http://schemas.microsoft.com/office/drawing/2014/main" val="3287388159"/>
                    </a:ext>
                  </a:extLst>
                </a:gridCol>
                <a:gridCol w="628031">
                  <a:extLst>
                    <a:ext uri="{9D8B030D-6E8A-4147-A177-3AD203B41FA5}">
                      <a16:colId xmlns:a16="http://schemas.microsoft.com/office/drawing/2014/main" val="3583814861"/>
                    </a:ext>
                  </a:extLst>
                </a:gridCol>
              </a:tblGrid>
              <a:tr h="628031">
                <a:tc>
                  <a:txBody>
                    <a:bodyPr/>
                    <a:lstStyle/>
                    <a:p>
                      <a:pPr algn="ctr"/>
                      <a:r>
                        <a:rPr lang="en-GB" sz="2400"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Century Gothic" panose="020B0502020202020204" pitchFamily="34" charset="0"/>
                        </a:rPr>
                        <a:t>= </a:t>
                      </a:r>
                    </a:p>
                  </a:txBody>
                  <a:tcPr marL="0" marR="0" marT="0" marB="0" anchor="ctr">
                    <a:lnL w="2857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6</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107667"/>
                  </a:ext>
                </a:extLst>
              </a:tr>
            </a:tbl>
          </a:graphicData>
        </a:graphic>
      </p:graphicFrame>
      <p:sp>
        <p:nvSpPr>
          <p:cNvPr id="50" name="Rectangle 49">
            <a:extLst>
              <a:ext uri="{FF2B5EF4-FFF2-40B4-BE49-F238E27FC236}">
                <a16:creationId xmlns:a16="http://schemas.microsoft.com/office/drawing/2014/main" id="{D22ED64C-CBBC-4B36-AAE3-EB953EAA70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Put the melons into equal groups of 6.</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Use the groups to complete this calculation: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9239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2" name="Picture 51">
            <a:extLst>
              <a:ext uri="{FF2B5EF4-FFF2-40B4-BE49-F238E27FC236}">
                <a16:creationId xmlns:a16="http://schemas.microsoft.com/office/drawing/2014/main" id="{81931F4F-3B51-461B-A956-8EAA91699836}"/>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53" name="Table 52">
            <a:extLst>
              <a:ext uri="{FF2B5EF4-FFF2-40B4-BE49-F238E27FC236}">
                <a16:creationId xmlns:a16="http://schemas.microsoft.com/office/drawing/2014/main" id="{61A3AEB7-734A-43C1-905F-86D642EAE235}"/>
              </a:ext>
            </a:extLst>
          </p:cNvPr>
          <p:cNvGraphicFramePr>
            <a:graphicFrameLocks noGrp="1"/>
          </p:cNvGraphicFramePr>
          <p:nvPr/>
        </p:nvGraphicFramePr>
        <p:xfrm>
          <a:off x="3001923" y="4976570"/>
          <a:ext cx="3140155" cy="628031"/>
        </p:xfrm>
        <a:graphic>
          <a:graphicData uri="http://schemas.openxmlformats.org/drawingml/2006/table">
            <a:tbl>
              <a:tblPr firstRow="1" bandRow="1">
                <a:tableStyleId>{5C22544A-7EE6-4342-B048-85BDC9FD1C3A}</a:tableStyleId>
              </a:tblPr>
              <a:tblGrid>
                <a:gridCol w="628031">
                  <a:extLst>
                    <a:ext uri="{9D8B030D-6E8A-4147-A177-3AD203B41FA5}">
                      <a16:colId xmlns:a16="http://schemas.microsoft.com/office/drawing/2014/main" val="226144107"/>
                    </a:ext>
                  </a:extLst>
                </a:gridCol>
                <a:gridCol w="628031">
                  <a:extLst>
                    <a:ext uri="{9D8B030D-6E8A-4147-A177-3AD203B41FA5}">
                      <a16:colId xmlns:a16="http://schemas.microsoft.com/office/drawing/2014/main" val="3729648447"/>
                    </a:ext>
                  </a:extLst>
                </a:gridCol>
                <a:gridCol w="628031">
                  <a:extLst>
                    <a:ext uri="{9D8B030D-6E8A-4147-A177-3AD203B41FA5}">
                      <a16:colId xmlns:a16="http://schemas.microsoft.com/office/drawing/2014/main" val="2743016263"/>
                    </a:ext>
                  </a:extLst>
                </a:gridCol>
                <a:gridCol w="628031">
                  <a:extLst>
                    <a:ext uri="{9D8B030D-6E8A-4147-A177-3AD203B41FA5}">
                      <a16:colId xmlns:a16="http://schemas.microsoft.com/office/drawing/2014/main" val="3287388159"/>
                    </a:ext>
                  </a:extLst>
                </a:gridCol>
                <a:gridCol w="628031">
                  <a:extLst>
                    <a:ext uri="{9D8B030D-6E8A-4147-A177-3AD203B41FA5}">
                      <a16:colId xmlns:a16="http://schemas.microsoft.com/office/drawing/2014/main" val="3583814861"/>
                    </a:ext>
                  </a:extLst>
                </a:gridCol>
              </a:tblGrid>
              <a:tr h="628031">
                <a:tc>
                  <a:txBody>
                    <a:bodyPr/>
                    <a:lstStyle/>
                    <a:p>
                      <a:pPr algn="ctr"/>
                      <a:r>
                        <a:rPr lang="en-GB" sz="2400" dirty="0">
                          <a:solidFill>
                            <a:schemeClr val="tx1"/>
                          </a:solidFill>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tx1"/>
                          </a:solidFill>
                          <a:latin typeface="Century Gothic" panose="020B0502020202020204" pitchFamily="34" charset="0"/>
                        </a:rPr>
                        <a:t>= </a:t>
                      </a:r>
                    </a:p>
                  </a:txBody>
                  <a:tcPr marL="0" marR="0" marT="0" marB="0" anchor="ctr">
                    <a:lnL w="2857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Century Gothic" panose="020B0502020202020204" pitchFamily="34" charset="0"/>
                        </a:rPr>
                        <a:t>6</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107667"/>
                  </a:ext>
                </a:extLst>
              </a:tr>
            </a:tbl>
          </a:graphicData>
        </a:graphic>
      </p:graphicFrame>
      <p:sp>
        <p:nvSpPr>
          <p:cNvPr id="54" name="Rectangle 53">
            <a:extLst>
              <a:ext uri="{FF2B5EF4-FFF2-40B4-BE49-F238E27FC236}">
                <a16:creationId xmlns:a16="http://schemas.microsoft.com/office/drawing/2014/main" id="{53655C8A-A47A-4223-B4DE-28B4F6CA285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Put the melons into equal groups of 6.</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Use the groups to complete this calculation: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55798918"/>
      </p:ext>
    </p:extLst>
  </p:cSld>
  <p:clrMapOvr>
    <a:masterClrMapping/>
  </p:clrMapOvr>
</p:sld>
</file>

<file path=ppt/theme/theme1.xml><?xml version="1.0" encoding="utf-8"?>
<a:theme xmlns:a="http://schemas.openxmlformats.org/drawingml/2006/main" name="Office Theme">
  <a:themeElements>
    <a:clrScheme name="Custom 11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92A576A5-F937-44B0-84DD-DB7405444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6144f90-c7b6-48d0-aae5-f5e9e48cc3df"/>
    <ds:schemaRef ds:uri="0f0ae0ff-29c4-4766-b250-c1a9bee8d430"/>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1504</TotalTime>
  <Words>1088</Words>
  <Application>Microsoft Office PowerPoint</Application>
  <PresentationFormat>On-screen Show (4:3)</PresentationFormat>
  <Paragraphs>206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Make Equal Groups - Grouping</dc:title>
  <dc:creator>Ashleigh Sobol</dc:creator>
  <cp:lastModifiedBy>Davina Szilvasy</cp:lastModifiedBy>
  <cp:revision>48</cp:revision>
  <dcterms:created xsi:type="dcterms:W3CDTF">2018-03-17T10:08:43Z</dcterms:created>
  <dcterms:modified xsi:type="dcterms:W3CDTF">2019-12-16T10:02:27Z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9456">
    <vt:lpwstr>268</vt:lpwstr>
  </property>
</Properties>
</file>