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65" r:id="rId5"/>
    <p:sldId id="256" r:id="rId6"/>
    <p:sldId id="406" r:id="rId7"/>
    <p:sldId id="379" r:id="rId8"/>
    <p:sldId id="392" r:id="rId9"/>
    <p:sldId id="419" r:id="rId10"/>
    <p:sldId id="420" r:id="rId11"/>
    <p:sldId id="422" r:id="rId12"/>
    <p:sldId id="423" r:id="rId13"/>
    <p:sldId id="390" r:id="rId14"/>
    <p:sldId id="409" r:id="rId15"/>
    <p:sldId id="367" r:id="rId16"/>
    <p:sldId id="410" r:id="rId17"/>
    <p:sldId id="314" r:id="rId18"/>
    <p:sldId id="396" r:id="rId19"/>
    <p:sldId id="424" r:id="rId20"/>
    <p:sldId id="425" r:id="rId21"/>
    <p:sldId id="426" r:id="rId22"/>
    <p:sldId id="427" r:id="rId23"/>
    <p:sldId id="428" r:id="rId24"/>
    <p:sldId id="42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F3FD1C-FB65-4AEF-B761-39664550DBF6}" v="11" dt="2019-11-19T12:32:37.9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66" d="100"/>
          <a:sy n="66" d="100"/>
        </p:scale>
        <p:origin x="11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Peckover" userId="5895743b-be28-4676-8a25-8aee7e374520" providerId="ADAL" clId="{D84B9343-8C58-45E5-8AC7-2179C086115D}"/>
    <pc:docChg chg="modSld">
      <pc:chgData name="Lee Peckover" userId="5895743b-be28-4676-8a25-8aee7e374520" providerId="ADAL" clId="{D84B9343-8C58-45E5-8AC7-2179C086115D}" dt="2018-11-19T20:36:10.161" v="10" actId="20577"/>
      <pc:docMkLst>
        <pc:docMk/>
      </pc:docMkLst>
      <pc:sldChg chg="modSp">
        <pc:chgData name="Lee Peckover" userId="5895743b-be28-4676-8a25-8aee7e374520" providerId="ADAL" clId="{D84B9343-8C58-45E5-8AC7-2179C086115D}" dt="2018-11-19T20:29:51.732" v="2" actId="207"/>
        <pc:sldMkLst>
          <pc:docMk/>
          <pc:sldMk cId="2637481266" sldId="256"/>
        </pc:sldMkLst>
        <pc:spChg chg="mod">
          <ac:chgData name="Lee Peckover" userId="5895743b-be28-4676-8a25-8aee7e374520" providerId="ADAL" clId="{D84B9343-8C58-45E5-8AC7-2179C086115D}" dt="2018-11-19T20:29:51.732" v="2" actId="207"/>
          <ac:spMkLst>
            <pc:docMk/>
            <pc:sldMk cId="2637481266" sldId="256"/>
            <ac:spMk id="19" creationId="{5252A847-DE45-4FA3-A1F8-EEBEB845FF8E}"/>
          </ac:spMkLst>
        </pc:spChg>
      </pc:sldChg>
      <pc:sldChg chg="modSp">
        <pc:chgData name="Lee Peckover" userId="5895743b-be28-4676-8a25-8aee7e374520" providerId="ADAL" clId="{D84B9343-8C58-45E5-8AC7-2179C086115D}" dt="2018-11-19T20:36:02.074" v="6" actId="20577"/>
        <pc:sldMkLst>
          <pc:docMk/>
          <pc:sldMk cId="2556966527" sldId="400"/>
        </pc:sldMkLst>
        <pc:spChg chg="mod">
          <ac:chgData name="Lee Peckover" userId="5895743b-be28-4676-8a25-8aee7e374520" providerId="ADAL" clId="{D84B9343-8C58-45E5-8AC7-2179C086115D}" dt="2018-11-19T20:36:02.074" v="6" actId="20577"/>
          <ac:spMkLst>
            <pc:docMk/>
            <pc:sldMk cId="2556966527" sldId="400"/>
            <ac:spMk id="19" creationId="{5252A847-DE45-4FA3-A1F8-EEBEB845FF8E}"/>
          </ac:spMkLst>
        </pc:spChg>
      </pc:sldChg>
      <pc:sldChg chg="modSp">
        <pc:chgData name="Lee Peckover" userId="5895743b-be28-4676-8a25-8aee7e374520" providerId="ADAL" clId="{D84B9343-8C58-45E5-8AC7-2179C086115D}" dt="2018-11-19T20:36:10.161" v="10" actId="20577"/>
        <pc:sldMkLst>
          <pc:docMk/>
          <pc:sldMk cId="395582821" sldId="401"/>
        </pc:sldMkLst>
        <pc:spChg chg="mod">
          <ac:chgData name="Lee Peckover" userId="5895743b-be28-4676-8a25-8aee7e374520" providerId="ADAL" clId="{D84B9343-8C58-45E5-8AC7-2179C086115D}" dt="2018-11-19T20:36:10.161" v="10" actId="20577"/>
          <ac:spMkLst>
            <pc:docMk/>
            <pc:sldMk cId="395582821" sldId="401"/>
            <ac:spMk id="19" creationId="{5252A847-DE45-4FA3-A1F8-EEBEB845FF8E}"/>
          </ac:spMkLst>
        </pc:spChg>
      </pc:sldChg>
    </pc:docChg>
  </pc:docChgLst>
  <pc:docChgLst>
    <pc:chgData name="Lindsay Grix" userId="a678036f-2d88-407c-addb-d0af3fea6eec" providerId="ADAL" clId="{9DADDA2D-7023-4224-AA88-96B93008952B}"/>
    <pc:docChg chg="undo custSel modSld">
      <pc:chgData name="Lindsay Grix" userId="a678036f-2d88-407c-addb-d0af3fea6eec" providerId="ADAL" clId="{9DADDA2D-7023-4224-AA88-96B93008952B}" dt="2018-10-02T09:40:39.593" v="53"/>
      <pc:docMkLst>
        <pc:docMk/>
      </pc:docMkLst>
      <pc:sldChg chg="addSp delSp modSp">
        <pc:chgData name="Lindsay Grix" userId="a678036f-2d88-407c-addb-d0af3fea6eec" providerId="ADAL" clId="{9DADDA2D-7023-4224-AA88-96B93008952B}" dt="2018-10-02T09:40:02.251" v="45"/>
        <pc:sldMkLst>
          <pc:docMk/>
          <pc:sldMk cId="2637481266" sldId="256"/>
        </pc:sldMkLst>
        <pc:spChg chg="add">
          <ac:chgData name="Lindsay Grix" userId="a678036f-2d88-407c-addb-d0af3fea6eec" providerId="ADAL" clId="{9DADDA2D-7023-4224-AA88-96B93008952B}" dt="2018-10-02T09:40:02.251" v="45"/>
          <ac:spMkLst>
            <pc:docMk/>
            <pc:sldMk cId="2637481266" sldId="256"/>
            <ac:spMk id="7" creationId="{277FDC6C-B99A-4ED8-B341-A52126824B67}"/>
          </ac:spMkLst>
        </pc:spChg>
        <pc:spChg chg="del mod topLvl">
          <ac:chgData name="Lindsay Grix" userId="a678036f-2d88-407c-addb-d0af3fea6eec" providerId="ADAL" clId="{9DADDA2D-7023-4224-AA88-96B93008952B}" dt="2018-10-02T09:40:01.076" v="44" actId="478"/>
          <ac:spMkLst>
            <pc:docMk/>
            <pc:sldMk cId="2637481266" sldId="256"/>
            <ac:spMk id="17" creationId="{0F18B4CD-798D-4EA5-92CF-7A4BB6DD9812}"/>
          </ac:spMkLst>
        </pc:spChg>
        <pc:spChg chg="mod">
          <ac:chgData name="Lindsay Grix" userId="a678036f-2d88-407c-addb-d0af3fea6eec" providerId="ADAL" clId="{9DADDA2D-7023-4224-AA88-96B93008952B}" dt="2018-10-02T09:19:53.593" v="30" actId="255"/>
          <ac:spMkLst>
            <pc:docMk/>
            <pc:sldMk cId="2637481266" sldId="256"/>
            <ac:spMk id="19" creationId="{5252A847-DE45-4FA3-A1F8-EEBEB845FF8E}"/>
          </ac:spMkLst>
        </pc:spChg>
        <pc:grpChg chg="del">
          <ac:chgData name="Lindsay Grix" userId="a678036f-2d88-407c-addb-d0af3fea6eec" providerId="ADAL" clId="{9DADDA2D-7023-4224-AA88-96B93008952B}" dt="2018-10-02T09:40:01.076" v="44" actId="478"/>
          <ac:grpSpMkLst>
            <pc:docMk/>
            <pc:sldMk cId="2637481266" sldId="256"/>
            <ac:grpSpMk id="16" creationId="{B31300A9-E3C5-4701-8EF1-45ED088A04DD}"/>
          </ac:grpSpMkLst>
        </pc:grpChg>
        <pc:picChg chg="mod">
          <ac:chgData name="Lindsay Grix" userId="a678036f-2d88-407c-addb-d0af3fea6eec" providerId="ADAL" clId="{9DADDA2D-7023-4224-AA88-96B93008952B}" dt="2018-10-02T09:34:03.563" v="33" actId="1076"/>
          <ac:picMkLst>
            <pc:docMk/>
            <pc:sldMk cId="2637481266" sldId="256"/>
            <ac:picMk id="8" creationId="{D9426B6B-94AA-4D9B-BC63-8F0BC9ED5115}"/>
          </ac:picMkLst>
        </pc:picChg>
        <pc:picChg chg="topLvl">
          <ac:chgData name="Lindsay Grix" userId="a678036f-2d88-407c-addb-d0af3fea6eec" providerId="ADAL" clId="{9DADDA2D-7023-4224-AA88-96B93008952B}" dt="2018-10-02T09:40:01.076" v="44" actId="478"/>
          <ac:picMkLst>
            <pc:docMk/>
            <pc:sldMk cId="2637481266" sldId="256"/>
            <ac:picMk id="18" creationId="{AF62330C-AB9B-43BE-82E4-98A7F5B9D6D1}"/>
          </ac:picMkLst>
        </pc:picChg>
      </pc:sldChg>
      <pc:sldChg chg="addSp delSp modSp">
        <pc:chgData name="Lindsay Grix" userId="a678036f-2d88-407c-addb-d0af3fea6eec" providerId="ADAL" clId="{9DADDA2D-7023-4224-AA88-96B93008952B}" dt="2018-10-02T09:40:33.903" v="51"/>
        <pc:sldMkLst>
          <pc:docMk/>
          <pc:sldMk cId="636014570" sldId="314"/>
        </pc:sldMkLst>
        <pc:spChg chg="add">
          <ac:chgData name="Lindsay Grix" userId="a678036f-2d88-407c-addb-d0af3fea6eec" providerId="ADAL" clId="{9DADDA2D-7023-4224-AA88-96B93008952B}" dt="2018-10-02T09:40:33.903" v="51"/>
          <ac:spMkLst>
            <pc:docMk/>
            <pc:sldMk cId="636014570" sldId="314"/>
            <ac:spMk id="7" creationId="{84B107DC-B90C-4A45-B422-BA8DE29C2552}"/>
          </ac:spMkLst>
        </pc:spChg>
        <pc:spChg chg="del topLvl">
          <ac:chgData name="Lindsay Grix" userId="a678036f-2d88-407c-addb-d0af3fea6eec" providerId="ADAL" clId="{9DADDA2D-7023-4224-AA88-96B93008952B}" dt="2018-10-02T09:40:33.083" v="50" actId="478"/>
          <ac:spMkLst>
            <pc:docMk/>
            <pc:sldMk cId="636014570" sldId="314"/>
            <ac:spMk id="17" creationId="{0F18B4CD-798D-4EA5-92CF-7A4BB6DD9812}"/>
          </ac:spMkLst>
        </pc:spChg>
        <pc:spChg chg="mod">
          <ac:chgData name="Lindsay Grix" userId="a678036f-2d88-407c-addb-d0af3fea6eec" providerId="ADAL" clId="{9DADDA2D-7023-4224-AA88-96B93008952B}" dt="2018-10-02T09:18:57.674" v="21" actId="404"/>
          <ac:spMkLst>
            <pc:docMk/>
            <pc:sldMk cId="636014570" sldId="314"/>
            <ac:spMk id="19" creationId="{5252A847-DE45-4FA3-A1F8-EEBEB845FF8E}"/>
          </ac:spMkLst>
        </pc:spChg>
        <pc:grpChg chg="del">
          <ac:chgData name="Lindsay Grix" userId="a678036f-2d88-407c-addb-d0af3fea6eec" providerId="ADAL" clId="{9DADDA2D-7023-4224-AA88-96B93008952B}" dt="2018-10-02T09:40:33.083" v="50" actId="478"/>
          <ac:grpSpMkLst>
            <pc:docMk/>
            <pc:sldMk cId="636014570" sldId="314"/>
            <ac:grpSpMk id="16" creationId="{B31300A9-E3C5-4701-8EF1-45ED088A04DD}"/>
          </ac:grpSpMkLst>
        </pc:grpChg>
        <pc:picChg chg="topLvl">
          <ac:chgData name="Lindsay Grix" userId="a678036f-2d88-407c-addb-d0af3fea6eec" providerId="ADAL" clId="{9DADDA2D-7023-4224-AA88-96B93008952B}" dt="2018-10-02T09:40:33.083" v="50" actId="478"/>
          <ac:picMkLst>
            <pc:docMk/>
            <pc:sldMk cId="636014570" sldId="314"/>
            <ac:picMk id="18" creationId="{AF62330C-AB9B-43BE-82E4-98A7F5B9D6D1}"/>
          </ac:picMkLst>
        </pc:picChg>
      </pc:sldChg>
      <pc:sldChg chg="addSp delSp modSp">
        <pc:chgData name="Lindsay Grix" userId="a678036f-2d88-407c-addb-d0af3fea6eec" providerId="ADAL" clId="{9DADDA2D-7023-4224-AA88-96B93008952B}" dt="2018-10-02T09:40:39.593" v="53"/>
        <pc:sldMkLst>
          <pc:docMk/>
          <pc:sldMk cId="1071900124" sldId="355"/>
        </pc:sldMkLst>
        <pc:spChg chg="add">
          <ac:chgData name="Lindsay Grix" userId="a678036f-2d88-407c-addb-d0af3fea6eec" providerId="ADAL" clId="{9DADDA2D-7023-4224-AA88-96B93008952B}" dt="2018-10-02T09:40:39.593" v="53"/>
          <ac:spMkLst>
            <pc:docMk/>
            <pc:sldMk cId="1071900124" sldId="355"/>
            <ac:spMk id="7" creationId="{F2267ACB-233E-41BC-B01B-8F3DC45483E4}"/>
          </ac:spMkLst>
        </pc:spChg>
        <pc:spChg chg="del topLvl">
          <ac:chgData name="Lindsay Grix" userId="a678036f-2d88-407c-addb-d0af3fea6eec" providerId="ADAL" clId="{9DADDA2D-7023-4224-AA88-96B93008952B}" dt="2018-10-02T09:40:38.661" v="52" actId="478"/>
          <ac:spMkLst>
            <pc:docMk/>
            <pc:sldMk cId="1071900124" sldId="355"/>
            <ac:spMk id="17" creationId="{0F18B4CD-798D-4EA5-92CF-7A4BB6DD9812}"/>
          </ac:spMkLst>
        </pc:spChg>
        <pc:spChg chg="mod">
          <ac:chgData name="Lindsay Grix" userId="a678036f-2d88-407c-addb-d0af3fea6eec" providerId="ADAL" clId="{9DADDA2D-7023-4224-AA88-96B93008952B}" dt="2018-10-02T09:19:11.310" v="22" actId="404"/>
          <ac:spMkLst>
            <pc:docMk/>
            <pc:sldMk cId="1071900124" sldId="355"/>
            <ac:spMk id="19" creationId="{5252A847-DE45-4FA3-A1F8-EEBEB845FF8E}"/>
          </ac:spMkLst>
        </pc:spChg>
        <pc:grpChg chg="del">
          <ac:chgData name="Lindsay Grix" userId="a678036f-2d88-407c-addb-d0af3fea6eec" providerId="ADAL" clId="{9DADDA2D-7023-4224-AA88-96B93008952B}" dt="2018-10-02T09:40:38.661" v="52" actId="478"/>
          <ac:grpSpMkLst>
            <pc:docMk/>
            <pc:sldMk cId="1071900124" sldId="355"/>
            <ac:grpSpMk id="16" creationId="{B31300A9-E3C5-4701-8EF1-45ED088A04DD}"/>
          </ac:grpSpMkLst>
        </pc:grpChg>
        <pc:picChg chg="topLvl">
          <ac:chgData name="Lindsay Grix" userId="a678036f-2d88-407c-addb-d0af3fea6eec" providerId="ADAL" clId="{9DADDA2D-7023-4224-AA88-96B93008952B}" dt="2018-10-02T09:40:38.661" v="52" actId="478"/>
          <ac:picMkLst>
            <pc:docMk/>
            <pc:sldMk cId="1071900124" sldId="355"/>
            <ac:picMk id="18" creationId="{AF62330C-AB9B-43BE-82E4-98A7F5B9D6D1}"/>
          </ac:picMkLst>
        </pc:picChg>
      </pc:sldChg>
    </pc:docChg>
  </pc:docChgLst>
  <pc:docChgLst>
    <pc:chgData name="Helen Woodhead" userId="ad3a4230-80d7-443d-8a9e-007713cf765f" providerId="ADAL" clId="{5FF3FD1C-FB65-4AEF-B761-39664550DBF6}"/>
    <pc:docChg chg="custSel modSld">
      <pc:chgData name="Helen Woodhead" userId="ad3a4230-80d7-443d-8a9e-007713cf765f" providerId="ADAL" clId="{5FF3FD1C-FB65-4AEF-B761-39664550DBF6}" dt="2019-11-19T15:43:49.466" v="131" actId="20577"/>
      <pc:docMkLst>
        <pc:docMk/>
      </pc:docMkLst>
      <pc:sldChg chg="modSp">
        <pc:chgData name="Helen Woodhead" userId="ad3a4230-80d7-443d-8a9e-007713cf765f" providerId="ADAL" clId="{5FF3FD1C-FB65-4AEF-B761-39664550DBF6}" dt="2019-11-19T14:11:48.819" v="113" actId="1036"/>
        <pc:sldMkLst>
          <pc:docMk/>
          <pc:sldMk cId="2637481266" sldId="256"/>
        </pc:sldMkLst>
        <pc:spChg chg="mod">
          <ac:chgData name="Helen Woodhead" userId="ad3a4230-80d7-443d-8a9e-007713cf765f" providerId="ADAL" clId="{5FF3FD1C-FB65-4AEF-B761-39664550DBF6}" dt="2019-11-19T14:11:48.819" v="113" actId="1036"/>
          <ac:spMkLst>
            <pc:docMk/>
            <pc:sldMk cId="2637481266" sldId="256"/>
            <ac:spMk id="19" creationId="{5252A847-DE45-4FA3-A1F8-EEBEB845FF8E}"/>
          </ac:spMkLst>
        </pc:spChg>
      </pc:sldChg>
      <pc:sldChg chg="modSp">
        <pc:chgData name="Helen Woodhead" userId="ad3a4230-80d7-443d-8a9e-007713cf765f" providerId="ADAL" clId="{5FF3FD1C-FB65-4AEF-B761-39664550DBF6}" dt="2019-11-19T14:12:29.990" v="117" actId="1036"/>
        <pc:sldMkLst>
          <pc:docMk/>
          <pc:sldMk cId="636014570" sldId="314"/>
        </pc:sldMkLst>
        <pc:spChg chg="mod">
          <ac:chgData name="Helen Woodhead" userId="ad3a4230-80d7-443d-8a9e-007713cf765f" providerId="ADAL" clId="{5FF3FD1C-FB65-4AEF-B761-39664550DBF6}" dt="2019-11-19T14:12:29.990" v="117" actId="1036"/>
          <ac:spMkLst>
            <pc:docMk/>
            <pc:sldMk cId="636014570" sldId="314"/>
            <ac:spMk id="19" creationId="{5252A847-DE45-4FA3-A1F8-EEBEB845FF8E}"/>
          </ac:spMkLst>
        </pc:spChg>
      </pc:sldChg>
      <pc:sldChg chg="addSp delSp modSp">
        <pc:chgData name="Helen Woodhead" userId="ad3a4230-80d7-443d-8a9e-007713cf765f" providerId="ADAL" clId="{5FF3FD1C-FB65-4AEF-B761-39664550DBF6}" dt="2019-11-19T14:11:57.339" v="114" actId="1036"/>
        <pc:sldMkLst>
          <pc:docMk/>
          <pc:sldMk cId="1669721746" sldId="365"/>
        </pc:sldMkLst>
        <pc:spChg chg="del">
          <ac:chgData name="Helen Woodhead" userId="ad3a4230-80d7-443d-8a9e-007713cf765f" providerId="ADAL" clId="{5FF3FD1C-FB65-4AEF-B761-39664550DBF6}" dt="2019-11-19T12:24:08.302" v="1" actId="478"/>
          <ac:spMkLst>
            <pc:docMk/>
            <pc:sldMk cId="1669721746" sldId="365"/>
            <ac:spMk id="7" creationId="{9C98043F-F327-469C-AFFD-8AE7F5773C62}"/>
          </ac:spMkLst>
        </pc:spChg>
        <pc:spChg chg="mod">
          <ac:chgData name="Helen Woodhead" userId="ad3a4230-80d7-443d-8a9e-007713cf765f" providerId="ADAL" clId="{5FF3FD1C-FB65-4AEF-B761-39664550DBF6}" dt="2019-11-19T14:11:57.339" v="114" actId="1036"/>
          <ac:spMkLst>
            <pc:docMk/>
            <pc:sldMk cId="1669721746" sldId="365"/>
            <ac:spMk id="11" creationId="{34471D89-71F3-4DCC-AED8-AB67FB5FFA8B}"/>
          </ac:spMkLst>
        </pc:spChg>
        <pc:spChg chg="add mod">
          <ac:chgData name="Helen Woodhead" userId="ad3a4230-80d7-443d-8a9e-007713cf765f" providerId="ADAL" clId="{5FF3FD1C-FB65-4AEF-B761-39664550DBF6}" dt="2019-11-19T12:24:12.964" v="4" actId="20577"/>
          <ac:spMkLst>
            <pc:docMk/>
            <pc:sldMk cId="1669721746" sldId="365"/>
            <ac:spMk id="14" creationId="{39AF5875-9D2B-4ABA-9AC1-E9E0EC1A4B34}"/>
          </ac:spMkLst>
        </pc:spChg>
        <pc:grpChg chg="del">
          <ac:chgData name="Helen Woodhead" userId="ad3a4230-80d7-443d-8a9e-007713cf765f" providerId="ADAL" clId="{5FF3FD1C-FB65-4AEF-B761-39664550DBF6}" dt="2019-11-19T12:24:05.654" v="0" actId="478"/>
          <ac:grpSpMkLst>
            <pc:docMk/>
            <pc:sldMk cId="1669721746" sldId="365"/>
            <ac:grpSpMk id="6" creationId="{919DBD47-39C0-4DE4-845A-54A9442A2BF1}"/>
          </ac:grpSpMkLst>
        </pc:grpChg>
        <pc:picChg chg="mod">
          <ac:chgData name="Helen Woodhead" userId="ad3a4230-80d7-443d-8a9e-007713cf765f" providerId="ADAL" clId="{5FF3FD1C-FB65-4AEF-B761-39664550DBF6}" dt="2019-11-19T14:11:57.339" v="114" actId="1036"/>
          <ac:picMkLst>
            <pc:docMk/>
            <pc:sldMk cId="1669721746" sldId="365"/>
            <ac:picMk id="12" creationId="{64280FC7-A39E-4756-BD14-6B8AC029E471}"/>
          </ac:picMkLst>
        </pc:picChg>
        <pc:picChg chg="add">
          <ac:chgData name="Helen Woodhead" userId="ad3a4230-80d7-443d-8a9e-007713cf765f" providerId="ADAL" clId="{5FF3FD1C-FB65-4AEF-B761-39664550DBF6}" dt="2019-11-19T12:24:08.753" v="2"/>
          <ac:picMkLst>
            <pc:docMk/>
            <pc:sldMk cId="1669721746" sldId="365"/>
            <ac:picMk id="13" creationId="{0A7D2472-4969-46F4-A787-0B00819BEF3F}"/>
          </ac:picMkLst>
        </pc:picChg>
        <pc:picChg chg="del">
          <ac:chgData name="Helen Woodhead" userId="ad3a4230-80d7-443d-8a9e-007713cf765f" providerId="ADAL" clId="{5FF3FD1C-FB65-4AEF-B761-39664550DBF6}" dt="2019-11-19T12:24:08.302" v="1" actId="478"/>
          <ac:picMkLst>
            <pc:docMk/>
            <pc:sldMk cId="1669721746" sldId="365"/>
            <ac:picMk id="18" creationId="{AF62330C-AB9B-43BE-82E4-98A7F5B9D6D1}"/>
          </ac:picMkLst>
        </pc:picChg>
      </pc:sldChg>
      <pc:sldChg chg="modSp">
        <pc:chgData name="Helen Woodhead" userId="ad3a4230-80d7-443d-8a9e-007713cf765f" providerId="ADAL" clId="{5FF3FD1C-FB65-4AEF-B761-39664550DBF6}" dt="2019-11-19T14:16:12.424" v="127" actId="2711"/>
        <pc:sldMkLst>
          <pc:docMk/>
          <pc:sldMk cId="3322564000" sldId="367"/>
        </pc:sldMkLst>
        <pc:spChg chg="mod">
          <ac:chgData name="Helen Woodhead" userId="ad3a4230-80d7-443d-8a9e-007713cf765f" providerId="ADAL" clId="{5FF3FD1C-FB65-4AEF-B761-39664550DBF6}" dt="2019-11-19T14:12:18.304" v="115" actId="1036"/>
          <ac:spMkLst>
            <pc:docMk/>
            <pc:sldMk cId="3322564000" sldId="367"/>
            <ac:spMk id="19" creationId="{5252A847-DE45-4FA3-A1F8-EEBEB845FF8E}"/>
          </ac:spMkLst>
        </pc:spChg>
        <pc:graphicFrameChg chg="modGraphic">
          <ac:chgData name="Helen Woodhead" userId="ad3a4230-80d7-443d-8a9e-007713cf765f" providerId="ADAL" clId="{5FF3FD1C-FB65-4AEF-B761-39664550DBF6}" dt="2019-11-19T14:16:12.424" v="127" actId="2711"/>
          <ac:graphicFrameMkLst>
            <pc:docMk/>
            <pc:sldMk cId="3322564000" sldId="367"/>
            <ac:graphicFrameMk id="6" creationId="{2577B651-31F4-4656-8478-C80ED974FA39}"/>
          </ac:graphicFrameMkLst>
        </pc:graphicFrameChg>
        <pc:graphicFrameChg chg="modGraphic">
          <ac:chgData name="Helen Woodhead" userId="ad3a4230-80d7-443d-8a9e-007713cf765f" providerId="ADAL" clId="{5FF3FD1C-FB65-4AEF-B761-39664550DBF6}" dt="2019-11-19T14:16:06.064" v="126" actId="2711"/>
          <ac:graphicFrameMkLst>
            <pc:docMk/>
            <pc:sldMk cId="3322564000" sldId="367"/>
            <ac:graphicFrameMk id="9" creationId="{BE2FDB80-E7DF-4183-BB04-2AD104487A94}"/>
          </ac:graphicFrameMkLst>
        </pc:graphicFrameChg>
      </pc:sldChg>
      <pc:sldChg chg="modSp">
        <pc:chgData name="Helen Woodhead" userId="ad3a4230-80d7-443d-8a9e-007713cf765f" providerId="ADAL" clId="{5FF3FD1C-FB65-4AEF-B761-39664550DBF6}" dt="2019-11-19T12:26:49.167" v="40" actId="1038"/>
        <pc:sldMkLst>
          <pc:docMk/>
          <pc:sldMk cId="3168320479" sldId="386"/>
        </pc:sldMkLst>
        <pc:spChg chg="mod">
          <ac:chgData name="Helen Woodhead" userId="ad3a4230-80d7-443d-8a9e-007713cf765f" providerId="ADAL" clId="{5FF3FD1C-FB65-4AEF-B761-39664550DBF6}" dt="2019-11-19T12:26:46.332" v="24" actId="1076"/>
          <ac:spMkLst>
            <pc:docMk/>
            <pc:sldMk cId="3168320479" sldId="386"/>
            <ac:spMk id="11" creationId="{81DE2B8C-4760-4C85-90B4-46C4E8AF22AC}"/>
          </ac:spMkLst>
        </pc:spChg>
        <pc:spChg chg="mod">
          <ac:chgData name="Helen Woodhead" userId="ad3a4230-80d7-443d-8a9e-007713cf765f" providerId="ADAL" clId="{5FF3FD1C-FB65-4AEF-B761-39664550DBF6}" dt="2019-11-19T12:26:16.591" v="18" actId="20577"/>
          <ac:spMkLst>
            <pc:docMk/>
            <pc:sldMk cId="3168320479" sldId="386"/>
            <ac:spMk id="19" creationId="{5252A847-DE45-4FA3-A1F8-EEBEB845FF8E}"/>
          </ac:spMkLst>
        </pc:spChg>
        <pc:picChg chg="mod">
          <ac:chgData name="Helen Woodhead" userId="ad3a4230-80d7-443d-8a9e-007713cf765f" providerId="ADAL" clId="{5FF3FD1C-FB65-4AEF-B761-39664550DBF6}" dt="2019-11-19T12:26:49.167" v="40" actId="1038"/>
          <ac:picMkLst>
            <pc:docMk/>
            <pc:sldMk cId="3168320479" sldId="386"/>
            <ac:picMk id="14" creationId="{9BCF9332-F37A-4CD9-B785-41C763DEC5B4}"/>
          </ac:picMkLst>
        </pc:picChg>
      </pc:sldChg>
      <pc:sldChg chg="addSp delSp modSp">
        <pc:chgData name="Helen Woodhead" userId="ad3a4230-80d7-443d-8a9e-007713cf765f" providerId="ADAL" clId="{5FF3FD1C-FB65-4AEF-B761-39664550DBF6}" dt="2019-11-19T12:27:37.512" v="48" actId="164"/>
        <pc:sldMkLst>
          <pc:docMk/>
          <pc:sldMk cId="2615808673" sldId="390"/>
        </pc:sldMkLst>
        <pc:grpChg chg="mod topLvl">
          <ac:chgData name="Helen Woodhead" userId="ad3a4230-80d7-443d-8a9e-007713cf765f" providerId="ADAL" clId="{5FF3FD1C-FB65-4AEF-B761-39664550DBF6}" dt="2019-11-19T12:27:37.512" v="48" actId="164"/>
          <ac:grpSpMkLst>
            <pc:docMk/>
            <pc:sldMk cId="2615808673" sldId="390"/>
            <ac:grpSpMk id="3" creationId="{23960D95-35DF-4592-94FB-7DDCCCD680C1}"/>
          </ac:grpSpMkLst>
        </pc:grpChg>
        <pc:grpChg chg="del">
          <ac:chgData name="Helen Woodhead" userId="ad3a4230-80d7-443d-8a9e-007713cf765f" providerId="ADAL" clId="{5FF3FD1C-FB65-4AEF-B761-39664550DBF6}" dt="2019-11-19T12:27:33.011" v="46" actId="165"/>
          <ac:grpSpMkLst>
            <pc:docMk/>
            <pc:sldMk cId="2615808673" sldId="390"/>
            <ac:grpSpMk id="4" creationId="{45FD8816-D75F-41CA-98BD-73DF1839B755}"/>
          </ac:grpSpMkLst>
        </pc:grpChg>
        <pc:grpChg chg="add mod">
          <ac:chgData name="Helen Woodhead" userId="ad3a4230-80d7-443d-8a9e-007713cf765f" providerId="ADAL" clId="{5FF3FD1C-FB65-4AEF-B761-39664550DBF6}" dt="2019-11-19T12:27:37.512" v="48" actId="164"/>
          <ac:grpSpMkLst>
            <pc:docMk/>
            <pc:sldMk cId="2615808673" sldId="390"/>
            <ac:grpSpMk id="6" creationId="{3237BDD2-9301-456C-A477-E8BAF8A8596D}"/>
          </ac:grpSpMkLst>
        </pc:grpChg>
        <pc:grpChg chg="mod topLvl">
          <ac:chgData name="Helen Woodhead" userId="ad3a4230-80d7-443d-8a9e-007713cf765f" providerId="ADAL" clId="{5FF3FD1C-FB65-4AEF-B761-39664550DBF6}" dt="2019-11-19T12:27:37.512" v="48" actId="164"/>
          <ac:grpSpMkLst>
            <pc:docMk/>
            <pc:sldMk cId="2615808673" sldId="390"/>
            <ac:grpSpMk id="22" creationId="{18FA119F-FA95-47BF-B920-50AD8301E8C8}"/>
          </ac:grpSpMkLst>
        </pc:grpChg>
        <pc:grpChg chg="mod topLvl">
          <ac:chgData name="Helen Woodhead" userId="ad3a4230-80d7-443d-8a9e-007713cf765f" providerId="ADAL" clId="{5FF3FD1C-FB65-4AEF-B761-39664550DBF6}" dt="2019-11-19T12:27:37.512" v="48" actId="164"/>
          <ac:grpSpMkLst>
            <pc:docMk/>
            <pc:sldMk cId="2615808673" sldId="390"/>
            <ac:grpSpMk id="33" creationId="{9972C585-2DE4-4C33-AA6B-14DFC077567A}"/>
          </ac:grpSpMkLst>
        </pc:grpChg>
        <pc:grpChg chg="mod topLvl">
          <ac:chgData name="Helen Woodhead" userId="ad3a4230-80d7-443d-8a9e-007713cf765f" providerId="ADAL" clId="{5FF3FD1C-FB65-4AEF-B761-39664550DBF6}" dt="2019-11-19T12:27:37.512" v="48" actId="164"/>
          <ac:grpSpMkLst>
            <pc:docMk/>
            <pc:sldMk cId="2615808673" sldId="390"/>
            <ac:grpSpMk id="44" creationId="{C9D3F953-43AF-4ADC-B8CF-6E04F816FDED}"/>
          </ac:grpSpMkLst>
        </pc:grpChg>
        <pc:grpChg chg="mod topLvl">
          <ac:chgData name="Helen Woodhead" userId="ad3a4230-80d7-443d-8a9e-007713cf765f" providerId="ADAL" clId="{5FF3FD1C-FB65-4AEF-B761-39664550DBF6}" dt="2019-11-19T12:27:37.512" v="48" actId="164"/>
          <ac:grpSpMkLst>
            <pc:docMk/>
            <pc:sldMk cId="2615808673" sldId="390"/>
            <ac:grpSpMk id="55" creationId="{93F3CC5A-2BB2-4275-BBB5-48E033A4B6B9}"/>
          </ac:grpSpMkLst>
        </pc:grpChg>
      </pc:sldChg>
      <pc:sldChg chg="modSp">
        <pc:chgData name="Helen Woodhead" userId="ad3a4230-80d7-443d-8a9e-007713cf765f" providerId="ADAL" clId="{5FF3FD1C-FB65-4AEF-B761-39664550DBF6}" dt="2019-11-19T12:25:50.555" v="17" actId="207"/>
        <pc:sldMkLst>
          <pc:docMk/>
          <pc:sldMk cId="1729457837" sldId="392"/>
        </pc:sldMkLst>
        <pc:graphicFrameChg chg="modGraphic">
          <ac:chgData name="Helen Woodhead" userId="ad3a4230-80d7-443d-8a9e-007713cf765f" providerId="ADAL" clId="{5FF3FD1C-FB65-4AEF-B761-39664550DBF6}" dt="2019-11-19T12:25:50.555" v="17" actId="207"/>
          <ac:graphicFrameMkLst>
            <pc:docMk/>
            <pc:sldMk cId="1729457837" sldId="392"/>
            <ac:graphicFrameMk id="2" creationId="{9AA77A31-63C2-433C-9D99-46B5E371BA03}"/>
          </ac:graphicFrameMkLst>
        </pc:graphicFrameChg>
        <pc:graphicFrameChg chg="modGraphic">
          <ac:chgData name="Helen Woodhead" userId="ad3a4230-80d7-443d-8a9e-007713cf765f" providerId="ADAL" clId="{5FF3FD1C-FB65-4AEF-B761-39664550DBF6}" dt="2019-11-19T12:25:48.087" v="16" actId="207"/>
          <ac:graphicFrameMkLst>
            <pc:docMk/>
            <pc:sldMk cId="1729457837" sldId="392"/>
            <ac:graphicFrameMk id="9" creationId="{2037AE5B-3C2D-4792-920B-5E57B6123A55}"/>
          </ac:graphicFrameMkLst>
        </pc:graphicFrameChg>
      </pc:sldChg>
      <pc:sldChg chg="modSp">
        <pc:chgData name="Helen Woodhead" userId="ad3a4230-80d7-443d-8a9e-007713cf765f" providerId="ADAL" clId="{5FF3FD1C-FB65-4AEF-B761-39664550DBF6}" dt="2019-11-19T14:12:34.810" v="118" actId="1036"/>
        <pc:sldMkLst>
          <pc:docMk/>
          <pc:sldMk cId="1401456597" sldId="396"/>
        </pc:sldMkLst>
        <pc:spChg chg="mod">
          <ac:chgData name="Helen Woodhead" userId="ad3a4230-80d7-443d-8a9e-007713cf765f" providerId="ADAL" clId="{5FF3FD1C-FB65-4AEF-B761-39664550DBF6}" dt="2019-11-19T14:12:34.810" v="118" actId="1036"/>
          <ac:spMkLst>
            <pc:docMk/>
            <pc:sldMk cId="1401456597" sldId="396"/>
            <ac:spMk id="19" creationId="{5252A847-DE45-4FA3-A1F8-EEBEB845FF8E}"/>
          </ac:spMkLst>
        </pc:spChg>
      </pc:sldChg>
      <pc:sldChg chg="addSp delSp modSp">
        <pc:chgData name="Helen Woodhead" userId="ad3a4230-80d7-443d-8a9e-007713cf765f" providerId="ADAL" clId="{5FF3FD1C-FB65-4AEF-B761-39664550DBF6}" dt="2019-11-19T14:13:32.822" v="125" actId="20577"/>
        <pc:sldMkLst>
          <pc:docMk/>
          <pc:sldMk cId="3897562522" sldId="407"/>
        </pc:sldMkLst>
        <pc:spChg chg="add del">
          <ac:chgData name="Helen Woodhead" userId="ad3a4230-80d7-443d-8a9e-007713cf765f" providerId="ADAL" clId="{5FF3FD1C-FB65-4AEF-B761-39664550DBF6}" dt="2019-11-19T12:26:57.171" v="43"/>
          <ac:spMkLst>
            <pc:docMk/>
            <pc:sldMk cId="3897562522" sldId="407"/>
            <ac:spMk id="9" creationId="{72DF9A9C-1094-473F-AD1F-8A1F63E3B26F}"/>
          </ac:spMkLst>
        </pc:spChg>
        <pc:spChg chg="del topLvl">
          <ac:chgData name="Helen Woodhead" userId="ad3a4230-80d7-443d-8a9e-007713cf765f" providerId="ADAL" clId="{5FF3FD1C-FB65-4AEF-B761-39664550DBF6}" dt="2019-11-19T12:26:55.169" v="41" actId="478"/>
          <ac:spMkLst>
            <pc:docMk/>
            <pc:sldMk cId="3897562522" sldId="407"/>
            <ac:spMk id="11" creationId="{81DE2B8C-4760-4C85-90B4-46C4E8AF22AC}"/>
          </ac:spMkLst>
        </pc:spChg>
        <pc:spChg chg="add">
          <ac:chgData name="Helen Woodhead" userId="ad3a4230-80d7-443d-8a9e-007713cf765f" providerId="ADAL" clId="{5FF3FD1C-FB65-4AEF-B761-39664550DBF6}" dt="2019-11-19T12:26:58.702" v="45"/>
          <ac:spMkLst>
            <pc:docMk/>
            <pc:sldMk cId="3897562522" sldId="407"/>
            <ac:spMk id="12" creationId="{AE492703-5B1B-4B9B-A013-C33219B382A2}"/>
          </ac:spMkLst>
        </pc:spChg>
        <pc:spChg chg="mod">
          <ac:chgData name="Helen Woodhead" userId="ad3a4230-80d7-443d-8a9e-007713cf765f" providerId="ADAL" clId="{5FF3FD1C-FB65-4AEF-B761-39664550DBF6}" dt="2019-11-19T14:13:32.822" v="125" actId="20577"/>
          <ac:spMkLst>
            <pc:docMk/>
            <pc:sldMk cId="3897562522" sldId="407"/>
            <ac:spMk id="19" creationId="{5252A847-DE45-4FA3-A1F8-EEBEB845FF8E}"/>
          </ac:spMkLst>
        </pc:spChg>
        <pc:grpChg chg="del">
          <ac:chgData name="Helen Woodhead" userId="ad3a4230-80d7-443d-8a9e-007713cf765f" providerId="ADAL" clId="{5FF3FD1C-FB65-4AEF-B761-39664550DBF6}" dt="2019-11-19T12:26:55.169" v="41" actId="478"/>
          <ac:grpSpMkLst>
            <pc:docMk/>
            <pc:sldMk cId="3897562522" sldId="407"/>
            <ac:grpSpMk id="2" creationId="{F2049C1D-9ECC-44A3-B2B9-68048DA012EB}"/>
          </ac:grpSpMkLst>
        </pc:grpChg>
        <pc:picChg chg="add del">
          <ac:chgData name="Helen Woodhead" userId="ad3a4230-80d7-443d-8a9e-007713cf765f" providerId="ADAL" clId="{5FF3FD1C-FB65-4AEF-B761-39664550DBF6}" dt="2019-11-19T12:26:57.171" v="43"/>
          <ac:picMkLst>
            <pc:docMk/>
            <pc:sldMk cId="3897562522" sldId="407"/>
            <ac:picMk id="10" creationId="{6CB3855C-D378-45BE-8A6E-7EDA92A5EE32}"/>
          </ac:picMkLst>
        </pc:picChg>
        <pc:picChg chg="add">
          <ac:chgData name="Helen Woodhead" userId="ad3a4230-80d7-443d-8a9e-007713cf765f" providerId="ADAL" clId="{5FF3FD1C-FB65-4AEF-B761-39664550DBF6}" dt="2019-11-19T12:26:58.702" v="45"/>
          <ac:picMkLst>
            <pc:docMk/>
            <pc:sldMk cId="3897562522" sldId="407"/>
            <ac:picMk id="13" creationId="{1346A79D-E5B8-42F6-964B-56E4D3658D52}"/>
          </ac:picMkLst>
        </pc:picChg>
        <pc:picChg chg="del topLvl">
          <ac:chgData name="Helen Woodhead" userId="ad3a4230-80d7-443d-8a9e-007713cf765f" providerId="ADAL" clId="{5FF3FD1C-FB65-4AEF-B761-39664550DBF6}" dt="2019-11-19T12:26:58.297" v="44" actId="478"/>
          <ac:picMkLst>
            <pc:docMk/>
            <pc:sldMk cId="3897562522" sldId="407"/>
            <ac:picMk id="14" creationId="{9BCF9332-F37A-4CD9-B785-41C763DEC5B4}"/>
          </ac:picMkLst>
        </pc:picChg>
      </pc:sldChg>
      <pc:sldChg chg="modSp">
        <pc:chgData name="Helen Woodhead" userId="ad3a4230-80d7-443d-8a9e-007713cf765f" providerId="ADAL" clId="{5FF3FD1C-FB65-4AEF-B761-39664550DBF6}" dt="2019-11-19T14:16:30.722" v="129" actId="2711"/>
        <pc:sldMkLst>
          <pc:docMk/>
          <pc:sldMk cId="2411488158" sldId="410"/>
        </pc:sldMkLst>
        <pc:spChg chg="mod">
          <ac:chgData name="Helen Woodhead" userId="ad3a4230-80d7-443d-8a9e-007713cf765f" providerId="ADAL" clId="{5FF3FD1C-FB65-4AEF-B761-39664550DBF6}" dt="2019-11-19T14:12:22.321" v="116" actId="1036"/>
          <ac:spMkLst>
            <pc:docMk/>
            <pc:sldMk cId="2411488158" sldId="410"/>
            <ac:spMk id="19" creationId="{5252A847-DE45-4FA3-A1F8-EEBEB845FF8E}"/>
          </ac:spMkLst>
        </pc:spChg>
        <pc:graphicFrameChg chg="modGraphic">
          <ac:chgData name="Helen Woodhead" userId="ad3a4230-80d7-443d-8a9e-007713cf765f" providerId="ADAL" clId="{5FF3FD1C-FB65-4AEF-B761-39664550DBF6}" dt="2019-11-19T14:16:30.722" v="129" actId="2711"/>
          <ac:graphicFrameMkLst>
            <pc:docMk/>
            <pc:sldMk cId="2411488158" sldId="410"/>
            <ac:graphicFrameMk id="6" creationId="{2577B651-31F4-4656-8478-C80ED974FA39}"/>
          </ac:graphicFrameMkLst>
        </pc:graphicFrameChg>
        <pc:graphicFrameChg chg="modGraphic">
          <ac:chgData name="Helen Woodhead" userId="ad3a4230-80d7-443d-8a9e-007713cf765f" providerId="ADAL" clId="{5FF3FD1C-FB65-4AEF-B761-39664550DBF6}" dt="2019-11-19T14:16:25.203" v="128" actId="2711"/>
          <ac:graphicFrameMkLst>
            <pc:docMk/>
            <pc:sldMk cId="2411488158" sldId="410"/>
            <ac:graphicFrameMk id="9" creationId="{BE2FDB80-E7DF-4183-BB04-2AD104487A94}"/>
          </ac:graphicFrameMkLst>
        </pc:graphicFrameChg>
      </pc:sldChg>
      <pc:sldChg chg="modSp">
        <pc:chgData name="Helen Woodhead" userId="ad3a4230-80d7-443d-8a9e-007713cf765f" providerId="ADAL" clId="{5FF3FD1C-FB65-4AEF-B761-39664550DBF6}" dt="2019-11-19T14:12:38.940" v="119" actId="1036"/>
        <pc:sldMkLst>
          <pc:docMk/>
          <pc:sldMk cId="3334970963" sldId="411"/>
        </pc:sldMkLst>
        <pc:spChg chg="mod">
          <ac:chgData name="Helen Woodhead" userId="ad3a4230-80d7-443d-8a9e-007713cf765f" providerId="ADAL" clId="{5FF3FD1C-FB65-4AEF-B761-39664550DBF6}" dt="2019-11-19T12:28:33.537" v="92" actId="1038"/>
          <ac:spMkLst>
            <pc:docMk/>
            <pc:sldMk cId="3334970963" sldId="411"/>
            <ac:spMk id="17" creationId="{E9B5E591-AE51-4E37-856E-D1B1A0D1DFA9}"/>
          </ac:spMkLst>
        </pc:spChg>
        <pc:spChg chg="mod">
          <ac:chgData name="Helen Woodhead" userId="ad3a4230-80d7-443d-8a9e-007713cf765f" providerId="ADAL" clId="{5FF3FD1C-FB65-4AEF-B761-39664550DBF6}" dt="2019-11-19T14:12:38.940" v="119" actId="1036"/>
          <ac:spMkLst>
            <pc:docMk/>
            <pc:sldMk cId="3334970963" sldId="411"/>
            <ac:spMk id="19" creationId="{5252A847-DE45-4FA3-A1F8-EEBEB845FF8E}"/>
          </ac:spMkLst>
        </pc:spChg>
        <pc:picChg chg="mod">
          <ac:chgData name="Helen Woodhead" userId="ad3a4230-80d7-443d-8a9e-007713cf765f" providerId="ADAL" clId="{5FF3FD1C-FB65-4AEF-B761-39664550DBF6}" dt="2019-11-19T12:28:33.537" v="92" actId="1038"/>
          <ac:picMkLst>
            <pc:docMk/>
            <pc:sldMk cId="3334970963" sldId="411"/>
            <ac:picMk id="16" creationId="{1E097530-32EC-432C-8332-5F18F5069578}"/>
          </ac:picMkLst>
        </pc:picChg>
      </pc:sldChg>
      <pc:sldChg chg="addSp delSp modSp">
        <pc:chgData name="Helen Woodhead" userId="ad3a4230-80d7-443d-8a9e-007713cf765f" providerId="ADAL" clId="{5FF3FD1C-FB65-4AEF-B761-39664550DBF6}" dt="2019-11-19T14:12:42.879" v="120" actId="1036"/>
        <pc:sldMkLst>
          <pc:docMk/>
          <pc:sldMk cId="3322217762" sldId="412"/>
        </pc:sldMkLst>
        <pc:spChg chg="add">
          <ac:chgData name="Helen Woodhead" userId="ad3a4230-80d7-443d-8a9e-007713cf765f" providerId="ADAL" clId="{5FF3FD1C-FB65-4AEF-B761-39664550DBF6}" dt="2019-11-19T12:28:49.457" v="95"/>
          <ac:spMkLst>
            <pc:docMk/>
            <pc:sldMk cId="3322217762" sldId="412"/>
            <ac:spMk id="10" creationId="{AB9DC890-08C9-4D21-8DA3-A1FBF1337B8A}"/>
          </ac:spMkLst>
        </pc:spChg>
        <pc:spChg chg="del">
          <ac:chgData name="Helen Woodhead" userId="ad3a4230-80d7-443d-8a9e-007713cf765f" providerId="ADAL" clId="{5FF3FD1C-FB65-4AEF-B761-39664550DBF6}" dt="2019-11-19T12:28:49.010" v="94" actId="478"/>
          <ac:spMkLst>
            <pc:docMk/>
            <pc:sldMk cId="3322217762" sldId="412"/>
            <ac:spMk id="17" creationId="{E9B5E591-AE51-4E37-856E-D1B1A0D1DFA9}"/>
          </ac:spMkLst>
        </pc:spChg>
        <pc:spChg chg="mod">
          <ac:chgData name="Helen Woodhead" userId="ad3a4230-80d7-443d-8a9e-007713cf765f" providerId="ADAL" clId="{5FF3FD1C-FB65-4AEF-B761-39664550DBF6}" dt="2019-11-19T14:12:42.879" v="120" actId="1036"/>
          <ac:spMkLst>
            <pc:docMk/>
            <pc:sldMk cId="3322217762" sldId="412"/>
            <ac:spMk id="19" creationId="{5252A847-DE45-4FA3-A1F8-EEBEB845FF8E}"/>
          </ac:spMkLst>
        </pc:spChg>
        <pc:picChg chg="add">
          <ac:chgData name="Helen Woodhead" userId="ad3a4230-80d7-443d-8a9e-007713cf765f" providerId="ADAL" clId="{5FF3FD1C-FB65-4AEF-B761-39664550DBF6}" dt="2019-11-19T12:28:49.457" v="95"/>
          <ac:picMkLst>
            <pc:docMk/>
            <pc:sldMk cId="3322217762" sldId="412"/>
            <ac:picMk id="9" creationId="{2F44A71F-7220-4E78-9914-CE1C84E869D3}"/>
          </ac:picMkLst>
        </pc:picChg>
        <pc:picChg chg="del">
          <ac:chgData name="Helen Woodhead" userId="ad3a4230-80d7-443d-8a9e-007713cf765f" providerId="ADAL" clId="{5FF3FD1C-FB65-4AEF-B761-39664550DBF6}" dt="2019-11-19T12:28:49.010" v="94" actId="478"/>
          <ac:picMkLst>
            <pc:docMk/>
            <pc:sldMk cId="3322217762" sldId="412"/>
            <ac:picMk id="16" creationId="{1E097530-32EC-432C-8332-5F18F5069578}"/>
          </ac:picMkLst>
        </pc:picChg>
      </pc:sldChg>
      <pc:sldChg chg="addSp delSp modSp">
        <pc:chgData name="Helen Woodhead" userId="ad3a4230-80d7-443d-8a9e-007713cf765f" providerId="ADAL" clId="{5FF3FD1C-FB65-4AEF-B761-39664550DBF6}" dt="2019-11-19T14:12:47.950" v="121" actId="1036"/>
        <pc:sldMkLst>
          <pc:docMk/>
          <pc:sldMk cId="4263730261" sldId="413"/>
        </pc:sldMkLst>
        <pc:spChg chg="add">
          <ac:chgData name="Helen Woodhead" userId="ad3a4230-80d7-443d-8a9e-007713cf765f" providerId="ADAL" clId="{5FF3FD1C-FB65-4AEF-B761-39664550DBF6}" dt="2019-11-19T12:28:53.156" v="97"/>
          <ac:spMkLst>
            <pc:docMk/>
            <pc:sldMk cId="4263730261" sldId="413"/>
            <ac:spMk id="10" creationId="{FD7E9B09-AC75-474E-BFF8-4BE08C1CB6BF}"/>
          </ac:spMkLst>
        </pc:spChg>
        <pc:spChg chg="del">
          <ac:chgData name="Helen Woodhead" userId="ad3a4230-80d7-443d-8a9e-007713cf765f" providerId="ADAL" clId="{5FF3FD1C-FB65-4AEF-B761-39664550DBF6}" dt="2019-11-19T12:28:52.739" v="96" actId="478"/>
          <ac:spMkLst>
            <pc:docMk/>
            <pc:sldMk cId="4263730261" sldId="413"/>
            <ac:spMk id="17" creationId="{E9B5E591-AE51-4E37-856E-D1B1A0D1DFA9}"/>
          </ac:spMkLst>
        </pc:spChg>
        <pc:spChg chg="mod">
          <ac:chgData name="Helen Woodhead" userId="ad3a4230-80d7-443d-8a9e-007713cf765f" providerId="ADAL" clId="{5FF3FD1C-FB65-4AEF-B761-39664550DBF6}" dt="2019-11-19T14:12:47.950" v="121" actId="1036"/>
          <ac:spMkLst>
            <pc:docMk/>
            <pc:sldMk cId="4263730261" sldId="413"/>
            <ac:spMk id="19" creationId="{5252A847-DE45-4FA3-A1F8-EEBEB845FF8E}"/>
          </ac:spMkLst>
        </pc:spChg>
        <pc:picChg chg="add">
          <ac:chgData name="Helen Woodhead" userId="ad3a4230-80d7-443d-8a9e-007713cf765f" providerId="ADAL" clId="{5FF3FD1C-FB65-4AEF-B761-39664550DBF6}" dt="2019-11-19T12:28:53.156" v="97"/>
          <ac:picMkLst>
            <pc:docMk/>
            <pc:sldMk cId="4263730261" sldId="413"/>
            <ac:picMk id="9" creationId="{5D9C80D6-0A07-416B-8DFD-FBFC9BD41666}"/>
          </ac:picMkLst>
        </pc:picChg>
        <pc:picChg chg="del">
          <ac:chgData name="Helen Woodhead" userId="ad3a4230-80d7-443d-8a9e-007713cf765f" providerId="ADAL" clId="{5FF3FD1C-FB65-4AEF-B761-39664550DBF6}" dt="2019-11-19T12:28:52.739" v="96" actId="478"/>
          <ac:picMkLst>
            <pc:docMk/>
            <pc:sldMk cId="4263730261" sldId="413"/>
            <ac:picMk id="16" creationId="{1E097530-32EC-432C-8332-5F18F5069578}"/>
          </ac:picMkLst>
        </pc:picChg>
      </pc:sldChg>
      <pc:sldChg chg="modSp">
        <pc:chgData name="Helen Woodhead" userId="ad3a4230-80d7-443d-8a9e-007713cf765f" providerId="ADAL" clId="{5FF3FD1C-FB65-4AEF-B761-39664550DBF6}" dt="2019-11-19T14:12:52.300" v="122" actId="1036"/>
        <pc:sldMkLst>
          <pc:docMk/>
          <pc:sldMk cId="797208625" sldId="415"/>
        </pc:sldMkLst>
        <pc:spChg chg="mod">
          <ac:chgData name="Helen Woodhead" userId="ad3a4230-80d7-443d-8a9e-007713cf765f" providerId="ADAL" clId="{5FF3FD1C-FB65-4AEF-B761-39664550DBF6}" dt="2019-11-19T14:12:52.300" v="122" actId="1036"/>
          <ac:spMkLst>
            <pc:docMk/>
            <pc:sldMk cId="797208625" sldId="415"/>
            <ac:spMk id="19" creationId="{5252A847-DE45-4FA3-A1F8-EEBEB845FF8E}"/>
          </ac:spMkLst>
        </pc:spChg>
      </pc:sldChg>
      <pc:sldChg chg="modSp">
        <pc:chgData name="Helen Woodhead" userId="ad3a4230-80d7-443d-8a9e-007713cf765f" providerId="ADAL" clId="{5FF3FD1C-FB65-4AEF-B761-39664550DBF6}" dt="2019-11-19T14:13:00.971" v="124" actId="1036"/>
        <pc:sldMkLst>
          <pc:docMk/>
          <pc:sldMk cId="1013605046" sldId="416"/>
        </pc:sldMkLst>
        <pc:spChg chg="mod">
          <ac:chgData name="Helen Woodhead" userId="ad3a4230-80d7-443d-8a9e-007713cf765f" providerId="ADAL" clId="{5FF3FD1C-FB65-4AEF-B761-39664550DBF6}" dt="2019-11-19T14:13:00.971" v="124" actId="1036"/>
          <ac:spMkLst>
            <pc:docMk/>
            <pc:sldMk cId="1013605046" sldId="416"/>
            <ac:spMk id="19" creationId="{5252A847-DE45-4FA3-A1F8-EEBEB845FF8E}"/>
          </ac:spMkLst>
        </pc:spChg>
      </pc:sldChg>
      <pc:sldChg chg="modSp">
        <pc:chgData name="Helen Woodhead" userId="ad3a4230-80d7-443d-8a9e-007713cf765f" providerId="ADAL" clId="{5FF3FD1C-FB65-4AEF-B761-39664550DBF6}" dt="2019-11-19T15:43:49.466" v="131" actId="20577"/>
        <pc:sldMkLst>
          <pc:docMk/>
          <pc:sldMk cId="286530138" sldId="417"/>
        </pc:sldMkLst>
        <pc:spChg chg="mod">
          <ac:chgData name="Helen Woodhead" userId="ad3a4230-80d7-443d-8a9e-007713cf765f" providerId="ADAL" clId="{5FF3FD1C-FB65-4AEF-B761-39664550DBF6}" dt="2019-11-19T15:43:49.466" v="131" actId="20577"/>
          <ac:spMkLst>
            <pc:docMk/>
            <pc:sldMk cId="286530138" sldId="417"/>
            <ac:spMk id="19" creationId="{5252A847-DE45-4FA3-A1F8-EEBEB845FF8E}"/>
          </ac:spMkLst>
        </pc:spChg>
      </pc:sldChg>
    </pc:docChg>
  </pc:docChgLst>
  <pc:docChgLst>
    <pc:chgData name="Davina Szilvasy" userId="59fb472d-eed4-4f11-9686-c2c8db02a2cd" providerId="ADAL" clId="{2AED449C-E5B3-4449-A967-123A47F719CC}"/>
    <pc:docChg chg="undo redo custSel addSld delSld modSld">
      <pc:chgData name="Davina Szilvasy" userId="59fb472d-eed4-4f11-9686-c2c8db02a2cd" providerId="ADAL" clId="{2AED449C-E5B3-4449-A967-123A47F719CC}" dt="2018-11-15T14:52:55.646" v="365" actId="2696"/>
      <pc:docMkLst>
        <pc:docMk/>
      </pc:docMkLst>
      <pc:sldChg chg="modSp">
        <pc:chgData name="Davina Szilvasy" userId="59fb472d-eed4-4f11-9686-c2c8db02a2cd" providerId="ADAL" clId="{2AED449C-E5B3-4449-A967-123A47F719CC}" dt="2018-11-15T14:27:15.360" v="90" actId="20577"/>
        <pc:sldMkLst>
          <pc:docMk/>
          <pc:sldMk cId="2637481266" sldId="256"/>
        </pc:sldMkLst>
        <pc:spChg chg="mod">
          <ac:chgData name="Davina Szilvasy" userId="59fb472d-eed4-4f11-9686-c2c8db02a2cd" providerId="ADAL" clId="{2AED449C-E5B3-4449-A967-123A47F719CC}" dt="2018-11-15T14:27:15.360" v="90" actId="20577"/>
          <ac:spMkLst>
            <pc:docMk/>
            <pc:sldMk cId="2637481266" sldId="256"/>
            <ac:spMk id="19" creationId="{5252A847-DE45-4FA3-A1F8-EEBEB845FF8E}"/>
          </ac:spMkLst>
        </pc:spChg>
      </pc:sldChg>
      <pc:sldChg chg="modSp">
        <pc:chgData name="Davina Szilvasy" userId="59fb472d-eed4-4f11-9686-c2c8db02a2cd" providerId="ADAL" clId="{2AED449C-E5B3-4449-A967-123A47F719CC}" dt="2018-11-15T14:41:44.568" v="227" actId="403"/>
        <pc:sldMkLst>
          <pc:docMk/>
          <pc:sldMk cId="636014570" sldId="314"/>
        </pc:sldMkLst>
        <pc:spChg chg="mod">
          <ac:chgData name="Davina Szilvasy" userId="59fb472d-eed4-4f11-9686-c2c8db02a2cd" providerId="ADAL" clId="{2AED449C-E5B3-4449-A967-123A47F719CC}" dt="2018-11-15T14:41:44.568" v="227" actId="403"/>
          <ac:spMkLst>
            <pc:docMk/>
            <pc:sldMk cId="636014570" sldId="314"/>
            <ac:spMk id="11" creationId="{ACE1A98C-3F0D-CE43-8369-1F6EAD450B4F}"/>
          </ac:spMkLst>
        </pc:spChg>
        <pc:spChg chg="mod">
          <ac:chgData name="Davina Szilvasy" userId="59fb472d-eed4-4f11-9686-c2c8db02a2cd" providerId="ADAL" clId="{2AED449C-E5B3-4449-A967-123A47F719CC}" dt="2018-11-15T14:41:44.568" v="227" actId="403"/>
          <ac:spMkLst>
            <pc:docMk/>
            <pc:sldMk cId="636014570" sldId="314"/>
            <ac:spMk id="12" creationId="{55B6A67E-0971-454F-AF7B-BAA601DEE915}"/>
          </ac:spMkLst>
        </pc:spChg>
        <pc:spChg chg="mod">
          <ac:chgData name="Davina Szilvasy" userId="59fb472d-eed4-4f11-9686-c2c8db02a2cd" providerId="ADAL" clId="{2AED449C-E5B3-4449-A967-123A47F719CC}" dt="2018-11-15T14:41:44.568" v="227" actId="403"/>
          <ac:spMkLst>
            <pc:docMk/>
            <pc:sldMk cId="636014570" sldId="314"/>
            <ac:spMk id="13" creationId="{A104C652-54B6-F04E-8D31-1929AE33E895}"/>
          </ac:spMkLst>
        </pc:spChg>
        <pc:spChg chg="mod">
          <ac:chgData name="Davina Szilvasy" userId="59fb472d-eed4-4f11-9686-c2c8db02a2cd" providerId="ADAL" clId="{2AED449C-E5B3-4449-A967-123A47F719CC}" dt="2018-11-15T14:41:44.568" v="227" actId="403"/>
          <ac:spMkLst>
            <pc:docMk/>
            <pc:sldMk cId="636014570" sldId="314"/>
            <ac:spMk id="14" creationId="{DF0DE142-4CEC-9D4D-AF57-4900B7A07C9B}"/>
          </ac:spMkLst>
        </pc:spChg>
        <pc:spChg chg="mod">
          <ac:chgData name="Davina Szilvasy" userId="59fb472d-eed4-4f11-9686-c2c8db02a2cd" providerId="ADAL" clId="{2AED449C-E5B3-4449-A967-123A47F719CC}" dt="2018-11-15T14:41:44.568" v="227" actId="403"/>
          <ac:spMkLst>
            <pc:docMk/>
            <pc:sldMk cId="636014570" sldId="314"/>
            <ac:spMk id="15" creationId="{DAF55588-CBC1-CB43-84FE-D62D8D015A6E}"/>
          </ac:spMkLst>
        </pc:spChg>
        <pc:spChg chg="mod">
          <ac:chgData name="Davina Szilvasy" userId="59fb472d-eed4-4f11-9686-c2c8db02a2cd" providerId="ADAL" clId="{2AED449C-E5B3-4449-A967-123A47F719CC}" dt="2018-11-15T14:41:44.568" v="227" actId="403"/>
          <ac:spMkLst>
            <pc:docMk/>
            <pc:sldMk cId="636014570" sldId="314"/>
            <ac:spMk id="16" creationId="{D6E34FBF-F062-0A45-B896-2C82B2B60A54}"/>
          </ac:spMkLst>
        </pc:spChg>
        <pc:spChg chg="mod">
          <ac:chgData name="Davina Szilvasy" userId="59fb472d-eed4-4f11-9686-c2c8db02a2cd" providerId="ADAL" clId="{2AED449C-E5B3-4449-A967-123A47F719CC}" dt="2018-11-15T14:41:44.568" v="227" actId="403"/>
          <ac:spMkLst>
            <pc:docMk/>
            <pc:sldMk cId="636014570" sldId="314"/>
            <ac:spMk id="17" creationId="{3371E75F-3A77-E646-96D8-1DBA5B3635B1}"/>
          </ac:spMkLst>
        </pc:spChg>
        <pc:spChg chg="mod">
          <ac:chgData name="Davina Szilvasy" userId="59fb472d-eed4-4f11-9686-c2c8db02a2cd" providerId="ADAL" clId="{2AED449C-E5B3-4449-A967-123A47F719CC}" dt="2018-11-15T14:41:22.750" v="213" actId="20577"/>
          <ac:spMkLst>
            <pc:docMk/>
            <pc:sldMk cId="636014570" sldId="314"/>
            <ac:spMk id="19" creationId="{5252A847-DE45-4FA3-A1F8-EEBEB845FF8E}"/>
          </ac:spMkLst>
        </pc:spChg>
        <pc:grpChg chg="mod">
          <ac:chgData name="Davina Szilvasy" userId="59fb472d-eed4-4f11-9686-c2c8db02a2cd" providerId="ADAL" clId="{2AED449C-E5B3-4449-A967-123A47F719CC}" dt="2018-11-15T14:41:40.284" v="222" actId="1076"/>
          <ac:grpSpMkLst>
            <pc:docMk/>
            <pc:sldMk cId="636014570" sldId="314"/>
            <ac:grpSpMk id="10" creationId="{B0BF4A0B-2203-8844-95F4-6ACC4B6F0DE7}"/>
          </ac:grpSpMkLst>
        </pc:grpChg>
      </pc:sldChg>
      <pc:sldChg chg="modSp">
        <pc:chgData name="Davina Szilvasy" userId="59fb472d-eed4-4f11-9686-c2c8db02a2cd" providerId="ADAL" clId="{2AED449C-E5B3-4449-A967-123A47F719CC}" dt="2018-11-15T14:50:08.169" v="349" actId="1076"/>
        <pc:sldMkLst>
          <pc:docMk/>
          <pc:sldMk cId="1071900124" sldId="355"/>
        </pc:sldMkLst>
        <pc:spChg chg="mod">
          <ac:chgData name="Davina Szilvasy" userId="59fb472d-eed4-4f11-9686-c2c8db02a2cd" providerId="ADAL" clId="{2AED449C-E5B3-4449-A967-123A47F719CC}" dt="2018-11-15T14:29:56.004" v="100" actId="404"/>
          <ac:spMkLst>
            <pc:docMk/>
            <pc:sldMk cId="1071900124" sldId="355"/>
            <ac:spMk id="19" creationId="{5252A847-DE45-4FA3-A1F8-EEBEB845FF8E}"/>
          </ac:spMkLst>
        </pc:spChg>
        <pc:picChg chg="mod">
          <ac:chgData name="Davina Szilvasy" userId="59fb472d-eed4-4f11-9686-c2c8db02a2cd" providerId="ADAL" clId="{2AED449C-E5B3-4449-A967-123A47F719CC}" dt="2018-11-15T14:50:08.169" v="349" actId="1076"/>
          <ac:picMkLst>
            <pc:docMk/>
            <pc:sldMk cId="1071900124" sldId="355"/>
            <ac:picMk id="10" creationId="{CA33F43B-A81D-494F-BDB4-A1E7B61348DD}"/>
          </ac:picMkLst>
        </pc:picChg>
      </pc:sldChg>
      <pc:sldChg chg="modSp">
        <pc:chgData name="Davina Szilvasy" userId="59fb472d-eed4-4f11-9686-c2c8db02a2cd" providerId="ADAL" clId="{2AED449C-E5B3-4449-A967-123A47F719CC}" dt="2018-11-15T14:27:09.760" v="89" actId="20577"/>
        <pc:sldMkLst>
          <pc:docMk/>
          <pc:sldMk cId="1669721746" sldId="365"/>
        </pc:sldMkLst>
        <pc:spChg chg="mod">
          <ac:chgData name="Davina Szilvasy" userId="59fb472d-eed4-4f11-9686-c2c8db02a2cd" providerId="ADAL" clId="{2AED449C-E5B3-4449-A967-123A47F719CC}" dt="2018-11-15T14:27:09.760" v="89" actId="20577"/>
          <ac:spMkLst>
            <pc:docMk/>
            <pc:sldMk cId="1669721746" sldId="365"/>
            <ac:spMk id="19" creationId="{5252A847-DE45-4FA3-A1F8-EEBEB845FF8E}"/>
          </ac:spMkLst>
        </pc:spChg>
      </pc:sldChg>
      <pc:sldChg chg="modSp">
        <pc:chgData name="Davina Szilvasy" userId="59fb472d-eed4-4f11-9686-c2c8db02a2cd" providerId="ADAL" clId="{2AED449C-E5B3-4449-A967-123A47F719CC}" dt="2018-11-15T14:40:01.381" v="200"/>
        <pc:sldMkLst>
          <pc:docMk/>
          <pc:sldMk cId="3322564000" sldId="367"/>
        </pc:sldMkLst>
        <pc:graphicFrameChg chg="mod modGraphic">
          <ac:chgData name="Davina Szilvasy" userId="59fb472d-eed4-4f11-9686-c2c8db02a2cd" providerId="ADAL" clId="{2AED449C-E5B3-4449-A967-123A47F719CC}" dt="2018-11-15T14:40:01.381" v="200"/>
          <ac:graphicFrameMkLst>
            <pc:docMk/>
            <pc:sldMk cId="3322564000" sldId="367"/>
            <ac:graphicFrameMk id="6" creationId="{2577B651-31F4-4656-8478-C80ED974FA39}"/>
          </ac:graphicFrameMkLst>
        </pc:graphicFrameChg>
        <pc:graphicFrameChg chg="mod modGraphic">
          <ac:chgData name="Davina Szilvasy" userId="59fb472d-eed4-4f11-9686-c2c8db02a2cd" providerId="ADAL" clId="{2AED449C-E5B3-4449-A967-123A47F719CC}" dt="2018-11-15T14:39:44.620" v="198"/>
          <ac:graphicFrameMkLst>
            <pc:docMk/>
            <pc:sldMk cId="3322564000" sldId="367"/>
            <ac:graphicFrameMk id="9" creationId="{BE2FDB80-E7DF-4183-BB04-2AD104487A94}"/>
          </ac:graphicFrameMkLst>
        </pc:graphicFrameChg>
      </pc:sldChg>
      <pc:sldChg chg="modSp">
        <pc:chgData name="Davina Szilvasy" userId="59fb472d-eed4-4f11-9686-c2c8db02a2cd" providerId="ADAL" clId="{2AED449C-E5B3-4449-A967-123A47F719CC}" dt="2018-11-15T14:48:29.140" v="322" actId="1076"/>
        <pc:sldMkLst>
          <pc:docMk/>
          <pc:sldMk cId="1988617922" sldId="369"/>
        </pc:sldMkLst>
        <pc:spChg chg="mod">
          <ac:chgData name="Davina Szilvasy" userId="59fb472d-eed4-4f11-9686-c2c8db02a2cd" providerId="ADAL" clId="{2AED449C-E5B3-4449-A967-123A47F719CC}" dt="2018-11-15T14:48:29.140" v="322" actId="1076"/>
          <ac:spMkLst>
            <pc:docMk/>
            <pc:sldMk cId="1988617922" sldId="369"/>
            <ac:spMk id="11" creationId="{12C58B13-6730-4952-9A6F-03066C8D759F}"/>
          </ac:spMkLst>
        </pc:spChg>
        <pc:spChg chg="mod">
          <ac:chgData name="Davina Szilvasy" userId="59fb472d-eed4-4f11-9686-c2c8db02a2cd" providerId="ADAL" clId="{2AED449C-E5B3-4449-A967-123A47F719CC}" dt="2018-11-15T14:47:58.966" v="315" actId="20577"/>
          <ac:spMkLst>
            <pc:docMk/>
            <pc:sldMk cId="1988617922" sldId="369"/>
            <ac:spMk id="19" creationId="{5252A847-DE45-4FA3-A1F8-EEBEB845FF8E}"/>
          </ac:spMkLst>
        </pc:spChg>
        <pc:picChg chg="mod">
          <ac:chgData name="Davina Szilvasy" userId="59fb472d-eed4-4f11-9686-c2c8db02a2cd" providerId="ADAL" clId="{2AED449C-E5B3-4449-A967-123A47F719CC}" dt="2018-11-15T14:48:08.263" v="317" actId="1076"/>
          <ac:picMkLst>
            <pc:docMk/>
            <pc:sldMk cId="1988617922" sldId="369"/>
            <ac:picMk id="6" creationId="{B7C808AE-19C6-4E26-8198-C1D366DA9EE8}"/>
          </ac:picMkLst>
        </pc:picChg>
      </pc:sldChg>
      <pc:sldChg chg="delSp modSp">
        <pc:chgData name="Davina Szilvasy" userId="59fb472d-eed4-4f11-9686-c2c8db02a2cd" providerId="ADAL" clId="{2AED449C-E5B3-4449-A967-123A47F719CC}" dt="2018-11-15T14:32:33.185" v="106" actId="478"/>
        <pc:sldMkLst>
          <pc:docMk/>
          <pc:sldMk cId="283417654" sldId="379"/>
        </pc:sldMkLst>
        <pc:spChg chg="del">
          <ac:chgData name="Davina Szilvasy" userId="59fb472d-eed4-4f11-9686-c2c8db02a2cd" providerId="ADAL" clId="{2AED449C-E5B3-4449-A967-123A47F719CC}" dt="2018-11-15T14:32:33.185" v="106" actId="478"/>
          <ac:spMkLst>
            <pc:docMk/>
            <pc:sldMk cId="283417654" sldId="379"/>
            <ac:spMk id="3" creationId="{318E1F9A-C7C9-4CB3-95C5-4D7736FDEED3}"/>
          </ac:spMkLst>
        </pc:spChg>
        <pc:spChg chg="del">
          <ac:chgData name="Davina Szilvasy" userId="59fb472d-eed4-4f11-9686-c2c8db02a2cd" providerId="ADAL" clId="{2AED449C-E5B3-4449-A967-123A47F719CC}" dt="2018-11-15T14:32:33.185" v="106" actId="478"/>
          <ac:spMkLst>
            <pc:docMk/>
            <pc:sldMk cId="283417654" sldId="379"/>
            <ac:spMk id="10" creationId="{1C328CA9-5A8B-4AA9-858D-8A2FDDC62B59}"/>
          </ac:spMkLst>
        </pc:spChg>
        <pc:spChg chg="del">
          <ac:chgData name="Davina Szilvasy" userId="59fb472d-eed4-4f11-9686-c2c8db02a2cd" providerId="ADAL" clId="{2AED449C-E5B3-4449-A967-123A47F719CC}" dt="2018-11-15T14:32:33.185" v="106" actId="478"/>
          <ac:spMkLst>
            <pc:docMk/>
            <pc:sldMk cId="283417654" sldId="379"/>
            <ac:spMk id="11" creationId="{A28CDED6-E491-47BA-B848-B20F526352E1}"/>
          </ac:spMkLst>
        </pc:spChg>
        <pc:spChg chg="mod">
          <ac:chgData name="Davina Szilvasy" userId="59fb472d-eed4-4f11-9686-c2c8db02a2cd" providerId="ADAL" clId="{2AED449C-E5B3-4449-A967-123A47F719CC}" dt="2018-11-15T14:31:38.542" v="103" actId="404"/>
          <ac:spMkLst>
            <pc:docMk/>
            <pc:sldMk cId="283417654" sldId="379"/>
            <ac:spMk id="19" creationId="{5252A847-DE45-4FA3-A1F8-EEBEB845FF8E}"/>
          </ac:spMkLst>
        </pc:spChg>
      </pc:sldChg>
      <pc:sldChg chg="modSp">
        <pc:chgData name="Davina Szilvasy" userId="59fb472d-eed4-4f11-9686-c2c8db02a2cd" providerId="ADAL" clId="{2AED449C-E5B3-4449-A967-123A47F719CC}" dt="2018-11-15T14:28:02.528" v="91" actId="404"/>
        <pc:sldMkLst>
          <pc:docMk/>
          <pc:sldMk cId="3168320479" sldId="386"/>
        </pc:sldMkLst>
        <pc:spChg chg="mod">
          <ac:chgData name="Davina Szilvasy" userId="59fb472d-eed4-4f11-9686-c2c8db02a2cd" providerId="ADAL" clId="{2AED449C-E5B3-4449-A967-123A47F719CC}" dt="2018-11-15T14:28:02.528" v="91" actId="404"/>
          <ac:spMkLst>
            <pc:docMk/>
            <pc:sldMk cId="3168320479" sldId="386"/>
            <ac:spMk id="19" creationId="{5252A847-DE45-4FA3-A1F8-EEBEB845FF8E}"/>
          </ac:spMkLst>
        </pc:spChg>
      </pc:sldChg>
      <pc:sldChg chg="modSp">
        <pc:chgData name="Davina Szilvasy" userId="59fb472d-eed4-4f11-9686-c2c8db02a2cd" providerId="ADAL" clId="{2AED449C-E5B3-4449-A967-123A47F719CC}" dt="2018-11-15T14:28:12.804" v="92" actId="404"/>
        <pc:sldMkLst>
          <pc:docMk/>
          <pc:sldMk cId="1850579769" sldId="387"/>
        </pc:sldMkLst>
        <pc:spChg chg="mod">
          <ac:chgData name="Davina Szilvasy" userId="59fb472d-eed4-4f11-9686-c2c8db02a2cd" providerId="ADAL" clId="{2AED449C-E5B3-4449-A967-123A47F719CC}" dt="2018-11-15T14:28:12.804" v="92" actId="404"/>
          <ac:spMkLst>
            <pc:docMk/>
            <pc:sldMk cId="1850579769" sldId="387"/>
            <ac:spMk id="19" creationId="{5252A847-DE45-4FA3-A1F8-EEBEB845FF8E}"/>
          </ac:spMkLst>
        </pc:spChg>
      </pc:sldChg>
      <pc:sldChg chg="modSp">
        <pc:chgData name="Davina Szilvasy" userId="59fb472d-eed4-4f11-9686-c2c8db02a2cd" providerId="ADAL" clId="{2AED449C-E5B3-4449-A967-123A47F719CC}" dt="2018-11-15T14:34:48.833" v="132" actId="6549"/>
        <pc:sldMkLst>
          <pc:docMk/>
          <pc:sldMk cId="2340175555" sldId="389"/>
        </pc:sldMkLst>
        <pc:spChg chg="mod">
          <ac:chgData name="Davina Szilvasy" userId="59fb472d-eed4-4f11-9686-c2c8db02a2cd" providerId="ADAL" clId="{2AED449C-E5B3-4449-A967-123A47F719CC}" dt="2018-11-15T14:28:24.110" v="94" actId="404"/>
          <ac:spMkLst>
            <pc:docMk/>
            <pc:sldMk cId="2340175555" sldId="389"/>
            <ac:spMk id="19" creationId="{5252A847-DE45-4FA3-A1F8-EEBEB845FF8E}"/>
          </ac:spMkLst>
        </pc:spChg>
        <pc:graphicFrameChg chg="mod modGraphic">
          <ac:chgData name="Davina Szilvasy" userId="59fb472d-eed4-4f11-9686-c2c8db02a2cd" providerId="ADAL" clId="{2AED449C-E5B3-4449-A967-123A47F719CC}" dt="2018-11-15T14:34:48.833" v="132" actId="6549"/>
          <ac:graphicFrameMkLst>
            <pc:docMk/>
            <pc:sldMk cId="2340175555" sldId="389"/>
            <ac:graphicFrameMk id="9" creationId="{31F97A39-B2DF-8D4A-9022-3EC80AD6B418}"/>
          </ac:graphicFrameMkLst>
        </pc:graphicFrameChg>
      </pc:sldChg>
      <pc:sldChg chg="modSp">
        <pc:chgData name="Davina Szilvasy" userId="59fb472d-eed4-4f11-9686-c2c8db02a2cd" providerId="ADAL" clId="{2AED449C-E5B3-4449-A967-123A47F719CC}" dt="2018-11-15T14:37:18.216" v="160"/>
        <pc:sldMkLst>
          <pc:docMk/>
          <pc:sldMk cId="2615808673" sldId="390"/>
        </pc:sldMkLst>
        <pc:spChg chg="mod">
          <ac:chgData name="Davina Szilvasy" userId="59fb472d-eed4-4f11-9686-c2c8db02a2cd" providerId="ADAL" clId="{2AED449C-E5B3-4449-A967-123A47F719CC}" dt="2018-11-15T14:28:29.120" v="95" actId="404"/>
          <ac:spMkLst>
            <pc:docMk/>
            <pc:sldMk cId="2615808673" sldId="390"/>
            <ac:spMk id="19" creationId="{5252A847-DE45-4FA3-A1F8-EEBEB845FF8E}"/>
          </ac:spMkLst>
        </pc:spChg>
        <pc:graphicFrameChg chg="mod modGraphic">
          <ac:chgData name="Davina Szilvasy" userId="59fb472d-eed4-4f11-9686-c2c8db02a2cd" providerId="ADAL" clId="{2AED449C-E5B3-4449-A967-123A47F719CC}" dt="2018-11-15T14:36:32.523" v="157"/>
          <ac:graphicFrameMkLst>
            <pc:docMk/>
            <pc:sldMk cId="2615808673" sldId="390"/>
            <ac:graphicFrameMk id="10" creationId="{67F275CC-E770-8847-8EF1-0FD1AFD55E23}"/>
          </ac:graphicFrameMkLst>
        </pc:graphicFrameChg>
        <pc:graphicFrameChg chg="mod modGraphic">
          <ac:chgData name="Davina Szilvasy" userId="59fb472d-eed4-4f11-9686-c2c8db02a2cd" providerId="ADAL" clId="{2AED449C-E5B3-4449-A967-123A47F719CC}" dt="2018-11-15T14:37:18.216" v="160"/>
          <ac:graphicFrameMkLst>
            <pc:docMk/>
            <pc:sldMk cId="2615808673" sldId="390"/>
            <ac:graphicFrameMk id="11" creationId="{AD7D1A38-00FC-5847-B45D-1C1CF20347CD}"/>
          </ac:graphicFrameMkLst>
        </pc:graphicFrameChg>
      </pc:sldChg>
      <pc:sldChg chg="modSp add">
        <pc:chgData name="Davina Szilvasy" userId="59fb472d-eed4-4f11-9686-c2c8db02a2cd" providerId="ADAL" clId="{2AED449C-E5B3-4449-A967-123A47F719CC}" dt="2018-11-15T14:33:27.558" v="109" actId="207"/>
        <pc:sldMkLst>
          <pc:docMk/>
          <pc:sldMk cId="1729457837" sldId="392"/>
        </pc:sldMkLst>
        <pc:graphicFrameChg chg="modGraphic">
          <ac:chgData name="Davina Szilvasy" userId="59fb472d-eed4-4f11-9686-c2c8db02a2cd" providerId="ADAL" clId="{2AED449C-E5B3-4449-A967-123A47F719CC}" dt="2018-11-15T14:33:24.090" v="108" actId="207"/>
          <ac:graphicFrameMkLst>
            <pc:docMk/>
            <pc:sldMk cId="1729457837" sldId="392"/>
            <ac:graphicFrameMk id="2" creationId="{9AA77A31-63C2-433C-9D99-46B5E371BA03}"/>
          </ac:graphicFrameMkLst>
        </pc:graphicFrameChg>
        <pc:graphicFrameChg chg="modGraphic">
          <ac:chgData name="Davina Szilvasy" userId="59fb472d-eed4-4f11-9686-c2c8db02a2cd" providerId="ADAL" clId="{2AED449C-E5B3-4449-A967-123A47F719CC}" dt="2018-11-15T14:33:27.558" v="109" actId="207"/>
          <ac:graphicFrameMkLst>
            <pc:docMk/>
            <pc:sldMk cId="1729457837" sldId="392"/>
            <ac:graphicFrameMk id="9" creationId="{2037AE5B-3C2D-4792-920B-5E57B6123A55}"/>
          </ac:graphicFrameMkLst>
        </pc:graphicFrameChg>
      </pc:sldChg>
      <pc:sldChg chg="add del">
        <pc:chgData name="Davina Szilvasy" userId="59fb472d-eed4-4f11-9686-c2c8db02a2cd" providerId="ADAL" clId="{2AED449C-E5B3-4449-A967-123A47F719CC}" dt="2018-11-15T14:34:44.805" v="129"/>
        <pc:sldMkLst>
          <pc:docMk/>
          <pc:sldMk cId="1658113256" sldId="393"/>
        </pc:sldMkLst>
      </pc:sldChg>
      <pc:sldChg chg="addSp modSp add">
        <pc:chgData name="Davina Szilvasy" userId="59fb472d-eed4-4f11-9686-c2c8db02a2cd" providerId="ADAL" clId="{2AED449C-E5B3-4449-A967-123A47F719CC}" dt="2018-11-15T14:39:00.399" v="169" actId="14100"/>
        <pc:sldMkLst>
          <pc:docMk/>
          <pc:sldMk cId="699693017" sldId="394"/>
        </pc:sldMkLst>
        <pc:cxnChg chg="add mod">
          <ac:chgData name="Davina Szilvasy" userId="59fb472d-eed4-4f11-9686-c2c8db02a2cd" providerId="ADAL" clId="{2AED449C-E5B3-4449-A967-123A47F719CC}" dt="2018-11-15T14:39:00.399" v="169" actId="14100"/>
          <ac:cxnSpMkLst>
            <pc:docMk/>
            <pc:sldMk cId="699693017" sldId="394"/>
            <ac:cxnSpMk id="9" creationId="{AB514C53-BA48-4DAF-943F-DA373A664873}"/>
          </ac:cxnSpMkLst>
        </pc:cxnChg>
        <pc:cxnChg chg="add mod">
          <ac:chgData name="Davina Szilvasy" userId="59fb472d-eed4-4f11-9686-c2c8db02a2cd" providerId="ADAL" clId="{2AED449C-E5B3-4449-A967-123A47F719CC}" dt="2018-11-15T14:38:55.350" v="167" actId="14100"/>
          <ac:cxnSpMkLst>
            <pc:docMk/>
            <pc:sldMk cId="699693017" sldId="394"/>
            <ac:cxnSpMk id="12" creationId="{84702A5D-3F72-441E-8631-FB42DD817D2D}"/>
          </ac:cxnSpMkLst>
        </pc:cxnChg>
        <pc:cxnChg chg="add mod">
          <ac:chgData name="Davina Szilvasy" userId="59fb472d-eed4-4f11-9686-c2c8db02a2cd" providerId="ADAL" clId="{2AED449C-E5B3-4449-A967-123A47F719CC}" dt="2018-11-15T14:38:49.016" v="165" actId="14100"/>
          <ac:cxnSpMkLst>
            <pc:docMk/>
            <pc:sldMk cId="699693017" sldId="394"/>
            <ac:cxnSpMk id="13" creationId="{A0690EBF-F5A9-4766-8410-FAFD439FBA2A}"/>
          </ac:cxnSpMkLst>
        </pc:cxnChg>
      </pc:sldChg>
      <pc:sldChg chg="modSp add">
        <pc:chgData name="Davina Szilvasy" userId="59fb472d-eed4-4f11-9686-c2c8db02a2cd" providerId="ADAL" clId="{2AED449C-E5B3-4449-A967-123A47F719CC}" dt="2018-11-15T14:40:34.031" v="210" actId="207"/>
        <pc:sldMkLst>
          <pc:docMk/>
          <pc:sldMk cId="3254198246" sldId="395"/>
        </pc:sldMkLst>
        <pc:graphicFrameChg chg="modGraphic">
          <ac:chgData name="Davina Szilvasy" userId="59fb472d-eed4-4f11-9686-c2c8db02a2cd" providerId="ADAL" clId="{2AED449C-E5B3-4449-A967-123A47F719CC}" dt="2018-11-15T14:40:28.463" v="208" actId="207"/>
          <ac:graphicFrameMkLst>
            <pc:docMk/>
            <pc:sldMk cId="3254198246" sldId="395"/>
            <ac:graphicFrameMk id="6" creationId="{2577B651-31F4-4656-8478-C80ED974FA39}"/>
          </ac:graphicFrameMkLst>
        </pc:graphicFrameChg>
        <pc:graphicFrameChg chg="modGraphic">
          <ac:chgData name="Davina Szilvasy" userId="59fb472d-eed4-4f11-9686-c2c8db02a2cd" providerId="ADAL" clId="{2AED449C-E5B3-4449-A967-123A47F719CC}" dt="2018-11-15T14:40:34.031" v="210" actId="207"/>
          <ac:graphicFrameMkLst>
            <pc:docMk/>
            <pc:sldMk cId="3254198246" sldId="395"/>
            <ac:graphicFrameMk id="9" creationId="{BE2FDB80-E7DF-4183-BB04-2AD104487A94}"/>
          </ac:graphicFrameMkLst>
        </pc:graphicFrameChg>
      </pc:sldChg>
      <pc:sldChg chg="addSp delSp modSp add">
        <pc:chgData name="Davina Szilvasy" userId="59fb472d-eed4-4f11-9686-c2c8db02a2cd" providerId="ADAL" clId="{2AED449C-E5B3-4449-A967-123A47F719CC}" dt="2018-11-15T14:44:59.965" v="246" actId="403"/>
        <pc:sldMkLst>
          <pc:docMk/>
          <pc:sldMk cId="1401456597" sldId="396"/>
        </pc:sldMkLst>
        <pc:spChg chg="mod">
          <ac:chgData name="Davina Szilvasy" userId="59fb472d-eed4-4f11-9686-c2c8db02a2cd" providerId="ADAL" clId="{2AED449C-E5B3-4449-A967-123A47F719CC}" dt="2018-11-15T14:43:58.989" v="242" actId="403"/>
          <ac:spMkLst>
            <pc:docMk/>
            <pc:sldMk cId="1401456597" sldId="396"/>
            <ac:spMk id="21" creationId="{E4279A7E-714C-4483-BA38-B1C7FB739845}"/>
          </ac:spMkLst>
        </pc:spChg>
        <pc:spChg chg="mod">
          <ac:chgData name="Davina Szilvasy" userId="59fb472d-eed4-4f11-9686-c2c8db02a2cd" providerId="ADAL" clId="{2AED449C-E5B3-4449-A967-123A47F719CC}" dt="2018-11-15T14:43:58.989" v="242" actId="403"/>
          <ac:spMkLst>
            <pc:docMk/>
            <pc:sldMk cId="1401456597" sldId="396"/>
            <ac:spMk id="22" creationId="{50BDB644-4176-455F-B53E-6DEB0ACEFE55}"/>
          </ac:spMkLst>
        </pc:spChg>
        <pc:spChg chg="mod">
          <ac:chgData name="Davina Szilvasy" userId="59fb472d-eed4-4f11-9686-c2c8db02a2cd" providerId="ADAL" clId="{2AED449C-E5B3-4449-A967-123A47F719CC}" dt="2018-11-15T14:43:58.989" v="242" actId="403"/>
          <ac:spMkLst>
            <pc:docMk/>
            <pc:sldMk cId="1401456597" sldId="396"/>
            <ac:spMk id="23" creationId="{72F4C40B-94B1-4C32-AE7E-9481D4CDBAE3}"/>
          </ac:spMkLst>
        </pc:spChg>
        <pc:spChg chg="mod">
          <ac:chgData name="Davina Szilvasy" userId="59fb472d-eed4-4f11-9686-c2c8db02a2cd" providerId="ADAL" clId="{2AED449C-E5B3-4449-A967-123A47F719CC}" dt="2018-11-15T14:43:58.989" v="242" actId="403"/>
          <ac:spMkLst>
            <pc:docMk/>
            <pc:sldMk cId="1401456597" sldId="396"/>
            <ac:spMk id="24" creationId="{5E324573-BA46-400F-A592-0883216C6534}"/>
          </ac:spMkLst>
        </pc:spChg>
        <pc:spChg chg="mod">
          <ac:chgData name="Davina Szilvasy" userId="59fb472d-eed4-4f11-9686-c2c8db02a2cd" providerId="ADAL" clId="{2AED449C-E5B3-4449-A967-123A47F719CC}" dt="2018-11-15T14:43:58.989" v="242" actId="403"/>
          <ac:spMkLst>
            <pc:docMk/>
            <pc:sldMk cId="1401456597" sldId="396"/>
            <ac:spMk id="25" creationId="{4A2C50AC-722B-4C59-9C2E-E751D2626204}"/>
          </ac:spMkLst>
        </pc:spChg>
        <pc:spChg chg="mod">
          <ac:chgData name="Davina Szilvasy" userId="59fb472d-eed4-4f11-9686-c2c8db02a2cd" providerId="ADAL" clId="{2AED449C-E5B3-4449-A967-123A47F719CC}" dt="2018-11-15T14:43:58.989" v="242" actId="403"/>
          <ac:spMkLst>
            <pc:docMk/>
            <pc:sldMk cId="1401456597" sldId="396"/>
            <ac:spMk id="26" creationId="{266DF460-8A67-47B6-8065-CCE61080AABC}"/>
          </ac:spMkLst>
        </pc:spChg>
        <pc:spChg chg="add mod">
          <ac:chgData name="Davina Szilvasy" userId="59fb472d-eed4-4f11-9686-c2c8db02a2cd" providerId="ADAL" clId="{2AED449C-E5B3-4449-A967-123A47F719CC}" dt="2018-11-15T14:44:59.965" v="246" actId="403"/>
          <ac:spMkLst>
            <pc:docMk/>
            <pc:sldMk cId="1401456597" sldId="396"/>
            <ac:spMk id="30" creationId="{7D188E28-CCBF-4A18-8A93-93BF1A20797A}"/>
          </ac:spMkLst>
        </pc:spChg>
        <pc:grpChg chg="del">
          <ac:chgData name="Davina Szilvasy" userId="59fb472d-eed4-4f11-9686-c2c8db02a2cd" providerId="ADAL" clId="{2AED449C-E5B3-4449-A967-123A47F719CC}" dt="2018-11-15T14:43:44.676" v="234" actId="478"/>
          <ac:grpSpMkLst>
            <pc:docMk/>
            <pc:sldMk cId="1401456597" sldId="396"/>
            <ac:grpSpMk id="10" creationId="{B0BF4A0B-2203-8844-95F4-6ACC4B6F0DE7}"/>
          </ac:grpSpMkLst>
        </pc:grpChg>
        <pc:grpChg chg="add mod">
          <ac:chgData name="Davina Szilvasy" userId="59fb472d-eed4-4f11-9686-c2c8db02a2cd" providerId="ADAL" clId="{2AED449C-E5B3-4449-A967-123A47F719CC}" dt="2018-11-15T14:43:56.934" v="240" actId="1076"/>
          <ac:grpSpMkLst>
            <pc:docMk/>
            <pc:sldMk cId="1401456597" sldId="396"/>
            <ac:grpSpMk id="20" creationId="{CA96C2F1-ED5C-4793-A47C-1DC5E635E925}"/>
          </ac:grpSpMkLst>
        </pc:grpChg>
      </pc:sldChg>
      <pc:sldChg chg="modSp add">
        <pc:chgData name="Davina Szilvasy" userId="59fb472d-eed4-4f11-9686-c2c8db02a2cd" providerId="ADAL" clId="{2AED449C-E5B3-4449-A967-123A47F719CC}" dt="2018-11-15T14:46:48.526" v="310" actId="20577"/>
        <pc:sldMkLst>
          <pc:docMk/>
          <pc:sldMk cId="2388669102" sldId="397"/>
        </pc:sldMkLst>
        <pc:spChg chg="mod">
          <ac:chgData name="Davina Szilvasy" userId="59fb472d-eed4-4f11-9686-c2c8db02a2cd" providerId="ADAL" clId="{2AED449C-E5B3-4449-A967-123A47F719CC}" dt="2018-11-15T14:46:48.526" v="310" actId="20577"/>
          <ac:spMkLst>
            <pc:docMk/>
            <pc:sldMk cId="2388669102" sldId="397"/>
            <ac:spMk id="19" creationId="{5252A847-DE45-4FA3-A1F8-EEBEB845FF8E}"/>
          </ac:spMkLst>
        </pc:spChg>
      </pc:sldChg>
      <pc:sldChg chg="modSp add">
        <pc:chgData name="Davina Szilvasy" userId="59fb472d-eed4-4f11-9686-c2c8db02a2cd" providerId="ADAL" clId="{2AED449C-E5B3-4449-A967-123A47F719CC}" dt="2018-11-15T14:49:03.057" v="326" actId="207"/>
        <pc:sldMkLst>
          <pc:docMk/>
          <pc:sldMk cId="1123668684" sldId="398"/>
        </pc:sldMkLst>
        <pc:spChg chg="mod">
          <ac:chgData name="Davina Szilvasy" userId="59fb472d-eed4-4f11-9686-c2c8db02a2cd" providerId="ADAL" clId="{2AED449C-E5B3-4449-A967-123A47F719CC}" dt="2018-11-15T14:49:03.057" v="326" actId="207"/>
          <ac:spMkLst>
            <pc:docMk/>
            <pc:sldMk cId="1123668684" sldId="398"/>
            <ac:spMk id="19" creationId="{5252A847-DE45-4FA3-A1F8-EEBEB845FF8E}"/>
          </ac:spMkLst>
        </pc:spChg>
      </pc:sldChg>
      <pc:sldChg chg="modSp add">
        <pc:chgData name="Davina Szilvasy" userId="59fb472d-eed4-4f11-9686-c2c8db02a2cd" providerId="ADAL" clId="{2AED449C-E5B3-4449-A967-123A47F719CC}" dt="2018-11-15T14:49:48.201" v="340" actId="20577"/>
        <pc:sldMkLst>
          <pc:docMk/>
          <pc:sldMk cId="3738478081" sldId="399"/>
        </pc:sldMkLst>
        <pc:spChg chg="mod">
          <ac:chgData name="Davina Szilvasy" userId="59fb472d-eed4-4f11-9686-c2c8db02a2cd" providerId="ADAL" clId="{2AED449C-E5B3-4449-A967-123A47F719CC}" dt="2018-11-15T14:49:48.201" v="340" actId="20577"/>
          <ac:spMkLst>
            <pc:docMk/>
            <pc:sldMk cId="3738478081" sldId="399"/>
            <ac:spMk id="19" creationId="{5252A847-DE45-4FA3-A1F8-EEBEB845FF8E}"/>
          </ac:spMkLst>
        </pc:spChg>
      </pc:sldChg>
      <pc:sldChg chg="modSp add">
        <pc:chgData name="Davina Szilvasy" userId="59fb472d-eed4-4f11-9686-c2c8db02a2cd" providerId="ADAL" clId="{2AED449C-E5B3-4449-A967-123A47F719CC}" dt="2018-11-15T14:52:51.165" v="361" actId="20577"/>
        <pc:sldMkLst>
          <pc:docMk/>
          <pc:sldMk cId="2556966527" sldId="400"/>
        </pc:sldMkLst>
        <pc:spChg chg="mod">
          <ac:chgData name="Davina Szilvasy" userId="59fb472d-eed4-4f11-9686-c2c8db02a2cd" providerId="ADAL" clId="{2AED449C-E5B3-4449-A967-123A47F719CC}" dt="2018-11-15T14:52:51.165" v="361" actId="20577"/>
          <ac:spMkLst>
            <pc:docMk/>
            <pc:sldMk cId="2556966527" sldId="400"/>
            <ac:spMk id="19" creationId="{5252A847-DE45-4FA3-A1F8-EEBEB845FF8E}"/>
          </ac:spMkLst>
        </pc:spChg>
      </pc:sldChg>
      <pc:sldChg chg="modSp add">
        <pc:chgData name="Davina Szilvasy" userId="59fb472d-eed4-4f11-9686-c2c8db02a2cd" providerId="ADAL" clId="{2AED449C-E5B3-4449-A967-123A47F719CC}" dt="2018-11-15T14:52:52.679" v="363" actId="20577"/>
        <pc:sldMkLst>
          <pc:docMk/>
          <pc:sldMk cId="395582821" sldId="401"/>
        </pc:sldMkLst>
        <pc:spChg chg="mod">
          <ac:chgData name="Davina Szilvasy" userId="59fb472d-eed4-4f11-9686-c2c8db02a2cd" providerId="ADAL" clId="{2AED449C-E5B3-4449-A967-123A47F719CC}" dt="2018-11-15T14:52:52.679" v="363" actId="20577"/>
          <ac:spMkLst>
            <pc:docMk/>
            <pc:sldMk cId="395582821" sldId="401"/>
            <ac:spMk id="19" creationId="{5252A847-DE45-4FA3-A1F8-EEBEB845FF8E}"/>
          </ac:spMkLst>
        </pc:spChg>
      </pc:sldChg>
    </pc:docChg>
  </pc:docChgLst>
  <pc:docChgLst>
    <pc:chgData name="Ashleigh Sobol" userId="8430f2a2-602f-4dde-a79b-412efd9dd8bf" providerId="ADAL" clId="{A204DDAC-AA7C-4679-9F40-91028CD5C38E}"/>
    <pc:docChg chg="undo custSel modSld sldOrd">
      <pc:chgData name="Ashleigh Sobol" userId="8430f2a2-602f-4dde-a79b-412efd9dd8bf" providerId="ADAL" clId="{A204DDAC-AA7C-4679-9F40-91028CD5C38E}" dt="2018-10-02T10:39:47.420" v="70" actId="207"/>
      <pc:docMkLst>
        <pc:docMk/>
      </pc:docMkLst>
      <pc:sldChg chg="modSp">
        <pc:chgData name="Ashleigh Sobol" userId="8430f2a2-602f-4dde-a79b-412efd9dd8bf" providerId="ADAL" clId="{A204DDAC-AA7C-4679-9F40-91028CD5C38E}" dt="2018-10-02T09:51:54.639" v="0" actId="404"/>
        <pc:sldMkLst>
          <pc:docMk/>
          <pc:sldMk cId="2637481266" sldId="256"/>
        </pc:sldMkLst>
        <pc:spChg chg="mod">
          <ac:chgData name="Ashleigh Sobol" userId="8430f2a2-602f-4dde-a79b-412efd9dd8bf" providerId="ADAL" clId="{A204DDAC-AA7C-4679-9F40-91028CD5C38E}" dt="2018-10-02T09:51:54.639" v="0" actId="404"/>
          <ac:spMkLst>
            <pc:docMk/>
            <pc:sldMk cId="2637481266" sldId="256"/>
            <ac:spMk id="19" creationId="{5252A847-DE45-4FA3-A1F8-EEBEB845FF8E}"/>
          </ac:spMkLst>
        </pc:spChg>
      </pc:sldChg>
      <pc:sldChg chg="modSp ord">
        <pc:chgData name="Ashleigh Sobol" userId="8430f2a2-602f-4dde-a79b-412efd9dd8bf" providerId="ADAL" clId="{A204DDAC-AA7C-4679-9F40-91028CD5C38E}" dt="2018-10-02T10:39:31.933" v="63" actId="207"/>
        <pc:sldMkLst>
          <pc:docMk/>
          <pc:sldMk cId="636014570" sldId="314"/>
        </pc:sldMkLst>
        <pc:spChg chg="mod">
          <ac:chgData name="Ashleigh Sobol" userId="8430f2a2-602f-4dde-a79b-412efd9dd8bf" providerId="ADAL" clId="{A204DDAC-AA7C-4679-9F40-91028CD5C38E}" dt="2018-10-02T10:39:31.933" v="63" actId="207"/>
          <ac:spMkLst>
            <pc:docMk/>
            <pc:sldMk cId="636014570" sldId="314"/>
            <ac:spMk id="19" creationId="{5252A847-DE45-4FA3-A1F8-EEBEB845FF8E}"/>
          </ac:spMkLst>
        </pc:spChg>
      </pc:sldChg>
      <pc:sldChg chg="modSp">
        <pc:chgData name="Ashleigh Sobol" userId="8430f2a2-602f-4dde-a79b-412efd9dd8bf" providerId="ADAL" clId="{A204DDAC-AA7C-4679-9F40-91028CD5C38E}" dt="2018-10-02T10:39:23.888" v="61" actId="403"/>
        <pc:sldMkLst>
          <pc:docMk/>
          <pc:sldMk cId="1071900124" sldId="355"/>
        </pc:sldMkLst>
        <pc:spChg chg="mod">
          <ac:chgData name="Ashleigh Sobol" userId="8430f2a2-602f-4dde-a79b-412efd9dd8bf" providerId="ADAL" clId="{A204DDAC-AA7C-4679-9F40-91028CD5C38E}" dt="2018-10-02T10:39:23.888" v="61" actId="403"/>
          <ac:spMkLst>
            <pc:docMk/>
            <pc:sldMk cId="1071900124" sldId="355"/>
            <ac:spMk id="19" creationId="{5252A847-DE45-4FA3-A1F8-EEBEB845FF8E}"/>
          </ac:spMkLst>
        </pc:spChg>
      </pc:sldChg>
    </pc:docChg>
  </pc:docChgLst>
  <pc:docChgLst>
    <pc:chgData name="Lyndsey Burke" userId="eda88094-4037-4cc1-b03d-4fb7f1cff3f9" providerId="ADAL" clId="{1E7D31A4-B5A4-0449-9900-BFCD71D9220F}"/>
    <pc:docChg chg="undo custSel addSld delSld modSld">
      <pc:chgData name="Lyndsey Burke" userId="eda88094-4037-4cc1-b03d-4fb7f1cff3f9" providerId="ADAL" clId="{1E7D31A4-B5A4-0449-9900-BFCD71D9220F}" dt="2018-11-14T17:16:45.185" v="344" actId="2696"/>
      <pc:docMkLst>
        <pc:docMk/>
      </pc:docMkLst>
      <pc:sldChg chg="addSp delSp modSp">
        <pc:chgData name="Lyndsey Burke" userId="eda88094-4037-4cc1-b03d-4fb7f1cff3f9" providerId="ADAL" clId="{1E7D31A4-B5A4-0449-9900-BFCD71D9220F}" dt="2018-11-14T17:00:43.513" v="61" actId="1076"/>
        <pc:sldMkLst>
          <pc:docMk/>
          <pc:sldMk cId="636014570" sldId="314"/>
        </pc:sldMkLst>
        <pc:spChg chg="add del">
          <ac:chgData name="Lyndsey Burke" userId="eda88094-4037-4cc1-b03d-4fb7f1cff3f9" providerId="ADAL" clId="{1E7D31A4-B5A4-0449-9900-BFCD71D9220F}" dt="2018-11-14T16:59:36.302" v="38" actId="478"/>
          <ac:spMkLst>
            <pc:docMk/>
            <pc:sldMk cId="636014570" sldId="314"/>
            <ac:spMk id="9" creationId="{DB1C0EDF-0AAC-4190-BC7E-760D59C99B6E}"/>
          </ac:spMkLst>
        </pc:spChg>
        <pc:spChg chg="mod">
          <ac:chgData name="Lyndsey Burke" userId="eda88094-4037-4cc1-b03d-4fb7f1cff3f9" providerId="ADAL" clId="{1E7D31A4-B5A4-0449-9900-BFCD71D9220F}" dt="2018-11-14T17:00:22.595" v="58" actId="20577"/>
          <ac:spMkLst>
            <pc:docMk/>
            <pc:sldMk cId="636014570" sldId="314"/>
            <ac:spMk id="19" creationId="{5252A847-DE45-4FA3-A1F8-EEBEB845FF8E}"/>
          </ac:spMkLst>
        </pc:spChg>
        <pc:grpChg chg="add mod">
          <ac:chgData name="Lyndsey Burke" userId="eda88094-4037-4cc1-b03d-4fb7f1cff3f9" providerId="ADAL" clId="{1E7D31A4-B5A4-0449-9900-BFCD71D9220F}" dt="2018-11-14T17:00:43.513" v="61" actId="1076"/>
          <ac:grpSpMkLst>
            <pc:docMk/>
            <pc:sldMk cId="636014570" sldId="314"/>
            <ac:grpSpMk id="10" creationId="{B0BF4A0B-2203-8844-95F4-6ACC4B6F0DE7}"/>
          </ac:grpSpMkLst>
        </pc:grpChg>
        <pc:picChg chg="add del">
          <ac:chgData name="Lyndsey Burke" userId="eda88094-4037-4cc1-b03d-4fb7f1cff3f9" providerId="ADAL" clId="{1E7D31A4-B5A4-0449-9900-BFCD71D9220F}" dt="2018-11-14T16:59:39.803" v="39" actId="478"/>
          <ac:picMkLst>
            <pc:docMk/>
            <pc:sldMk cId="636014570" sldId="314"/>
            <ac:picMk id="6" creationId="{6138D7C7-B07F-4E57-B6E4-1A2A4D70F231}"/>
          </ac:picMkLst>
        </pc:picChg>
      </pc:sldChg>
      <pc:sldChg chg="addSp delSp modSp add del">
        <pc:chgData name="Lyndsey Burke" userId="eda88094-4037-4cc1-b03d-4fb7f1cff3f9" providerId="ADAL" clId="{1E7D31A4-B5A4-0449-9900-BFCD71D9220F}" dt="2018-11-14T17:10:36.612" v="285" actId="20577"/>
        <pc:sldMkLst>
          <pc:docMk/>
          <pc:sldMk cId="1071900124" sldId="355"/>
        </pc:sldMkLst>
        <pc:spChg chg="del">
          <ac:chgData name="Lyndsey Burke" userId="eda88094-4037-4cc1-b03d-4fb7f1cff3f9" providerId="ADAL" clId="{1E7D31A4-B5A4-0449-9900-BFCD71D9220F}" dt="2018-11-14T17:06:34.692" v="135" actId="478"/>
          <ac:spMkLst>
            <pc:docMk/>
            <pc:sldMk cId="1071900124" sldId="355"/>
            <ac:spMk id="9" creationId="{E2E8FB9F-AD3F-4D95-A140-7C3017FDAD40}"/>
          </ac:spMkLst>
        </pc:spChg>
        <pc:spChg chg="mod">
          <ac:chgData name="Lyndsey Burke" userId="eda88094-4037-4cc1-b03d-4fb7f1cff3f9" providerId="ADAL" clId="{1E7D31A4-B5A4-0449-9900-BFCD71D9220F}" dt="2018-11-14T17:10:36.612" v="285" actId="20577"/>
          <ac:spMkLst>
            <pc:docMk/>
            <pc:sldMk cId="1071900124" sldId="355"/>
            <ac:spMk id="19" creationId="{5252A847-DE45-4FA3-A1F8-EEBEB845FF8E}"/>
          </ac:spMkLst>
        </pc:spChg>
        <pc:picChg chg="del">
          <ac:chgData name="Lyndsey Burke" userId="eda88094-4037-4cc1-b03d-4fb7f1cff3f9" providerId="ADAL" clId="{1E7D31A4-B5A4-0449-9900-BFCD71D9220F}" dt="2018-11-14T17:06:34.692" v="135" actId="478"/>
          <ac:picMkLst>
            <pc:docMk/>
            <pc:sldMk cId="1071900124" sldId="355"/>
            <ac:picMk id="6" creationId="{CE1CC5FD-A952-4EE9-8CE2-DF804D5F034C}"/>
          </ac:picMkLst>
        </pc:picChg>
        <pc:picChg chg="add mod">
          <ac:chgData name="Lyndsey Burke" userId="eda88094-4037-4cc1-b03d-4fb7f1cff3f9" providerId="ADAL" clId="{1E7D31A4-B5A4-0449-9900-BFCD71D9220F}" dt="2018-11-14T17:08:05.653" v="215" actId="1035"/>
          <ac:picMkLst>
            <pc:docMk/>
            <pc:sldMk cId="1071900124" sldId="355"/>
            <ac:picMk id="10" creationId="{CA33F43B-A81D-494F-BDB4-A1E7B61348DD}"/>
          </ac:picMkLst>
        </pc:picChg>
      </pc:sldChg>
      <pc:sldChg chg="delSp modSp">
        <pc:chgData name="Lyndsey Burke" userId="eda88094-4037-4cc1-b03d-4fb7f1cff3f9" providerId="ADAL" clId="{1E7D31A4-B5A4-0449-9900-BFCD71D9220F}" dt="2018-11-14T17:12:04.723" v="290"/>
        <pc:sldMkLst>
          <pc:docMk/>
          <pc:sldMk cId="1669721746" sldId="365"/>
        </pc:sldMkLst>
        <pc:spChg chg="mod">
          <ac:chgData name="Lyndsey Burke" userId="eda88094-4037-4cc1-b03d-4fb7f1cff3f9" providerId="ADAL" clId="{1E7D31A4-B5A4-0449-9900-BFCD71D9220F}" dt="2018-11-14T17:12:04.723" v="290"/>
          <ac:spMkLst>
            <pc:docMk/>
            <pc:sldMk cId="1669721746" sldId="365"/>
            <ac:spMk id="19" creationId="{5252A847-DE45-4FA3-A1F8-EEBEB845FF8E}"/>
          </ac:spMkLst>
        </pc:spChg>
        <pc:graphicFrameChg chg="del">
          <ac:chgData name="Lyndsey Burke" userId="eda88094-4037-4cc1-b03d-4fb7f1cff3f9" providerId="ADAL" clId="{1E7D31A4-B5A4-0449-9900-BFCD71D9220F}" dt="2018-11-14T17:12:00.027" v="289" actId="478"/>
          <ac:graphicFrameMkLst>
            <pc:docMk/>
            <pc:sldMk cId="1669721746" sldId="365"/>
            <ac:graphicFrameMk id="2" creationId="{9AA77A31-63C2-433C-9D99-46B5E371BA03}"/>
          </ac:graphicFrameMkLst>
        </pc:graphicFrameChg>
        <pc:graphicFrameChg chg="del">
          <ac:chgData name="Lyndsey Burke" userId="eda88094-4037-4cc1-b03d-4fb7f1cff3f9" providerId="ADAL" clId="{1E7D31A4-B5A4-0449-9900-BFCD71D9220F}" dt="2018-11-14T17:12:00.027" v="289" actId="478"/>
          <ac:graphicFrameMkLst>
            <pc:docMk/>
            <pc:sldMk cId="1669721746" sldId="365"/>
            <ac:graphicFrameMk id="9" creationId="{2037AE5B-3C2D-4792-920B-5E57B6123A55}"/>
          </ac:graphicFrameMkLst>
        </pc:graphicFrameChg>
      </pc:sldChg>
      <pc:sldChg chg="addSp delSp modSp add">
        <pc:chgData name="Lyndsey Burke" userId="eda88094-4037-4cc1-b03d-4fb7f1cff3f9" providerId="ADAL" clId="{1E7D31A4-B5A4-0449-9900-BFCD71D9220F}" dt="2018-11-14T17:13:10.825" v="298"/>
        <pc:sldMkLst>
          <pc:docMk/>
          <pc:sldMk cId="3168320479" sldId="386"/>
        </pc:sldMkLst>
        <pc:spChg chg="del">
          <ac:chgData name="Lyndsey Burke" userId="eda88094-4037-4cc1-b03d-4fb7f1cff3f9" providerId="ADAL" clId="{1E7D31A4-B5A4-0449-9900-BFCD71D9220F}" dt="2018-11-14T17:13:01.893" v="296" actId="478"/>
          <ac:spMkLst>
            <pc:docMk/>
            <pc:sldMk cId="3168320479" sldId="386"/>
            <ac:spMk id="3" creationId="{318E1F9A-C7C9-4CB3-95C5-4D7736FDEED3}"/>
          </ac:spMkLst>
        </pc:spChg>
        <pc:spChg chg="del">
          <ac:chgData name="Lyndsey Burke" userId="eda88094-4037-4cc1-b03d-4fb7f1cff3f9" providerId="ADAL" clId="{1E7D31A4-B5A4-0449-9900-BFCD71D9220F}" dt="2018-11-14T17:13:01.893" v="296" actId="478"/>
          <ac:spMkLst>
            <pc:docMk/>
            <pc:sldMk cId="3168320479" sldId="386"/>
            <ac:spMk id="10" creationId="{1C328CA9-5A8B-4AA9-858D-8A2FDDC62B59}"/>
          </ac:spMkLst>
        </pc:spChg>
        <pc:spChg chg="del">
          <ac:chgData name="Lyndsey Burke" userId="eda88094-4037-4cc1-b03d-4fb7f1cff3f9" providerId="ADAL" clId="{1E7D31A4-B5A4-0449-9900-BFCD71D9220F}" dt="2018-11-14T17:13:01.893" v="296" actId="478"/>
          <ac:spMkLst>
            <pc:docMk/>
            <pc:sldMk cId="3168320479" sldId="386"/>
            <ac:spMk id="11" creationId="{A28CDED6-E491-47BA-B848-B20F526352E1}"/>
          </ac:spMkLst>
        </pc:spChg>
        <pc:spChg chg="mod">
          <ac:chgData name="Lyndsey Burke" userId="eda88094-4037-4cc1-b03d-4fb7f1cff3f9" providerId="ADAL" clId="{1E7D31A4-B5A4-0449-9900-BFCD71D9220F}" dt="2018-11-14T17:12:47.212" v="295" actId="403"/>
          <ac:spMkLst>
            <pc:docMk/>
            <pc:sldMk cId="3168320479" sldId="386"/>
            <ac:spMk id="19" creationId="{5252A847-DE45-4FA3-A1F8-EEBEB845FF8E}"/>
          </ac:spMkLst>
        </pc:spChg>
        <pc:graphicFrameChg chg="del">
          <ac:chgData name="Lyndsey Burke" userId="eda88094-4037-4cc1-b03d-4fb7f1cff3f9" providerId="ADAL" clId="{1E7D31A4-B5A4-0449-9900-BFCD71D9220F}" dt="2018-11-14T17:13:01.893" v="296" actId="478"/>
          <ac:graphicFrameMkLst>
            <pc:docMk/>
            <pc:sldMk cId="3168320479" sldId="386"/>
            <ac:graphicFrameMk id="2" creationId="{9AA77A31-63C2-433C-9D99-46B5E371BA03}"/>
          </ac:graphicFrameMkLst>
        </pc:graphicFrameChg>
        <pc:graphicFrameChg chg="del">
          <ac:chgData name="Lyndsey Burke" userId="eda88094-4037-4cc1-b03d-4fb7f1cff3f9" providerId="ADAL" clId="{1E7D31A4-B5A4-0449-9900-BFCD71D9220F}" dt="2018-11-14T17:13:01.893" v="296" actId="478"/>
          <ac:graphicFrameMkLst>
            <pc:docMk/>
            <pc:sldMk cId="3168320479" sldId="386"/>
            <ac:graphicFrameMk id="9" creationId="{2037AE5B-3C2D-4792-920B-5E57B6123A55}"/>
          </ac:graphicFrameMkLst>
        </pc:graphicFrameChg>
        <pc:graphicFrameChg chg="add">
          <ac:chgData name="Lyndsey Burke" userId="eda88094-4037-4cc1-b03d-4fb7f1cff3f9" providerId="ADAL" clId="{1E7D31A4-B5A4-0449-9900-BFCD71D9220F}" dt="2018-11-14T17:13:10.825" v="298"/>
          <ac:graphicFrameMkLst>
            <pc:docMk/>
            <pc:sldMk cId="3168320479" sldId="386"/>
            <ac:graphicFrameMk id="12" creationId="{6C793D11-FC30-414E-80E6-CECFE771BCEA}"/>
          </ac:graphicFrameMkLst>
        </pc:graphicFrameChg>
        <pc:graphicFrameChg chg="add">
          <ac:chgData name="Lyndsey Burke" userId="eda88094-4037-4cc1-b03d-4fb7f1cff3f9" providerId="ADAL" clId="{1E7D31A4-B5A4-0449-9900-BFCD71D9220F}" dt="2018-11-14T17:13:10.825" v="298"/>
          <ac:graphicFrameMkLst>
            <pc:docMk/>
            <pc:sldMk cId="3168320479" sldId="386"/>
            <ac:graphicFrameMk id="13" creationId="{8F20FD2F-66DB-384A-8AEB-9853C16EDC8D}"/>
          </ac:graphicFrameMkLst>
        </pc:graphicFrameChg>
      </pc:sldChg>
      <pc:sldChg chg="modSp add">
        <pc:chgData name="Lyndsey Burke" userId="eda88094-4037-4cc1-b03d-4fb7f1cff3f9" providerId="ADAL" clId="{1E7D31A4-B5A4-0449-9900-BFCD71D9220F}" dt="2018-11-14T17:13:31.641" v="312" actId="20577"/>
        <pc:sldMkLst>
          <pc:docMk/>
          <pc:sldMk cId="1850579769" sldId="387"/>
        </pc:sldMkLst>
        <pc:graphicFrameChg chg="modGraphic">
          <ac:chgData name="Lyndsey Burke" userId="eda88094-4037-4cc1-b03d-4fb7f1cff3f9" providerId="ADAL" clId="{1E7D31A4-B5A4-0449-9900-BFCD71D9220F}" dt="2018-11-14T17:13:24.200" v="306" actId="20577"/>
          <ac:graphicFrameMkLst>
            <pc:docMk/>
            <pc:sldMk cId="1850579769" sldId="387"/>
            <ac:graphicFrameMk id="12" creationId="{6C793D11-FC30-414E-80E6-CECFE771BCEA}"/>
          </ac:graphicFrameMkLst>
        </pc:graphicFrameChg>
        <pc:graphicFrameChg chg="modGraphic">
          <ac:chgData name="Lyndsey Burke" userId="eda88094-4037-4cc1-b03d-4fb7f1cff3f9" providerId="ADAL" clId="{1E7D31A4-B5A4-0449-9900-BFCD71D9220F}" dt="2018-11-14T17:13:31.641" v="312" actId="20577"/>
          <ac:graphicFrameMkLst>
            <pc:docMk/>
            <pc:sldMk cId="1850579769" sldId="387"/>
            <ac:graphicFrameMk id="13" creationId="{8F20FD2F-66DB-384A-8AEB-9853C16EDC8D}"/>
          </ac:graphicFrameMkLst>
        </pc:graphicFrameChg>
      </pc:sldChg>
      <pc:sldChg chg="modSp add">
        <pc:chgData name="Lyndsey Burke" userId="eda88094-4037-4cc1-b03d-4fb7f1cff3f9" providerId="ADAL" clId="{1E7D31A4-B5A4-0449-9900-BFCD71D9220F}" dt="2018-11-14T17:15:22.138" v="330" actId="20577"/>
        <pc:sldMkLst>
          <pc:docMk/>
          <pc:sldMk cId="2340175555" sldId="389"/>
        </pc:sldMkLst>
        <pc:graphicFrameChg chg="modGraphic">
          <ac:chgData name="Lyndsey Burke" userId="eda88094-4037-4cc1-b03d-4fb7f1cff3f9" providerId="ADAL" clId="{1E7D31A4-B5A4-0449-9900-BFCD71D9220F}" dt="2018-11-14T17:15:22.138" v="330" actId="20577"/>
          <ac:graphicFrameMkLst>
            <pc:docMk/>
            <pc:sldMk cId="2340175555" sldId="389"/>
            <ac:graphicFrameMk id="9" creationId="{31F97A39-B2DF-8D4A-9022-3EC80AD6B418}"/>
          </ac:graphicFrameMkLst>
        </pc:graphicFrameChg>
      </pc:sldChg>
      <pc:sldChg chg="addSp delSp modSp add">
        <pc:chgData name="Lyndsey Burke" userId="eda88094-4037-4cc1-b03d-4fb7f1cff3f9" providerId="ADAL" clId="{1E7D31A4-B5A4-0449-9900-BFCD71D9220F}" dt="2018-11-14T17:16:16.216" v="339"/>
        <pc:sldMkLst>
          <pc:docMk/>
          <pc:sldMk cId="2615808673" sldId="390"/>
        </pc:sldMkLst>
        <pc:spChg chg="mod">
          <ac:chgData name="Lyndsey Burke" userId="eda88094-4037-4cc1-b03d-4fb7f1cff3f9" providerId="ADAL" clId="{1E7D31A4-B5A4-0449-9900-BFCD71D9220F}" dt="2018-11-14T17:16:03.436" v="336" actId="403"/>
          <ac:spMkLst>
            <pc:docMk/>
            <pc:sldMk cId="2615808673" sldId="390"/>
            <ac:spMk id="19" creationId="{5252A847-DE45-4FA3-A1F8-EEBEB845FF8E}"/>
          </ac:spMkLst>
        </pc:spChg>
        <pc:graphicFrameChg chg="del">
          <ac:chgData name="Lyndsey Burke" userId="eda88094-4037-4cc1-b03d-4fb7f1cff3f9" providerId="ADAL" clId="{1E7D31A4-B5A4-0449-9900-BFCD71D9220F}" dt="2018-11-14T17:16:08.297" v="337" actId="478"/>
          <ac:graphicFrameMkLst>
            <pc:docMk/>
            <pc:sldMk cId="2615808673" sldId="390"/>
            <ac:graphicFrameMk id="9" creationId="{31F97A39-B2DF-8D4A-9022-3EC80AD6B418}"/>
          </ac:graphicFrameMkLst>
        </pc:graphicFrameChg>
        <pc:graphicFrameChg chg="add">
          <ac:chgData name="Lyndsey Burke" userId="eda88094-4037-4cc1-b03d-4fb7f1cff3f9" providerId="ADAL" clId="{1E7D31A4-B5A4-0449-9900-BFCD71D9220F}" dt="2018-11-14T17:16:16.216" v="339"/>
          <ac:graphicFrameMkLst>
            <pc:docMk/>
            <pc:sldMk cId="2615808673" sldId="390"/>
            <ac:graphicFrameMk id="10" creationId="{67F275CC-E770-8847-8EF1-0FD1AFD55E23}"/>
          </ac:graphicFrameMkLst>
        </pc:graphicFrameChg>
        <pc:graphicFrameChg chg="add">
          <ac:chgData name="Lyndsey Burke" userId="eda88094-4037-4cc1-b03d-4fb7f1cff3f9" providerId="ADAL" clId="{1E7D31A4-B5A4-0449-9900-BFCD71D9220F}" dt="2018-11-14T17:16:16.216" v="339"/>
          <ac:graphicFrameMkLst>
            <pc:docMk/>
            <pc:sldMk cId="2615808673" sldId="390"/>
            <ac:graphicFrameMk id="11" creationId="{AD7D1A38-00FC-5847-B45D-1C1CF20347CD}"/>
          </ac:graphicFrameMkLst>
        </pc:graphicFrameChg>
      </pc:sldChg>
    </pc:docChg>
  </pc:docChgLst>
  <pc:docChgLst>
    <pc:chgData name="Nicola Dockerty" userId="ebcc58ce-2d8c-4ed9-a38e-e6d0a4be1782" providerId="ADAL" clId="{79B30CAA-DCF5-48B3-805C-705E4B9073AA}"/>
    <pc:docChg chg="undo custSel addSld delSld modSld sldOrd">
      <pc:chgData name="Nicola Dockerty" userId="ebcc58ce-2d8c-4ed9-a38e-e6d0a4be1782" providerId="ADAL" clId="{79B30CAA-DCF5-48B3-805C-705E4B9073AA}" dt="2019-10-23T15:18:33.962" v="1716" actId="207"/>
      <pc:docMkLst>
        <pc:docMk/>
      </pc:docMkLst>
      <pc:sldChg chg="modSp">
        <pc:chgData name="Nicola Dockerty" userId="ebcc58ce-2d8c-4ed9-a38e-e6d0a4be1782" providerId="ADAL" clId="{79B30CAA-DCF5-48B3-805C-705E4B9073AA}" dt="2019-10-23T15:11:27.729" v="1661" actId="2710"/>
        <pc:sldMkLst>
          <pc:docMk/>
          <pc:sldMk cId="2637481266" sldId="256"/>
        </pc:sldMkLst>
        <pc:spChg chg="mod">
          <ac:chgData name="Nicola Dockerty" userId="ebcc58ce-2d8c-4ed9-a38e-e6d0a4be1782" providerId="ADAL" clId="{79B30CAA-DCF5-48B3-805C-705E4B9073AA}" dt="2019-10-23T15:11:27.729" v="1661" actId="2710"/>
          <ac:spMkLst>
            <pc:docMk/>
            <pc:sldMk cId="2637481266" sldId="256"/>
            <ac:spMk id="19" creationId="{5252A847-DE45-4FA3-A1F8-EEBEB845FF8E}"/>
          </ac:spMkLst>
        </pc:spChg>
      </pc:sldChg>
      <pc:sldChg chg="modSp">
        <pc:chgData name="Nicola Dockerty" userId="ebcc58ce-2d8c-4ed9-a38e-e6d0a4be1782" providerId="ADAL" clId="{79B30CAA-DCF5-48B3-805C-705E4B9073AA}" dt="2019-10-23T11:02:25.234" v="810" actId="20577"/>
        <pc:sldMkLst>
          <pc:docMk/>
          <pc:sldMk cId="636014570" sldId="314"/>
        </pc:sldMkLst>
        <pc:spChg chg="mod">
          <ac:chgData name="Nicola Dockerty" userId="ebcc58ce-2d8c-4ed9-a38e-e6d0a4be1782" providerId="ADAL" clId="{79B30CAA-DCF5-48B3-805C-705E4B9073AA}" dt="2019-10-23T11:02:25.234" v="810" actId="20577"/>
          <ac:spMkLst>
            <pc:docMk/>
            <pc:sldMk cId="636014570" sldId="314"/>
            <ac:spMk id="19" creationId="{5252A847-DE45-4FA3-A1F8-EEBEB845FF8E}"/>
          </ac:spMkLst>
        </pc:spChg>
      </pc:sldChg>
      <pc:sldChg chg="modSp del">
        <pc:chgData name="Nicola Dockerty" userId="ebcc58ce-2d8c-4ed9-a38e-e6d0a4be1782" providerId="ADAL" clId="{79B30CAA-DCF5-48B3-805C-705E4B9073AA}" dt="2019-10-23T11:10:41.680" v="1316" actId="2696"/>
        <pc:sldMkLst>
          <pc:docMk/>
          <pc:sldMk cId="1071900124" sldId="355"/>
        </pc:sldMkLst>
        <pc:spChg chg="mod">
          <ac:chgData name="Nicola Dockerty" userId="ebcc58ce-2d8c-4ed9-a38e-e6d0a4be1782" providerId="ADAL" clId="{79B30CAA-DCF5-48B3-805C-705E4B9073AA}" dt="2019-10-23T11:07:57.613" v="1216" actId="20577"/>
          <ac:spMkLst>
            <pc:docMk/>
            <pc:sldMk cId="1071900124" sldId="355"/>
            <ac:spMk id="11" creationId="{1C0E5298-39D3-4B4D-B063-B82901AEAB7B}"/>
          </ac:spMkLst>
        </pc:spChg>
      </pc:sldChg>
      <pc:sldChg chg="addSp delSp modSp ord">
        <pc:chgData name="Nicola Dockerty" userId="ebcc58ce-2d8c-4ed9-a38e-e6d0a4be1782" providerId="ADAL" clId="{79B30CAA-DCF5-48B3-805C-705E4B9073AA}" dt="2019-10-23T10:33:27.360" v="4"/>
        <pc:sldMkLst>
          <pc:docMk/>
          <pc:sldMk cId="1669721746" sldId="365"/>
        </pc:sldMkLst>
        <pc:spChg chg="add">
          <ac:chgData name="Nicola Dockerty" userId="ebcc58ce-2d8c-4ed9-a38e-e6d0a4be1782" providerId="ADAL" clId="{79B30CAA-DCF5-48B3-805C-705E4B9073AA}" dt="2019-10-23T10:33:27.360" v="4"/>
          <ac:spMkLst>
            <pc:docMk/>
            <pc:sldMk cId="1669721746" sldId="365"/>
            <ac:spMk id="11" creationId="{34471D89-71F3-4DCC-AED8-AB67FB5FFA8B}"/>
          </ac:spMkLst>
        </pc:spChg>
        <pc:spChg chg="del mod">
          <ac:chgData name="Nicola Dockerty" userId="ebcc58ce-2d8c-4ed9-a38e-e6d0a4be1782" providerId="ADAL" clId="{79B30CAA-DCF5-48B3-805C-705E4B9073AA}" dt="2019-10-23T10:33:26.670" v="3" actId="478"/>
          <ac:spMkLst>
            <pc:docMk/>
            <pc:sldMk cId="1669721746" sldId="365"/>
            <ac:spMk id="19" creationId="{5252A847-DE45-4FA3-A1F8-EEBEB845FF8E}"/>
          </ac:spMkLst>
        </pc:spChg>
        <pc:grpChg chg="add">
          <ac:chgData name="Nicola Dockerty" userId="ebcc58ce-2d8c-4ed9-a38e-e6d0a4be1782" providerId="ADAL" clId="{79B30CAA-DCF5-48B3-805C-705E4B9073AA}" dt="2019-10-23T10:33:27.360" v="4"/>
          <ac:grpSpMkLst>
            <pc:docMk/>
            <pc:sldMk cId="1669721746" sldId="365"/>
            <ac:grpSpMk id="6" creationId="{919DBD47-39C0-4DE4-845A-54A9442A2BF1}"/>
          </ac:grpSpMkLst>
        </pc:grpChg>
        <pc:picChg chg="add">
          <ac:chgData name="Nicola Dockerty" userId="ebcc58ce-2d8c-4ed9-a38e-e6d0a4be1782" providerId="ADAL" clId="{79B30CAA-DCF5-48B3-805C-705E4B9073AA}" dt="2019-10-23T10:33:27.360" v="4"/>
          <ac:picMkLst>
            <pc:docMk/>
            <pc:sldMk cId="1669721746" sldId="365"/>
            <ac:picMk id="12" creationId="{64280FC7-A39E-4756-BD14-6B8AC029E471}"/>
          </ac:picMkLst>
        </pc:picChg>
      </pc:sldChg>
      <pc:sldChg chg="modSp">
        <pc:chgData name="Nicola Dockerty" userId="ebcc58ce-2d8c-4ed9-a38e-e6d0a4be1782" providerId="ADAL" clId="{79B30CAA-DCF5-48B3-805C-705E4B9073AA}" dt="2019-10-23T11:00:54.012" v="784" actId="207"/>
        <pc:sldMkLst>
          <pc:docMk/>
          <pc:sldMk cId="3322564000" sldId="367"/>
        </pc:sldMkLst>
        <pc:spChg chg="mod">
          <ac:chgData name="Nicola Dockerty" userId="ebcc58ce-2d8c-4ed9-a38e-e6d0a4be1782" providerId="ADAL" clId="{79B30CAA-DCF5-48B3-805C-705E4B9073AA}" dt="2019-10-23T10:57:59.331" v="778" actId="12788"/>
          <ac:spMkLst>
            <pc:docMk/>
            <pc:sldMk cId="3322564000" sldId="367"/>
            <ac:spMk id="19" creationId="{5252A847-DE45-4FA3-A1F8-EEBEB845FF8E}"/>
          </ac:spMkLst>
        </pc:spChg>
        <pc:graphicFrameChg chg="mod">
          <ac:chgData name="Nicola Dockerty" userId="ebcc58ce-2d8c-4ed9-a38e-e6d0a4be1782" providerId="ADAL" clId="{79B30CAA-DCF5-48B3-805C-705E4B9073AA}" dt="2019-10-23T10:57:59.331" v="778" actId="12788"/>
          <ac:graphicFrameMkLst>
            <pc:docMk/>
            <pc:sldMk cId="3322564000" sldId="367"/>
            <ac:graphicFrameMk id="6" creationId="{2577B651-31F4-4656-8478-C80ED974FA39}"/>
          </ac:graphicFrameMkLst>
        </pc:graphicFrameChg>
        <pc:graphicFrameChg chg="mod modGraphic">
          <ac:chgData name="Nicola Dockerty" userId="ebcc58ce-2d8c-4ed9-a38e-e6d0a4be1782" providerId="ADAL" clId="{79B30CAA-DCF5-48B3-805C-705E4B9073AA}" dt="2019-10-23T11:00:54.012" v="784" actId="207"/>
          <ac:graphicFrameMkLst>
            <pc:docMk/>
            <pc:sldMk cId="3322564000" sldId="367"/>
            <ac:graphicFrameMk id="9" creationId="{BE2FDB80-E7DF-4183-BB04-2AD104487A94}"/>
          </ac:graphicFrameMkLst>
        </pc:graphicFrameChg>
      </pc:sldChg>
      <pc:sldChg chg="del">
        <pc:chgData name="Nicola Dockerty" userId="ebcc58ce-2d8c-4ed9-a38e-e6d0a4be1782" providerId="ADAL" clId="{79B30CAA-DCF5-48B3-805C-705E4B9073AA}" dt="2019-10-23T11:06:57.820" v="1124" actId="2696"/>
        <pc:sldMkLst>
          <pc:docMk/>
          <pc:sldMk cId="1988617922" sldId="369"/>
        </pc:sldMkLst>
      </pc:sldChg>
      <pc:sldChg chg="modSp">
        <pc:chgData name="Nicola Dockerty" userId="ebcc58ce-2d8c-4ed9-a38e-e6d0a4be1782" providerId="ADAL" clId="{79B30CAA-DCF5-48B3-805C-705E4B9073AA}" dt="2019-10-23T10:33:54.273" v="14" actId="20577"/>
        <pc:sldMkLst>
          <pc:docMk/>
          <pc:sldMk cId="283417654" sldId="379"/>
        </pc:sldMkLst>
        <pc:spChg chg="mod">
          <ac:chgData name="Nicola Dockerty" userId="ebcc58ce-2d8c-4ed9-a38e-e6d0a4be1782" providerId="ADAL" clId="{79B30CAA-DCF5-48B3-805C-705E4B9073AA}" dt="2019-10-23T10:33:54.273" v="14" actId="20577"/>
          <ac:spMkLst>
            <pc:docMk/>
            <pc:sldMk cId="283417654" sldId="379"/>
            <ac:spMk id="19" creationId="{5252A847-DE45-4FA3-A1F8-EEBEB845FF8E}"/>
          </ac:spMkLst>
        </pc:spChg>
      </pc:sldChg>
      <pc:sldChg chg="addSp delSp modSp">
        <pc:chgData name="Nicola Dockerty" userId="ebcc58ce-2d8c-4ed9-a38e-e6d0a4be1782" providerId="ADAL" clId="{79B30CAA-DCF5-48B3-805C-705E4B9073AA}" dt="2019-10-23T10:39:25.669" v="148" actId="12788"/>
        <pc:sldMkLst>
          <pc:docMk/>
          <pc:sldMk cId="3168320479" sldId="386"/>
        </pc:sldMkLst>
        <pc:spChg chg="add del mod">
          <ac:chgData name="Nicola Dockerty" userId="ebcc58ce-2d8c-4ed9-a38e-e6d0a4be1782" providerId="ADAL" clId="{79B30CAA-DCF5-48B3-805C-705E4B9073AA}" dt="2019-10-23T10:39:18.669" v="146" actId="478"/>
          <ac:spMkLst>
            <pc:docMk/>
            <pc:sldMk cId="3168320479" sldId="386"/>
            <ac:spMk id="10" creationId="{606CC196-A1C1-4342-A38C-4289B55D0492}"/>
          </ac:spMkLst>
        </pc:spChg>
        <pc:spChg chg="add mod">
          <ac:chgData name="Nicola Dockerty" userId="ebcc58ce-2d8c-4ed9-a38e-e6d0a4be1782" providerId="ADAL" clId="{79B30CAA-DCF5-48B3-805C-705E4B9073AA}" dt="2019-10-23T10:39:20.661" v="147" actId="164"/>
          <ac:spMkLst>
            <pc:docMk/>
            <pc:sldMk cId="3168320479" sldId="386"/>
            <ac:spMk id="11" creationId="{81DE2B8C-4760-4C85-90B4-46C4E8AF22AC}"/>
          </ac:spMkLst>
        </pc:spChg>
        <pc:spChg chg="mod">
          <ac:chgData name="Nicola Dockerty" userId="ebcc58ce-2d8c-4ed9-a38e-e6d0a4be1782" providerId="ADAL" clId="{79B30CAA-DCF5-48B3-805C-705E4B9073AA}" dt="2019-10-23T10:39:25.669" v="148" actId="12788"/>
          <ac:spMkLst>
            <pc:docMk/>
            <pc:sldMk cId="3168320479" sldId="386"/>
            <ac:spMk id="19" creationId="{5252A847-DE45-4FA3-A1F8-EEBEB845FF8E}"/>
          </ac:spMkLst>
        </pc:spChg>
        <pc:grpChg chg="add mod">
          <ac:chgData name="Nicola Dockerty" userId="ebcc58ce-2d8c-4ed9-a38e-e6d0a4be1782" providerId="ADAL" clId="{79B30CAA-DCF5-48B3-805C-705E4B9073AA}" dt="2019-10-23T10:39:25.669" v="148" actId="12788"/>
          <ac:grpSpMkLst>
            <pc:docMk/>
            <pc:sldMk cId="3168320479" sldId="386"/>
            <ac:grpSpMk id="2" creationId="{F2049C1D-9ECC-44A3-B2B9-68048DA012EB}"/>
          </ac:grpSpMkLst>
        </pc:grpChg>
        <pc:graphicFrameChg chg="del">
          <ac:chgData name="Nicola Dockerty" userId="ebcc58ce-2d8c-4ed9-a38e-e6d0a4be1782" providerId="ADAL" clId="{79B30CAA-DCF5-48B3-805C-705E4B9073AA}" dt="2019-10-23T10:34:38.093" v="25" actId="478"/>
          <ac:graphicFrameMkLst>
            <pc:docMk/>
            <pc:sldMk cId="3168320479" sldId="386"/>
            <ac:graphicFrameMk id="12" creationId="{6C793D11-FC30-414E-80E6-CECFE771BCEA}"/>
          </ac:graphicFrameMkLst>
        </pc:graphicFrameChg>
        <pc:graphicFrameChg chg="del">
          <ac:chgData name="Nicola Dockerty" userId="ebcc58ce-2d8c-4ed9-a38e-e6d0a4be1782" providerId="ADAL" clId="{79B30CAA-DCF5-48B3-805C-705E4B9073AA}" dt="2019-10-23T10:34:38.093" v="25" actId="478"/>
          <ac:graphicFrameMkLst>
            <pc:docMk/>
            <pc:sldMk cId="3168320479" sldId="386"/>
            <ac:graphicFrameMk id="13" creationId="{8F20FD2F-66DB-384A-8AEB-9853C16EDC8D}"/>
          </ac:graphicFrameMkLst>
        </pc:graphicFrameChg>
        <pc:picChg chg="add del mod">
          <ac:chgData name="Nicola Dockerty" userId="ebcc58ce-2d8c-4ed9-a38e-e6d0a4be1782" providerId="ADAL" clId="{79B30CAA-DCF5-48B3-805C-705E4B9073AA}" dt="2019-10-23T10:39:16.990" v="144" actId="478"/>
          <ac:picMkLst>
            <pc:docMk/>
            <pc:sldMk cId="3168320479" sldId="386"/>
            <ac:picMk id="9" creationId="{715A1B4C-6AE2-4FDD-B23B-A3D27D295F90}"/>
          </ac:picMkLst>
        </pc:picChg>
        <pc:picChg chg="add mod">
          <ac:chgData name="Nicola Dockerty" userId="ebcc58ce-2d8c-4ed9-a38e-e6d0a4be1782" providerId="ADAL" clId="{79B30CAA-DCF5-48B3-805C-705E4B9073AA}" dt="2019-10-23T10:39:20.661" v="147" actId="164"/>
          <ac:picMkLst>
            <pc:docMk/>
            <pc:sldMk cId="3168320479" sldId="386"/>
            <ac:picMk id="14" creationId="{9BCF9332-F37A-4CD9-B785-41C763DEC5B4}"/>
          </ac:picMkLst>
        </pc:picChg>
      </pc:sldChg>
      <pc:sldChg chg="del">
        <pc:chgData name="Nicola Dockerty" userId="ebcc58ce-2d8c-4ed9-a38e-e6d0a4be1782" providerId="ADAL" clId="{79B30CAA-DCF5-48B3-805C-705E4B9073AA}" dt="2019-10-23T10:39:45.841" v="171" actId="2696"/>
        <pc:sldMkLst>
          <pc:docMk/>
          <pc:sldMk cId="1850579769" sldId="387"/>
        </pc:sldMkLst>
      </pc:sldChg>
      <pc:sldChg chg="addSp delSp modSp">
        <pc:chgData name="Nicola Dockerty" userId="ebcc58ce-2d8c-4ed9-a38e-e6d0a4be1782" providerId="ADAL" clId="{79B30CAA-DCF5-48B3-805C-705E4B9073AA}" dt="2019-10-23T10:45:21.385" v="525" actId="404"/>
        <pc:sldMkLst>
          <pc:docMk/>
          <pc:sldMk cId="2340175555" sldId="389"/>
        </pc:sldMkLst>
        <pc:spChg chg="mod">
          <ac:chgData name="Nicola Dockerty" userId="ebcc58ce-2d8c-4ed9-a38e-e6d0a4be1782" providerId="ADAL" clId="{79B30CAA-DCF5-48B3-805C-705E4B9073AA}" dt="2019-10-23T10:43:17.111" v="490" actId="12788"/>
          <ac:spMkLst>
            <pc:docMk/>
            <pc:sldMk cId="2340175555" sldId="389"/>
            <ac:spMk id="19" creationId="{5252A847-DE45-4FA3-A1F8-EEBEB845FF8E}"/>
          </ac:spMkLst>
        </pc:spChg>
        <pc:grpChg chg="add mod topLvl">
          <ac:chgData name="Nicola Dockerty" userId="ebcc58ce-2d8c-4ed9-a38e-e6d0a4be1782" providerId="ADAL" clId="{79B30CAA-DCF5-48B3-805C-705E4B9073AA}" dt="2019-10-23T10:43:43.904" v="498" actId="164"/>
          <ac:grpSpMkLst>
            <pc:docMk/>
            <pc:sldMk cId="2340175555" sldId="389"/>
            <ac:grpSpMk id="2" creationId="{AE342640-B914-4573-9CE1-8D8BDEB6F9F0}"/>
          </ac:grpSpMkLst>
        </pc:grpChg>
        <pc:grpChg chg="add mod topLvl">
          <ac:chgData name="Nicola Dockerty" userId="ebcc58ce-2d8c-4ed9-a38e-e6d0a4be1782" providerId="ADAL" clId="{79B30CAA-DCF5-48B3-805C-705E4B9073AA}" dt="2019-10-23T10:43:43.904" v="498" actId="164"/>
          <ac:grpSpMkLst>
            <pc:docMk/>
            <pc:sldMk cId="2340175555" sldId="389"/>
            <ac:grpSpMk id="3" creationId="{3E49C22D-41EA-4491-A7E2-92939ADC8D7A}"/>
          </ac:grpSpMkLst>
        </pc:grpChg>
        <pc:grpChg chg="add mod topLvl">
          <ac:chgData name="Nicola Dockerty" userId="ebcc58ce-2d8c-4ed9-a38e-e6d0a4be1782" providerId="ADAL" clId="{79B30CAA-DCF5-48B3-805C-705E4B9073AA}" dt="2019-10-23T10:43:43.904" v="498" actId="164"/>
          <ac:grpSpMkLst>
            <pc:docMk/>
            <pc:sldMk cId="2340175555" sldId="389"/>
            <ac:grpSpMk id="4" creationId="{0BE6CD32-8FD8-4C0A-954C-22B93A12345E}"/>
          </ac:grpSpMkLst>
        </pc:grpChg>
        <pc:grpChg chg="add del mod">
          <ac:chgData name="Nicola Dockerty" userId="ebcc58ce-2d8c-4ed9-a38e-e6d0a4be1782" providerId="ADAL" clId="{79B30CAA-DCF5-48B3-805C-705E4B9073AA}" dt="2019-10-23T10:43:32.903" v="492" actId="165"/>
          <ac:grpSpMkLst>
            <pc:docMk/>
            <pc:sldMk cId="2340175555" sldId="389"/>
            <ac:grpSpMk id="5" creationId="{971D0568-A9C2-4929-9D03-F1CB037AC6F7}"/>
          </ac:grpSpMkLst>
        </pc:grpChg>
        <pc:grpChg chg="add mod">
          <ac:chgData name="Nicola Dockerty" userId="ebcc58ce-2d8c-4ed9-a38e-e6d0a4be1782" providerId="ADAL" clId="{79B30CAA-DCF5-48B3-805C-705E4B9073AA}" dt="2019-10-23T10:43:43.904" v="498" actId="164"/>
          <ac:grpSpMkLst>
            <pc:docMk/>
            <pc:sldMk cId="2340175555" sldId="389"/>
            <ac:grpSpMk id="6" creationId="{D67431BB-DB58-4574-BC81-33C5D02C03D4}"/>
          </ac:grpSpMkLst>
        </pc:grpChg>
        <pc:grpChg chg="add del mod">
          <ac:chgData name="Nicola Dockerty" userId="ebcc58ce-2d8c-4ed9-a38e-e6d0a4be1782" providerId="ADAL" clId="{79B30CAA-DCF5-48B3-805C-705E4B9073AA}" dt="2019-10-23T10:41:25.608" v="290" actId="165"/>
          <ac:grpSpMkLst>
            <pc:docMk/>
            <pc:sldMk cId="2340175555" sldId="389"/>
            <ac:grpSpMk id="10" creationId="{776ABAF7-1360-436B-9E94-862697D42D6C}"/>
          </ac:grpSpMkLst>
        </pc:grpChg>
        <pc:grpChg chg="add del mod">
          <ac:chgData name="Nicola Dockerty" userId="ebcc58ce-2d8c-4ed9-a38e-e6d0a4be1782" providerId="ADAL" clId="{79B30CAA-DCF5-48B3-805C-705E4B9073AA}" dt="2019-10-23T10:42:07.745" v="385" actId="165"/>
          <ac:grpSpMkLst>
            <pc:docMk/>
            <pc:sldMk cId="2340175555" sldId="389"/>
            <ac:grpSpMk id="16" creationId="{EFBA72FD-0C2D-4D4C-8691-10F644E61CCE}"/>
          </ac:grpSpMkLst>
        </pc:grpChg>
        <pc:graphicFrameChg chg="mod modGraphic">
          <ac:chgData name="Nicola Dockerty" userId="ebcc58ce-2d8c-4ed9-a38e-e6d0a4be1782" providerId="ADAL" clId="{79B30CAA-DCF5-48B3-805C-705E4B9073AA}" dt="2019-10-23T10:45:21.385" v="525" actId="404"/>
          <ac:graphicFrameMkLst>
            <pc:docMk/>
            <pc:sldMk cId="2340175555" sldId="389"/>
            <ac:graphicFrameMk id="9" creationId="{31F97A39-B2DF-8D4A-9022-3EC80AD6B418}"/>
          </ac:graphicFrameMkLst>
        </pc:graphicFrameChg>
        <pc:picChg chg="del mod topLvl">
          <ac:chgData name="Nicola Dockerty" userId="ebcc58ce-2d8c-4ed9-a38e-e6d0a4be1782" providerId="ADAL" clId="{79B30CAA-DCF5-48B3-805C-705E4B9073AA}" dt="2019-10-23T10:41:27.477" v="291" actId="478"/>
          <ac:picMkLst>
            <pc:docMk/>
            <pc:sldMk cId="2340175555" sldId="389"/>
            <ac:picMk id="11" creationId="{A6A4EF0C-C091-4527-83DD-BF296870CDC0}"/>
          </ac:picMkLst>
        </pc:picChg>
        <pc:picChg chg="mod topLvl">
          <ac:chgData name="Nicola Dockerty" userId="ebcc58ce-2d8c-4ed9-a38e-e6d0a4be1782" providerId="ADAL" clId="{79B30CAA-DCF5-48B3-805C-705E4B9073AA}" dt="2019-10-23T10:41:54.402" v="375" actId="164"/>
          <ac:picMkLst>
            <pc:docMk/>
            <pc:sldMk cId="2340175555" sldId="389"/>
            <ac:picMk id="12" creationId="{7F2A4E1E-2C32-4647-8C06-DCBB7D04C695}"/>
          </ac:picMkLst>
        </pc:picChg>
        <pc:picChg chg="del mod topLvl">
          <ac:chgData name="Nicola Dockerty" userId="ebcc58ce-2d8c-4ed9-a38e-e6d0a4be1782" providerId="ADAL" clId="{79B30CAA-DCF5-48B3-805C-705E4B9073AA}" dt="2019-10-23T10:41:58.038" v="377" actId="478"/>
          <ac:picMkLst>
            <pc:docMk/>
            <pc:sldMk cId="2340175555" sldId="389"/>
            <ac:picMk id="13" creationId="{6CD45D7B-79A2-425C-B569-BA6CA22877A9}"/>
          </ac:picMkLst>
        </pc:picChg>
        <pc:picChg chg="del mod topLvl">
          <ac:chgData name="Nicola Dockerty" userId="ebcc58ce-2d8c-4ed9-a38e-e6d0a4be1782" providerId="ADAL" clId="{79B30CAA-DCF5-48B3-805C-705E4B9073AA}" dt="2019-10-23T10:41:57.225" v="376" actId="478"/>
          <ac:picMkLst>
            <pc:docMk/>
            <pc:sldMk cId="2340175555" sldId="389"/>
            <ac:picMk id="14" creationId="{DA71473E-3CEB-46CD-BD16-D26F511F31B3}"/>
          </ac:picMkLst>
        </pc:picChg>
        <pc:picChg chg="del mod topLvl">
          <ac:chgData name="Nicola Dockerty" userId="ebcc58ce-2d8c-4ed9-a38e-e6d0a4be1782" providerId="ADAL" clId="{79B30CAA-DCF5-48B3-805C-705E4B9073AA}" dt="2019-10-23T10:41:58.893" v="378" actId="478"/>
          <ac:picMkLst>
            <pc:docMk/>
            <pc:sldMk cId="2340175555" sldId="389"/>
            <ac:picMk id="15" creationId="{44154C61-2AFC-4DC6-8AD4-F67662C5B8C4}"/>
          </ac:picMkLst>
        </pc:picChg>
        <pc:picChg chg="del mod topLvl">
          <ac:chgData name="Nicola Dockerty" userId="ebcc58ce-2d8c-4ed9-a38e-e6d0a4be1782" providerId="ADAL" clId="{79B30CAA-DCF5-48B3-805C-705E4B9073AA}" dt="2019-10-23T10:42:52.163" v="488" actId="478"/>
          <ac:picMkLst>
            <pc:docMk/>
            <pc:sldMk cId="2340175555" sldId="389"/>
            <ac:picMk id="17" creationId="{C3BA2266-0C8B-4B2A-88CA-EE92EB9819F4}"/>
          </ac:picMkLst>
        </pc:picChg>
        <pc:picChg chg="mod topLvl">
          <ac:chgData name="Nicola Dockerty" userId="ebcc58ce-2d8c-4ed9-a38e-e6d0a4be1782" providerId="ADAL" clId="{79B30CAA-DCF5-48B3-805C-705E4B9073AA}" dt="2019-10-23T10:42:39.811" v="469" actId="164"/>
          <ac:picMkLst>
            <pc:docMk/>
            <pc:sldMk cId="2340175555" sldId="389"/>
            <ac:picMk id="20" creationId="{5FA8A451-3442-4081-BDA1-44A253F570B5}"/>
          </ac:picMkLst>
        </pc:picChg>
        <pc:picChg chg="del mod topLvl">
          <ac:chgData name="Nicola Dockerty" userId="ebcc58ce-2d8c-4ed9-a38e-e6d0a4be1782" providerId="ADAL" clId="{79B30CAA-DCF5-48B3-805C-705E4B9073AA}" dt="2019-10-23T10:42:52.163" v="488" actId="478"/>
          <ac:picMkLst>
            <pc:docMk/>
            <pc:sldMk cId="2340175555" sldId="389"/>
            <ac:picMk id="21" creationId="{D1CC1A74-BC89-46A4-A097-C6244A4B14B8}"/>
          </ac:picMkLst>
        </pc:picChg>
        <pc:picChg chg="del mod topLvl">
          <ac:chgData name="Nicola Dockerty" userId="ebcc58ce-2d8c-4ed9-a38e-e6d0a4be1782" providerId="ADAL" clId="{79B30CAA-DCF5-48B3-805C-705E4B9073AA}" dt="2019-10-23T10:42:52.163" v="488" actId="478"/>
          <ac:picMkLst>
            <pc:docMk/>
            <pc:sldMk cId="2340175555" sldId="389"/>
            <ac:picMk id="22" creationId="{7674E8F4-02EB-460A-B60B-43526005FE4F}"/>
          </ac:picMkLst>
        </pc:picChg>
        <pc:picChg chg="del mod topLvl">
          <ac:chgData name="Nicola Dockerty" userId="ebcc58ce-2d8c-4ed9-a38e-e6d0a4be1782" providerId="ADAL" clId="{79B30CAA-DCF5-48B3-805C-705E4B9073AA}" dt="2019-10-23T10:42:52.163" v="488" actId="478"/>
          <ac:picMkLst>
            <pc:docMk/>
            <pc:sldMk cId="2340175555" sldId="389"/>
            <ac:picMk id="23" creationId="{09C48A3A-69E3-4D55-9CBB-7F03B275F897}"/>
          </ac:picMkLst>
        </pc:picChg>
        <pc:picChg chg="del mod topLvl">
          <ac:chgData name="Nicola Dockerty" userId="ebcc58ce-2d8c-4ed9-a38e-e6d0a4be1782" providerId="ADAL" clId="{79B30CAA-DCF5-48B3-805C-705E4B9073AA}" dt="2019-10-23T10:42:52.163" v="488" actId="478"/>
          <ac:picMkLst>
            <pc:docMk/>
            <pc:sldMk cId="2340175555" sldId="389"/>
            <ac:picMk id="24" creationId="{28CB922E-8CBF-44FA-B1EB-7218326C5446}"/>
          </ac:picMkLst>
        </pc:picChg>
        <pc:picChg chg="del mod topLvl">
          <ac:chgData name="Nicola Dockerty" userId="ebcc58ce-2d8c-4ed9-a38e-e6d0a4be1782" providerId="ADAL" clId="{79B30CAA-DCF5-48B3-805C-705E4B9073AA}" dt="2019-10-23T10:42:52.163" v="488" actId="478"/>
          <ac:picMkLst>
            <pc:docMk/>
            <pc:sldMk cId="2340175555" sldId="389"/>
            <ac:picMk id="25" creationId="{E71D4259-0FA0-41C0-B4C1-654B6C1FB282}"/>
          </ac:picMkLst>
        </pc:picChg>
        <pc:picChg chg="add mod">
          <ac:chgData name="Nicola Dockerty" userId="ebcc58ce-2d8c-4ed9-a38e-e6d0a4be1782" providerId="ADAL" clId="{79B30CAA-DCF5-48B3-805C-705E4B9073AA}" dt="2019-10-23T10:41:08.773" v="273" actId="164"/>
          <ac:picMkLst>
            <pc:docMk/>
            <pc:sldMk cId="2340175555" sldId="389"/>
            <ac:picMk id="26" creationId="{18684C04-E916-44B7-96F6-B7186122FACF}"/>
          </ac:picMkLst>
        </pc:picChg>
        <pc:picChg chg="add mod">
          <ac:chgData name="Nicola Dockerty" userId="ebcc58ce-2d8c-4ed9-a38e-e6d0a4be1782" providerId="ADAL" clId="{79B30CAA-DCF5-48B3-805C-705E4B9073AA}" dt="2019-10-23T10:41:08.773" v="273" actId="164"/>
          <ac:picMkLst>
            <pc:docMk/>
            <pc:sldMk cId="2340175555" sldId="389"/>
            <ac:picMk id="27" creationId="{4437CE3D-3021-4467-962B-9312D1A9E3A0}"/>
          </ac:picMkLst>
        </pc:picChg>
        <pc:picChg chg="add mod">
          <ac:chgData name="Nicola Dockerty" userId="ebcc58ce-2d8c-4ed9-a38e-e6d0a4be1782" providerId="ADAL" clId="{79B30CAA-DCF5-48B3-805C-705E4B9073AA}" dt="2019-10-23T10:41:08.773" v="273" actId="164"/>
          <ac:picMkLst>
            <pc:docMk/>
            <pc:sldMk cId="2340175555" sldId="389"/>
            <ac:picMk id="28" creationId="{6A2F176C-6A76-435F-809A-0BD07C1E7E49}"/>
          </ac:picMkLst>
        </pc:picChg>
        <pc:picChg chg="add mod">
          <ac:chgData name="Nicola Dockerty" userId="ebcc58ce-2d8c-4ed9-a38e-e6d0a4be1782" providerId="ADAL" clId="{79B30CAA-DCF5-48B3-805C-705E4B9073AA}" dt="2019-10-23T10:41:08.773" v="273" actId="164"/>
          <ac:picMkLst>
            <pc:docMk/>
            <pc:sldMk cId="2340175555" sldId="389"/>
            <ac:picMk id="29" creationId="{3145D632-1D38-4B17-BF28-5E3FA06C484B}"/>
          </ac:picMkLst>
        </pc:picChg>
        <pc:picChg chg="add mod">
          <ac:chgData name="Nicola Dockerty" userId="ebcc58ce-2d8c-4ed9-a38e-e6d0a4be1782" providerId="ADAL" clId="{79B30CAA-DCF5-48B3-805C-705E4B9073AA}" dt="2019-10-23T10:41:08.773" v="273" actId="164"/>
          <ac:picMkLst>
            <pc:docMk/>
            <pc:sldMk cId="2340175555" sldId="389"/>
            <ac:picMk id="30" creationId="{33432A46-D313-4666-9D1C-6A439831EE5D}"/>
          </ac:picMkLst>
        </pc:picChg>
        <pc:picChg chg="add mod">
          <ac:chgData name="Nicola Dockerty" userId="ebcc58ce-2d8c-4ed9-a38e-e6d0a4be1782" providerId="ADAL" clId="{79B30CAA-DCF5-48B3-805C-705E4B9073AA}" dt="2019-10-23T10:41:08.773" v="273" actId="164"/>
          <ac:picMkLst>
            <pc:docMk/>
            <pc:sldMk cId="2340175555" sldId="389"/>
            <ac:picMk id="31" creationId="{BB5C1E99-1404-4D07-B97D-2EBB602550A7}"/>
          </ac:picMkLst>
        </pc:picChg>
        <pc:picChg chg="add mod">
          <ac:chgData name="Nicola Dockerty" userId="ebcc58ce-2d8c-4ed9-a38e-e6d0a4be1782" providerId="ADAL" clId="{79B30CAA-DCF5-48B3-805C-705E4B9073AA}" dt="2019-10-23T10:41:08.773" v="273" actId="164"/>
          <ac:picMkLst>
            <pc:docMk/>
            <pc:sldMk cId="2340175555" sldId="389"/>
            <ac:picMk id="32" creationId="{D1E89C67-017B-4A2D-8F78-064FFF642973}"/>
          </ac:picMkLst>
        </pc:picChg>
        <pc:picChg chg="add mod">
          <ac:chgData name="Nicola Dockerty" userId="ebcc58ce-2d8c-4ed9-a38e-e6d0a4be1782" providerId="ADAL" clId="{79B30CAA-DCF5-48B3-805C-705E4B9073AA}" dt="2019-10-23T10:41:08.773" v="273" actId="164"/>
          <ac:picMkLst>
            <pc:docMk/>
            <pc:sldMk cId="2340175555" sldId="389"/>
            <ac:picMk id="33" creationId="{F932D9E5-8D77-42BB-9E8D-89CCD1916EDC}"/>
          </ac:picMkLst>
        </pc:picChg>
        <pc:picChg chg="add mod">
          <ac:chgData name="Nicola Dockerty" userId="ebcc58ce-2d8c-4ed9-a38e-e6d0a4be1782" providerId="ADAL" clId="{79B30CAA-DCF5-48B3-805C-705E4B9073AA}" dt="2019-10-23T10:41:54.402" v="375" actId="164"/>
          <ac:picMkLst>
            <pc:docMk/>
            <pc:sldMk cId="2340175555" sldId="389"/>
            <ac:picMk id="34" creationId="{D2663C9E-B326-42F5-A09C-9F412B14CC50}"/>
          </ac:picMkLst>
        </pc:picChg>
        <pc:picChg chg="add mod">
          <ac:chgData name="Nicola Dockerty" userId="ebcc58ce-2d8c-4ed9-a38e-e6d0a4be1782" providerId="ADAL" clId="{79B30CAA-DCF5-48B3-805C-705E4B9073AA}" dt="2019-10-23T10:41:54.402" v="375" actId="164"/>
          <ac:picMkLst>
            <pc:docMk/>
            <pc:sldMk cId="2340175555" sldId="389"/>
            <ac:picMk id="35" creationId="{41D28670-12FA-4D1A-81C5-FF19ED285A87}"/>
          </ac:picMkLst>
        </pc:picChg>
        <pc:picChg chg="add mod">
          <ac:chgData name="Nicola Dockerty" userId="ebcc58ce-2d8c-4ed9-a38e-e6d0a4be1782" providerId="ADAL" clId="{79B30CAA-DCF5-48B3-805C-705E4B9073AA}" dt="2019-10-23T10:41:54.402" v="375" actId="164"/>
          <ac:picMkLst>
            <pc:docMk/>
            <pc:sldMk cId="2340175555" sldId="389"/>
            <ac:picMk id="36" creationId="{10ED1CB8-6D50-403A-AA6C-A293C6F3A423}"/>
          </ac:picMkLst>
        </pc:picChg>
        <pc:picChg chg="add mod">
          <ac:chgData name="Nicola Dockerty" userId="ebcc58ce-2d8c-4ed9-a38e-e6d0a4be1782" providerId="ADAL" clId="{79B30CAA-DCF5-48B3-805C-705E4B9073AA}" dt="2019-10-23T10:42:39.811" v="469" actId="164"/>
          <ac:picMkLst>
            <pc:docMk/>
            <pc:sldMk cId="2340175555" sldId="389"/>
            <ac:picMk id="37" creationId="{056CDBF8-B9CD-4239-A14E-88325BF3D7C0}"/>
          </ac:picMkLst>
        </pc:picChg>
        <pc:picChg chg="add mod">
          <ac:chgData name="Nicola Dockerty" userId="ebcc58ce-2d8c-4ed9-a38e-e6d0a4be1782" providerId="ADAL" clId="{79B30CAA-DCF5-48B3-805C-705E4B9073AA}" dt="2019-10-23T10:42:39.811" v="469" actId="164"/>
          <ac:picMkLst>
            <pc:docMk/>
            <pc:sldMk cId="2340175555" sldId="389"/>
            <ac:picMk id="38" creationId="{F233DD7C-07FF-44F7-BE0F-47392BDE6460}"/>
          </ac:picMkLst>
        </pc:picChg>
        <pc:picChg chg="add mod">
          <ac:chgData name="Nicola Dockerty" userId="ebcc58ce-2d8c-4ed9-a38e-e6d0a4be1782" providerId="ADAL" clId="{79B30CAA-DCF5-48B3-805C-705E4B9073AA}" dt="2019-10-23T10:42:39.811" v="469" actId="164"/>
          <ac:picMkLst>
            <pc:docMk/>
            <pc:sldMk cId="2340175555" sldId="389"/>
            <ac:picMk id="39" creationId="{C319F679-5C61-4653-B5ED-D11E182C62AA}"/>
          </ac:picMkLst>
        </pc:picChg>
        <pc:picChg chg="add mod">
          <ac:chgData name="Nicola Dockerty" userId="ebcc58ce-2d8c-4ed9-a38e-e6d0a4be1782" providerId="ADAL" clId="{79B30CAA-DCF5-48B3-805C-705E4B9073AA}" dt="2019-10-23T10:42:39.811" v="469" actId="164"/>
          <ac:picMkLst>
            <pc:docMk/>
            <pc:sldMk cId="2340175555" sldId="389"/>
            <ac:picMk id="40" creationId="{C03CF9EF-0C70-462A-83F9-0EC1E944764C}"/>
          </ac:picMkLst>
        </pc:picChg>
        <pc:picChg chg="add mod">
          <ac:chgData name="Nicola Dockerty" userId="ebcc58ce-2d8c-4ed9-a38e-e6d0a4be1782" providerId="ADAL" clId="{79B30CAA-DCF5-48B3-805C-705E4B9073AA}" dt="2019-10-23T10:42:39.811" v="469" actId="164"/>
          <ac:picMkLst>
            <pc:docMk/>
            <pc:sldMk cId="2340175555" sldId="389"/>
            <ac:picMk id="41" creationId="{0662D5B4-B052-4BBD-98FD-645D4E4092A5}"/>
          </ac:picMkLst>
        </pc:picChg>
        <pc:picChg chg="add mod">
          <ac:chgData name="Nicola Dockerty" userId="ebcc58ce-2d8c-4ed9-a38e-e6d0a4be1782" providerId="ADAL" clId="{79B30CAA-DCF5-48B3-805C-705E4B9073AA}" dt="2019-10-23T10:42:39.811" v="469" actId="164"/>
          <ac:picMkLst>
            <pc:docMk/>
            <pc:sldMk cId="2340175555" sldId="389"/>
            <ac:picMk id="42" creationId="{A9C3BBE3-9B13-4FB8-9AC2-55570B031A5E}"/>
          </ac:picMkLst>
        </pc:picChg>
      </pc:sldChg>
      <pc:sldChg chg="addSp delSp modSp">
        <pc:chgData name="Nicola Dockerty" userId="ebcc58ce-2d8c-4ed9-a38e-e6d0a4be1782" providerId="ADAL" clId="{79B30CAA-DCF5-48B3-805C-705E4B9073AA}" dt="2019-10-23T10:53:46.465" v="736" actId="1036"/>
        <pc:sldMkLst>
          <pc:docMk/>
          <pc:sldMk cId="2615808673" sldId="390"/>
        </pc:sldMkLst>
        <pc:spChg chg="add mod">
          <ac:chgData name="Nicola Dockerty" userId="ebcc58ce-2d8c-4ed9-a38e-e6d0a4be1782" providerId="ADAL" clId="{79B30CAA-DCF5-48B3-805C-705E4B9073AA}" dt="2019-10-23T10:50:34.276" v="644" actId="164"/>
          <ac:spMkLst>
            <pc:docMk/>
            <pc:sldMk cId="2615808673" sldId="390"/>
            <ac:spMk id="2" creationId="{A4983DFA-84DD-4DF9-9425-15D1DDF31992}"/>
          </ac:spMkLst>
        </pc:spChg>
        <pc:spChg chg="add mod">
          <ac:chgData name="Nicola Dockerty" userId="ebcc58ce-2d8c-4ed9-a38e-e6d0a4be1782" providerId="ADAL" clId="{79B30CAA-DCF5-48B3-805C-705E4B9073AA}" dt="2019-10-23T10:50:34.276" v="644" actId="164"/>
          <ac:spMkLst>
            <pc:docMk/>
            <pc:sldMk cId="2615808673" sldId="390"/>
            <ac:spMk id="9" creationId="{17DFA224-81EF-4D13-AA51-0636116454F8}"/>
          </ac:spMkLst>
        </pc:spChg>
        <pc:spChg chg="add mod">
          <ac:chgData name="Nicola Dockerty" userId="ebcc58ce-2d8c-4ed9-a38e-e6d0a4be1782" providerId="ADAL" clId="{79B30CAA-DCF5-48B3-805C-705E4B9073AA}" dt="2019-10-23T10:50:34.276" v="644" actId="164"/>
          <ac:spMkLst>
            <pc:docMk/>
            <pc:sldMk cId="2615808673" sldId="390"/>
            <ac:spMk id="12" creationId="{53E5AEBE-12BE-4D13-B312-FC9DB4200480}"/>
          </ac:spMkLst>
        </pc:spChg>
        <pc:spChg chg="add mod">
          <ac:chgData name="Nicola Dockerty" userId="ebcc58ce-2d8c-4ed9-a38e-e6d0a4be1782" providerId="ADAL" clId="{79B30CAA-DCF5-48B3-805C-705E4B9073AA}" dt="2019-10-23T10:50:34.276" v="644" actId="164"/>
          <ac:spMkLst>
            <pc:docMk/>
            <pc:sldMk cId="2615808673" sldId="390"/>
            <ac:spMk id="13" creationId="{C46D8980-33FC-4C1B-8E89-51F380444F9F}"/>
          </ac:spMkLst>
        </pc:spChg>
        <pc:spChg chg="add mod">
          <ac:chgData name="Nicola Dockerty" userId="ebcc58ce-2d8c-4ed9-a38e-e6d0a4be1782" providerId="ADAL" clId="{79B30CAA-DCF5-48B3-805C-705E4B9073AA}" dt="2019-10-23T10:50:34.276" v="644" actId="164"/>
          <ac:spMkLst>
            <pc:docMk/>
            <pc:sldMk cId="2615808673" sldId="390"/>
            <ac:spMk id="14" creationId="{4EA5D504-1D49-46CC-984D-5E634D2FB081}"/>
          </ac:spMkLst>
        </pc:spChg>
        <pc:spChg chg="add mod">
          <ac:chgData name="Nicola Dockerty" userId="ebcc58ce-2d8c-4ed9-a38e-e6d0a4be1782" providerId="ADAL" clId="{79B30CAA-DCF5-48B3-805C-705E4B9073AA}" dt="2019-10-23T10:50:34.276" v="644" actId="164"/>
          <ac:spMkLst>
            <pc:docMk/>
            <pc:sldMk cId="2615808673" sldId="390"/>
            <ac:spMk id="15" creationId="{E7E4313B-54C8-4B3D-BA43-B701F5256650}"/>
          </ac:spMkLst>
        </pc:spChg>
        <pc:spChg chg="add mod">
          <ac:chgData name="Nicola Dockerty" userId="ebcc58ce-2d8c-4ed9-a38e-e6d0a4be1782" providerId="ADAL" clId="{79B30CAA-DCF5-48B3-805C-705E4B9073AA}" dt="2019-10-23T10:50:34.276" v="644" actId="164"/>
          <ac:spMkLst>
            <pc:docMk/>
            <pc:sldMk cId="2615808673" sldId="390"/>
            <ac:spMk id="16" creationId="{D0983CD0-DDCA-47F2-AA87-307FE58D4C86}"/>
          </ac:spMkLst>
        </pc:spChg>
        <pc:spChg chg="add mod">
          <ac:chgData name="Nicola Dockerty" userId="ebcc58ce-2d8c-4ed9-a38e-e6d0a4be1782" providerId="ADAL" clId="{79B30CAA-DCF5-48B3-805C-705E4B9073AA}" dt="2019-10-23T10:50:34.276" v="644" actId="164"/>
          <ac:spMkLst>
            <pc:docMk/>
            <pc:sldMk cId="2615808673" sldId="390"/>
            <ac:spMk id="17" creationId="{1988FE49-332A-4B46-8949-8DAB3AC7E85D}"/>
          </ac:spMkLst>
        </pc:spChg>
        <pc:spChg chg="mod">
          <ac:chgData name="Nicola Dockerty" userId="ebcc58ce-2d8c-4ed9-a38e-e6d0a4be1782" providerId="ADAL" clId="{79B30CAA-DCF5-48B3-805C-705E4B9073AA}" dt="2019-10-23T10:53:41.341" v="731" actId="12788"/>
          <ac:spMkLst>
            <pc:docMk/>
            <pc:sldMk cId="2615808673" sldId="390"/>
            <ac:spMk id="19" creationId="{5252A847-DE45-4FA3-A1F8-EEBEB845FF8E}"/>
          </ac:spMkLst>
        </pc:spChg>
        <pc:spChg chg="add mod">
          <ac:chgData name="Nicola Dockerty" userId="ebcc58ce-2d8c-4ed9-a38e-e6d0a4be1782" providerId="ADAL" clId="{79B30CAA-DCF5-48B3-805C-705E4B9073AA}" dt="2019-10-23T10:50:34.276" v="644" actId="164"/>
          <ac:spMkLst>
            <pc:docMk/>
            <pc:sldMk cId="2615808673" sldId="390"/>
            <ac:spMk id="20" creationId="{BBE62678-3F04-4304-B95F-31CF22258B21}"/>
          </ac:spMkLst>
        </pc:spChg>
        <pc:spChg chg="add mod">
          <ac:chgData name="Nicola Dockerty" userId="ebcc58ce-2d8c-4ed9-a38e-e6d0a4be1782" providerId="ADAL" clId="{79B30CAA-DCF5-48B3-805C-705E4B9073AA}" dt="2019-10-23T10:50:34.276" v="644" actId="164"/>
          <ac:spMkLst>
            <pc:docMk/>
            <pc:sldMk cId="2615808673" sldId="390"/>
            <ac:spMk id="21" creationId="{42261ED1-5757-4B87-9D54-3AFD6051A6DB}"/>
          </ac:spMkLst>
        </pc:spChg>
        <pc:grpChg chg="add mod">
          <ac:chgData name="Nicola Dockerty" userId="ebcc58ce-2d8c-4ed9-a38e-e6d0a4be1782" providerId="ADAL" clId="{79B30CAA-DCF5-48B3-805C-705E4B9073AA}" dt="2019-10-23T10:51:05.716" v="651" actId="12788"/>
          <ac:grpSpMkLst>
            <pc:docMk/>
            <pc:sldMk cId="2615808673" sldId="390"/>
            <ac:grpSpMk id="3" creationId="{23960D95-35DF-4592-94FB-7DDCCCD680C1}"/>
          </ac:grpSpMkLst>
        </pc:grpChg>
        <pc:grpChg chg="add mod">
          <ac:chgData name="Nicola Dockerty" userId="ebcc58ce-2d8c-4ed9-a38e-e6d0a4be1782" providerId="ADAL" clId="{79B30CAA-DCF5-48B3-805C-705E4B9073AA}" dt="2019-10-23T10:53:46.465" v="736" actId="1036"/>
          <ac:grpSpMkLst>
            <pc:docMk/>
            <pc:sldMk cId="2615808673" sldId="390"/>
            <ac:grpSpMk id="4" creationId="{45FD8816-D75F-41CA-98BD-73DF1839B755}"/>
          </ac:grpSpMkLst>
        </pc:grpChg>
        <pc:grpChg chg="add mod">
          <ac:chgData name="Nicola Dockerty" userId="ebcc58ce-2d8c-4ed9-a38e-e6d0a4be1782" providerId="ADAL" clId="{79B30CAA-DCF5-48B3-805C-705E4B9073AA}" dt="2019-10-23T10:51:05.716" v="651" actId="12788"/>
          <ac:grpSpMkLst>
            <pc:docMk/>
            <pc:sldMk cId="2615808673" sldId="390"/>
            <ac:grpSpMk id="22" creationId="{18FA119F-FA95-47BF-B920-50AD8301E8C8}"/>
          </ac:grpSpMkLst>
        </pc:grpChg>
        <pc:grpChg chg="add mod">
          <ac:chgData name="Nicola Dockerty" userId="ebcc58ce-2d8c-4ed9-a38e-e6d0a4be1782" providerId="ADAL" clId="{79B30CAA-DCF5-48B3-805C-705E4B9073AA}" dt="2019-10-23T10:51:05.716" v="651" actId="12788"/>
          <ac:grpSpMkLst>
            <pc:docMk/>
            <pc:sldMk cId="2615808673" sldId="390"/>
            <ac:grpSpMk id="33" creationId="{9972C585-2DE4-4C33-AA6B-14DFC077567A}"/>
          </ac:grpSpMkLst>
        </pc:grpChg>
        <pc:grpChg chg="add mod">
          <ac:chgData name="Nicola Dockerty" userId="ebcc58ce-2d8c-4ed9-a38e-e6d0a4be1782" providerId="ADAL" clId="{79B30CAA-DCF5-48B3-805C-705E4B9073AA}" dt="2019-10-23T10:51:05.716" v="651" actId="12788"/>
          <ac:grpSpMkLst>
            <pc:docMk/>
            <pc:sldMk cId="2615808673" sldId="390"/>
            <ac:grpSpMk id="44" creationId="{C9D3F953-43AF-4ADC-B8CF-6E04F816FDED}"/>
          </ac:grpSpMkLst>
        </pc:grpChg>
        <pc:grpChg chg="add mod">
          <ac:chgData name="Nicola Dockerty" userId="ebcc58ce-2d8c-4ed9-a38e-e6d0a4be1782" providerId="ADAL" clId="{79B30CAA-DCF5-48B3-805C-705E4B9073AA}" dt="2019-10-23T10:51:05.716" v="651" actId="12788"/>
          <ac:grpSpMkLst>
            <pc:docMk/>
            <pc:sldMk cId="2615808673" sldId="390"/>
            <ac:grpSpMk id="55" creationId="{93F3CC5A-2BB2-4275-BBB5-48E033A4B6B9}"/>
          </ac:grpSpMkLst>
        </pc:grpChg>
        <pc:graphicFrameChg chg="add mod modGraphic">
          <ac:chgData name="Nicola Dockerty" userId="ebcc58ce-2d8c-4ed9-a38e-e6d0a4be1782" providerId="ADAL" clId="{79B30CAA-DCF5-48B3-805C-705E4B9073AA}" dt="2019-10-23T10:53:41.341" v="731" actId="12788"/>
          <ac:graphicFrameMkLst>
            <pc:docMk/>
            <pc:sldMk cId="2615808673" sldId="390"/>
            <ac:graphicFrameMk id="5" creationId="{2569926E-3EAC-4575-91F5-4FB1304CAE40}"/>
          </ac:graphicFrameMkLst>
        </pc:graphicFrameChg>
        <pc:graphicFrameChg chg="del">
          <ac:chgData name="Nicola Dockerty" userId="ebcc58ce-2d8c-4ed9-a38e-e6d0a4be1782" providerId="ADAL" clId="{79B30CAA-DCF5-48B3-805C-705E4B9073AA}" dt="2019-10-23T10:49:06.200" v="526" actId="478"/>
          <ac:graphicFrameMkLst>
            <pc:docMk/>
            <pc:sldMk cId="2615808673" sldId="390"/>
            <ac:graphicFrameMk id="10" creationId="{67F275CC-E770-8847-8EF1-0FD1AFD55E23}"/>
          </ac:graphicFrameMkLst>
        </pc:graphicFrameChg>
        <pc:graphicFrameChg chg="del">
          <ac:chgData name="Nicola Dockerty" userId="ebcc58ce-2d8c-4ed9-a38e-e6d0a4be1782" providerId="ADAL" clId="{79B30CAA-DCF5-48B3-805C-705E4B9073AA}" dt="2019-10-23T10:49:06.200" v="526" actId="478"/>
          <ac:graphicFrameMkLst>
            <pc:docMk/>
            <pc:sldMk cId="2615808673" sldId="390"/>
            <ac:graphicFrameMk id="11" creationId="{AD7D1A38-00FC-5847-B45D-1C1CF20347CD}"/>
          </ac:graphicFrameMkLst>
        </pc:graphicFrameChg>
      </pc:sldChg>
      <pc:sldChg chg="modSp">
        <pc:chgData name="Nicola Dockerty" userId="ebcc58ce-2d8c-4ed9-a38e-e6d0a4be1782" providerId="ADAL" clId="{79B30CAA-DCF5-48B3-805C-705E4B9073AA}" dt="2019-10-23T10:33:59.505" v="24" actId="20577"/>
        <pc:sldMkLst>
          <pc:docMk/>
          <pc:sldMk cId="1729457837" sldId="392"/>
        </pc:sldMkLst>
        <pc:spChg chg="mod">
          <ac:chgData name="Nicola Dockerty" userId="ebcc58ce-2d8c-4ed9-a38e-e6d0a4be1782" providerId="ADAL" clId="{79B30CAA-DCF5-48B3-805C-705E4B9073AA}" dt="2019-10-23T10:33:59.505" v="24" actId="20577"/>
          <ac:spMkLst>
            <pc:docMk/>
            <pc:sldMk cId="1729457837" sldId="392"/>
            <ac:spMk id="19" creationId="{5252A847-DE45-4FA3-A1F8-EEBEB845FF8E}"/>
          </ac:spMkLst>
        </pc:spChg>
      </pc:sldChg>
      <pc:sldChg chg="del">
        <pc:chgData name="Nicola Dockerty" userId="ebcc58ce-2d8c-4ed9-a38e-e6d0a4be1782" providerId="ADAL" clId="{79B30CAA-DCF5-48B3-805C-705E4B9073AA}" dt="2019-10-23T10:44:40.123" v="509" actId="2696"/>
        <pc:sldMkLst>
          <pc:docMk/>
          <pc:sldMk cId="1658113256" sldId="393"/>
        </pc:sldMkLst>
      </pc:sldChg>
      <pc:sldChg chg="del">
        <pc:chgData name="Nicola Dockerty" userId="ebcc58ce-2d8c-4ed9-a38e-e6d0a4be1782" providerId="ADAL" clId="{79B30CAA-DCF5-48B3-805C-705E4B9073AA}" dt="2019-10-23T10:53:51.578" v="737" actId="2696"/>
        <pc:sldMkLst>
          <pc:docMk/>
          <pc:sldMk cId="699693017" sldId="394"/>
        </pc:sldMkLst>
      </pc:sldChg>
      <pc:sldChg chg="del">
        <pc:chgData name="Nicola Dockerty" userId="ebcc58ce-2d8c-4ed9-a38e-e6d0a4be1782" providerId="ADAL" clId="{79B30CAA-DCF5-48B3-805C-705E4B9073AA}" dt="2019-10-23T11:01:00.975" v="786" actId="2696"/>
        <pc:sldMkLst>
          <pc:docMk/>
          <pc:sldMk cId="3254198246" sldId="395"/>
        </pc:sldMkLst>
      </pc:sldChg>
      <pc:sldChg chg="addSp delSp modSp">
        <pc:chgData name="Nicola Dockerty" userId="ebcc58ce-2d8c-4ed9-a38e-e6d0a4be1782" providerId="ADAL" clId="{79B30CAA-DCF5-48B3-805C-705E4B9073AA}" dt="2019-10-23T15:17:14.451" v="1708" actId="20577"/>
        <pc:sldMkLst>
          <pc:docMk/>
          <pc:sldMk cId="1401456597" sldId="396"/>
        </pc:sldMkLst>
        <pc:spChg chg="add mod">
          <ac:chgData name="Nicola Dockerty" userId="ebcc58ce-2d8c-4ed9-a38e-e6d0a4be1782" providerId="ADAL" clId="{79B30CAA-DCF5-48B3-805C-705E4B9073AA}" dt="2019-10-23T15:15:49.214" v="1665" actId="12789"/>
          <ac:spMkLst>
            <pc:docMk/>
            <pc:sldMk cId="1401456597" sldId="396"/>
            <ac:spMk id="2" creationId="{AE0DF7B6-C525-4B27-92DD-473F3ED9B1DC}"/>
          </ac:spMkLst>
        </pc:spChg>
        <pc:spChg chg="mod">
          <ac:chgData name="Nicola Dockerty" userId="ebcc58ce-2d8c-4ed9-a38e-e6d0a4be1782" providerId="ADAL" clId="{79B30CAA-DCF5-48B3-805C-705E4B9073AA}" dt="2019-10-23T15:17:14.451" v="1708" actId="20577"/>
          <ac:spMkLst>
            <pc:docMk/>
            <pc:sldMk cId="1401456597" sldId="396"/>
            <ac:spMk id="19" creationId="{5252A847-DE45-4FA3-A1F8-EEBEB845FF8E}"/>
          </ac:spMkLst>
        </pc:spChg>
        <pc:spChg chg="mod topLvl">
          <ac:chgData name="Nicola Dockerty" userId="ebcc58ce-2d8c-4ed9-a38e-e6d0a4be1782" providerId="ADAL" clId="{79B30CAA-DCF5-48B3-805C-705E4B9073AA}" dt="2019-10-23T15:17:00.205" v="1675" actId="164"/>
          <ac:spMkLst>
            <pc:docMk/>
            <pc:sldMk cId="1401456597" sldId="396"/>
            <ac:spMk id="21" creationId="{E4279A7E-714C-4483-BA38-B1C7FB739845}"/>
          </ac:spMkLst>
        </pc:spChg>
        <pc:spChg chg="mod topLvl">
          <ac:chgData name="Nicola Dockerty" userId="ebcc58ce-2d8c-4ed9-a38e-e6d0a4be1782" providerId="ADAL" clId="{79B30CAA-DCF5-48B3-805C-705E4B9073AA}" dt="2019-10-23T15:17:00.205" v="1675" actId="164"/>
          <ac:spMkLst>
            <pc:docMk/>
            <pc:sldMk cId="1401456597" sldId="396"/>
            <ac:spMk id="22" creationId="{50BDB644-4176-455F-B53E-6DEB0ACEFE55}"/>
          </ac:spMkLst>
        </pc:spChg>
        <pc:spChg chg="mod topLvl">
          <ac:chgData name="Nicola Dockerty" userId="ebcc58ce-2d8c-4ed9-a38e-e6d0a4be1782" providerId="ADAL" clId="{79B30CAA-DCF5-48B3-805C-705E4B9073AA}" dt="2019-10-23T15:17:00.205" v="1675" actId="164"/>
          <ac:spMkLst>
            <pc:docMk/>
            <pc:sldMk cId="1401456597" sldId="396"/>
            <ac:spMk id="23" creationId="{72F4C40B-94B1-4C32-AE7E-9481D4CDBAE3}"/>
          </ac:spMkLst>
        </pc:spChg>
        <pc:spChg chg="mod topLvl">
          <ac:chgData name="Nicola Dockerty" userId="ebcc58ce-2d8c-4ed9-a38e-e6d0a4be1782" providerId="ADAL" clId="{79B30CAA-DCF5-48B3-805C-705E4B9073AA}" dt="2019-10-23T15:17:00.205" v="1675" actId="164"/>
          <ac:spMkLst>
            <pc:docMk/>
            <pc:sldMk cId="1401456597" sldId="396"/>
            <ac:spMk id="24" creationId="{5E324573-BA46-400F-A592-0883216C6534}"/>
          </ac:spMkLst>
        </pc:spChg>
        <pc:spChg chg="mod topLvl">
          <ac:chgData name="Nicola Dockerty" userId="ebcc58ce-2d8c-4ed9-a38e-e6d0a4be1782" providerId="ADAL" clId="{79B30CAA-DCF5-48B3-805C-705E4B9073AA}" dt="2019-10-23T15:17:00.205" v="1675" actId="164"/>
          <ac:spMkLst>
            <pc:docMk/>
            <pc:sldMk cId="1401456597" sldId="396"/>
            <ac:spMk id="25" creationId="{4A2C50AC-722B-4C59-9C2E-E751D2626204}"/>
          </ac:spMkLst>
        </pc:spChg>
        <pc:spChg chg="mod topLvl">
          <ac:chgData name="Nicola Dockerty" userId="ebcc58ce-2d8c-4ed9-a38e-e6d0a4be1782" providerId="ADAL" clId="{79B30CAA-DCF5-48B3-805C-705E4B9073AA}" dt="2019-10-23T15:17:00.205" v="1675" actId="164"/>
          <ac:spMkLst>
            <pc:docMk/>
            <pc:sldMk cId="1401456597" sldId="396"/>
            <ac:spMk id="26" creationId="{266DF460-8A67-47B6-8065-CCE61080AABC}"/>
          </ac:spMkLst>
        </pc:spChg>
        <pc:spChg chg="del mod">
          <ac:chgData name="Nicola Dockerty" userId="ebcc58ce-2d8c-4ed9-a38e-e6d0a4be1782" providerId="ADAL" clId="{79B30CAA-DCF5-48B3-805C-705E4B9073AA}" dt="2019-10-23T11:03:08.393" v="844" actId="478"/>
          <ac:spMkLst>
            <pc:docMk/>
            <pc:sldMk cId="1401456597" sldId="396"/>
            <ac:spMk id="30" creationId="{7D188E28-CCBF-4A18-8A93-93BF1A20797A}"/>
          </ac:spMkLst>
        </pc:spChg>
        <pc:spChg chg="add mod">
          <ac:chgData name="Nicola Dockerty" userId="ebcc58ce-2d8c-4ed9-a38e-e6d0a4be1782" providerId="ADAL" clId="{79B30CAA-DCF5-48B3-805C-705E4B9073AA}" dt="2019-10-23T15:15:54.496" v="1666" actId="12789"/>
          <ac:spMkLst>
            <pc:docMk/>
            <pc:sldMk cId="1401456597" sldId="396"/>
            <ac:spMk id="31" creationId="{965D06DA-00C1-44D5-B0B5-C81C3070A03B}"/>
          </ac:spMkLst>
        </pc:spChg>
        <pc:spChg chg="add mod">
          <ac:chgData name="Nicola Dockerty" userId="ebcc58ce-2d8c-4ed9-a38e-e6d0a4be1782" providerId="ADAL" clId="{79B30CAA-DCF5-48B3-805C-705E4B9073AA}" dt="2019-10-23T15:16:01.512" v="1667" actId="12789"/>
          <ac:spMkLst>
            <pc:docMk/>
            <pc:sldMk cId="1401456597" sldId="396"/>
            <ac:spMk id="32" creationId="{A074DC2D-9534-4898-8B85-076F6D3753DB}"/>
          </ac:spMkLst>
        </pc:spChg>
        <pc:grpChg chg="add mod">
          <ac:chgData name="Nicola Dockerty" userId="ebcc58ce-2d8c-4ed9-a38e-e6d0a4be1782" providerId="ADAL" clId="{79B30CAA-DCF5-48B3-805C-705E4B9073AA}" dt="2019-10-23T15:17:00.205" v="1675" actId="164"/>
          <ac:grpSpMkLst>
            <pc:docMk/>
            <pc:sldMk cId="1401456597" sldId="396"/>
            <ac:grpSpMk id="3" creationId="{2000E557-E1A3-479D-B6AD-C6475C405588}"/>
          </ac:grpSpMkLst>
        </pc:grpChg>
        <pc:grpChg chg="del mod">
          <ac:chgData name="Nicola Dockerty" userId="ebcc58ce-2d8c-4ed9-a38e-e6d0a4be1782" providerId="ADAL" clId="{79B30CAA-DCF5-48B3-805C-705E4B9073AA}" dt="2019-10-23T15:15:41.572" v="1664" actId="165"/>
          <ac:grpSpMkLst>
            <pc:docMk/>
            <pc:sldMk cId="1401456597" sldId="396"/>
            <ac:grpSpMk id="20" creationId="{CA96C2F1-ED5C-4793-A47C-1DC5E635E925}"/>
          </ac:grpSpMkLst>
        </pc:grpChg>
        <pc:picChg chg="mod">
          <ac:chgData name="Nicola Dockerty" userId="ebcc58ce-2d8c-4ed9-a38e-e6d0a4be1782" providerId="ADAL" clId="{79B30CAA-DCF5-48B3-805C-705E4B9073AA}" dt="2019-10-23T15:16:25.447" v="1672" actId="1076"/>
          <ac:picMkLst>
            <pc:docMk/>
            <pc:sldMk cId="1401456597" sldId="396"/>
            <ac:picMk id="8" creationId="{D9426B6B-94AA-4D9B-BC63-8F0BC9ED5115}"/>
          </ac:picMkLst>
        </pc:picChg>
        <pc:cxnChg chg="del">
          <ac:chgData name="Nicola Dockerty" userId="ebcc58ce-2d8c-4ed9-a38e-e6d0a4be1782" providerId="ADAL" clId="{79B30CAA-DCF5-48B3-805C-705E4B9073AA}" dt="2019-10-23T11:03:19.594" v="845" actId="478"/>
          <ac:cxnSpMkLst>
            <pc:docMk/>
            <pc:sldMk cId="1401456597" sldId="396"/>
            <ac:cxnSpMk id="27" creationId="{7AEE66FF-7F43-4C24-B8BE-1B44AD5B454B}"/>
          </ac:cxnSpMkLst>
        </pc:cxnChg>
        <pc:cxnChg chg="del">
          <ac:chgData name="Nicola Dockerty" userId="ebcc58ce-2d8c-4ed9-a38e-e6d0a4be1782" providerId="ADAL" clId="{79B30CAA-DCF5-48B3-805C-705E4B9073AA}" dt="2019-10-23T11:03:22.209" v="846" actId="478"/>
          <ac:cxnSpMkLst>
            <pc:docMk/>
            <pc:sldMk cId="1401456597" sldId="396"/>
            <ac:cxnSpMk id="28" creationId="{DE0B8890-9918-4638-B8C4-AC0BC2EAC06F}"/>
          </ac:cxnSpMkLst>
        </pc:cxnChg>
        <pc:cxnChg chg="del">
          <ac:chgData name="Nicola Dockerty" userId="ebcc58ce-2d8c-4ed9-a38e-e6d0a4be1782" providerId="ADAL" clId="{79B30CAA-DCF5-48B3-805C-705E4B9073AA}" dt="2019-10-23T11:03:24.400" v="847" actId="478"/>
          <ac:cxnSpMkLst>
            <pc:docMk/>
            <pc:sldMk cId="1401456597" sldId="396"/>
            <ac:cxnSpMk id="29" creationId="{92379028-4425-4CD0-9AD5-C3AB41A35D46}"/>
          </ac:cxnSpMkLst>
        </pc:cxnChg>
      </pc:sldChg>
      <pc:sldChg chg="del">
        <pc:chgData name="Nicola Dockerty" userId="ebcc58ce-2d8c-4ed9-a38e-e6d0a4be1782" providerId="ADAL" clId="{79B30CAA-DCF5-48B3-805C-705E4B9073AA}" dt="2019-10-23T11:02:48.199" v="813" actId="2696"/>
        <pc:sldMkLst>
          <pc:docMk/>
          <pc:sldMk cId="2388669102" sldId="397"/>
        </pc:sldMkLst>
      </pc:sldChg>
      <pc:sldChg chg="del">
        <pc:chgData name="Nicola Dockerty" userId="ebcc58ce-2d8c-4ed9-a38e-e6d0a4be1782" providerId="ADAL" clId="{79B30CAA-DCF5-48B3-805C-705E4B9073AA}" dt="2019-10-23T11:07:46.178" v="1204" actId="2696"/>
        <pc:sldMkLst>
          <pc:docMk/>
          <pc:sldMk cId="2349521167" sldId="402"/>
        </pc:sldMkLst>
      </pc:sldChg>
      <pc:sldChg chg="del">
        <pc:chgData name="Nicola Dockerty" userId="ebcc58ce-2d8c-4ed9-a38e-e6d0a4be1782" providerId="ADAL" clId="{79B30CAA-DCF5-48B3-805C-705E4B9073AA}" dt="2019-10-23T11:07:50.152" v="1205" actId="2696"/>
        <pc:sldMkLst>
          <pc:docMk/>
          <pc:sldMk cId="1202418880" sldId="403"/>
        </pc:sldMkLst>
      </pc:sldChg>
      <pc:sldChg chg="del">
        <pc:chgData name="Nicola Dockerty" userId="ebcc58ce-2d8c-4ed9-a38e-e6d0a4be1782" providerId="ADAL" clId="{79B30CAA-DCF5-48B3-805C-705E4B9073AA}" dt="2019-10-23T11:15:49.956" v="1644" actId="2696"/>
        <pc:sldMkLst>
          <pc:docMk/>
          <pc:sldMk cId="252398214" sldId="404"/>
        </pc:sldMkLst>
      </pc:sldChg>
      <pc:sldChg chg="del">
        <pc:chgData name="Nicola Dockerty" userId="ebcc58ce-2d8c-4ed9-a38e-e6d0a4be1782" providerId="ADAL" clId="{79B30CAA-DCF5-48B3-805C-705E4B9073AA}" dt="2019-10-23T11:15:50.889" v="1645" actId="2696"/>
        <pc:sldMkLst>
          <pc:docMk/>
          <pc:sldMk cId="2378952691" sldId="405"/>
        </pc:sldMkLst>
      </pc:sldChg>
      <pc:sldChg chg="add">
        <pc:chgData name="Nicola Dockerty" userId="ebcc58ce-2d8c-4ed9-a38e-e6d0a4be1782" providerId="ADAL" clId="{79B30CAA-DCF5-48B3-805C-705E4B9073AA}" dt="2019-10-23T10:32:41.229" v="0"/>
        <pc:sldMkLst>
          <pc:docMk/>
          <pc:sldMk cId="2083701001" sldId="406"/>
        </pc:sldMkLst>
      </pc:sldChg>
      <pc:sldChg chg="modSp add">
        <pc:chgData name="Nicola Dockerty" userId="ebcc58ce-2d8c-4ed9-a38e-e6d0a4be1782" providerId="ADAL" clId="{79B30CAA-DCF5-48B3-805C-705E4B9073AA}" dt="2019-10-23T10:39:40.443" v="170" actId="207"/>
        <pc:sldMkLst>
          <pc:docMk/>
          <pc:sldMk cId="3897562522" sldId="407"/>
        </pc:sldMkLst>
        <pc:spChg chg="mod">
          <ac:chgData name="Nicola Dockerty" userId="ebcc58ce-2d8c-4ed9-a38e-e6d0a4be1782" providerId="ADAL" clId="{79B30CAA-DCF5-48B3-805C-705E4B9073AA}" dt="2019-10-23T10:39:40.443" v="170" actId="207"/>
          <ac:spMkLst>
            <pc:docMk/>
            <pc:sldMk cId="3897562522" sldId="407"/>
            <ac:spMk id="19" creationId="{5252A847-DE45-4FA3-A1F8-EEBEB845FF8E}"/>
          </ac:spMkLst>
        </pc:spChg>
      </pc:sldChg>
      <pc:sldChg chg="modSp add">
        <pc:chgData name="Nicola Dockerty" userId="ebcc58ce-2d8c-4ed9-a38e-e6d0a4be1782" providerId="ADAL" clId="{79B30CAA-DCF5-48B3-805C-705E4B9073AA}" dt="2019-10-23T10:45:07.800" v="519" actId="404"/>
        <pc:sldMkLst>
          <pc:docMk/>
          <pc:sldMk cId="3705817904" sldId="408"/>
        </pc:sldMkLst>
        <pc:graphicFrameChg chg="mod modGraphic">
          <ac:chgData name="Nicola Dockerty" userId="ebcc58ce-2d8c-4ed9-a38e-e6d0a4be1782" providerId="ADAL" clId="{79B30CAA-DCF5-48B3-805C-705E4B9073AA}" dt="2019-10-23T10:45:07.800" v="519" actId="404"/>
          <ac:graphicFrameMkLst>
            <pc:docMk/>
            <pc:sldMk cId="3705817904" sldId="408"/>
            <ac:graphicFrameMk id="9" creationId="{31F97A39-B2DF-8D4A-9022-3EC80AD6B418}"/>
          </ac:graphicFrameMkLst>
        </pc:graphicFrameChg>
      </pc:sldChg>
      <pc:sldChg chg="addSp modSp add">
        <pc:chgData name="Nicola Dockerty" userId="ebcc58ce-2d8c-4ed9-a38e-e6d0a4be1782" providerId="ADAL" clId="{79B30CAA-DCF5-48B3-805C-705E4B9073AA}" dt="2019-10-23T10:55:20.346" v="771" actId="1037"/>
        <pc:sldMkLst>
          <pc:docMk/>
          <pc:sldMk cId="1384255023" sldId="409"/>
        </pc:sldMkLst>
        <pc:spChg chg="add mod">
          <ac:chgData name="Nicola Dockerty" userId="ebcc58ce-2d8c-4ed9-a38e-e6d0a4be1782" providerId="ADAL" clId="{79B30CAA-DCF5-48B3-805C-705E4B9073AA}" dt="2019-10-23T10:55:20.346" v="771" actId="1037"/>
          <ac:spMkLst>
            <pc:docMk/>
            <pc:sldMk cId="1384255023" sldId="409"/>
            <ac:spMk id="6" creationId="{8B100509-51D1-4476-8EF4-7487412F06BF}"/>
          </ac:spMkLst>
        </pc:spChg>
        <pc:graphicFrameChg chg="modGraphic">
          <ac:chgData name="Nicola Dockerty" userId="ebcc58ce-2d8c-4ed9-a38e-e6d0a4be1782" providerId="ADAL" clId="{79B30CAA-DCF5-48B3-805C-705E4B9073AA}" dt="2019-10-23T10:54:16.062" v="740" actId="207"/>
          <ac:graphicFrameMkLst>
            <pc:docMk/>
            <pc:sldMk cId="1384255023" sldId="409"/>
            <ac:graphicFrameMk id="5" creationId="{2569926E-3EAC-4575-91F5-4FB1304CAE40}"/>
          </ac:graphicFrameMkLst>
        </pc:graphicFrameChg>
      </pc:sldChg>
      <pc:sldChg chg="modSp add">
        <pc:chgData name="Nicola Dockerty" userId="ebcc58ce-2d8c-4ed9-a38e-e6d0a4be1782" providerId="ADAL" clId="{79B30CAA-DCF5-48B3-805C-705E4B9073AA}" dt="2019-10-23T15:18:33.962" v="1716" actId="207"/>
        <pc:sldMkLst>
          <pc:docMk/>
          <pc:sldMk cId="2411488158" sldId="410"/>
        </pc:sldMkLst>
        <pc:graphicFrameChg chg="mod modGraphic">
          <ac:chgData name="Nicola Dockerty" userId="ebcc58ce-2d8c-4ed9-a38e-e6d0a4be1782" providerId="ADAL" clId="{79B30CAA-DCF5-48B3-805C-705E4B9073AA}" dt="2019-10-23T11:02:00.244" v="807"/>
          <ac:graphicFrameMkLst>
            <pc:docMk/>
            <pc:sldMk cId="2411488158" sldId="410"/>
            <ac:graphicFrameMk id="6" creationId="{2577B651-31F4-4656-8478-C80ED974FA39}"/>
          </ac:graphicFrameMkLst>
        </pc:graphicFrameChg>
        <pc:graphicFrameChg chg="mod modGraphic">
          <ac:chgData name="Nicola Dockerty" userId="ebcc58ce-2d8c-4ed9-a38e-e6d0a4be1782" providerId="ADAL" clId="{79B30CAA-DCF5-48B3-805C-705E4B9073AA}" dt="2019-10-23T15:18:33.962" v="1716" actId="207"/>
          <ac:graphicFrameMkLst>
            <pc:docMk/>
            <pc:sldMk cId="2411488158" sldId="410"/>
            <ac:graphicFrameMk id="9" creationId="{BE2FDB80-E7DF-4183-BB04-2AD104487A94}"/>
          </ac:graphicFrameMkLst>
        </pc:graphicFrameChg>
      </pc:sldChg>
      <pc:sldChg chg="addSp delSp modSp add">
        <pc:chgData name="Nicola Dockerty" userId="ebcc58ce-2d8c-4ed9-a38e-e6d0a4be1782" providerId="ADAL" clId="{79B30CAA-DCF5-48B3-805C-705E4B9073AA}" dt="2019-10-23T11:06:55.708" v="1123" actId="20577"/>
        <pc:sldMkLst>
          <pc:docMk/>
          <pc:sldMk cId="3334970963" sldId="411"/>
        </pc:sldMkLst>
        <pc:spChg chg="del">
          <ac:chgData name="Nicola Dockerty" userId="ebcc58ce-2d8c-4ed9-a38e-e6d0a4be1782" providerId="ADAL" clId="{79B30CAA-DCF5-48B3-805C-705E4B9073AA}" dt="2019-10-23T11:04:28.571" v="860" actId="478"/>
          <ac:spMkLst>
            <pc:docMk/>
            <pc:sldMk cId="3334970963" sldId="411"/>
            <ac:spMk id="2" creationId="{AE0DF7B6-C525-4B27-92DD-473F3ED9B1DC}"/>
          </ac:spMkLst>
        </pc:spChg>
        <pc:spChg chg="add mod">
          <ac:chgData name="Nicola Dockerty" userId="ebcc58ce-2d8c-4ed9-a38e-e6d0a4be1782" providerId="ADAL" clId="{79B30CAA-DCF5-48B3-805C-705E4B9073AA}" dt="2019-10-23T11:06:38.436" v="1068" actId="14100"/>
          <ac:spMkLst>
            <pc:docMk/>
            <pc:sldMk cId="3334970963" sldId="411"/>
            <ac:spMk id="17" creationId="{E9B5E591-AE51-4E37-856E-D1B1A0D1DFA9}"/>
          </ac:spMkLst>
        </pc:spChg>
        <pc:spChg chg="mod">
          <ac:chgData name="Nicola Dockerty" userId="ebcc58ce-2d8c-4ed9-a38e-e6d0a4be1782" providerId="ADAL" clId="{79B30CAA-DCF5-48B3-805C-705E4B9073AA}" dt="2019-10-23T11:06:55.708" v="1123" actId="20577"/>
          <ac:spMkLst>
            <pc:docMk/>
            <pc:sldMk cId="3334970963" sldId="411"/>
            <ac:spMk id="19" creationId="{5252A847-DE45-4FA3-A1F8-EEBEB845FF8E}"/>
          </ac:spMkLst>
        </pc:spChg>
        <pc:spChg chg="del">
          <ac:chgData name="Nicola Dockerty" userId="ebcc58ce-2d8c-4ed9-a38e-e6d0a4be1782" providerId="ADAL" clId="{79B30CAA-DCF5-48B3-805C-705E4B9073AA}" dt="2019-10-23T11:04:28.571" v="860" actId="478"/>
          <ac:spMkLst>
            <pc:docMk/>
            <pc:sldMk cId="3334970963" sldId="411"/>
            <ac:spMk id="31" creationId="{965D06DA-00C1-44D5-B0B5-C81C3070A03B}"/>
          </ac:spMkLst>
        </pc:spChg>
        <pc:spChg chg="del">
          <ac:chgData name="Nicola Dockerty" userId="ebcc58ce-2d8c-4ed9-a38e-e6d0a4be1782" providerId="ADAL" clId="{79B30CAA-DCF5-48B3-805C-705E4B9073AA}" dt="2019-10-23T11:04:28.571" v="860" actId="478"/>
          <ac:spMkLst>
            <pc:docMk/>
            <pc:sldMk cId="3334970963" sldId="411"/>
            <ac:spMk id="32" creationId="{A074DC2D-9534-4898-8B85-076F6D3753DB}"/>
          </ac:spMkLst>
        </pc:spChg>
        <pc:grpChg chg="del">
          <ac:chgData name="Nicola Dockerty" userId="ebcc58ce-2d8c-4ed9-a38e-e6d0a4be1782" providerId="ADAL" clId="{79B30CAA-DCF5-48B3-805C-705E4B9073AA}" dt="2019-10-23T11:04:28.571" v="860" actId="478"/>
          <ac:grpSpMkLst>
            <pc:docMk/>
            <pc:sldMk cId="3334970963" sldId="411"/>
            <ac:grpSpMk id="20" creationId="{CA96C2F1-ED5C-4793-A47C-1DC5E635E925}"/>
          </ac:grpSpMkLst>
        </pc:grpChg>
        <pc:picChg chg="add mod">
          <ac:chgData name="Nicola Dockerty" userId="ebcc58ce-2d8c-4ed9-a38e-e6d0a4be1782" providerId="ADAL" clId="{79B30CAA-DCF5-48B3-805C-705E4B9073AA}" dt="2019-10-23T11:06:33.960" v="1067" actId="1038"/>
          <ac:picMkLst>
            <pc:docMk/>
            <pc:sldMk cId="3334970963" sldId="411"/>
            <ac:picMk id="16" creationId="{1E097530-32EC-432C-8332-5F18F5069578}"/>
          </ac:picMkLst>
        </pc:picChg>
      </pc:sldChg>
      <pc:sldChg chg="modSp add">
        <pc:chgData name="Nicola Dockerty" userId="ebcc58ce-2d8c-4ed9-a38e-e6d0a4be1782" providerId="ADAL" clId="{79B30CAA-DCF5-48B3-805C-705E4B9073AA}" dt="2019-10-23T11:07:18.410" v="1165" actId="5793"/>
        <pc:sldMkLst>
          <pc:docMk/>
          <pc:sldMk cId="3322217762" sldId="412"/>
        </pc:sldMkLst>
        <pc:spChg chg="mod">
          <ac:chgData name="Nicola Dockerty" userId="ebcc58ce-2d8c-4ed9-a38e-e6d0a4be1782" providerId="ADAL" clId="{79B30CAA-DCF5-48B3-805C-705E4B9073AA}" dt="2019-10-23T11:07:18.410" v="1165" actId="5793"/>
          <ac:spMkLst>
            <pc:docMk/>
            <pc:sldMk cId="3322217762" sldId="412"/>
            <ac:spMk id="19" creationId="{5252A847-DE45-4FA3-A1F8-EEBEB845FF8E}"/>
          </ac:spMkLst>
        </pc:spChg>
      </pc:sldChg>
      <pc:sldChg chg="modSp add">
        <pc:chgData name="Nicola Dockerty" userId="ebcc58ce-2d8c-4ed9-a38e-e6d0a4be1782" providerId="ADAL" clId="{79B30CAA-DCF5-48B3-805C-705E4B9073AA}" dt="2019-10-23T11:19:55.443" v="1657" actId="20577"/>
        <pc:sldMkLst>
          <pc:docMk/>
          <pc:sldMk cId="4263730261" sldId="413"/>
        </pc:sldMkLst>
        <pc:spChg chg="mod">
          <ac:chgData name="Nicola Dockerty" userId="ebcc58ce-2d8c-4ed9-a38e-e6d0a4be1782" providerId="ADAL" clId="{79B30CAA-DCF5-48B3-805C-705E4B9073AA}" dt="2019-10-23T11:19:55.443" v="1657" actId="20577"/>
          <ac:spMkLst>
            <pc:docMk/>
            <pc:sldMk cId="4263730261" sldId="413"/>
            <ac:spMk id="19" creationId="{5252A847-DE45-4FA3-A1F8-EEBEB845FF8E}"/>
          </ac:spMkLst>
        </pc:spChg>
      </pc:sldChg>
      <pc:sldChg chg="addSp delSp modSp add del">
        <pc:chgData name="Nicola Dockerty" userId="ebcc58ce-2d8c-4ed9-a38e-e6d0a4be1782" providerId="ADAL" clId="{79B30CAA-DCF5-48B3-805C-705E4B9073AA}" dt="2019-10-23T11:15:34.826" v="1641" actId="2696"/>
        <pc:sldMkLst>
          <pc:docMk/>
          <pc:sldMk cId="2253317655" sldId="414"/>
        </pc:sldMkLst>
        <pc:spChg chg="del">
          <ac:chgData name="Nicola Dockerty" userId="ebcc58ce-2d8c-4ed9-a38e-e6d0a4be1782" providerId="ADAL" clId="{79B30CAA-DCF5-48B3-805C-705E4B9073AA}" dt="2019-10-23T11:08:14.325" v="1218" actId="478"/>
          <ac:spMkLst>
            <pc:docMk/>
            <pc:sldMk cId="2253317655" sldId="414"/>
            <ac:spMk id="17" creationId="{E9B5E591-AE51-4E37-856E-D1B1A0D1DFA9}"/>
          </ac:spMkLst>
        </pc:spChg>
        <pc:spChg chg="mod">
          <ac:chgData name="Nicola Dockerty" userId="ebcc58ce-2d8c-4ed9-a38e-e6d0a4be1782" providerId="ADAL" clId="{79B30CAA-DCF5-48B3-805C-705E4B9073AA}" dt="2019-10-23T11:11:31.339" v="1347" actId="20577"/>
          <ac:spMkLst>
            <pc:docMk/>
            <pc:sldMk cId="2253317655" sldId="414"/>
            <ac:spMk id="19" creationId="{5252A847-DE45-4FA3-A1F8-EEBEB845FF8E}"/>
          </ac:spMkLst>
        </pc:spChg>
        <pc:grpChg chg="add mod">
          <ac:chgData name="Nicola Dockerty" userId="ebcc58ce-2d8c-4ed9-a38e-e6d0a4be1782" providerId="ADAL" clId="{79B30CAA-DCF5-48B3-805C-705E4B9073AA}" dt="2019-10-23T11:13:02.804" v="1438" actId="1036"/>
          <ac:grpSpMkLst>
            <pc:docMk/>
            <pc:sldMk cId="2253317655" sldId="414"/>
            <ac:grpSpMk id="4" creationId="{0DD6E74E-9C9E-49D7-B54F-C861E1E80CA9}"/>
          </ac:grpSpMkLst>
        </pc:grpChg>
        <pc:picChg chg="add mod modCrop">
          <ac:chgData name="Nicola Dockerty" userId="ebcc58ce-2d8c-4ed9-a38e-e6d0a4be1782" providerId="ADAL" clId="{79B30CAA-DCF5-48B3-805C-705E4B9073AA}" dt="2019-10-23T11:10:05.033" v="1267" actId="164"/>
          <ac:picMkLst>
            <pc:docMk/>
            <pc:sldMk cId="2253317655" sldId="414"/>
            <ac:picMk id="3" creationId="{8C91E24A-89D3-4371-846D-37171F5EBFE7}"/>
          </ac:picMkLst>
        </pc:picChg>
        <pc:picChg chg="add mod">
          <ac:chgData name="Nicola Dockerty" userId="ebcc58ce-2d8c-4ed9-a38e-e6d0a4be1782" providerId="ADAL" clId="{79B30CAA-DCF5-48B3-805C-705E4B9073AA}" dt="2019-10-23T11:10:05.033" v="1267" actId="164"/>
          <ac:picMkLst>
            <pc:docMk/>
            <pc:sldMk cId="2253317655" sldId="414"/>
            <ac:picMk id="10" creationId="{36959FCC-AEE7-4425-BD09-FDE4ADD3B8CD}"/>
          </ac:picMkLst>
        </pc:picChg>
        <pc:picChg chg="add mod">
          <ac:chgData name="Nicola Dockerty" userId="ebcc58ce-2d8c-4ed9-a38e-e6d0a4be1782" providerId="ADAL" clId="{79B30CAA-DCF5-48B3-805C-705E4B9073AA}" dt="2019-10-23T11:10:05.033" v="1267" actId="164"/>
          <ac:picMkLst>
            <pc:docMk/>
            <pc:sldMk cId="2253317655" sldId="414"/>
            <ac:picMk id="11" creationId="{87379644-2289-42BF-B1BA-B1BC1E0970A8}"/>
          </ac:picMkLst>
        </pc:picChg>
        <pc:picChg chg="add mod">
          <ac:chgData name="Nicola Dockerty" userId="ebcc58ce-2d8c-4ed9-a38e-e6d0a4be1782" providerId="ADAL" clId="{79B30CAA-DCF5-48B3-805C-705E4B9073AA}" dt="2019-10-23T11:10:05.033" v="1267" actId="164"/>
          <ac:picMkLst>
            <pc:docMk/>
            <pc:sldMk cId="2253317655" sldId="414"/>
            <ac:picMk id="12" creationId="{2DAC638F-DB53-4F78-AA1C-28EB4A857DA3}"/>
          </ac:picMkLst>
        </pc:picChg>
        <pc:picChg chg="add mod">
          <ac:chgData name="Nicola Dockerty" userId="ebcc58ce-2d8c-4ed9-a38e-e6d0a4be1782" providerId="ADAL" clId="{79B30CAA-DCF5-48B3-805C-705E4B9073AA}" dt="2019-10-23T11:10:05.033" v="1267" actId="164"/>
          <ac:picMkLst>
            <pc:docMk/>
            <pc:sldMk cId="2253317655" sldId="414"/>
            <ac:picMk id="13" creationId="{6EEB6926-A0FC-456A-AA5F-2DA109B99F1C}"/>
          </ac:picMkLst>
        </pc:picChg>
        <pc:picChg chg="add mod">
          <ac:chgData name="Nicola Dockerty" userId="ebcc58ce-2d8c-4ed9-a38e-e6d0a4be1782" providerId="ADAL" clId="{79B30CAA-DCF5-48B3-805C-705E4B9073AA}" dt="2019-10-23T11:10:05.033" v="1267" actId="164"/>
          <ac:picMkLst>
            <pc:docMk/>
            <pc:sldMk cId="2253317655" sldId="414"/>
            <ac:picMk id="14" creationId="{336EFBB4-7564-4225-ACE5-55A1A0F3765E}"/>
          </ac:picMkLst>
        </pc:picChg>
        <pc:picChg chg="add mod">
          <ac:chgData name="Nicola Dockerty" userId="ebcc58ce-2d8c-4ed9-a38e-e6d0a4be1782" providerId="ADAL" clId="{79B30CAA-DCF5-48B3-805C-705E4B9073AA}" dt="2019-10-23T11:10:05.033" v="1267" actId="164"/>
          <ac:picMkLst>
            <pc:docMk/>
            <pc:sldMk cId="2253317655" sldId="414"/>
            <ac:picMk id="15" creationId="{D95F4CCE-98D2-4E6E-BF8A-D1619B1BDE6C}"/>
          </ac:picMkLst>
        </pc:picChg>
        <pc:picChg chg="del">
          <ac:chgData name="Nicola Dockerty" userId="ebcc58ce-2d8c-4ed9-a38e-e6d0a4be1782" providerId="ADAL" clId="{79B30CAA-DCF5-48B3-805C-705E4B9073AA}" dt="2019-10-23T11:08:14.325" v="1218" actId="478"/>
          <ac:picMkLst>
            <pc:docMk/>
            <pc:sldMk cId="2253317655" sldId="414"/>
            <ac:picMk id="16" creationId="{1E097530-32EC-432C-8332-5F18F5069578}"/>
          </ac:picMkLst>
        </pc:picChg>
        <pc:picChg chg="add mod">
          <ac:chgData name="Nicola Dockerty" userId="ebcc58ce-2d8c-4ed9-a38e-e6d0a4be1782" providerId="ADAL" clId="{79B30CAA-DCF5-48B3-805C-705E4B9073AA}" dt="2019-10-23T11:10:05.033" v="1267" actId="164"/>
          <ac:picMkLst>
            <pc:docMk/>
            <pc:sldMk cId="2253317655" sldId="414"/>
            <ac:picMk id="20" creationId="{42160255-6CCA-4A47-A780-B3CE719A5826}"/>
          </ac:picMkLst>
        </pc:picChg>
        <pc:picChg chg="add mod">
          <ac:chgData name="Nicola Dockerty" userId="ebcc58ce-2d8c-4ed9-a38e-e6d0a4be1782" providerId="ADAL" clId="{79B30CAA-DCF5-48B3-805C-705E4B9073AA}" dt="2019-10-23T11:10:05.033" v="1267" actId="164"/>
          <ac:picMkLst>
            <pc:docMk/>
            <pc:sldMk cId="2253317655" sldId="414"/>
            <ac:picMk id="21" creationId="{E140C0EA-3990-4CBD-8B93-D6583FAD4C7D}"/>
          </ac:picMkLst>
        </pc:picChg>
        <pc:picChg chg="add mod">
          <ac:chgData name="Nicola Dockerty" userId="ebcc58ce-2d8c-4ed9-a38e-e6d0a4be1782" providerId="ADAL" clId="{79B30CAA-DCF5-48B3-805C-705E4B9073AA}" dt="2019-10-23T11:10:05.033" v="1267" actId="164"/>
          <ac:picMkLst>
            <pc:docMk/>
            <pc:sldMk cId="2253317655" sldId="414"/>
            <ac:picMk id="22" creationId="{1E7C4455-627B-4EA3-B33E-0661859D8751}"/>
          </ac:picMkLst>
        </pc:picChg>
      </pc:sldChg>
      <pc:sldChg chg="modSp add">
        <pc:chgData name="Nicola Dockerty" userId="ebcc58ce-2d8c-4ed9-a38e-e6d0a4be1782" providerId="ADAL" clId="{79B30CAA-DCF5-48B3-805C-705E4B9073AA}" dt="2019-10-23T11:15:44.645" v="1643" actId="6549"/>
        <pc:sldMkLst>
          <pc:docMk/>
          <pc:sldMk cId="797208625" sldId="415"/>
        </pc:sldMkLst>
        <pc:spChg chg="mod">
          <ac:chgData name="Nicola Dockerty" userId="ebcc58ce-2d8c-4ed9-a38e-e6d0a4be1782" providerId="ADAL" clId="{79B30CAA-DCF5-48B3-805C-705E4B9073AA}" dt="2019-10-23T11:15:44.645" v="1643" actId="6549"/>
          <ac:spMkLst>
            <pc:docMk/>
            <pc:sldMk cId="797208625" sldId="415"/>
            <ac:spMk id="19" creationId="{5252A847-DE45-4FA3-A1F8-EEBEB845FF8E}"/>
          </ac:spMkLst>
        </pc:spChg>
        <pc:grpChg chg="mod">
          <ac:chgData name="Nicola Dockerty" userId="ebcc58ce-2d8c-4ed9-a38e-e6d0a4be1782" providerId="ADAL" clId="{79B30CAA-DCF5-48B3-805C-705E4B9073AA}" dt="2019-10-23T11:14:05.375" v="1604" actId="1035"/>
          <ac:grpSpMkLst>
            <pc:docMk/>
            <pc:sldMk cId="797208625" sldId="415"/>
            <ac:grpSpMk id="4" creationId="{0DD6E74E-9C9E-49D7-B54F-C861E1E80CA9}"/>
          </ac:grpSpMkLst>
        </pc:grpChg>
      </pc:sldChg>
      <pc:sldChg chg="addSp delSp modSp add del">
        <pc:chgData name="Nicola Dockerty" userId="ebcc58ce-2d8c-4ed9-a38e-e6d0a4be1782" providerId="ADAL" clId="{79B30CAA-DCF5-48B3-805C-705E4B9073AA}" dt="2019-10-23T11:12:54.977" v="1414" actId="2696"/>
        <pc:sldMkLst>
          <pc:docMk/>
          <pc:sldMk cId="2453136338" sldId="415"/>
        </pc:sldMkLst>
        <pc:spChg chg="mod">
          <ac:chgData name="Nicola Dockerty" userId="ebcc58ce-2d8c-4ed9-a38e-e6d0a4be1782" providerId="ADAL" clId="{79B30CAA-DCF5-48B3-805C-705E4B9073AA}" dt="2019-10-23T11:12:11.217" v="1394" actId="6549"/>
          <ac:spMkLst>
            <pc:docMk/>
            <pc:sldMk cId="2453136338" sldId="415"/>
            <ac:spMk id="19" creationId="{5252A847-DE45-4FA3-A1F8-EEBEB845FF8E}"/>
          </ac:spMkLst>
        </pc:spChg>
        <pc:grpChg chg="del">
          <ac:chgData name="Nicola Dockerty" userId="ebcc58ce-2d8c-4ed9-a38e-e6d0a4be1782" providerId="ADAL" clId="{79B30CAA-DCF5-48B3-805C-705E4B9073AA}" dt="2019-10-23T11:12:24.407" v="1409" actId="478"/>
          <ac:grpSpMkLst>
            <pc:docMk/>
            <pc:sldMk cId="2453136338" sldId="415"/>
            <ac:grpSpMk id="4" creationId="{0DD6E74E-9C9E-49D7-B54F-C861E1E80CA9}"/>
          </ac:grpSpMkLst>
        </pc:grpChg>
        <pc:grpChg chg="add">
          <ac:chgData name="Nicola Dockerty" userId="ebcc58ce-2d8c-4ed9-a38e-e6d0a4be1782" providerId="ADAL" clId="{79B30CAA-DCF5-48B3-805C-705E4B9073AA}" dt="2019-10-23T11:12:25.232" v="1410"/>
          <ac:grpSpMkLst>
            <pc:docMk/>
            <pc:sldMk cId="2453136338" sldId="415"/>
            <ac:grpSpMk id="17" creationId="{590EB124-A6E3-4EDE-84B3-9C7017F61429}"/>
          </ac:grpSpMkLst>
        </pc:grpChg>
      </pc:sldChg>
      <pc:sldChg chg="modSp add">
        <pc:chgData name="Nicola Dockerty" userId="ebcc58ce-2d8c-4ed9-a38e-e6d0a4be1782" providerId="ADAL" clId="{79B30CAA-DCF5-48B3-805C-705E4B9073AA}" dt="2019-10-23T11:15:24.675" v="1640" actId="20577"/>
        <pc:sldMkLst>
          <pc:docMk/>
          <pc:sldMk cId="1013605046" sldId="416"/>
        </pc:sldMkLst>
        <pc:spChg chg="mod">
          <ac:chgData name="Nicola Dockerty" userId="ebcc58ce-2d8c-4ed9-a38e-e6d0a4be1782" providerId="ADAL" clId="{79B30CAA-DCF5-48B3-805C-705E4B9073AA}" dt="2019-10-23T11:15:24.675" v="1640" actId="20577"/>
          <ac:spMkLst>
            <pc:docMk/>
            <pc:sldMk cId="1013605046" sldId="416"/>
            <ac:spMk id="19" creationId="{5252A847-DE45-4FA3-A1F8-EEBEB845FF8E}"/>
          </ac:spMkLst>
        </pc:spChg>
      </pc:sldChg>
      <pc:sldChg chg="modSp add del">
        <pc:chgData name="Nicola Dockerty" userId="ebcc58ce-2d8c-4ed9-a38e-e6d0a4be1782" providerId="ADAL" clId="{79B30CAA-DCF5-48B3-805C-705E4B9073AA}" dt="2019-10-23T11:12:53.170" v="1413" actId="2696"/>
        <pc:sldMkLst>
          <pc:docMk/>
          <pc:sldMk cId="1932492034" sldId="416"/>
        </pc:sldMkLst>
        <pc:spChg chg="mod">
          <ac:chgData name="Nicola Dockerty" userId="ebcc58ce-2d8c-4ed9-a38e-e6d0a4be1782" providerId="ADAL" clId="{79B30CAA-DCF5-48B3-805C-705E4B9073AA}" dt="2019-10-23T11:12:47.137" v="1412" actId="6549"/>
          <ac:spMkLst>
            <pc:docMk/>
            <pc:sldMk cId="1932492034" sldId="416"/>
            <ac:spMk id="19" creationId="{5252A847-DE45-4FA3-A1F8-EEBEB845FF8E}"/>
          </ac:spMkLst>
        </pc:spChg>
      </pc:sldChg>
      <pc:sldChg chg="add">
        <pc:chgData name="Nicola Dockerty" userId="ebcc58ce-2d8c-4ed9-a38e-e6d0a4be1782" providerId="ADAL" clId="{79B30CAA-DCF5-48B3-805C-705E4B9073AA}" dt="2019-10-23T11:15:37.781" v="1642"/>
        <pc:sldMkLst>
          <pc:docMk/>
          <pc:sldMk cId="286530138" sldId="417"/>
        </pc:sldMkLst>
      </pc:sldChg>
    </pc:docChg>
  </pc:docChgLst>
  <pc:docChgLst>
    <pc:chgData name="Ashleigh Sobol" userId="8430f2a2-602f-4dde-a79b-412efd9dd8bf" providerId="ADAL" clId="{945C51C1-2AFD-4D2A-8B01-38125315A474}"/>
    <pc:docChg chg="modSld">
      <pc:chgData name="Ashleigh Sobol" userId="8430f2a2-602f-4dde-a79b-412efd9dd8bf" providerId="ADAL" clId="{945C51C1-2AFD-4D2A-8B01-38125315A474}" dt="2018-11-06T09:07:31.625" v="0"/>
      <pc:docMkLst>
        <pc:docMk/>
      </pc:docMkLst>
      <pc:sldChg chg="modSp">
        <pc:chgData name="Ashleigh Sobol" userId="8430f2a2-602f-4dde-a79b-412efd9dd8bf" providerId="ADAL" clId="{945C51C1-2AFD-4D2A-8B01-38125315A474}" dt="2018-11-06T09:07:31.625" v="0"/>
        <pc:sldMkLst>
          <pc:docMk/>
          <pc:sldMk cId="2637481266" sldId="256"/>
        </pc:sldMkLst>
        <pc:spChg chg="mod">
          <ac:chgData name="Ashleigh Sobol" userId="8430f2a2-602f-4dde-a79b-412efd9dd8bf" providerId="ADAL" clId="{945C51C1-2AFD-4D2A-8B01-38125315A474}" dt="2018-11-06T09:07:31.625" v="0"/>
          <ac:spMkLst>
            <pc:docMk/>
            <pc:sldMk cId="2637481266" sldId="256"/>
            <ac:spMk id="7" creationId="{277FDC6C-B99A-4ED8-B341-A52126824B67}"/>
          </ac:spMkLst>
        </pc:spChg>
      </pc:sldChg>
      <pc:sldChg chg="modSp">
        <pc:chgData name="Ashleigh Sobol" userId="8430f2a2-602f-4dde-a79b-412efd9dd8bf" providerId="ADAL" clId="{945C51C1-2AFD-4D2A-8B01-38125315A474}" dt="2018-11-06T09:07:31.625" v="0"/>
        <pc:sldMkLst>
          <pc:docMk/>
          <pc:sldMk cId="636014570" sldId="314"/>
        </pc:sldMkLst>
        <pc:spChg chg="mod">
          <ac:chgData name="Ashleigh Sobol" userId="8430f2a2-602f-4dde-a79b-412efd9dd8bf" providerId="ADAL" clId="{945C51C1-2AFD-4D2A-8B01-38125315A474}" dt="2018-11-06T09:07:31.625" v="0"/>
          <ac:spMkLst>
            <pc:docMk/>
            <pc:sldMk cId="636014570" sldId="314"/>
            <ac:spMk id="7" creationId="{84B107DC-B90C-4A45-B422-BA8DE29C2552}"/>
          </ac:spMkLst>
        </pc:spChg>
      </pc:sldChg>
      <pc:sldChg chg="modSp">
        <pc:chgData name="Ashleigh Sobol" userId="8430f2a2-602f-4dde-a79b-412efd9dd8bf" providerId="ADAL" clId="{945C51C1-2AFD-4D2A-8B01-38125315A474}" dt="2018-11-06T09:07:31.625" v="0"/>
        <pc:sldMkLst>
          <pc:docMk/>
          <pc:sldMk cId="1071900124" sldId="355"/>
        </pc:sldMkLst>
        <pc:spChg chg="mod">
          <ac:chgData name="Ashleigh Sobol" userId="8430f2a2-602f-4dde-a79b-412efd9dd8bf" providerId="ADAL" clId="{945C51C1-2AFD-4D2A-8B01-38125315A474}" dt="2018-11-06T09:07:31.625" v="0"/>
          <ac:spMkLst>
            <pc:docMk/>
            <pc:sldMk cId="1071900124" sldId="355"/>
            <ac:spMk id="7" creationId="{F2267ACB-233E-41BC-B01B-8F3DC45483E4}"/>
          </ac:spMkLst>
        </pc:spChg>
      </pc:sldChg>
    </pc:docChg>
  </pc:docChgLst>
  <pc:docChgLst>
    <pc:chgData name="Theresa Hodgson" userId="213b339f-9e68-4d61-b6e1-9aa385d3ff46" providerId="ADAL" clId="{CEDF6EAB-48B3-4E8B-B988-15571ECC3495}"/>
    <pc:docChg chg="undo custSel addSld delSld modSld sldOrd">
      <pc:chgData name="Theresa Hodgson" userId="213b339f-9e68-4d61-b6e1-9aa385d3ff46" providerId="ADAL" clId="{CEDF6EAB-48B3-4E8B-B988-15571ECC3495}" dt="2018-11-12T09:51:28.879" v="1697" actId="20577"/>
      <pc:docMkLst>
        <pc:docMk/>
      </pc:docMkLst>
      <pc:sldChg chg="modSp">
        <pc:chgData name="Theresa Hodgson" userId="213b339f-9e68-4d61-b6e1-9aa385d3ff46" providerId="ADAL" clId="{CEDF6EAB-48B3-4E8B-B988-15571ECC3495}" dt="2018-11-12T09:51:28.879" v="1697" actId="20577"/>
        <pc:sldMkLst>
          <pc:docMk/>
          <pc:sldMk cId="2637481266" sldId="256"/>
        </pc:sldMkLst>
        <pc:spChg chg="mod">
          <ac:chgData name="Theresa Hodgson" userId="213b339f-9e68-4d61-b6e1-9aa385d3ff46" providerId="ADAL" clId="{CEDF6EAB-48B3-4E8B-B988-15571ECC3495}" dt="2018-11-09T10:46:34.597" v="72" actId="313"/>
          <ac:spMkLst>
            <pc:docMk/>
            <pc:sldMk cId="2637481266" sldId="256"/>
            <ac:spMk id="7" creationId="{277FDC6C-B99A-4ED8-B341-A52126824B67}"/>
          </ac:spMkLst>
        </pc:spChg>
        <pc:spChg chg="mod">
          <ac:chgData name="Theresa Hodgson" userId="213b339f-9e68-4d61-b6e1-9aa385d3ff46" providerId="ADAL" clId="{CEDF6EAB-48B3-4E8B-B988-15571ECC3495}" dt="2018-11-12T09:51:28.879" v="1697" actId="20577"/>
          <ac:spMkLst>
            <pc:docMk/>
            <pc:sldMk cId="2637481266" sldId="256"/>
            <ac:spMk id="19" creationId="{5252A847-DE45-4FA3-A1F8-EEBEB845FF8E}"/>
          </ac:spMkLst>
        </pc:spChg>
      </pc:sldChg>
      <pc:sldChg chg="addSp delSp modSp">
        <pc:chgData name="Theresa Hodgson" userId="213b339f-9e68-4d61-b6e1-9aa385d3ff46" providerId="ADAL" clId="{CEDF6EAB-48B3-4E8B-B988-15571ECC3495}" dt="2018-11-12T09:50:49.527" v="1641" actId="478"/>
        <pc:sldMkLst>
          <pc:docMk/>
          <pc:sldMk cId="636014570" sldId="314"/>
        </pc:sldMkLst>
        <pc:spChg chg="mod">
          <ac:chgData name="Theresa Hodgson" userId="213b339f-9e68-4d61-b6e1-9aa385d3ff46" providerId="ADAL" clId="{CEDF6EAB-48B3-4E8B-B988-15571ECC3495}" dt="2018-11-09T10:46:37.792" v="76" actId="313"/>
          <ac:spMkLst>
            <pc:docMk/>
            <pc:sldMk cId="636014570" sldId="314"/>
            <ac:spMk id="7" creationId="{84B107DC-B90C-4A45-B422-BA8DE29C2552}"/>
          </ac:spMkLst>
        </pc:spChg>
        <pc:spChg chg="mod">
          <ac:chgData name="Theresa Hodgson" userId="213b339f-9e68-4d61-b6e1-9aa385d3ff46" providerId="ADAL" clId="{CEDF6EAB-48B3-4E8B-B988-15571ECC3495}" dt="2018-11-12T09:50:39.690" v="1637" actId="20577"/>
          <ac:spMkLst>
            <pc:docMk/>
            <pc:sldMk cId="636014570" sldId="314"/>
            <ac:spMk id="19" creationId="{5252A847-DE45-4FA3-A1F8-EEBEB845FF8E}"/>
          </ac:spMkLst>
        </pc:spChg>
        <pc:grpChg chg="add del mod">
          <ac:chgData name="Theresa Hodgson" userId="213b339f-9e68-4d61-b6e1-9aa385d3ff46" providerId="ADAL" clId="{CEDF6EAB-48B3-4E8B-B988-15571ECC3495}" dt="2018-11-12T09:50:49.527" v="1641" actId="478"/>
          <ac:grpSpMkLst>
            <pc:docMk/>
            <pc:sldMk cId="636014570" sldId="314"/>
            <ac:grpSpMk id="12" creationId="{FE902FB6-3A47-41D6-B303-DE3D611642DB}"/>
          </ac:grpSpMkLst>
        </pc:grpChg>
        <pc:graphicFrameChg chg="add del mod">
          <ac:chgData name="Theresa Hodgson" userId="213b339f-9e68-4d61-b6e1-9aa385d3ff46" providerId="ADAL" clId="{CEDF6EAB-48B3-4E8B-B988-15571ECC3495}" dt="2018-11-09T14:38:09.757" v="913"/>
          <ac:graphicFrameMkLst>
            <pc:docMk/>
            <pc:sldMk cId="636014570" sldId="314"/>
            <ac:graphicFrameMk id="6" creationId="{6F19B433-92C4-48A6-B9B0-3CC44A873528}"/>
          </ac:graphicFrameMkLst>
        </pc:graphicFrameChg>
        <pc:graphicFrameChg chg="add del mod">
          <ac:chgData name="Theresa Hodgson" userId="213b339f-9e68-4d61-b6e1-9aa385d3ff46" providerId="ADAL" clId="{CEDF6EAB-48B3-4E8B-B988-15571ECC3495}" dt="2018-11-09T14:38:09.757" v="913"/>
          <ac:graphicFrameMkLst>
            <pc:docMk/>
            <pc:sldMk cId="636014570" sldId="314"/>
            <ac:graphicFrameMk id="9" creationId="{564D615C-C94A-4BD8-AC1A-76FD8009FC18}"/>
          </ac:graphicFrameMkLst>
        </pc:graphicFrameChg>
        <pc:graphicFrameChg chg="add del mod modGraphic">
          <ac:chgData name="Theresa Hodgson" userId="213b339f-9e68-4d61-b6e1-9aa385d3ff46" providerId="ADAL" clId="{CEDF6EAB-48B3-4E8B-B988-15571ECC3495}" dt="2018-11-09T15:11:19.253" v="1209" actId="478"/>
          <ac:graphicFrameMkLst>
            <pc:docMk/>
            <pc:sldMk cId="636014570" sldId="314"/>
            <ac:graphicFrameMk id="10" creationId="{9F100268-57A1-41E4-9633-0AA5D9BED606}"/>
          </ac:graphicFrameMkLst>
        </pc:graphicFrameChg>
        <pc:graphicFrameChg chg="add del mod modGraphic">
          <ac:chgData name="Theresa Hodgson" userId="213b339f-9e68-4d61-b6e1-9aa385d3ff46" providerId="ADAL" clId="{CEDF6EAB-48B3-4E8B-B988-15571ECC3495}" dt="2018-11-12T09:50:47.522" v="1640" actId="478"/>
          <ac:graphicFrameMkLst>
            <pc:docMk/>
            <pc:sldMk cId="636014570" sldId="314"/>
            <ac:graphicFrameMk id="11" creationId="{28C302ED-874F-4694-B213-996C1949D707}"/>
          </ac:graphicFrameMkLst>
        </pc:graphicFrameChg>
        <pc:graphicFrameChg chg="add del mod modGraphic">
          <ac:chgData name="Theresa Hodgson" userId="213b339f-9e68-4d61-b6e1-9aa385d3ff46" providerId="ADAL" clId="{CEDF6EAB-48B3-4E8B-B988-15571ECC3495}" dt="2018-11-12T09:50:45.381" v="1639" actId="478"/>
          <ac:graphicFrameMkLst>
            <pc:docMk/>
            <pc:sldMk cId="636014570" sldId="314"/>
            <ac:graphicFrameMk id="17" creationId="{54B0CF32-C419-4047-8B48-814048F1CC35}"/>
          </ac:graphicFrameMkLst>
        </pc:graphicFrameChg>
      </pc:sldChg>
      <pc:sldChg chg="addSp delSp modSp ord">
        <pc:chgData name="Theresa Hodgson" userId="213b339f-9e68-4d61-b6e1-9aa385d3ff46" providerId="ADAL" clId="{CEDF6EAB-48B3-4E8B-B988-15571ECC3495}" dt="2018-11-12T09:50:17.996" v="1593" actId="6549"/>
        <pc:sldMkLst>
          <pc:docMk/>
          <pc:sldMk cId="1071900124" sldId="355"/>
        </pc:sldMkLst>
        <pc:spChg chg="mod">
          <ac:chgData name="Theresa Hodgson" userId="213b339f-9e68-4d61-b6e1-9aa385d3ff46" providerId="ADAL" clId="{CEDF6EAB-48B3-4E8B-B988-15571ECC3495}" dt="2018-11-09T10:46:38.378" v="77" actId="313"/>
          <ac:spMkLst>
            <pc:docMk/>
            <pc:sldMk cId="1071900124" sldId="355"/>
            <ac:spMk id="7" creationId="{F2267ACB-233E-41BC-B01B-8F3DC45483E4}"/>
          </ac:spMkLst>
        </pc:spChg>
        <pc:spChg chg="mod">
          <ac:chgData name="Theresa Hodgson" userId="213b339f-9e68-4d61-b6e1-9aa385d3ff46" providerId="ADAL" clId="{CEDF6EAB-48B3-4E8B-B988-15571ECC3495}" dt="2018-11-12T09:50:17.996" v="1593" actId="6549"/>
          <ac:spMkLst>
            <pc:docMk/>
            <pc:sldMk cId="1071900124" sldId="355"/>
            <ac:spMk id="19" creationId="{5252A847-DE45-4FA3-A1F8-EEBEB845FF8E}"/>
          </ac:spMkLst>
        </pc:spChg>
        <pc:graphicFrameChg chg="add del mod modGraphic">
          <ac:chgData name="Theresa Hodgson" userId="213b339f-9e68-4d61-b6e1-9aa385d3ff46" providerId="ADAL" clId="{CEDF6EAB-48B3-4E8B-B988-15571ECC3495}" dt="2018-11-12T09:50:16.232" v="1592" actId="478"/>
          <ac:graphicFrameMkLst>
            <pc:docMk/>
            <pc:sldMk cId="1071900124" sldId="355"/>
            <ac:graphicFrameMk id="6" creationId="{4E4E4B99-B3C7-4E8E-9364-4464F849422A}"/>
          </ac:graphicFrameMkLst>
        </pc:graphicFrameChg>
      </pc:sldChg>
      <pc:sldChg chg="modSp add">
        <pc:chgData name="Theresa Hodgson" userId="213b339f-9e68-4d61-b6e1-9aa385d3ff46" providerId="ADAL" clId="{CEDF6EAB-48B3-4E8B-B988-15571ECC3495}" dt="2018-11-12T09:49:42.405" v="1576" actId="6549"/>
        <pc:sldMkLst>
          <pc:docMk/>
          <pc:sldMk cId="1669721746" sldId="365"/>
        </pc:sldMkLst>
        <pc:spChg chg="mod">
          <ac:chgData name="Theresa Hodgson" userId="213b339f-9e68-4d61-b6e1-9aa385d3ff46" providerId="ADAL" clId="{CEDF6EAB-48B3-4E8B-B988-15571ECC3495}" dt="2018-11-12T09:49:42.405" v="1576" actId="6549"/>
          <ac:spMkLst>
            <pc:docMk/>
            <pc:sldMk cId="1669721746" sldId="365"/>
            <ac:spMk id="19" creationId="{5252A847-DE45-4FA3-A1F8-EEBEB845FF8E}"/>
          </ac:spMkLst>
        </pc:spChg>
      </pc:sldChg>
    </pc:docChg>
  </pc:docChgLst>
  <pc:docChgLst>
    <pc:chgData name="Ashleigh Sobol" userId="8430f2a2-602f-4dde-a79b-412efd9dd8bf" providerId="ADAL" clId="{314E36DF-02F4-4957-B175-8AD4C9F6E04E}"/>
  </pc:docChgLst>
  <pc:docChgLst>
    <pc:chgData name="Becky Crouch" userId="c8246cc5-0a21-4bf3-8f37-70937c159b77" providerId="ADAL" clId="{63F2ECF6-3D8F-48BE-8951-B2C5C20FEF18}"/>
    <pc:docChg chg="undo custSel addSld modSld sldOrd">
      <pc:chgData name="Becky Crouch" userId="c8246cc5-0a21-4bf3-8f37-70937c159b77" providerId="ADAL" clId="{63F2ECF6-3D8F-48BE-8951-B2C5C20FEF18}" dt="2018-11-13T09:04:03.778" v="939" actId="404"/>
      <pc:docMkLst>
        <pc:docMk/>
      </pc:docMkLst>
      <pc:sldChg chg="delSp modSp">
        <pc:chgData name="Becky Crouch" userId="c8246cc5-0a21-4bf3-8f37-70937c159b77" providerId="ADAL" clId="{63F2ECF6-3D8F-48BE-8951-B2C5C20FEF18}" dt="2018-11-12T18:21:03.816" v="36" actId="20577"/>
        <pc:sldMkLst>
          <pc:docMk/>
          <pc:sldMk cId="2637481266" sldId="256"/>
        </pc:sldMkLst>
        <pc:spChg chg="mod">
          <ac:chgData name="Becky Crouch" userId="c8246cc5-0a21-4bf3-8f37-70937c159b77" providerId="ADAL" clId="{63F2ECF6-3D8F-48BE-8951-B2C5C20FEF18}" dt="2018-11-12T18:21:03.816" v="36" actId="20577"/>
          <ac:spMkLst>
            <pc:docMk/>
            <pc:sldMk cId="2637481266" sldId="256"/>
            <ac:spMk id="19" creationId="{5252A847-DE45-4FA3-A1F8-EEBEB845FF8E}"/>
          </ac:spMkLst>
        </pc:spChg>
        <pc:graphicFrameChg chg="del">
          <ac:chgData name="Becky Crouch" userId="c8246cc5-0a21-4bf3-8f37-70937c159b77" providerId="ADAL" clId="{63F2ECF6-3D8F-48BE-8951-B2C5C20FEF18}" dt="2018-11-12T18:12:39.531" v="1" actId="478"/>
          <ac:graphicFrameMkLst>
            <pc:docMk/>
            <pc:sldMk cId="2637481266" sldId="256"/>
            <ac:graphicFrameMk id="2" creationId="{5D0D4667-9AE4-415C-A35E-86E868C10DC9}"/>
          </ac:graphicFrameMkLst>
        </pc:graphicFrameChg>
      </pc:sldChg>
      <pc:sldChg chg="addSp modSp">
        <pc:chgData name="Becky Crouch" userId="c8246cc5-0a21-4bf3-8f37-70937c159b77" providerId="ADAL" clId="{63F2ECF6-3D8F-48BE-8951-B2C5C20FEF18}" dt="2018-11-12T18:46:53.264" v="453" actId="20577"/>
        <pc:sldMkLst>
          <pc:docMk/>
          <pc:sldMk cId="636014570" sldId="314"/>
        </pc:sldMkLst>
        <pc:spChg chg="add mod">
          <ac:chgData name="Becky Crouch" userId="c8246cc5-0a21-4bf3-8f37-70937c159b77" providerId="ADAL" clId="{63F2ECF6-3D8F-48BE-8951-B2C5C20FEF18}" dt="2018-11-12T18:46:48.703" v="452" actId="207"/>
          <ac:spMkLst>
            <pc:docMk/>
            <pc:sldMk cId="636014570" sldId="314"/>
            <ac:spMk id="9" creationId="{DB1C0EDF-0AAC-4190-BC7E-760D59C99B6E}"/>
          </ac:spMkLst>
        </pc:spChg>
        <pc:spChg chg="mod">
          <ac:chgData name="Becky Crouch" userId="c8246cc5-0a21-4bf3-8f37-70937c159b77" providerId="ADAL" clId="{63F2ECF6-3D8F-48BE-8951-B2C5C20FEF18}" dt="2018-11-12T18:46:53.264" v="453" actId="20577"/>
          <ac:spMkLst>
            <pc:docMk/>
            <pc:sldMk cId="636014570" sldId="314"/>
            <ac:spMk id="19" creationId="{5252A847-DE45-4FA3-A1F8-EEBEB845FF8E}"/>
          </ac:spMkLst>
        </pc:spChg>
        <pc:picChg chg="add mod">
          <ac:chgData name="Becky Crouch" userId="c8246cc5-0a21-4bf3-8f37-70937c159b77" providerId="ADAL" clId="{63F2ECF6-3D8F-48BE-8951-B2C5C20FEF18}" dt="2018-11-12T18:45:42.812" v="443" actId="14100"/>
          <ac:picMkLst>
            <pc:docMk/>
            <pc:sldMk cId="636014570" sldId="314"/>
            <ac:picMk id="6" creationId="{6138D7C7-B07F-4E57-B6E4-1A2A4D70F231}"/>
          </ac:picMkLst>
        </pc:picChg>
      </pc:sldChg>
      <pc:sldChg chg="addSp modSp ord">
        <pc:chgData name="Becky Crouch" userId="c8246cc5-0a21-4bf3-8f37-70937c159b77" providerId="ADAL" clId="{63F2ECF6-3D8F-48BE-8951-B2C5C20FEF18}" dt="2018-11-12T18:57:31.194" v="696" actId="20577"/>
        <pc:sldMkLst>
          <pc:docMk/>
          <pc:sldMk cId="1071900124" sldId="355"/>
        </pc:sldMkLst>
        <pc:spChg chg="add mod">
          <ac:chgData name="Becky Crouch" userId="c8246cc5-0a21-4bf3-8f37-70937c159b77" providerId="ADAL" clId="{63F2ECF6-3D8F-48BE-8951-B2C5C20FEF18}" dt="2018-11-12T18:57:12.628" v="693" actId="1036"/>
          <ac:spMkLst>
            <pc:docMk/>
            <pc:sldMk cId="1071900124" sldId="355"/>
            <ac:spMk id="9" creationId="{E2E8FB9F-AD3F-4D95-A140-7C3017FDAD40}"/>
          </ac:spMkLst>
        </pc:spChg>
        <pc:spChg chg="mod">
          <ac:chgData name="Becky Crouch" userId="c8246cc5-0a21-4bf3-8f37-70937c159b77" providerId="ADAL" clId="{63F2ECF6-3D8F-48BE-8951-B2C5C20FEF18}" dt="2018-11-12T18:57:31.194" v="696" actId="20577"/>
          <ac:spMkLst>
            <pc:docMk/>
            <pc:sldMk cId="1071900124" sldId="355"/>
            <ac:spMk id="19" creationId="{5252A847-DE45-4FA3-A1F8-EEBEB845FF8E}"/>
          </ac:spMkLst>
        </pc:spChg>
        <pc:picChg chg="add mod">
          <ac:chgData name="Becky Crouch" userId="c8246cc5-0a21-4bf3-8f37-70937c159b77" providerId="ADAL" clId="{63F2ECF6-3D8F-48BE-8951-B2C5C20FEF18}" dt="2018-11-12T18:57:12.628" v="693" actId="1036"/>
          <ac:picMkLst>
            <pc:docMk/>
            <pc:sldMk cId="1071900124" sldId="355"/>
            <ac:picMk id="6" creationId="{CE1CC5FD-A952-4EE9-8CE2-DF804D5F034C}"/>
          </ac:picMkLst>
        </pc:picChg>
      </pc:sldChg>
      <pc:sldChg chg="addSp modSp">
        <pc:chgData name="Becky Crouch" userId="c8246cc5-0a21-4bf3-8f37-70937c159b77" providerId="ADAL" clId="{63F2ECF6-3D8F-48BE-8951-B2C5C20FEF18}" dt="2018-11-13T08:54:25.850" v="887" actId="404"/>
        <pc:sldMkLst>
          <pc:docMk/>
          <pc:sldMk cId="1669721746" sldId="365"/>
        </pc:sldMkLst>
        <pc:spChg chg="mod">
          <ac:chgData name="Becky Crouch" userId="c8246cc5-0a21-4bf3-8f37-70937c159b77" providerId="ADAL" clId="{63F2ECF6-3D8F-48BE-8951-B2C5C20FEF18}" dt="2018-11-13T08:54:25.850" v="887" actId="404"/>
          <ac:spMkLst>
            <pc:docMk/>
            <pc:sldMk cId="1669721746" sldId="365"/>
            <ac:spMk id="19" creationId="{5252A847-DE45-4FA3-A1F8-EEBEB845FF8E}"/>
          </ac:spMkLst>
        </pc:spChg>
        <pc:graphicFrameChg chg="add mod modGraphic">
          <ac:chgData name="Becky Crouch" userId="c8246cc5-0a21-4bf3-8f37-70937c159b77" providerId="ADAL" clId="{63F2ECF6-3D8F-48BE-8951-B2C5C20FEF18}" dt="2018-11-13T08:53:32.456" v="878" actId="20577"/>
          <ac:graphicFrameMkLst>
            <pc:docMk/>
            <pc:sldMk cId="1669721746" sldId="365"/>
            <ac:graphicFrameMk id="2" creationId="{9AA77A31-63C2-433C-9D99-46B5E371BA03}"/>
          </ac:graphicFrameMkLst>
        </pc:graphicFrameChg>
        <pc:graphicFrameChg chg="add mod modGraphic">
          <ac:chgData name="Becky Crouch" userId="c8246cc5-0a21-4bf3-8f37-70937c159b77" providerId="ADAL" clId="{63F2ECF6-3D8F-48BE-8951-B2C5C20FEF18}" dt="2018-11-13T08:53:48.092" v="882" actId="20577"/>
          <ac:graphicFrameMkLst>
            <pc:docMk/>
            <pc:sldMk cId="1669721746" sldId="365"/>
            <ac:graphicFrameMk id="9" creationId="{2037AE5B-3C2D-4792-920B-5E57B6123A55}"/>
          </ac:graphicFrameMkLst>
        </pc:graphicFrameChg>
      </pc:sldChg>
      <pc:sldChg chg="addSp modSp add">
        <pc:chgData name="Becky Crouch" userId="c8246cc5-0a21-4bf3-8f37-70937c159b77" providerId="ADAL" clId="{63F2ECF6-3D8F-48BE-8951-B2C5C20FEF18}" dt="2018-11-12T18:41:52.346" v="417" actId="207"/>
        <pc:sldMkLst>
          <pc:docMk/>
          <pc:sldMk cId="3322564000" sldId="367"/>
        </pc:sldMkLst>
        <pc:spChg chg="mod">
          <ac:chgData name="Becky Crouch" userId="c8246cc5-0a21-4bf3-8f37-70937c159b77" providerId="ADAL" clId="{63F2ECF6-3D8F-48BE-8951-B2C5C20FEF18}" dt="2018-11-12T18:38:40.251" v="305" actId="1076"/>
          <ac:spMkLst>
            <pc:docMk/>
            <pc:sldMk cId="3322564000" sldId="367"/>
            <ac:spMk id="19" creationId="{5252A847-DE45-4FA3-A1F8-EEBEB845FF8E}"/>
          </ac:spMkLst>
        </pc:spChg>
        <pc:graphicFrameChg chg="add mod modGraphic">
          <ac:chgData name="Becky Crouch" userId="c8246cc5-0a21-4bf3-8f37-70937c159b77" providerId="ADAL" clId="{63F2ECF6-3D8F-48BE-8951-B2C5C20FEF18}" dt="2018-11-12T18:41:52.346" v="417" actId="207"/>
          <ac:graphicFrameMkLst>
            <pc:docMk/>
            <pc:sldMk cId="3322564000" sldId="367"/>
            <ac:graphicFrameMk id="6" creationId="{2577B651-31F4-4656-8478-C80ED974FA39}"/>
          </ac:graphicFrameMkLst>
        </pc:graphicFrameChg>
        <pc:graphicFrameChg chg="add mod modGraphic">
          <ac:chgData name="Becky Crouch" userId="c8246cc5-0a21-4bf3-8f37-70937c159b77" providerId="ADAL" clId="{63F2ECF6-3D8F-48BE-8951-B2C5C20FEF18}" dt="2018-11-12T18:41:27.445" v="414"/>
          <ac:graphicFrameMkLst>
            <pc:docMk/>
            <pc:sldMk cId="3322564000" sldId="367"/>
            <ac:graphicFrameMk id="9" creationId="{BE2FDB80-E7DF-4183-BB04-2AD104487A94}"/>
          </ac:graphicFrameMkLst>
        </pc:graphicFrameChg>
      </pc:sldChg>
      <pc:sldChg chg="addSp delSp modSp add">
        <pc:chgData name="Becky Crouch" userId="c8246cc5-0a21-4bf3-8f37-70937c159b77" providerId="ADAL" clId="{63F2ECF6-3D8F-48BE-8951-B2C5C20FEF18}" dt="2018-11-12T18:52:15.126" v="574" actId="20577"/>
        <pc:sldMkLst>
          <pc:docMk/>
          <pc:sldMk cId="1988617922" sldId="369"/>
        </pc:sldMkLst>
        <pc:spChg chg="add del mod">
          <ac:chgData name="Becky Crouch" userId="c8246cc5-0a21-4bf3-8f37-70937c159b77" providerId="ADAL" clId="{63F2ECF6-3D8F-48BE-8951-B2C5C20FEF18}" dt="2018-11-12T18:51:24.466" v="562" actId="478"/>
          <ac:spMkLst>
            <pc:docMk/>
            <pc:sldMk cId="1988617922" sldId="369"/>
            <ac:spMk id="9" creationId="{0F05D88B-D3E1-4378-8EC8-3828079BFAA5}"/>
          </ac:spMkLst>
        </pc:spChg>
        <pc:spChg chg="add mod">
          <ac:chgData name="Becky Crouch" userId="c8246cc5-0a21-4bf3-8f37-70937c159b77" providerId="ADAL" clId="{63F2ECF6-3D8F-48BE-8951-B2C5C20FEF18}" dt="2018-11-12T18:51:18.702" v="561" actId="20577"/>
          <ac:spMkLst>
            <pc:docMk/>
            <pc:sldMk cId="1988617922" sldId="369"/>
            <ac:spMk id="11" creationId="{12C58B13-6730-4952-9A6F-03066C8D759F}"/>
          </ac:spMkLst>
        </pc:spChg>
        <pc:spChg chg="add del mod">
          <ac:chgData name="Becky Crouch" userId="c8246cc5-0a21-4bf3-8f37-70937c159b77" providerId="ADAL" clId="{63F2ECF6-3D8F-48BE-8951-B2C5C20FEF18}" dt="2018-11-12T18:52:15.126" v="574" actId="20577"/>
          <ac:spMkLst>
            <pc:docMk/>
            <pc:sldMk cId="1988617922" sldId="369"/>
            <ac:spMk id="19" creationId="{5252A847-DE45-4FA3-A1F8-EEBEB845FF8E}"/>
          </ac:spMkLst>
        </pc:spChg>
        <pc:picChg chg="add mod">
          <ac:chgData name="Becky Crouch" userId="c8246cc5-0a21-4bf3-8f37-70937c159b77" providerId="ADAL" clId="{63F2ECF6-3D8F-48BE-8951-B2C5C20FEF18}" dt="2018-11-12T18:51:50.616" v="570" actId="1076"/>
          <ac:picMkLst>
            <pc:docMk/>
            <pc:sldMk cId="1988617922" sldId="369"/>
            <ac:picMk id="6" creationId="{B7C808AE-19C6-4E26-8198-C1D366DA9EE8}"/>
          </ac:picMkLst>
        </pc:picChg>
        <pc:picChg chg="add del">
          <ac:chgData name="Becky Crouch" userId="c8246cc5-0a21-4bf3-8f37-70937c159b77" providerId="ADAL" clId="{63F2ECF6-3D8F-48BE-8951-B2C5C20FEF18}" dt="2018-11-12T18:51:52.506" v="571" actId="478"/>
          <ac:picMkLst>
            <pc:docMk/>
            <pc:sldMk cId="1988617922" sldId="369"/>
            <ac:picMk id="10" creationId="{9AF2AAB9-FCE7-46FE-A51E-26BD6B199E8E}"/>
          </ac:picMkLst>
        </pc:picChg>
      </pc:sldChg>
      <pc:sldChg chg="addSp modSp add">
        <pc:chgData name="Becky Crouch" userId="c8246cc5-0a21-4bf3-8f37-70937c159b77" providerId="ADAL" clId="{63F2ECF6-3D8F-48BE-8951-B2C5C20FEF18}" dt="2018-11-13T08:55:26.675" v="899" actId="1038"/>
        <pc:sldMkLst>
          <pc:docMk/>
          <pc:sldMk cId="283417654" sldId="379"/>
        </pc:sldMkLst>
        <pc:spChg chg="add mod">
          <ac:chgData name="Becky Crouch" userId="c8246cc5-0a21-4bf3-8f37-70937c159b77" providerId="ADAL" clId="{63F2ECF6-3D8F-48BE-8951-B2C5C20FEF18}" dt="2018-11-13T08:55:05.788" v="893" actId="1582"/>
          <ac:spMkLst>
            <pc:docMk/>
            <pc:sldMk cId="283417654" sldId="379"/>
            <ac:spMk id="3" creationId="{318E1F9A-C7C9-4CB3-95C5-4D7736FDEED3}"/>
          </ac:spMkLst>
        </pc:spChg>
        <pc:spChg chg="add mod">
          <ac:chgData name="Becky Crouch" userId="c8246cc5-0a21-4bf3-8f37-70937c159b77" providerId="ADAL" clId="{63F2ECF6-3D8F-48BE-8951-B2C5C20FEF18}" dt="2018-11-13T08:55:16.435" v="895" actId="1076"/>
          <ac:spMkLst>
            <pc:docMk/>
            <pc:sldMk cId="283417654" sldId="379"/>
            <ac:spMk id="10" creationId="{1C328CA9-5A8B-4AA9-858D-8A2FDDC62B59}"/>
          </ac:spMkLst>
        </pc:spChg>
        <pc:spChg chg="add mod">
          <ac:chgData name="Becky Crouch" userId="c8246cc5-0a21-4bf3-8f37-70937c159b77" providerId="ADAL" clId="{63F2ECF6-3D8F-48BE-8951-B2C5C20FEF18}" dt="2018-11-13T08:55:26.675" v="899" actId="1038"/>
          <ac:spMkLst>
            <pc:docMk/>
            <pc:sldMk cId="283417654" sldId="379"/>
            <ac:spMk id="11" creationId="{A28CDED6-E491-47BA-B848-B20F526352E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20/11/2019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20/11/2019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20/11/2019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20/11/2019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20/11/2019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dirty="0"/>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20/11/2019</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dirty="0"/>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lassroomsecrets.co.uk/the-10-times-table-year-2-multiplication-and-division-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2/autumn-block-4-multiplication-and-division/" TargetMode="External"/><Relationship Id="rId5" Type="http://schemas.openxmlformats.org/officeDocument/2006/relationships/hyperlink" Target="https://classroomsecrets.co.uk/content-domain-filter/?fwp_contentdomain=2c7" TargetMode="External"/><Relationship Id="rId4" Type="http://schemas.openxmlformats.org/officeDocument/2006/relationships/hyperlink" Target="https://classroomsecrets.co.uk/content-domain-filter/?fwp_contentdomain=2c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a:extLst>
              <a:ext uri="{FF2B5EF4-FFF2-40B4-BE49-F238E27FC236}">
                <a16:creationId xmlns:a16="http://schemas.microsoft.com/office/drawing/2014/main" id="{34471D89-71F3-4DCC-AED8-AB67FB5FFA8B}"/>
              </a:ext>
            </a:extLst>
          </p:cNvPr>
          <p:cNvSpPr/>
          <p:nvPr/>
        </p:nvSpPr>
        <p:spPr>
          <a:xfrm>
            <a:off x="275304" y="27873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2" name="Picture 11">
            <a:extLst>
              <a:ext uri="{FF2B5EF4-FFF2-40B4-BE49-F238E27FC236}">
                <a16:creationId xmlns:a16="http://schemas.microsoft.com/office/drawing/2014/main" id="{64280FC7-A39E-4756-BD14-6B8AC029E471}"/>
              </a:ext>
            </a:extLst>
          </p:cNvPr>
          <p:cNvPicPr>
            <a:picLocks noChangeAspect="1"/>
          </p:cNvPicPr>
          <p:nvPr/>
        </p:nvPicPr>
        <p:blipFill rotWithShape="1">
          <a:blip r:embed="rId4">
            <a:extLst>
              <a:ext uri="{28A0092B-C50C-407E-A947-70E740481C1C}">
                <a14:useLocalDpi xmlns:a14="http://schemas.microsoft.com/office/drawing/2010/main" val="0"/>
              </a:ext>
            </a:extLst>
          </a:blip>
          <a:srcRect t="23532" b="34296"/>
          <a:stretch/>
        </p:blipFill>
        <p:spPr>
          <a:xfrm>
            <a:off x="793488" y="751068"/>
            <a:ext cx="7557025" cy="2253006"/>
          </a:xfrm>
          <a:prstGeom prst="rect">
            <a:avLst/>
          </a:prstGeom>
        </p:spPr>
      </p:pic>
      <p:pic>
        <p:nvPicPr>
          <p:cNvPr id="13" name="Picture 12" descr="A close up of a sign&#10;&#10;Description generated with high confidence">
            <a:extLst>
              <a:ext uri="{FF2B5EF4-FFF2-40B4-BE49-F238E27FC236}">
                <a16:creationId xmlns:a16="http://schemas.microsoft.com/office/drawing/2014/main" id="{0A7D2472-4969-46F4-A787-0B00819BEF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39AF5875-9D2B-4ABA-9AC1-E9E0EC1A4B3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1669721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8140"/>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correct calculation to match the array below. </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6" name="Group 5">
            <a:extLst>
              <a:ext uri="{FF2B5EF4-FFF2-40B4-BE49-F238E27FC236}">
                <a16:creationId xmlns:a16="http://schemas.microsoft.com/office/drawing/2014/main" id="{3237BDD2-9301-456C-A477-E8BAF8A8596D}"/>
              </a:ext>
            </a:extLst>
          </p:cNvPr>
          <p:cNvGrpSpPr/>
          <p:nvPr/>
        </p:nvGrpSpPr>
        <p:grpSpPr>
          <a:xfrm>
            <a:off x="3013864" y="1801912"/>
            <a:ext cx="3116271" cy="1462094"/>
            <a:chOff x="3013864" y="1801912"/>
            <a:chExt cx="3116271" cy="1462094"/>
          </a:xfrm>
        </p:grpSpPr>
        <p:grpSp>
          <p:nvGrpSpPr>
            <p:cNvPr id="3" name="Group 2">
              <a:extLst>
                <a:ext uri="{FF2B5EF4-FFF2-40B4-BE49-F238E27FC236}">
                  <a16:creationId xmlns:a16="http://schemas.microsoft.com/office/drawing/2014/main" id="{23960D95-35DF-4592-94FB-7DDCCCD680C1}"/>
                </a:ext>
              </a:extLst>
            </p:cNvPr>
            <p:cNvGrpSpPr/>
            <p:nvPr/>
          </p:nvGrpSpPr>
          <p:grpSpPr>
            <a:xfrm>
              <a:off x="3013864" y="1801912"/>
              <a:ext cx="3116271" cy="216000"/>
              <a:chOff x="2375647" y="1631577"/>
              <a:chExt cx="3116271" cy="216000"/>
            </a:xfrm>
          </p:grpSpPr>
          <p:sp>
            <p:nvSpPr>
              <p:cNvPr id="2" name="Oval 1">
                <a:extLst>
                  <a:ext uri="{FF2B5EF4-FFF2-40B4-BE49-F238E27FC236}">
                    <a16:creationId xmlns:a16="http://schemas.microsoft.com/office/drawing/2014/main" id="{A4983DFA-84DD-4DF9-9425-15D1DDF31992}"/>
                  </a:ext>
                </a:extLst>
              </p:cNvPr>
              <p:cNvSpPr/>
              <p:nvPr/>
            </p:nvSpPr>
            <p:spPr>
              <a:xfrm>
                <a:off x="2375647"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17DFA224-81EF-4D13-AA51-0636116454F8}"/>
                  </a:ext>
                </a:extLst>
              </p:cNvPr>
              <p:cNvSpPr/>
              <p:nvPr/>
            </p:nvSpPr>
            <p:spPr>
              <a:xfrm>
                <a:off x="2697899"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53E5AEBE-12BE-4D13-B312-FC9DB4200480}"/>
                  </a:ext>
                </a:extLst>
              </p:cNvPr>
              <p:cNvSpPr/>
              <p:nvPr/>
            </p:nvSpPr>
            <p:spPr>
              <a:xfrm>
                <a:off x="3020151"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C46D8980-33FC-4C1B-8E89-51F380444F9F}"/>
                  </a:ext>
                </a:extLst>
              </p:cNvPr>
              <p:cNvSpPr/>
              <p:nvPr/>
            </p:nvSpPr>
            <p:spPr>
              <a:xfrm>
                <a:off x="3342403"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4EA5D504-1D49-46CC-984D-5E634D2FB081}"/>
                  </a:ext>
                </a:extLst>
              </p:cNvPr>
              <p:cNvSpPr/>
              <p:nvPr/>
            </p:nvSpPr>
            <p:spPr>
              <a:xfrm>
                <a:off x="3664655"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E7E4313B-54C8-4B3D-BA43-B701F5256650}"/>
                  </a:ext>
                </a:extLst>
              </p:cNvPr>
              <p:cNvSpPr/>
              <p:nvPr/>
            </p:nvSpPr>
            <p:spPr>
              <a:xfrm>
                <a:off x="3986907"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D0983CD0-DDCA-47F2-AA87-307FE58D4C86}"/>
                  </a:ext>
                </a:extLst>
              </p:cNvPr>
              <p:cNvSpPr/>
              <p:nvPr/>
            </p:nvSpPr>
            <p:spPr>
              <a:xfrm>
                <a:off x="4309159"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1988FE49-332A-4B46-8949-8DAB3AC7E85D}"/>
                  </a:ext>
                </a:extLst>
              </p:cNvPr>
              <p:cNvSpPr/>
              <p:nvPr/>
            </p:nvSpPr>
            <p:spPr>
              <a:xfrm>
                <a:off x="4631411"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BBE62678-3F04-4304-B95F-31CF22258B21}"/>
                  </a:ext>
                </a:extLst>
              </p:cNvPr>
              <p:cNvSpPr/>
              <p:nvPr/>
            </p:nvSpPr>
            <p:spPr>
              <a:xfrm>
                <a:off x="4953663"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42261ED1-5757-4B87-9D54-3AFD6051A6DB}"/>
                  </a:ext>
                </a:extLst>
              </p:cNvPr>
              <p:cNvSpPr/>
              <p:nvPr/>
            </p:nvSpPr>
            <p:spPr>
              <a:xfrm>
                <a:off x="5275918"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a:extLst>
                <a:ext uri="{FF2B5EF4-FFF2-40B4-BE49-F238E27FC236}">
                  <a16:creationId xmlns:a16="http://schemas.microsoft.com/office/drawing/2014/main" id="{18FA119F-FA95-47BF-B920-50AD8301E8C8}"/>
                </a:ext>
              </a:extLst>
            </p:cNvPr>
            <p:cNvGrpSpPr/>
            <p:nvPr/>
          </p:nvGrpSpPr>
          <p:grpSpPr>
            <a:xfrm>
              <a:off x="3013864" y="2113436"/>
              <a:ext cx="3116271" cy="216000"/>
              <a:chOff x="2375647" y="1631577"/>
              <a:chExt cx="3116271" cy="216000"/>
            </a:xfrm>
          </p:grpSpPr>
          <p:sp>
            <p:nvSpPr>
              <p:cNvPr id="23" name="Oval 22">
                <a:extLst>
                  <a:ext uri="{FF2B5EF4-FFF2-40B4-BE49-F238E27FC236}">
                    <a16:creationId xmlns:a16="http://schemas.microsoft.com/office/drawing/2014/main" id="{CCCC80EB-1AC2-40A0-B879-78E0B4402318}"/>
                  </a:ext>
                </a:extLst>
              </p:cNvPr>
              <p:cNvSpPr/>
              <p:nvPr/>
            </p:nvSpPr>
            <p:spPr>
              <a:xfrm>
                <a:off x="2375647"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2DA9193D-C399-4ADE-BDDF-8E4B72986309}"/>
                  </a:ext>
                </a:extLst>
              </p:cNvPr>
              <p:cNvSpPr/>
              <p:nvPr/>
            </p:nvSpPr>
            <p:spPr>
              <a:xfrm>
                <a:off x="2697899"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727D6387-2178-41F8-8C1B-5F72FA9AEC54}"/>
                  </a:ext>
                </a:extLst>
              </p:cNvPr>
              <p:cNvSpPr/>
              <p:nvPr/>
            </p:nvSpPr>
            <p:spPr>
              <a:xfrm>
                <a:off x="3020151"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E39E18C7-3C4A-40DE-8220-D658BD49EF3B}"/>
                  </a:ext>
                </a:extLst>
              </p:cNvPr>
              <p:cNvSpPr/>
              <p:nvPr/>
            </p:nvSpPr>
            <p:spPr>
              <a:xfrm>
                <a:off x="3342403"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D794E1E7-0748-4498-8D2B-FF8ABE997ABA}"/>
                  </a:ext>
                </a:extLst>
              </p:cNvPr>
              <p:cNvSpPr/>
              <p:nvPr/>
            </p:nvSpPr>
            <p:spPr>
              <a:xfrm>
                <a:off x="3664655"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D27B6894-0D37-49CE-B3F7-AF8B4ED2D29E}"/>
                  </a:ext>
                </a:extLst>
              </p:cNvPr>
              <p:cNvSpPr/>
              <p:nvPr/>
            </p:nvSpPr>
            <p:spPr>
              <a:xfrm>
                <a:off x="3986907"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239177C4-D196-4E87-BF23-669E8AA509D8}"/>
                  </a:ext>
                </a:extLst>
              </p:cNvPr>
              <p:cNvSpPr/>
              <p:nvPr/>
            </p:nvSpPr>
            <p:spPr>
              <a:xfrm>
                <a:off x="4309159"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C60DD9E0-0EF8-4198-8028-553464748262}"/>
                  </a:ext>
                </a:extLst>
              </p:cNvPr>
              <p:cNvSpPr/>
              <p:nvPr/>
            </p:nvSpPr>
            <p:spPr>
              <a:xfrm>
                <a:off x="4631411"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7F1AB502-42D8-46F4-8B7A-E0B99038BA60}"/>
                  </a:ext>
                </a:extLst>
              </p:cNvPr>
              <p:cNvSpPr/>
              <p:nvPr/>
            </p:nvSpPr>
            <p:spPr>
              <a:xfrm>
                <a:off x="4953663"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4A63BF8-DE37-467F-95C9-DF02F14A41B6}"/>
                  </a:ext>
                </a:extLst>
              </p:cNvPr>
              <p:cNvSpPr/>
              <p:nvPr/>
            </p:nvSpPr>
            <p:spPr>
              <a:xfrm>
                <a:off x="5275918"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 name="Group 32">
              <a:extLst>
                <a:ext uri="{FF2B5EF4-FFF2-40B4-BE49-F238E27FC236}">
                  <a16:creationId xmlns:a16="http://schemas.microsoft.com/office/drawing/2014/main" id="{9972C585-2DE4-4C33-AA6B-14DFC077567A}"/>
                </a:ext>
              </a:extLst>
            </p:cNvPr>
            <p:cNvGrpSpPr/>
            <p:nvPr/>
          </p:nvGrpSpPr>
          <p:grpSpPr>
            <a:xfrm>
              <a:off x="3013864" y="2424960"/>
              <a:ext cx="3116271" cy="216000"/>
              <a:chOff x="2375647" y="1631577"/>
              <a:chExt cx="3116271" cy="216000"/>
            </a:xfrm>
          </p:grpSpPr>
          <p:sp>
            <p:nvSpPr>
              <p:cNvPr id="34" name="Oval 33">
                <a:extLst>
                  <a:ext uri="{FF2B5EF4-FFF2-40B4-BE49-F238E27FC236}">
                    <a16:creationId xmlns:a16="http://schemas.microsoft.com/office/drawing/2014/main" id="{4A411388-65B6-4D2C-A53A-0FC18010A4FC}"/>
                  </a:ext>
                </a:extLst>
              </p:cNvPr>
              <p:cNvSpPr/>
              <p:nvPr/>
            </p:nvSpPr>
            <p:spPr>
              <a:xfrm>
                <a:off x="2375647"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D7A8D2A4-17C9-4B30-B04D-769929FCAEC8}"/>
                  </a:ext>
                </a:extLst>
              </p:cNvPr>
              <p:cNvSpPr/>
              <p:nvPr/>
            </p:nvSpPr>
            <p:spPr>
              <a:xfrm>
                <a:off x="2697899"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5BE1F1EE-8584-4F16-96B1-758A66FE96FC}"/>
                  </a:ext>
                </a:extLst>
              </p:cNvPr>
              <p:cNvSpPr/>
              <p:nvPr/>
            </p:nvSpPr>
            <p:spPr>
              <a:xfrm>
                <a:off x="3020151"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5CA58B1E-331A-4B60-A15A-3BE397BDA8C9}"/>
                  </a:ext>
                </a:extLst>
              </p:cNvPr>
              <p:cNvSpPr/>
              <p:nvPr/>
            </p:nvSpPr>
            <p:spPr>
              <a:xfrm>
                <a:off x="3342403"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02A19964-35B3-457F-926A-02DB6401DFD9}"/>
                  </a:ext>
                </a:extLst>
              </p:cNvPr>
              <p:cNvSpPr/>
              <p:nvPr/>
            </p:nvSpPr>
            <p:spPr>
              <a:xfrm>
                <a:off x="3664655"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E00BEBA2-E554-41EE-B976-14C9398A4A75}"/>
                  </a:ext>
                </a:extLst>
              </p:cNvPr>
              <p:cNvSpPr/>
              <p:nvPr/>
            </p:nvSpPr>
            <p:spPr>
              <a:xfrm>
                <a:off x="3986907"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DC2327F5-9FEB-4610-8933-AE66D67C2168}"/>
                  </a:ext>
                </a:extLst>
              </p:cNvPr>
              <p:cNvSpPr/>
              <p:nvPr/>
            </p:nvSpPr>
            <p:spPr>
              <a:xfrm>
                <a:off x="4309159"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BCEB661C-2E14-4ECB-84D9-187B2A62F6D0}"/>
                  </a:ext>
                </a:extLst>
              </p:cNvPr>
              <p:cNvSpPr/>
              <p:nvPr/>
            </p:nvSpPr>
            <p:spPr>
              <a:xfrm>
                <a:off x="4631411"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a:extLst>
                  <a:ext uri="{FF2B5EF4-FFF2-40B4-BE49-F238E27FC236}">
                    <a16:creationId xmlns:a16="http://schemas.microsoft.com/office/drawing/2014/main" id="{D970E951-841C-4D49-99F7-DF98AB21D181}"/>
                  </a:ext>
                </a:extLst>
              </p:cNvPr>
              <p:cNvSpPr/>
              <p:nvPr/>
            </p:nvSpPr>
            <p:spPr>
              <a:xfrm>
                <a:off x="4953663"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B9405CA1-01B3-46B6-87DB-31BA8F97A821}"/>
                  </a:ext>
                </a:extLst>
              </p:cNvPr>
              <p:cNvSpPr/>
              <p:nvPr/>
            </p:nvSpPr>
            <p:spPr>
              <a:xfrm>
                <a:off x="5275918"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4" name="Group 43">
              <a:extLst>
                <a:ext uri="{FF2B5EF4-FFF2-40B4-BE49-F238E27FC236}">
                  <a16:creationId xmlns:a16="http://schemas.microsoft.com/office/drawing/2014/main" id="{C9D3F953-43AF-4ADC-B8CF-6E04F816FDED}"/>
                </a:ext>
              </a:extLst>
            </p:cNvPr>
            <p:cNvGrpSpPr/>
            <p:nvPr/>
          </p:nvGrpSpPr>
          <p:grpSpPr>
            <a:xfrm>
              <a:off x="3013864" y="2736484"/>
              <a:ext cx="3116271" cy="216000"/>
              <a:chOff x="2375647" y="1631577"/>
              <a:chExt cx="3116271" cy="216000"/>
            </a:xfrm>
          </p:grpSpPr>
          <p:sp>
            <p:nvSpPr>
              <p:cNvPr id="45" name="Oval 44">
                <a:extLst>
                  <a:ext uri="{FF2B5EF4-FFF2-40B4-BE49-F238E27FC236}">
                    <a16:creationId xmlns:a16="http://schemas.microsoft.com/office/drawing/2014/main" id="{4E1E1BB6-97D2-45A0-978D-FCD1FFA4FD23}"/>
                  </a:ext>
                </a:extLst>
              </p:cNvPr>
              <p:cNvSpPr/>
              <p:nvPr/>
            </p:nvSpPr>
            <p:spPr>
              <a:xfrm>
                <a:off x="2375647"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870D2873-200D-4A2C-94AC-0BFE2BFB13B8}"/>
                  </a:ext>
                </a:extLst>
              </p:cNvPr>
              <p:cNvSpPr/>
              <p:nvPr/>
            </p:nvSpPr>
            <p:spPr>
              <a:xfrm>
                <a:off x="2697899"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22D99430-5342-418F-9604-E976F798FC3B}"/>
                  </a:ext>
                </a:extLst>
              </p:cNvPr>
              <p:cNvSpPr/>
              <p:nvPr/>
            </p:nvSpPr>
            <p:spPr>
              <a:xfrm>
                <a:off x="3020151"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9C5DAFB5-9732-41A5-9C59-810DC92C1295}"/>
                  </a:ext>
                </a:extLst>
              </p:cNvPr>
              <p:cNvSpPr/>
              <p:nvPr/>
            </p:nvSpPr>
            <p:spPr>
              <a:xfrm>
                <a:off x="3342403"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5D073496-2F4B-4639-8DB8-ACD1A5F43200}"/>
                  </a:ext>
                </a:extLst>
              </p:cNvPr>
              <p:cNvSpPr/>
              <p:nvPr/>
            </p:nvSpPr>
            <p:spPr>
              <a:xfrm>
                <a:off x="3664655"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7BF70434-D647-49F0-9063-6104635A5CE7}"/>
                  </a:ext>
                </a:extLst>
              </p:cNvPr>
              <p:cNvSpPr/>
              <p:nvPr/>
            </p:nvSpPr>
            <p:spPr>
              <a:xfrm>
                <a:off x="3986907"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F6551D33-CA3B-4AD8-BF15-64B7657591A0}"/>
                  </a:ext>
                </a:extLst>
              </p:cNvPr>
              <p:cNvSpPr/>
              <p:nvPr/>
            </p:nvSpPr>
            <p:spPr>
              <a:xfrm>
                <a:off x="4309159"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a:extLst>
                  <a:ext uri="{FF2B5EF4-FFF2-40B4-BE49-F238E27FC236}">
                    <a16:creationId xmlns:a16="http://schemas.microsoft.com/office/drawing/2014/main" id="{15C5569E-114D-4E60-A39D-61189982C045}"/>
                  </a:ext>
                </a:extLst>
              </p:cNvPr>
              <p:cNvSpPr/>
              <p:nvPr/>
            </p:nvSpPr>
            <p:spPr>
              <a:xfrm>
                <a:off x="4631411"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DC6BED12-4AEE-42D3-BDF1-ABD9B8BEFBB5}"/>
                  </a:ext>
                </a:extLst>
              </p:cNvPr>
              <p:cNvSpPr/>
              <p:nvPr/>
            </p:nvSpPr>
            <p:spPr>
              <a:xfrm>
                <a:off x="4953663"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a:extLst>
                  <a:ext uri="{FF2B5EF4-FFF2-40B4-BE49-F238E27FC236}">
                    <a16:creationId xmlns:a16="http://schemas.microsoft.com/office/drawing/2014/main" id="{99CD9393-AEFE-4D2E-BDEF-30665D6BCE31}"/>
                  </a:ext>
                </a:extLst>
              </p:cNvPr>
              <p:cNvSpPr/>
              <p:nvPr/>
            </p:nvSpPr>
            <p:spPr>
              <a:xfrm>
                <a:off x="5275918"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Group 54">
              <a:extLst>
                <a:ext uri="{FF2B5EF4-FFF2-40B4-BE49-F238E27FC236}">
                  <a16:creationId xmlns:a16="http://schemas.microsoft.com/office/drawing/2014/main" id="{93F3CC5A-2BB2-4275-BBB5-48E033A4B6B9}"/>
                </a:ext>
              </a:extLst>
            </p:cNvPr>
            <p:cNvGrpSpPr/>
            <p:nvPr/>
          </p:nvGrpSpPr>
          <p:grpSpPr>
            <a:xfrm>
              <a:off x="3013864" y="3048006"/>
              <a:ext cx="3116271" cy="216000"/>
              <a:chOff x="2375647" y="1631577"/>
              <a:chExt cx="3116271" cy="216000"/>
            </a:xfrm>
          </p:grpSpPr>
          <p:sp>
            <p:nvSpPr>
              <p:cNvPr id="56" name="Oval 55">
                <a:extLst>
                  <a:ext uri="{FF2B5EF4-FFF2-40B4-BE49-F238E27FC236}">
                    <a16:creationId xmlns:a16="http://schemas.microsoft.com/office/drawing/2014/main" id="{336121B9-95E1-4114-92AA-5A4E85F4C9FF}"/>
                  </a:ext>
                </a:extLst>
              </p:cNvPr>
              <p:cNvSpPr/>
              <p:nvPr/>
            </p:nvSpPr>
            <p:spPr>
              <a:xfrm>
                <a:off x="2375647"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Oval 56">
                <a:extLst>
                  <a:ext uri="{FF2B5EF4-FFF2-40B4-BE49-F238E27FC236}">
                    <a16:creationId xmlns:a16="http://schemas.microsoft.com/office/drawing/2014/main" id="{5C7CC8B2-497C-48C1-A3B9-042C550617BB}"/>
                  </a:ext>
                </a:extLst>
              </p:cNvPr>
              <p:cNvSpPr/>
              <p:nvPr/>
            </p:nvSpPr>
            <p:spPr>
              <a:xfrm>
                <a:off x="2697899"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a:extLst>
                  <a:ext uri="{FF2B5EF4-FFF2-40B4-BE49-F238E27FC236}">
                    <a16:creationId xmlns:a16="http://schemas.microsoft.com/office/drawing/2014/main" id="{9B591785-4764-4F95-981A-9B3B76D40D71}"/>
                  </a:ext>
                </a:extLst>
              </p:cNvPr>
              <p:cNvSpPr/>
              <p:nvPr/>
            </p:nvSpPr>
            <p:spPr>
              <a:xfrm>
                <a:off x="3020151"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a:extLst>
                  <a:ext uri="{FF2B5EF4-FFF2-40B4-BE49-F238E27FC236}">
                    <a16:creationId xmlns:a16="http://schemas.microsoft.com/office/drawing/2014/main" id="{D237D08B-2D99-4F24-8518-5386BEA88B1D}"/>
                  </a:ext>
                </a:extLst>
              </p:cNvPr>
              <p:cNvSpPr/>
              <p:nvPr/>
            </p:nvSpPr>
            <p:spPr>
              <a:xfrm>
                <a:off x="3342403"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Oval 59">
                <a:extLst>
                  <a:ext uri="{FF2B5EF4-FFF2-40B4-BE49-F238E27FC236}">
                    <a16:creationId xmlns:a16="http://schemas.microsoft.com/office/drawing/2014/main" id="{FF99978E-DB75-4652-8948-46E73662A384}"/>
                  </a:ext>
                </a:extLst>
              </p:cNvPr>
              <p:cNvSpPr/>
              <p:nvPr/>
            </p:nvSpPr>
            <p:spPr>
              <a:xfrm>
                <a:off x="3664655"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Oval 60">
                <a:extLst>
                  <a:ext uri="{FF2B5EF4-FFF2-40B4-BE49-F238E27FC236}">
                    <a16:creationId xmlns:a16="http://schemas.microsoft.com/office/drawing/2014/main" id="{55F3AE1A-2B60-42DF-8EFF-68C70C857DF2}"/>
                  </a:ext>
                </a:extLst>
              </p:cNvPr>
              <p:cNvSpPr/>
              <p:nvPr/>
            </p:nvSpPr>
            <p:spPr>
              <a:xfrm>
                <a:off x="3986907"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val 61">
                <a:extLst>
                  <a:ext uri="{FF2B5EF4-FFF2-40B4-BE49-F238E27FC236}">
                    <a16:creationId xmlns:a16="http://schemas.microsoft.com/office/drawing/2014/main" id="{C874221B-1D07-4DAC-9794-C52D054F7B65}"/>
                  </a:ext>
                </a:extLst>
              </p:cNvPr>
              <p:cNvSpPr/>
              <p:nvPr/>
            </p:nvSpPr>
            <p:spPr>
              <a:xfrm>
                <a:off x="4309159"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Oval 62">
                <a:extLst>
                  <a:ext uri="{FF2B5EF4-FFF2-40B4-BE49-F238E27FC236}">
                    <a16:creationId xmlns:a16="http://schemas.microsoft.com/office/drawing/2014/main" id="{347EF637-8C56-432A-AF3D-E47467DB6CA7}"/>
                  </a:ext>
                </a:extLst>
              </p:cNvPr>
              <p:cNvSpPr/>
              <p:nvPr/>
            </p:nvSpPr>
            <p:spPr>
              <a:xfrm>
                <a:off x="4631411"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Oval 63">
                <a:extLst>
                  <a:ext uri="{FF2B5EF4-FFF2-40B4-BE49-F238E27FC236}">
                    <a16:creationId xmlns:a16="http://schemas.microsoft.com/office/drawing/2014/main" id="{0E154371-B8BB-4E2B-9EA8-77AA4A24D564}"/>
                  </a:ext>
                </a:extLst>
              </p:cNvPr>
              <p:cNvSpPr/>
              <p:nvPr/>
            </p:nvSpPr>
            <p:spPr>
              <a:xfrm>
                <a:off x="4953663"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a:extLst>
                  <a:ext uri="{FF2B5EF4-FFF2-40B4-BE49-F238E27FC236}">
                    <a16:creationId xmlns:a16="http://schemas.microsoft.com/office/drawing/2014/main" id="{7480CA41-2CC0-4B21-96A7-A3584BE11A6F}"/>
                  </a:ext>
                </a:extLst>
              </p:cNvPr>
              <p:cNvSpPr/>
              <p:nvPr/>
            </p:nvSpPr>
            <p:spPr>
              <a:xfrm>
                <a:off x="5275918"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aphicFrame>
        <p:nvGraphicFramePr>
          <p:cNvPr id="5" name="Table 5">
            <a:extLst>
              <a:ext uri="{FF2B5EF4-FFF2-40B4-BE49-F238E27FC236}">
                <a16:creationId xmlns:a16="http://schemas.microsoft.com/office/drawing/2014/main" id="{2569926E-3EAC-4575-91F5-4FB1304CAE40}"/>
              </a:ext>
            </a:extLst>
          </p:cNvPr>
          <p:cNvGraphicFramePr>
            <a:graphicFrameLocks noGrp="1"/>
          </p:cNvGraphicFramePr>
          <p:nvPr>
            <p:extLst>
              <p:ext uri="{D42A27DB-BD31-4B8C-83A1-F6EECF244321}">
                <p14:modId xmlns:p14="http://schemas.microsoft.com/office/powerpoint/2010/main" val="1397565985"/>
              </p:ext>
            </p:extLst>
          </p:nvPr>
        </p:nvGraphicFramePr>
        <p:xfrm>
          <a:off x="2126399" y="3890435"/>
          <a:ext cx="4891200" cy="54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17073762"/>
                    </a:ext>
                  </a:extLst>
                </a:gridCol>
                <a:gridCol w="762000">
                  <a:extLst>
                    <a:ext uri="{9D8B030D-6E8A-4147-A177-3AD203B41FA5}">
                      <a16:colId xmlns:a16="http://schemas.microsoft.com/office/drawing/2014/main" val="2434142094"/>
                    </a:ext>
                  </a:extLst>
                </a:gridCol>
                <a:gridCol w="763200">
                  <a:extLst>
                    <a:ext uri="{9D8B030D-6E8A-4147-A177-3AD203B41FA5}">
                      <a16:colId xmlns:a16="http://schemas.microsoft.com/office/drawing/2014/main" val="715401420"/>
                    </a:ext>
                  </a:extLst>
                </a:gridCol>
                <a:gridCol w="360000">
                  <a:extLst>
                    <a:ext uri="{9D8B030D-6E8A-4147-A177-3AD203B41FA5}">
                      <a16:colId xmlns:a16="http://schemas.microsoft.com/office/drawing/2014/main" val="2217698916"/>
                    </a:ext>
                  </a:extLst>
                </a:gridCol>
                <a:gridCol w="762000">
                  <a:extLst>
                    <a:ext uri="{9D8B030D-6E8A-4147-A177-3AD203B41FA5}">
                      <a16:colId xmlns:a16="http://schemas.microsoft.com/office/drawing/2014/main" val="3070184537"/>
                    </a:ext>
                  </a:extLst>
                </a:gridCol>
                <a:gridCol w="762000">
                  <a:extLst>
                    <a:ext uri="{9D8B030D-6E8A-4147-A177-3AD203B41FA5}">
                      <a16:colId xmlns:a16="http://schemas.microsoft.com/office/drawing/2014/main" val="676138431"/>
                    </a:ext>
                  </a:extLst>
                </a:gridCol>
                <a:gridCol w="360000">
                  <a:extLst>
                    <a:ext uri="{9D8B030D-6E8A-4147-A177-3AD203B41FA5}">
                      <a16:colId xmlns:a16="http://schemas.microsoft.com/office/drawing/2014/main" val="1409285449"/>
                    </a:ext>
                  </a:extLst>
                </a:gridCol>
                <a:gridCol w="762000">
                  <a:extLst>
                    <a:ext uri="{9D8B030D-6E8A-4147-A177-3AD203B41FA5}">
                      <a16:colId xmlns:a16="http://schemas.microsoft.com/office/drawing/2014/main" val="960054780"/>
                    </a:ext>
                  </a:extLst>
                </a:gridCol>
              </a:tblGrid>
              <a:tr h="540000">
                <a:tc>
                  <a:txBody>
                    <a:bodyPr/>
                    <a:lstStyle/>
                    <a:p>
                      <a:pPr algn="ctr"/>
                      <a:r>
                        <a:rPr lang="en-GB" sz="2000" dirty="0">
                          <a:solidFill>
                            <a:schemeClr val="tx1"/>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Century Gothic" panose="020B0502020202020204" pitchFamily="34" charset="0"/>
                        </a:rPr>
                        <a:t>7 x 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Century Gothic" panose="020B0502020202020204" pitchFamily="34" charset="0"/>
                        </a:rPr>
                        <a:t>4 x 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Century Gothic" panose="020B0502020202020204" pitchFamily="34" charset="0"/>
                        </a:rPr>
                        <a:t>5 x 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5784493"/>
                  </a:ext>
                </a:extLst>
              </a:tr>
            </a:tbl>
          </a:graphicData>
        </a:graphic>
      </p:graphicFrame>
    </p:spTree>
    <p:extLst>
      <p:ext uri="{BB962C8B-B14F-4D97-AF65-F5344CB8AC3E}">
        <p14:creationId xmlns:p14="http://schemas.microsoft.com/office/powerpoint/2010/main" val="261580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8140"/>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correct calculation to match the array below. </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4" name="Group 3">
            <a:extLst>
              <a:ext uri="{FF2B5EF4-FFF2-40B4-BE49-F238E27FC236}">
                <a16:creationId xmlns:a16="http://schemas.microsoft.com/office/drawing/2014/main" id="{45FD8816-D75F-41CA-98BD-73DF1839B755}"/>
              </a:ext>
            </a:extLst>
          </p:cNvPr>
          <p:cNvGrpSpPr/>
          <p:nvPr/>
        </p:nvGrpSpPr>
        <p:grpSpPr>
          <a:xfrm>
            <a:off x="3013864" y="1801912"/>
            <a:ext cx="3116271" cy="1462094"/>
            <a:chOff x="2375647" y="1631577"/>
            <a:chExt cx="3116271" cy="1462094"/>
          </a:xfrm>
        </p:grpSpPr>
        <p:grpSp>
          <p:nvGrpSpPr>
            <p:cNvPr id="3" name="Group 2">
              <a:extLst>
                <a:ext uri="{FF2B5EF4-FFF2-40B4-BE49-F238E27FC236}">
                  <a16:creationId xmlns:a16="http://schemas.microsoft.com/office/drawing/2014/main" id="{23960D95-35DF-4592-94FB-7DDCCCD680C1}"/>
                </a:ext>
              </a:extLst>
            </p:cNvPr>
            <p:cNvGrpSpPr/>
            <p:nvPr/>
          </p:nvGrpSpPr>
          <p:grpSpPr>
            <a:xfrm>
              <a:off x="2375647" y="1631577"/>
              <a:ext cx="3116271" cy="216000"/>
              <a:chOff x="2375647" y="1631577"/>
              <a:chExt cx="3116271" cy="216000"/>
            </a:xfrm>
          </p:grpSpPr>
          <p:sp>
            <p:nvSpPr>
              <p:cNvPr id="2" name="Oval 1">
                <a:extLst>
                  <a:ext uri="{FF2B5EF4-FFF2-40B4-BE49-F238E27FC236}">
                    <a16:creationId xmlns:a16="http://schemas.microsoft.com/office/drawing/2014/main" id="{A4983DFA-84DD-4DF9-9425-15D1DDF31992}"/>
                  </a:ext>
                </a:extLst>
              </p:cNvPr>
              <p:cNvSpPr/>
              <p:nvPr/>
            </p:nvSpPr>
            <p:spPr>
              <a:xfrm>
                <a:off x="2375647"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17DFA224-81EF-4D13-AA51-0636116454F8}"/>
                  </a:ext>
                </a:extLst>
              </p:cNvPr>
              <p:cNvSpPr/>
              <p:nvPr/>
            </p:nvSpPr>
            <p:spPr>
              <a:xfrm>
                <a:off x="2697899"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53E5AEBE-12BE-4D13-B312-FC9DB4200480}"/>
                  </a:ext>
                </a:extLst>
              </p:cNvPr>
              <p:cNvSpPr/>
              <p:nvPr/>
            </p:nvSpPr>
            <p:spPr>
              <a:xfrm>
                <a:off x="3020151"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C46D8980-33FC-4C1B-8E89-51F380444F9F}"/>
                  </a:ext>
                </a:extLst>
              </p:cNvPr>
              <p:cNvSpPr/>
              <p:nvPr/>
            </p:nvSpPr>
            <p:spPr>
              <a:xfrm>
                <a:off x="3342403"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4EA5D504-1D49-46CC-984D-5E634D2FB081}"/>
                  </a:ext>
                </a:extLst>
              </p:cNvPr>
              <p:cNvSpPr/>
              <p:nvPr/>
            </p:nvSpPr>
            <p:spPr>
              <a:xfrm>
                <a:off x="3664655"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E7E4313B-54C8-4B3D-BA43-B701F5256650}"/>
                  </a:ext>
                </a:extLst>
              </p:cNvPr>
              <p:cNvSpPr/>
              <p:nvPr/>
            </p:nvSpPr>
            <p:spPr>
              <a:xfrm>
                <a:off x="3986907"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D0983CD0-DDCA-47F2-AA87-307FE58D4C86}"/>
                  </a:ext>
                </a:extLst>
              </p:cNvPr>
              <p:cNvSpPr/>
              <p:nvPr/>
            </p:nvSpPr>
            <p:spPr>
              <a:xfrm>
                <a:off x="4309159"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1988FE49-332A-4B46-8949-8DAB3AC7E85D}"/>
                  </a:ext>
                </a:extLst>
              </p:cNvPr>
              <p:cNvSpPr/>
              <p:nvPr/>
            </p:nvSpPr>
            <p:spPr>
              <a:xfrm>
                <a:off x="4631411"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BBE62678-3F04-4304-B95F-31CF22258B21}"/>
                  </a:ext>
                </a:extLst>
              </p:cNvPr>
              <p:cNvSpPr/>
              <p:nvPr/>
            </p:nvSpPr>
            <p:spPr>
              <a:xfrm>
                <a:off x="4953663"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42261ED1-5757-4B87-9D54-3AFD6051A6DB}"/>
                  </a:ext>
                </a:extLst>
              </p:cNvPr>
              <p:cNvSpPr/>
              <p:nvPr/>
            </p:nvSpPr>
            <p:spPr>
              <a:xfrm>
                <a:off x="5275918"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a:extLst>
                <a:ext uri="{FF2B5EF4-FFF2-40B4-BE49-F238E27FC236}">
                  <a16:creationId xmlns:a16="http://schemas.microsoft.com/office/drawing/2014/main" id="{18FA119F-FA95-47BF-B920-50AD8301E8C8}"/>
                </a:ext>
              </a:extLst>
            </p:cNvPr>
            <p:cNvGrpSpPr/>
            <p:nvPr/>
          </p:nvGrpSpPr>
          <p:grpSpPr>
            <a:xfrm>
              <a:off x="2375647" y="1943100"/>
              <a:ext cx="3116271" cy="216000"/>
              <a:chOff x="2375647" y="1631577"/>
              <a:chExt cx="3116271" cy="216000"/>
            </a:xfrm>
          </p:grpSpPr>
          <p:sp>
            <p:nvSpPr>
              <p:cNvPr id="23" name="Oval 22">
                <a:extLst>
                  <a:ext uri="{FF2B5EF4-FFF2-40B4-BE49-F238E27FC236}">
                    <a16:creationId xmlns:a16="http://schemas.microsoft.com/office/drawing/2014/main" id="{CCCC80EB-1AC2-40A0-B879-78E0B4402318}"/>
                  </a:ext>
                </a:extLst>
              </p:cNvPr>
              <p:cNvSpPr/>
              <p:nvPr/>
            </p:nvSpPr>
            <p:spPr>
              <a:xfrm>
                <a:off x="2375647"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2DA9193D-C399-4ADE-BDDF-8E4B72986309}"/>
                  </a:ext>
                </a:extLst>
              </p:cNvPr>
              <p:cNvSpPr/>
              <p:nvPr/>
            </p:nvSpPr>
            <p:spPr>
              <a:xfrm>
                <a:off x="2697899"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727D6387-2178-41F8-8C1B-5F72FA9AEC54}"/>
                  </a:ext>
                </a:extLst>
              </p:cNvPr>
              <p:cNvSpPr/>
              <p:nvPr/>
            </p:nvSpPr>
            <p:spPr>
              <a:xfrm>
                <a:off x="3020151"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E39E18C7-3C4A-40DE-8220-D658BD49EF3B}"/>
                  </a:ext>
                </a:extLst>
              </p:cNvPr>
              <p:cNvSpPr/>
              <p:nvPr/>
            </p:nvSpPr>
            <p:spPr>
              <a:xfrm>
                <a:off x="3342403"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D794E1E7-0748-4498-8D2B-FF8ABE997ABA}"/>
                  </a:ext>
                </a:extLst>
              </p:cNvPr>
              <p:cNvSpPr/>
              <p:nvPr/>
            </p:nvSpPr>
            <p:spPr>
              <a:xfrm>
                <a:off x="3664655"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D27B6894-0D37-49CE-B3F7-AF8B4ED2D29E}"/>
                  </a:ext>
                </a:extLst>
              </p:cNvPr>
              <p:cNvSpPr/>
              <p:nvPr/>
            </p:nvSpPr>
            <p:spPr>
              <a:xfrm>
                <a:off x="3986907"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239177C4-D196-4E87-BF23-669E8AA509D8}"/>
                  </a:ext>
                </a:extLst>
              </p:cNvPr>
              <p:cNvSpPr/>
              <p:nvPr/>
            </p:nvSpPr>
            <p:spPr>
              <a:xfrm>
                <a:off x="4309159"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C60DD9E0-0EF8-4198-8028-553464748262}"/>
                  </a:ext>
                </a:extLst>
              </p:cNvPr>
              <p:cNvSpPr/>
              <p:nvPr/>
            </p:nvSpPr>
            <p:spPr>
              <a:xfrm>
                <a:off x="4631411"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7F1AB502-42D8-46F4-8B7A-E0B99038BA60}"/>
                  </a:ext>
                </a:extLst>
              </p:cNvPr>
              <p:cNvSpPr/>
              <p:nvPr/>
            </p:nvSpPr>
            <p:spPr>
              <a:xfrm>
                <a:off x="4953663"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4A63BF8-DE37-467F-95C9-DF02F14A41B6}"/>
                  </a:ext>
                </a:extLst>
              </p:cNvPr>
              <p:cNvSpPr/>
              <p:nvPr/>
            </p:nvSpPr>
            <p:spPr>
              <a:xfrm>
                <a:off x="5275918"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 name="Group 32">
              <a:extLst>
                <a:ext uri="{FF2B5EF4-FFF2-40B4-BE49-F238E27FC236}">
                  <a16:creationId xmlns:a16="http://schemas.microsoft.com/office/drawing/2014/main" id="{9972C585-2DE4-4C33-AA6B-14DFC077567A}"/>
                </a:ext>
              </a:extLst>
            </p:cNvPr>
            <p:cNvGrpSpPr/>
            <p:nvPr/>
          </p:nvGrpSpPr>
          <p:grpSpPr>
            <a:xfrm>
              <a:off x="2375647" y="2254623"/>
              <a:ext cx="3116271" cy="216000"/>
              <a:chOff x="2375647" y="1631577"/>
              <a:chExt cx="3116271" cy="216000"/>
            </a:xfrm>
          </p:grpSpPr>
          <p:sp>
            <p:nvSpPr>
              <p:cNvPr id="34" name="Oval 33">
                <a:extLst>
                  <a:ext uri="{FF2B5EF4-FFF2-40B4-BE49-F238E27FC236}">
                    <a16:creationId xmlns:a16="http://schemas.microsoft.com/office/drawing/2014/main" id="{4A411388-65B6-4D2C-A53A-0FC18010A4FC}"/>
                  </a:ext>
                </a:extLst>
              </p:cNvPr>
              <p:cNvSpPr/>
              <p:nvPr/>
            </p:nvSpPr>
            <p:spPr>
              <a:xfrm>
                <a:off x="2375647"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D7A8D2A4-17C9-4B30-B04D-769929FCAEC8}"/>
                  </a:ext>
                </a:extLst>
              </p:cNvPr>
              <p:cNvSpPr/>
              <p:nvPr/>
            </p:nvSpPr>
            <p:spPr>
              <a:xfrm>
                <a:off x="2697899"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5BE1F1EE-8584-4F16-96B1-758A66FE96FC}"/>
                  </a:ext>
                </a:extLst>
              </p:cNvPr>
              <p:cNvSpPr/>
              <p:nvPr/>
            </p:nvSpPr>
            <p:spPr>
              <a:xfrm>
                <a:off x="3020151"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5CA58B1E-331A-4B60-A15A-3BE397BDA8C9}"/>
                  </a:ext>
                </a:extLst>
              </p:cNvPr>
              <p:cNvSpPr/>
              <p:nvPr/>
            </p:nvSpPr>
            <p:spPr>
              <a:xfrm>
                <a:off x="3342403"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02A19964-35B3-457F-926A-02DB6401DFD9}"/>
                  </a:ext>
                </a:extLst>
              </p:cNvPr>
              <p:cNvSpPr/>
              <p:nvPr/>
            </p:nvSpPr>
            <p:spPr>
              <a:xfrm>
                <a:off x="3664655"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E00BEBA2-E554-41EE-B976-14C9398A4A75}"/>
                  </a:ext>
                </a:extLst>
              </p:cNvPr>
              <p:cNvSpPr/>
              <p:nvPr/>
            </p:nvSpPr>
            <p:spPr>
              <a:xfrm>
                <a:off x="3986907"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DC2327F5-9FEB-4610-8933-AE66D67C2168}"/>
                  </a:ext>
                </a:extLst>
              </p:cNvPr>
              <p:cNvSpPr/>
              <p:nvPr/>
            </p:nvSpPr>
            <p:spPr>
              <a:xfrm>
                <a:off x="4309159"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BCEB661C-2E14-4ECB-84D9-187B2A62F6D0}"/>
                  </a:ext>
                </a:extLst>
              </p:cNvPr>
              <p:cNvSpPr/>
              <p:nvPr/>
            </p:nvSpPr>
            <p:spPr>
              <a:xfrm>
                <a:off x="4631411"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a:extLst>
                  <a:ext uri="{FF2B5EF4-FFF2-40B4-BE49-F238E27FC236}">
                    <a16:creationId xmlns:a16="http://schemas.microsoft.com/office/drawing/2014/main" id="{D970E951-841C-4D49-99F7-DF98AB21D181}"/>
                  </a:ext>
                </a:extLst>
              </p:cNvPr>
              <p:cNvSpPr/>
              <p:nvPr/>
            </p:nvSpPr>
            <p:spPr>
              <a:xfrm>
                <a:off x="4953663"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B9405CA1-01B3-46B6-87DB-31BA8F97A821}"/>
                  </a:ext>
                </a:extLst>
              </p:cNvPr>
              <p:cNvSpPr/>
              <p:nvPr/>
            </p:nvSpPr>
            <p:spPr>
              <a:xfrm>
                <a:off x="5275918"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4" name="Group 43">
              <a:extLst>
                <a:ext uri="{FF2B5EF4-FFF2-40B4-BE49-F238E27FC236}">
                  <a16:creationId xmlns:a16="http://schemas.microsoft.com/office/drawing/2014/main" id="{C9D3F953-43AF-4ADC-B8CF-6E04F816FDED}"/>
                </a:ext>
              </a:extLst>
            </p:cNvPr>
            <p:cNvGrpSpPr/>
            <p:nvPr/>
          </p:nvGrpSpPr>
          <p:grpSpPr>
            <a:xfrm>
              <a:off x="2375647" y="2566146"/>
              <a:ext cx="3116271" cy="216000"/>
              <a:chOff x="2375647" y="1631577"/>
              <a:chExt cx="3116271" cy="216000"/>
            </a:xfrm>
          </p:grpSpPr>
          <p:sp>
            <p:nvSpPr>
              <p:cNvPr id="45" name="Oval 44">
                <a:extLst>
                  <a:ext uri="{FF2B5EF4-FFF2-40B4-BE49-F238E27FC236}">
                    <a16:creationId xmlns:a16="http://schemas.microsoft.com/office/drawing/2014/main" id="{4E1E1BB6-97D2-45A0-978D-FCD1FFA4FD23}"/>
                  </a:ext>
                </a:extLst>
              </p:cNvPr>
              <p:cNvSpPr/>
              <p:nvPr/>
            </p:nvSpPr>
            <p:spPr>
              <a:xfrm>
                <a:off x="2375647"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870D2873-200D-4A2C-94AC-0BFE2BFB13B8}"/>
                  </a:ext>
                </a:extLst>
              </p:cNvPr>
              <p:cNvSpPr/>
              <p:nvPr/>
            </p:nvSpPr>
            <p:spPr>
              <a:xfrm>
                <a:off x="2697899"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22D99430-5342-418F-9604-E976F798FC3B}"/>
                  </a:ext>
                </a:extLst>
              </p:cNvPr>
              <p:cNvSpPr/>
              <p:nvPr/>
            </p:nvSpPr>
            <p:spPr>
              <a:xfrm>
                <a:off x="3020151"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9C5DAFB5-9732-41A5-9C59-810DC92C1295}"/>
                  </a:ext>
                </a:extLst>
              </p:cNvPr>
              <p:cNvSpPr/>
              <p:nvPr/>
            </p:nvSpPr>
            <p:spPr>
              <a:xfrm>
                <a:off x="3342403"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5D073496-2F4B-4639-8DB8-ACD1A5F43200}"/>
                  </a:ext>
                </a:extLst>
              </p:cNvPr>
              <p:cNvSpPr/>
              <p:nvPr/>
            </p:nvSpPr>
            <p:spPr>
              <a:xfrm>
                <a:off x="3664655"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7BF70434-D647-49F0-9063-6104635A5CE7}"/>
                  </a:ext>
                </a:extLst>
              </p:cNvPr>
              <p:cNvSpPr/>
              <p:nvPr/>
            </p:nvSpPr>
            <p:spPr>
              <a:xfrm>
                <a:off x="3986907"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F6551D33-CA3B-4AD8-BF15-64B7657591A0}"/>
                  </a:ext>
                </a:extLst>
              </p:cNvPr>
              <p:cNvSpPr/>
              <p:nvPr/>
            </p:nvSpPr>
            <p:spPr>
              <a:xfrm>
                <a:off x="4309159"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a:extLst>
                  <a:ext uri="{FF2B5EF4-FFF2-40B4-BE49-F238E27FC236}">
                    <a16:creationId xmlns:a16="http://schemas.microsoft.com/office/drawing/2014/main" id="{15C5569E-114D-4E60-A39D-61189982C045}"/>
                  </a:ext>
                </a:extLst>
              </p:cNvPr>
              <p:cNvSpPr/>
              <p:nvPr/>
            </p:nvSpPr>
            <p:spPr>
              <a:xfrm>
                <a:off x="4631411"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DC6BED12-4AEE-42D3-BDF1-ABD9B8BEFBB5}"/>
                  </a:ext>
                </a:extLst>
              </p:cNvPr>
              <p:cNvSpPr/>
              <p:nvPr/>
            </p:nvSpPr>
            <p:spPr>
              <a:xfrm>
                <a:off x="4953663"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a:extLst>
                  <a:ext uri="{FF2B5EF4-FFF2-40B4-BE49-F238E27FC236}">
                    <a16:creationId xmlns:a16="http://schemas.microsoft.com/office/drawing/2014/main" id="{99CD9393-AEFE-4D2E-BDEF-30665D6BCE31}"/>
                  </a:ext>
                </a:extLst>
              </p:cNvPr>
              <p:cNvSpPr/>
              <p:nvPr/>
            </p:nvSpPr>
            <p:spPr>
              <a:xfrm>
                <a:off x="5275918"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Group 54">
              <a:extLst>
                <a:ext uri="{FF2B5EF4-FFF2-40B4-BE49-F238E27FC236}">
                  <a16:creationId xmlns:a16="http://schemas.microsoft.com/office/drawing/2014/main" id="{93F3CC5A-2BB2-4275-BBB5-48E033A4B6B9}"/>
                </a:ext>
              </a:extLst>
            </p:cNvPr>
            <p:cNvGrpSpPr/>
            <p:nvPr/>
          </p:nvGrpSpPr>
          <p:grpSpPr>
            <a:xfrm>
              <a:off x="2375647" y="2877671"/>
              <a:ext cx="3116271" cy="216000"/>
              <a:chOff x="2375647" y="1631577"/>
              <a:chExt cx="3116271" cy="216000"/>
            </a:xfrm>
          </p:grpSpPr>
          <p:sp>
            <p:nvSpPr>
              <p:cNvPr id="56" name="Oval 55">
                <a:extLst>
                  <a:ext uri="{FF2B5EF4-FFF2-40B4-BE49-F238E27FC236}">
                    <a16:creationId xmlns:a16="http://schemas.microsoft.com/office/drawing/2014/main" id="{336121B9-95E1-4114-92AA-5A4E85F4C9FF}"/>
                  </a:ext>
                </a:extLst>
              </p:cNvPr>
              <p:cNvSpPr/>
              <p:nvPr/>
            </p:nvSpPr>
            <p:spPr>
              <a:xfrm>
                <a:off x="2375647"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Oval 56">
                <a:extLst>
                  <a:ext uri="{FF2B5EF4-FFF2-40B4-BE49-F238E27FC236}">
                    <a16:creationId xmlns:a16="http://schemas.microsoft.com/office/drawing/2014/main" id="{5C7CC8B2-497C-48C1-A3B9-042C550617BB}"/>
                  </a:ext>
                </a:extLst>
              </p:cNvPr>
              <p:cNvSpPr/>
              <p:nvPr/>
            </p:nvSpPr>
            <p:spPr>
              <a:xfrm>
                <a:off x="2697899"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a:extLst>
                  <a:ext uri="{FF2B5EF4-FFF2-40B4-BE49-F238E27FC236}">
                    <a16:creationId xmlns:a16="http://schemas.microsoft.com/office/drawing/2014/main" id="{9B591785-4764-4F95-981A-9B3B76D40D71}"/>
                  </a:ext>
                </a:extLst>
              </p:cNvPr>
              <p:cNvSpPr/>
              <p:nvPr/>
            </p:nvSpPr>
            <p:spPr>
              <a:xfrm>
                <a:off x="3020151"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a:extLst>
                  <a:ext uri="{FF2B5EF4-FFF2-40B4-BE49-F238E27FC236}">
                    <a16:creationId xmlns:a16="http://schemas.microsoft.com/office/drawing/2014/main" id="{D237D08B-2D99-4F24-8518-5386BEA88B1D}"/>
                  </a:ext>
                </a:extLst>
              </p:cNvPr>
              <p:cNvSpPr/>
              <p:nvPr/>
            </p:nvSpPr>
            <p:spPr>
              <a:xfrm>
                <a:off x="3342403"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Oval 59">
                <a:extLst>
                  <a:ext uri="{FF2B5EF4-FFF2-40B4-BE49-F238E27FC236}">
                    <a16:creationId xmlns:a16="http://schemas.microsoft.com/office/drawing/2014/main" id="{FF99978E-DB75-4652-8948-46E73662A384}"/>
                  </a:ext>
                </a:extLst>
              </p:cNvPr>
              <p:cNvSpPr/>
              <p:nvPr/>
            </p:nvSpPr>
            <p:spPr>
              <a:xfrm>
                <a:off x="3664655"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Oval 60">
                <a:extLst>
                  <a:ext uri="{FF2B5EF4-FFF2-40B4-BE49-F238E27FC236}">
                    <a16:creationId xmlns:a16="http://schemas.microsoft.com/office/drawing/2014/main" id="{55F3AE1A-2B60-42DF-8EFF-68C70C857DF2}"/>
                  </a:ext>
                </a:extLst>
              </p:cNvPr>
              <p:cNvSpPr/>
              <p:nvPr/>
            </p:nvSpPr>
            <p:spPr>
              <a:xfrm>
                <a:off x="3986907"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val 61">
                <a:extLst>
                  <a:ext uri="{FF2B5EF4-FFF2-40B4-BE49-F238E27FC236}">
                    <a16:creationId xmlns:a16="http://schemas.microsoft.com/office/drawing/2014/main" id="{C874221B-1D07-4DAC-9794-C52D054F7B65}"/>
                  </a:ext>
                </a:extLst>
              </p:cNvPr>
              <p:cNvSpPr/>
              <p:nvPr/>
            </p:nvSpPr>
            <p:spPr>
              <a:xfrm>
                <a:off x="4309159"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Oval 62">
                <a:extLst>
                  <a:ext uri="{FF2B5EF4-FFF2-40B4-BE49-F238E27FC236}">
                    <a16:creationId xmlns:a16="http://schemas.microsoft.com/office/drawing/2014/main" id="{347EF637-8C56-432A-AF3D-E47467DB6CA7}"/>
                  </a:ext>
                </a:extLst>
              </p:cNvPr>
              <p:cNvSpPr/>
              <p:nvPr/>
            </p:nvSpPr>
            <p:spPr>
              <a:xfrm>
                <a:off x="4631411"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Oval 63">
                <a:extLst>
                  <a:ext uri="{FF2B5EF4-FFF2-40B4-BE49-F238E27FC236}">
                    <a16:creationId xmlns:a16="http://schemas.microsoft.com/office/drawing/2014/main" id="{0E154371-B8BB-4E2B-9EA8-77AA4A24D564}"/>
                  </a:ext>
                </a:extLst>
              </p:cNvPr>
              <p:cNvSpPr/>
              <p:nvPr/>
            </p:nvSpPr>
            <p:spPr>
              <a:xfrm>
                <a:off x="4953663"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a:extLst>
                  <a:ext uri="{FF2B5EF4-FFF2-40B4-BE49-F238E27FC236}">
                    <a16:creationId xmlns:a16="http://schemas.microsoft.com/office/drawing/2014/main" id="{7480CA41-2CC0-4B21-96A7-A3584BE11A6F}"/>
                  </a:ext>
                </a:extLst>
              </p:cNvPr>
              <p:cNvSpPr/>
              <p:nvPr/>
            </p:nvSpPr>
            <p:spPr>
              <a:xfrm>
                <a:off x="5275918" y="1631577"/>
                <a:ext cx="216000" cy="21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aphicFrame>
        <p:nvGraphicFramePr>
          <p:cNvPr id="5" name="Table 5">
            <a:extLst>
              <a:ext uri="{FF2B5EF4-FFF2-40B4-BE49-F238E27FC236}">
                <a16:creationId xmlns:a16="http://schemas.microsoft.com/office/drawing/2014/main" id="{2569926E-3EAC-4575-91F5-4FB1304CAE40}"/>
              </a:ext>
            </a:extLst>
          </p:cNvPr>
          <p:cNvGraphicFramePr>
            <a:graphicFrameLocks noGrp="1"/>
          </p:cNvGraphicFramePr>
          <p:nvPr>
            <p:extLst>
              <p:ext uri="{D42A27DB-BD31-4B8C-83A1-F6EECF244321}">
                <p14:modId xmlns:p14="http://schemas.microsoft.com/office/powerpoint/2010/main" val="3480820997"/>
              </p:ext>
            </p:extLst>
          </p:nvPr>
        </p:nvGraphicFramePr>
        <p:xfrm>
          <a:off x="2126399" y="3890435"/>
          <a:ext cx="4891200" cy="54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17073762"/>
                    </a:ext>
                  </a:extLst>
                </a:gridCol>
                <a:gridCol w="762000">
                  <a:extLst>
                    <a:ext uri="{9D8B030D-6E8A-4147-A177-3AD203B41FA5}">
                      <a16:colId xmlns:a16="http://schemas.microsoft.com/office/drawing/2014/main" val="2434142094"/>
                    </a:ext>
                  </a:extLst>
                </a:gridCol>
                <a:gridCol w="763200">
                  <a:extLst>
                    <a:ext uri="{9D8B030D-6E8A-4147-A177-3AD203B41FA5}">
                      <a16:colId xmlns:a16="http://schemas.microsoft.com/office/drawing/2014/main" val="715401420"/>
                    </a:ext>
                  </a:extLst>
                </a:gridCol>
                <a:gridCol w="360000">
                  <a:extLst>
                    <a:ext uri="{9D8B030D-6E8A-4147-A177-3AD203B41FA5}">
                      <a16:colId xmlns:a16="http://schemas.microsoft.com/office/drawing/2014/main" val="2217698916"/>
                    </a:ext>
                  </a:extLst>
                </a:gridCol>
                <a:gridCol w="762000">
                  <a:extLst>
                    <a:ext uri="{9D8B030D-6E8A-4147-A177-3AD203B41FA5}">
                      <a16:colId xmlns:a16="http://schemas.microsoft.com/office/drawing/2014/main" val="3070184537"/>
                    </a:ext>
                  </a:extLst>
                </a:gridCol>
                <a:gridCol w="762000">
                  <a:extLst>
                    <a:ext uri="{9D8B030D-6E8A-4147-A177-3AD203B41FA5}">
                      <a16:colId xmlns:a16="http://schemas.microsoft.com/office/drawing/2014/main" val="676138431"/>
                    </a:ext>
                  </a:extLst>
                </a:gridCol>
                <a:gridCol w="360000">
                  <a:extLst>
                    <a:ext uri="{9D8B030D-6E8A-4147-A177-3AD203B41FA5}">
                      <a16:colId xmlns:a16="http://schemas.microsoft.com/office/drawing/2014/main" val="1409285449"/>
                    </a:ext>
                  </a:extLst>
                </a:gridCol>
                <a:gridCol w="762000">
                  <a:extLst>
                    <a:ext uri="{9D8B030D-6E8A-4147-A177-3AD203B41FA5}">
                      <a16:colId xmlns:a16="http://schemas.microsoft.com/office/drawing/2014/main" val="960054780"/>
                    </a:ext>
                  </a:extLst>
                </a:gridCol>
              </a:tblGrid>
              <a:tr h="540000">
                <a:tc>
                  <a:txBody>
                    <a:bodyPr/>
                    <a:lstStyle/>
                    <a:p>
                      <a:pPr algn="ctr"/>
                      <a:r>
                        <a:rPr lang="en-GB" sz="2000" dirty="0">
                          <a:solidFill>
                            <a:schemeClr val="accent3"/>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accent3"/>
                          </a:solidFill>
                          <a:latin typeface="Century Gothic" panose="020B0502020202020204" pitchFamily="34" charset="0"/>
                        </a:rPr>
                        <a:t>7 x 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accent3"/>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accent3"/>
                          </a:solidFill>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accent3"/>
                          </a:solidFill>
                          <a:latin typeface="Century Gothic" panose="020B0502020202020204" pitchFamily="34" charset="0"/>
                        </a:rPr>
                        <a:t>4 x 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Century Gothic" panose="020B0502020202020204" pitchFamily="34" charset="0"/>
                        </a:rPr>
                        <a:t>5 x 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5784493"/>
                  </a:ext>
                </a:extLst>
              </a:tr>
            </a:tbl>
          </a:graphicData>
        </a:graphic>
      </p:graphicFrame>
      <p:sp>
        <p:nvSpPr>
          <p:cNvPr id="6" name="Oval 5">
            <a:extLst>
              <a:ext uri="{FF2B5EF4-FFF2-40B4-BE49-F238E27FC236}">
                <a16:creationId xmlns:a16="http://schemas.microsoft.com/office/drawing/2014/main" id="{8B100509-51D1-4476-8EF4-7487412F06BF}"/>
              </a:ext>
            </a:extLst>
          </p:cNvPr>
          <p:cNvSpPr/>
          <p:nvPr/>
        </p:nvSpPr>
        <p:spPr>
          <a:xfrm>
            <a:off x="5689570" y="3650977"/>
            <a:ext cx="1580359" cy="104015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8425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873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Choose the correct numbers to complete the number sentence. </a:t>
            </a:r>
          </a:p>
          <a:p>
            <a:pPr lvl="0" algn="ctr"/>
            <a:endParaRPr lang="en-GB" sz="24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2577B651-31F4-4656-8478-C80ED974FA39}"/>
              </a:ext>
            </a:extLst>
          </p:cNvPr>
          <p:cNvGraphicFramePr>
            <a:graphicFrameLocks noGrp="1"/>
          </p:cNvGraphicFramePr>
          <p:nvPr>
            <p:extLst>
              <p:ext uri="{D42A27DB-BD31-4B8C-83A1-F6EECF244321}">
                <p14:modId xmlns:p14="http://schemas.microsoft.com/office/powerpoint/2010/main" val="2331219822"/>
              </p:ext>
            </p:extLst>
          </p:nvPr>
        </p:nvGraphicFramePr>
        <p:xfrm>
          <a:off x="1747414" y="1919022"/>
          <a:ext cx="5649170" cy="1128838"/>
        </p:xfrm>
        <a:graphic>
          <a:graphicData uri="http://schemas.openxmlformats.org/drawingml/2006/table">
            <a:tbl>
              <a:tblPr firstRow="1" bandRow="1">
                <a:tableStyleId>{5940675A-B579-460E-94D1-54222C63F5DA}</a:tableStyleId>
              </a:tblPr>
              <a:tblGrid>
                <a:gridCol w="1129834">
                  <a:extLst>
                    <a:ext uri="{9D8B030D-6E8A-4147-A177-3AD203B41FA5}">
                      <a16:colId xmlns:a16="http://schemas.microsoft.com/office/drawing/2014/main" val="2051934168"/>
                    </a:ext>
                  </a:extLst>
                </a:gridCol>
                <a:gridCol w="1129834">
                  <a:extLst>
                    <a:ext uri="{9D8B030D-6E8A-4147-A177-3AD203B41FA5}">
                      <a16:colId xmlns:a16="http://schemas.microsoft.com/office/drawing/2014/main" val="3483510902"/>
                    </a:ext>
                  </a:extLst>
                </a:gridCol>
                <a:gridCol w="1129834">
                  <a:extLst>
                    <a:ext uri="{9D8B030D-6E8A-4147-A177-3AD203B41FA5}">
                      <a16:colId xmlns:a16="http://schemas.microsoft.com/office/drawing/2014/main" val="4094266654"/>
                    </a:ext>
                  </a:extLst>
                </a:gridCol>
                <a:gridCol w="1129834">
                  <a:extLst>
                    <a:ext uri="{9D8B030D-6E8A-4147-A177-3AD203B41FA5}">
                      <a16:colId xmlns:a16="http://schemas.microsoft.com/office/drawing/2014/main" val="311223731"/>
                    </a:ext>
                  </a:extLst>
                </a:gridCol>
                <a:gridCol w="1129834">
                  <a:extLst>
                    <a:ext uri="{9D8B030D-6E8A-4147-A177-3AD203B41FA5}">
                      <a16:colId xmlns:a16="http://schemas.microsoft.com/office/drawing/2014/main" val="4092634714"/>
                    </a:ext>
                  </a:extLst>
                </a:gridCol>
              </a:tblGrid>
              <a:tr h="1128838">
                <a:tc>
                  <a:txBody>
                    <a:bodyPr/>
                    <a:lstStyle/>
                    <a:p>
                      <a:pPr algn="ctr"/>
                      <a:r>
                        <a:rPr lang="en-GB" sz="3500" b="1" dirty="0">
                          <a:latin typeface="Century Gothic" panose="020B0502020202020204" pitchFamily="34" charset="0"/>
                        </a:rPr>
                        <a:t>  </a:t>
                      </a:r>
                    </a:p>
                  </a:txBody>
                  <a:tcPr marL="260889" marR="260889" marT="89095" marB="8909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500" b="1" dirty="0">
                          <a:latin typeface="Century Gothic" panose="020B0502020202020204" pitchFamily="34" charset="0"/>
                        </a:rPr>
                        <a:t>=</a:t>
                      </a:r>
                    </a:p>
                  </a:txBody>
                  <a:tcPr marL="260889" marR="260889" marT="89095" marB="8909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500" b="1" dirty="0">
                        <a:latin typeface="Century Gothic" panose="020B0502020202020204" pitchFamily="34" charset="0"/>
                      </a:endParaRPr>
                    </a:p>
                  </a:txBody>
                  <a:tcPr marL="260889" marR="260889" marT="89095" marB="8909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500" b="1" dirty="0">
                          <a:latin typeface="Century Gothic" panose="020B0502020202020204" pitchFamily="34" charset="0"/>
                        </a:rPr>
                        <a:t>x</a:t>
                      </a:r>
                    </a:p>
                  </a:txBody>
                  <a:tcPr marL="260889" marR="260889" marT="89095" marB="89095"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500" b="1" dirty="0">
                          <a:latin typeface="Century Gothic" panose="020B0502020202020204" pitchFamily="34" charset="0"/>
                        </a:rPr>
                        <a:t>10</a:t>
                      </a:r>
                    </a:p>
                  </a:txBody>
                  <a:tcPr marL="260889" marR="260889"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176160"/>
                  </a:ext>
                </a:extLst>
              </a:tr>
            </a:tbl>
          </a:graphicData>
        </a:graphic>
      </p:graphicFrame>
      <p:graphicFrame>
        <p:nvGraphicFramePr>
          <p:cNvPr id="9" name="Table 8">
            <a:extLst>
              <a:ext uri="{FF2B5EF4-FFF2-40B4-BE49-F238E27FC236}">
                <a16:creationId xmlns:a16="http://schemas.microsoft.com/office/drawing/2014/main" id="{BE2FDB80-E7DF-4183-BB04-2AD104487A94}"/>
              </a:ext>
            </a:extLst>
          </p:cNvPr>
          <p:cNvGraphicFramePr>
            <a:graphicFrameLocks noGrp="1"/>
          </p:cNvGraphicFramePr>
          <p:nvPr>
            <p:extLst>
              <p:ext uri="{D42A27DB-BD31-4B8C-83A1-F6EECF244321}">
                <p14:modId xmlns:p14="http://schemas.microsoft.com/office/powerpoint/2010/main" val="3206244333"/>
              </p:ext>
            </p:extLst>
          </p:nvPr>
        </p:nvGraphicFramePr>
        <p:xfrm>
          <a:off x="1745999" y="3937466"/>
          <a:ext cx="5652000" cy="1130400"/>
        </p:xfrm>
        <a:graphic>
          <a:graphicData uri="http://schemas.openxmlformats.org/drawingml/2006/table">
            <a:tbl>
              <a:tblPr firstRow="1" bandRow="1">
                <a:tableStyleId>{5940675A-B579-460E-94D1-54222C63F5DA}</a:tableStyleId>
              </a:tblPr>
              <a:tblGrid>
                <a:gridCol w="1130400">
                  <a:extLst>
                    <a:ext uri="{9D8B030D-6E8A-4147-A177-3AD203B41FA5}">
                      <a16:colId xmlns:a16="http://schemas.microsoft.com/office/drawing/2014/main" val="3049669876"/>
                    </a:ext>
                  </a:extLst>
                </a:gridCol>
                <a:gridCol w="1130400">
                  <a:extLst>
                    <a:ext uri="{9D8B030D-6E8A-4147-A177-3AD203B41FA5}">
                      <a16:colId xmlns:a16="http://schemas.microsoft.com/office/drawing/2014/main" val="3783828349"/>
                    </a:ext>
                  </a:extLst>
                </a:gridCol>
                <a:gridCol w="1130400">
                  <a:extLst>
                    <a:ext uri="{9D8B030D-6E8A-4147-A177-3AD203B41FA5}">
                      <a16:colId xmlns:a16="http://schemas.microsoft.com/office/drawing/2014/main" val="2044409573"/>
                    </a:ext>
                  </a:extLst>
                </a:gridCol>
                <a:gridCol w="1130400">
                  <a:extLst>
                    <a:ext uri="{9D8B030D-6E8A-4147-A177-3AD203B41FA5}">
                      <a16:colId xmlns:a16="http://schemas.microsoft.com/office/drawing/2014/main" val="2814126515"/>
                    </a:ext>
                  </a:extLst>
                </a:gridCol>
                <a:gridCol w="1130400">
                  <a:extLst>
                    <a:ext uri="{9D8B030D-6E8A-4147-A177-3AD203B41FA5}">
                      <a16:colId xmlns:a16="http://schemas.microsoft.com/office/drawing/2014/main" val="2084110947"/>
                    </a:ext>
                  </a:extLst>
                </a:gridCol>
              </a:tblGrid>
              <a:tr h="1130400">
                <a:tc>
                  <a:txBody>
                    <a:bodyPr/>
                    <a:lstStyle/>
                    <a:p>
                      <a:pPr algn="ctr"/>
                      <a:r>
                        <a:rPr lang="en-GB" sz="3200" b="1" dirty="0">
                          <a:latin typeface="Century Gothic" panose="020B0502020202020204" pitchFamily="34" charset="0"/>
                        </a:rPr>
                        <a:t>4  </a:t>
                      </a:r>
                    </a:p>
                  </a:txBody>
                  <a:tcPr marL="286978" marR="286978" marT="80995" marB="8099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3200" b="1" dirty="0">
                        <a:latin typeface="Century Gothic" panose="020B0502020202020204" pitchFamily="34" charset="0"/>
                      </a:endParaRPr>
                    </a:p>
                  </a:txBody>
                  <a:tcPr marL="286978" marR="286978" marT="80995" marB="8099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40</a:t>
                      </a:r>
                    </a:p>
                  </a:txBody>
                  <a:tcPr marL="286978" marR="286978" marT="80995" marB="8099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3200" b="1" dirty="0">
                        <a:latin typeface="Century Gothic" panose="020B0502020202020204" pitchFamily="34" charset="0"/>
                      </a:endParaRPr>
                    </a:p>
                  </a:txBody>
                  <a:tcPr marL="286978" marR="286978" marT="80995" marB="8099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14</a:t>
                      </a:r>
                    </a:p>
                  </a:txBody>
                  <a:tcPr marL="286978" marR="286978" marT="80995" marB="8099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57528557"/>
                  </a:ext>
                </a:extLst>
              </a:tr>
            </a:tbl>
          </a:graphicData>
        </a:graphic>
      </p:graphicFrame>
    </p:spTree>
    <p:extLst>
      <p:ext uri="{BB962C8B-B14F-4D97-AF65-F5344CB8AC3E}">
        <p14:creationId xmlns:p14="http://schemas.microsoft.com/office/powerpoint/2010/main" val="332256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873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Choose the correct numbers to complete the number sentence. </a:t>
            </a:r>
          </a:p>
          <a:p>
            <a:pPr lvl="0" algn="ctr"/>
            <a:endParaRPr lang="en-GB" sz="24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2577B651-31F4-4656-8478-C80ED974FA39}"/>
              </a:ext>
            </a:extLst>
          </p:cNvPr>
          <p:cNvGraphicFramePr>
            <a:graphicFrameLocks noGrp="1"/>
          </p:cNvGraphicFramePr>
          <p:nvPr>
            <p:extLst>
              <p:ext uri="{D42A27DB-BD31-4B8C-83A1-F6EECF244321}">
                <p14:modId xmlns:p14="http://schemas.microsoft.com/office/powerpoint/2010/main" val="3130951570"/>
              </p:ext>
            </p:extLst>
          </p:nvPr>
        </p:nvGraphicFramePr>
        <p:xfrm>
          <a:off x="1747414" y="1919022"/>
          <a:ext cx="5649170" cy="1128838"/>
        </p:xfrm>
        <a:graphic>
          <a:graphicData uri="http://schemas.openxmlformats.org/drawingml/2006/table">
            <a:tbl>
              <a:tblPr firstRow="1" bandRow="1">
                <a:tableStyleId>{5940675A-B579-460E-94D1-54222C63F5DA}</a:tableStyleId>
              </a:tblPr>
              <a:tblGrid>
                <a:gridCol w="1129834">
                  <a:extLst>
                    <a:ext uri="{9D8B030D-6E8A-4147-A177-3AD203B41FA5}">
                      <a16:colId xmlns:a16="http://schemas.microsoft.com/office/drawing/2014/main" val="2051934168"/>
                    </a:ext>
                  </a:extLst>
                </a:gridCol>
                <a:gridCol w="1129834">
                  <a:extLst>
                    <a:ext uri="{9D8B030D-6E8A-4147-A177-3AD203B41FA5}">
                      <a16:colId xmlns:a16="http://schemas.microsoft.com/office/drawing/2014/main" val="3483510902"/>
                    </a:ext>
                  </a:extLst>
                </a:gridCol>
                <a:gridCol w="1129834">
                  <a:extLst>
                    <a:ext uri="{9D8B030D-6E8A-4147-A177-3AD203B41FA5}">
                      <a16:colId xmlns:a16="http://schemas.microsoft.com/office/drawing/2014/main" val="4094266654"/>
                    </a:ext>
                  </a:extLst>
                </a:gridCol>
                <a:gridCol w="1129834">
                  <a:extLst>
                    <a:ext uri="{9D8B030D-6E8A-4147-A177-3AD203B41FA5}">
                      <a16:colId xmlns:a16="http://schemas.microsoft.com/office/drawing/2014/main" val="311223731"/>
                    </a:ext>
                  </a:extLst>
                </a:gridCol>
                <a:gridCol w="1129834">
                  <a:extLst>
                    <a:ext uri="{9D8B030D-6E8A-4147-A177-3AD203B41FA5}">
                      <a16:colId xmlns:a16="http://schemas.microsoft.com/office/drawing/2014/main" val="4092634714"/>
                    </a:ext>
                  </a:extLst>
                </a:gridCol>
              </a:tblGrid>
              <a:tr h="1128838">
                <a:tc>
                  <a:txBody>
                    <a:bodyPr/>
                    <a:lstStyle/>
                    <a:p>
                      <a:pPr algn="ctr"/>
                      <a:r>
                        <a:rPr lang="en-GB" sz="3500" b="1" dirty="0">
                          <a:solidFill>
                            <a:srgbClr val="FF0000"/>
                          </a:solidFill>
                          <a:latin typeface="Century Gothic" panose="020B0502020202020204" pitchFamily="34" charset="0"/>
                        </a:rPr>
                        <a:t>40</a:t>
                      </a:r>
                      <a:r>
                        <a:rPr lang="en-GB" sz="3500" b="1" dirty="0">
                          <a:latin typeface="Century Gothic" panose="020B0502020202020204" pitchFamily="34" charset="0"/>
                        </a:rPr>
                        <a:t>  </a:t>
                      </a:r>
                    </a:p>
                  </a:txBody>
                  <a:tcPr marL="260889" marR="260889" marT="89095" marB="89095"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500" b="1" dirty="0">
                          <a:latin typeface="Century Gothic" panose="020B0502020202020204" pitchFamily="34" charset="0"/>
                        </a:rPr>
                        <a:t>=</a:t>
                      </a:r>
                    </a:p>
                  </a:txBody>
                  <a:tcPr marL="260889" marR="260889" marT="89095" marB="89095"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500" b="1" dirty="0">
                          <a:solidFill>
                            <a:srgbClr val="FF0000"/>
                          </a:solidFill>
                          <a:latin typeface="Century Gothic" panose="020B0502020202020204" pitchFamily="34" charset="0"/>
                        </a:rPr>
                        <a:t>4</a:t>
                      </a:r>
                    </a:p>
                  </a:txBody>
                  <a:tcPr marL="260889" marR="260889" marT="89095" marB="89095"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500" b="1" dirty="0">
                          <a:latin typeface="Century Gothic" panose="020B0502020202020204" pitchFamily="34" charset="0"/>
                        </a:rPr>
                        <a:t>x</a:t>
                      </a:r>
                    </a:p>
                  </a:txBody>
                  <a:tcPr marL="260889" marR="260889" marT="89095" marB="89095" anchor="ctr">
                    <a:lnL w="381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500" b="1" dirty="0">
                          <a:latin typeface="Century Gothic" panose="020B0502020202020204" pitchFamily="34" charset="0"/>
                        </a:rPr>
                        <a:t>10</a:t>
                      </a:r>
                    </a:p>
                  </a:txBody>
                  <a:tcPr marL="260889" marR="260889"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176160"/>
                  </a:ext>
                </a:extLst>
              </a:tr>
            </a:tbl>
          </a:graphicData>
        </a:graphic>
      </p:graphicFrame>
      <p:graphicFrame>
        <p:nvGraphicFramePr>
          <p:cNvPr id="9" name="Table 8">
            <a:extLst>
              <a:ext uri="{FF2B5EF4-FFF2-40B4-BE49-F238E27FC236}">
                <a16:creationId xmlns:a16="http://schemas.microsoft.com/office/drawing/2014/main" id="{BE2FDB80-E7DF-4183-BB04-2AD104487A94}"/>
              </a:ext>
            </a:extLst>
          </p:cNvPr>
          <p:cNvGraphicFramePr>
            <a:graphicFrameLocks noGrp="1"/>
          </p:cNvGraphicFramePr>
          <p:nvPr>
            <p:extLst>
              <p:ext uri="{D42A27DB-BD31-4B8C-83A1-F6EECF244321}">
                <p14:modId xmlns:p14="http://schemas.microsoft.com/office/powerpoint/2010/main" val="3728920038"/>
              </p:ext>
            </p:extLst>
          </p:nvPr>
        </p:nvGraphicFramePr>
        <p:xfrm>
          <a:off x="1745999" y="3937466"/>
          <a:ext cx="5652000" cy="1130400"/>
        </p:xfrm>
        <a:graphic>
          <a:graphicData uri="http://schemas.openxmlformats.org/drawingml/2006/table">
            <a:tbl>
              <a:tblPr firstRow="1" bandRow="1">
                <a:tableStyleId>{5940675A-B579-460E-94D1-54222C63F5DA}</a:tableStyleId>
              </a:tblPr>
              <a:tblGrid>
                <a:gridCol w="1130400">
                  <a:extLst>
                    <a:ext uri="{9D8B030D-6E8A-4147-A177-3AD203B41FA5}">
                      <a16:colId xmlns:a16="http://schemas.microsoft.com/office/drawing/2014/main" val="3049669876"/>
                    </a:ext>
                  </a:extLst>
                </a:gridCol>
                <a:gridCol w="1130400">
                  <a:extLst>
                    <a:ext uri="{9D8B030D-6E8A-4147-A177-3AD203B41FA5}">
                      <a16:colId xmlns:a16="http://schemas.microsoft.com/office/drawing/2014/main" val="3783828349"/>
                    </a:ext>
                  </a:extLst>
                </a:gridCol>
                <a:gridCol w="1130400">
                  <a:extLst>
                    <a:ext uri="{9D8B030D-6E8A-4147-A177-3AD203B41FA5}">
                      <a16:colId xmlns:a16="http://schemas.microsoft.com/office/drawing/2014/main" val="2044409573"/>
                    </a:ext>
                  </a:extLst>
                </a:gridCol>
                <a:gridCol w="1130400">
                  <a:extLst>
                    <a:ext uri="{9D8B030D-6E8A-4147-A177-3AD203B41FA5}">
                      <a16:colId xmlns:a16="http://schemas.microsoft.com/office/drawing/2014/main" val="2814126515"/>
                    </a:ext>
                  </a:extLst>
                </a:gridCol>
                <a:gridCol w="1130400">
                  <a:extLst>
                    <a:ext uri="{9D8B030D-6E8A-4147-A177-3AD203B41FA5}">
                      <a16:colId xmlns:a16="http://schemas.microsoft.com/office/drawing/2014/main" val="2084110947"/>
                    </a:ext>
                  </a:extLst>
                </a:gridCol>
              </a:tblGrid>
              <a:tr h="1130400">
                <a:tc>
                  <a:txBody>
                    <a:bodyPr/>
                    <a:lstStyle/>
                    <a:p>
                      <a:pPr algn="ctr"/>
                      <a:r>
                        <a:rPr lang="en-GB" sz="3200" b="1" dirty="0">
                          <a:solidFill>
                            <a:srgbClr val="FF0000"/>
                          </a:solidFill>
                          <a:latin typeface="Century Gothic" panose="020B0502020202020204" pitchFamily="34" charset="0"/>
                        </a:rPr>
                        <a:t>4</a:t>
                      </a:r>
                      <a:r>
                        <a:rPr lang="en-GB" sz="3200" b="1" dirty="0">
                          <a:latin typeface="Century Gothic" panose="020B0502020202020204" pitchFamily="34" charset="0"/>
                        </a:rPr>
                        <a:t>  </a:t>
                      </a:r>
                    </a:p>
                  </a:txBody>
                  <a:tcPr marL="286978" marR="286978" marT="80995" marB="80995"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3200" b="1" dirty="0">
                        <a:latin typeface="Century Gothic" panose="020B0502020202020204" pitchFamily="34" charset="0"/>
                      </a:endParaRPr>
                    </a:p>
                  </a:txBody>
                  <a:tcPr marL="286978" marR="286978" marT="80995" marB="80995"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40</a:t>
                      </a:r>
                    </a:p>
                  </a:txBody>
                  <a:tcPr marL="286978" marR="286978" marT="80995" marB="80995"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GB" sz="3200" b="1" dirty="0">
                        <a:latin typeface="Century Gothic" panose="020B0502020202020204" pitchFamily="34" charset="0"/>
                      </a:endParaRPr>
                    </a:p>
                  </a:txBody>
                  <a:tcPr marL="286978" marR="286978" marT="80995" marB="80995" anchor="ctr">
                    <a:lnL w="38100" cap="flat" cmpd="sng" algn="ctr">
                      <a:solidFill>
                        <a:srgbClr val="FF0000"/>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chemeClr val="accent3"/>
                          </a:solidFill>
                          <a:latin typeface="Century Gothic" panose="020B0502020202020204" pitchFamily="34" charset="0"/>
                        </a:rPr>
                        <a:t>14</a:t>
                      </a:r>
                    </a:p>
                  </a:txBody>
                  <a:tcPr marL="286978" marR="286978" marT="80995" marB="80995"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57528557"/>
                  </a:ext>
                </a:extLst>
              </a:tr>
            </a:tbl>
          </a:graphicData>
        </a:graphic>
      </p:graphicFrame>
    </p:spTree>
    <p:extLst>
      <p:ext uri="{BB962C8B-B14F-4D97-AF65-F5344CB8AC3E}">
        <p14:creationId xmlns:p14="http://schemas.microsoft.com/office/powerpoint/2010/main" val="2411488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873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Match the equations to their correct answers.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Write two multiplication equations to match the odd one out. </a:t>
            </a: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10" name="Group 9">
            <a:extLst>
              <a:ext uri="{FF2B5EF4-FFF2-40B4-BE49-F238E27FC236}">
                <a16:creationId xmlns:a16="http://schemas.microsoft.com/office/drawing/2014/main" id="{B0BF4A0B-2203-8844-95F4-6ACC4B6F0DE7}"/>
              </a:ext>
            </a:extLst>
          </p:cNvPr>
          <p:cNvGrpSpPr/>
          <p:nvPr/>
        </p:nvGrpSpPr>
        <p:grpSpPr>
          <a:xfrm>
            <a:off x="1558387" y="1400083"/>
            <a:ext cx="6027225" cy="3327928"/>
            <a:chOff x="455325" y="828246"/>
            <a:chExt cx="2658168" cy="1775924"/>
          </a:xfrm>
        </p:grpSpPr>
        <p:sp>
          <p:nvSpPr>
            <p:cNvPr id="11" name="Rectangle: Rounded Corners 1">
              <a:extLst>
                <a:ext uri="{FF2B5EF4-FFF2-40B4-BE49-F238E27FC236}">
                  <a16:creationId xmlns:a16="http://schemas.microsoft.com/office/drawing/2014/main" id="{ACE1A98C-3F0D-CE43-8369-1F6EAD450B4F}"/>
                </a:ext>
              </a:extLst>
            </p:cNvPr>
            <p:cNvSpPr/>
            <p:nvPr/>
          </p:nvSpPr>
          <p:spPr>
            <a:xfrm>
              <a:off x="455325" y="1167196"/>
              <a:ext cx="720000" cy="46622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0</a:t>
              </a:r>
            </a:p>
          </p:txBody>
        </p:sp>
        <p:sp>
          <p:nvSpPr>
            <p:cNvPr id="12" name="Rectangle: Rounded Corners 41">
              <a:extLst>
                <a:ext uri="{FF2B5EF4-FFF2-40B4-BE49-F238E27FC236}">
                  <a16:creationId xmlns:a16="http://schemas.microsoft.com/office/drawing/2014/main" id="{55B6A67E-0971-454F-AF7B-BAA601DEE915}"/>
                </a:ext>
              </a:extLst>
            </p:cNvPr>
            <p:cNvSpPr/>
            <p:nvPr/>
          </p:nvSpPr>
          <p:spPr>
            <a:xfrm>
              <a:off x="455325" y="1827929"/>
              <a:ext cx="720000" cy="46622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50</a:t>
              </a:r>
            </a:p>
          </p:txBody>
        </p:sp>
        <p:sp>
          <p:nvSpPr>
            <p:cNvPr id="13" name="Rectangle: Rounded Corners 43">
              <a:extLst>
                <a:ext uri="{FF2B5EF4-FFF2-40B4-BE49-F238E27FC236}">
                  <a16:creationId xmlns:a16="http://schemas.microsoft.com/office/drawing/2014/main" id="{A104C652-54B6-F04E-8D31-1929AE33E895}"/>
                </a:ext>
              </a:extLst>
            </p:cNvPr>
            <p:cNvSpPr/>
            <p:nvPr/>
          </p:nvSpPr>
          <p:spPr>
            <a:xfrm>
              <a:off x="1424409" y="828246"/>
              <a:ext cx="720000" cy="46622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10 x 7</a:t>
              </a:r>
            </a:p>
          </p:txBody>
        </p:sp>
        <p:sp>
          <p:nvSpPr>
            <p:cNvPr id="14" name="Rectangle: Rounded Corners 44">
              <a:extLst>
                <a:ext uri="{FF2B5EF4-FFF2-40B4-BE49-F238E27FC236}">
                  <a16:creationId xmlns:a16="http://schemas.microsoft.com/office/drawing/2014/main" id="{DF0DE142-4CEC-9D4D-AF57-4900B7A07C9B}"/>
                </a:ext>
              </a:extLst>
            </p:cNvPr>
            <p:cNvSpPr/>
            <p:nvPr/>
          </p:nvSpPr>
          <p:spPr>
            <a:xfrm>
              <a:off x="1424409" y="1483095"/>
              <a:ext cx="720000" cy="46622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70</a:t>
              </a:r>
            </a:p>
          </p:txBody>
        </p:sp>
        <p:sp>
          <p:nvSpPr>
            <p:cNvPr id="15" name="Rectangle: Rounded Corners 45">
              <a:extLst>
                <a:ext uri="{FF2B5EF4-FFF2-40B4-BE49-F238E27FC236}">
                  <a16:creationId xmlns:a16="http://schemas.microsoft.com/office/drawing/2014/main" id="{DAF55588-CBC1-CB43-84FE-D62D8D015A6E}"/>
                </a:ext>
              </a:extLst>
            </p:cNvPr>
            <p:cNvSpPr/>
            <p:nvPr/>
          </p:nvSpPr>
          <p:spPr>
            <a:xfrm>
              <a:off x="2393493" y="1167196"/>
              <a:ext cx="720000" cy="46622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110</a:t>
              </a:r>
            </a:p>
          </p:txBody>
        </p:sp>
        <p:sp>
          <p:nvSpPr>
            <p:cNvPr id="16" name="Rectangle: Rounded Corners 47">
              <a:extLst>
                <a:ext uri="{FF2B5EF4-FFF2-40B4-BE49-F238E27FC236}">
                  <a16:creationId xmlns:a16="http://schemas.microsoft.com/office/drawing/2014/main" id="{D6E34FBF-F062-0A45-B896-2C82B2B60A54}"/>
                </a:ext>
              </a:extLst>
            </p:cNvPr>
            <p:cNvSpPr/>
            <p:nvPr/>
          </p:nvSpPr>
          <p:spPr>
            <a:xfrm>
              <a:off x="2393493" y="1827929"/>
              <a:ext cx="720000" cy="46622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10 x 0</a:t>
              </a:r>
            </a:p>
          </p:txBody>
        </p:sp>
        <p:sp>
          <p:nvSpPr>
            <p:cNvPr id="17" name="Rectangle: Rounded Corners 48">
              <a:extLst>
                <a:ext uri="{FF2B5EF4-FFF2-40B4-BE49-F238E27FC236}">
                  <a16:creationId xmlns:a16="http://schemas.microsoft.com/office/drawing/2014/main" id="{3371E75F-3A77-E646-96D8-1DBA5B3635B1}"/>
                </a:ext>
              </a:extLst>
            </p:cNvPr>
            <p:cNvSpPr/>
            <p:nvPr/>
          </p:nvSpPr>
          <p:spPr>
            <a:xfrm>
              <a:off x="1424409" y="2137943"/>
              <a:ext cx="720000" cy="46622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11 x 10</a:t>
              </a:r>
            </a:p>
          </p:txBody>
        </p:sp>
      </p:gr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873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Match the equations to their correct answers.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Write two multiplication equations to match the odd one out.</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rgbClr val="FF0000"/>
                </a:solidFill>
                <a:latin typeface="Century Gothic" panose="020B0502020202020204" pitchFamily="34" charset="0"/>
              </a:rPr>
              <a:t>The odd one out is 50: 5 x 10 = 50, 10 x 5 = 50</a:t>
            </a:r>
            <a:r>
              <a:rPr lang="en-GB" sz="2000" b="1" dirty="0">
                <a:solidFill>
                  <a:schemeClr val="tx1"/>
                </a:solidFill>
                <a:latin typeface="Century Gothic" panose="020B0502020202020204" pitchFamily="34" charset="0"/>
              </a:rPr>
              <a:t> </a:t>
            </a: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3" name="Group 2">
            <a:extLst>
              <a:ext uri="{FF2B5EF4-FFF2-40B4-BE49-F238E27FC236}">
                <a16:creationId xmlns:a16="http://schemas.microsoft.com/office/drawing/2014/main" id="{2000E557-E1A3-479D-B6AD-C6475C405588}"/>
              </a:ext>
            </a:extLst>
          </p:cNvPr>
          <p:cNvGrpSpPr/>
          <p:nvPr/>
        </p:nvGrpSpPr>
        <p:grpSpPr>
          <a:xfrm>
            <a:off x="2839300" y="1381943"/>
            <a:ext cx="3465400" cy="3337562"/>
            <a:chOff x="2839300" y="1381943"/>
            <a:chExt cx="3465400" cy="3337562"/>
          </a:xfrm>
        </p:grpSpPr>
        <p:sp>
          <p:nvSpPr>
            <p:cNvPr id="21" name="Rectangle: Rounded Corners 1">
              <a:extLst>
                <a:ext uri="{FF2B5EF4-FFF2-40B4-BE49-F238E27FC236}">
                  <a16:creationId xmlns:a16="http://schemas.microsoft.com/office/drawing/2014/main" id="{E4279A7E-714C-4483-BA38-B1C7FB739845}"/>
                </a:ext>
              </a:extLst>
            </p:cNvPr>
            <p:cNvSpPr/>
            <p:nvPr/>
          </p:nvSpPr>
          <p:spPr>
            <a:xfrm>
              <a:off x="4955482" y="3845835"/>
              <a:ext cx="1349218" cy="87367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rgbClr val="FF0000"/>
                  </a:solidFill>
                  <a:latin typeface="Century Gothic" panose="020B0502020202020204" pitchFamily="34" charset="0"/>
                </a:rPr>
                <a:t>0</a:t>
              </a:r>
            </a:p>
          </p:txBody>
        </p:sp>
        <p:sp>
          <p:nvSpPr>
            <p:cNvPr id="22" name="Rectangle: Rounded Corners 43">
              <a:extLst>
                <a:ext uri="{FF2B5EF4-FFF2-40B4-BE49-F238E27FC236}">
                  <a16:creationId xmlns:a16="http://schemas.microsoft.com/office/drawing/2014/main" id="{50BDB644-4176-455F-B53E-6DEB0ACEFE55}"/>
                </a:ext>
              </a:extLst>
            </p:cNvPr>
            <p:cNvSpPr/>
            <p:nvPr/>
          </p:nvSpPr>
          <p:spPr>
            <a:xfrm>
              <a:off x="2839300" y="1381943"/>
              <a:ext cx="1349218" cy="87367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rgbClr val="FF0000"/>
                  </a:solidFill>
                  <a:latin typeface="Century Gothic" panose="020B0502020202020204" pitchFamily="34" charset="0"/>
                </a:rPr>
                <a:t>10 x 7</a:t>
              </a:r>
            </a:p>
          </p:txBody>
        </p:sp>
        <p:sp>
          <p:nvSpPr>
            <p:cNvPr id="23" name="Rectangle: Rounded Corners 44">
              <a:extLst>
                <a:ext uri="{FF2B5EF4-FFF2-40B4-BE49-F238E27FC236}">
                  <a16:creationId xmlns:a16="http://schemas.microsoft.com/office/drawing/2014/main" id="{72F4C40B-94B1-4C32-AE7E-9481D4CDBAE3}"/>
                </a:ext>
              </a:extLst>
            </p:cNvPr>
            <p:cNvSpPr/>
            <p:nvPr/>
          </p:nvSpPr>
          <p:spPr>
            <a:xfrm>
              <a:off x="4955482" y="1381943"/>
              <a:ext cx="1349218" cy="87367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rgbClr val="FF0000"/>
                  </a:solidFill>
                  <a:latin typeface="Century Gothic" panose="020B0502020202020204" pitchFamily="34" charset="0"/>
                </a:rPr>
                <a:t>70</a:t>
              </a:r>
            </a:p>
          </p:txBody>
        </p:sp>
        <p:sp>
          <p:nvSpPr>
            <p:cNvPr id="24" name="Rectangle: Rounded Corners 45">
              <a:extLst>
                <a:ext uri="{FF2B5EF4-FFF2-40B4-BE49-F238E27FC236}">
                  <a16:creationId xmlns:a16="http://schemas.microsoft.com/office/drawing/2014/main" id="{5E324573-BA46-400F-A592-0883216C6534}"/>
                </a:ext>
              </a:extLst>
            </p:cNvPr>
            <p:cNvSpPr/>
            <p:nvPr/>
          </p:nvSpPr>
          <p:spPr>
            <a:xfrm>
              <a:off x="4955482" y="2613889"/>
              <a:ext cx="1349218" cy="87367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rgbClr val="FF0000"/>
                  </a:solidFill>
                  <a:latin typeface="Century Gothic" panose="020B0502020202020204" pitchFamily="34" charset="0"/>
                </a:rPr>
                <a:t>110</a:t>
              </a:r>
            </a:p>
          </p:txBody>
        </p:sp>
        <p:sp>
          <p:nvSpPr>
            <p:cNvPr id="25" name="Rectangle: Rounded Corners 47">
              <a:extLst>
                <a:ext uri="{FF2B5EF4-FFF2-40B4-BE49-F238E27FC236}">
                  <a16:creationId xmlns:a16="http://schemas.microsoft.com/office/drawing/2014/main" id="{4A2C50AC-722B-4C59-9C2E-E751D2626204}"/>
                </a:ext>
              </a:extLst>
            </p:cNvPr>
            <p:cNvSpPr/>
            <p:nvPr/>
          </p:nvSpPr>
          <p:spPr>
            <a:xfrm>
              <a:off x="2839300" y="3845835"/>
              <a:ext cx="1349218" cy="87367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rgbClr val="FF0000"/>
                  </a:solidFill>
                  <a:latin typeface="Century Gothic" panose="020B0502020202020204" pitchFamily="34" charset="0"/>
                </a:rPr>
                <a:t>10 x 0</a:t>
              </a:r>
            </a:p>
          </p:txBody>
        </p:sp>
        <p:sp>
          <p:nvSpPr>
            <p:cNvPr id="26" name="Rectangle: Rounded Corners 48">
              <a:extLst>
                <a:ext uri="{FF2B5EF4-FFF2-40B4-BE49-F238E27FC236}">
                  <a16:creationId xmlns:a16="http://schemas.microsoft.com/office/drawing/2014/main" id="{266DF460-8A67-47B6-8065-CCE61080AABC}"/>
                </a:ext>
              </a:extLst>
            </p:cNvPr>
            <p:cNvSpPr/>
            <p:nvPr/>
          </p:nvSpPr>
          <p:spPr>
            <a:xfrm>
              <a:off x="2839300" y="2613889"/>
              <a:ext cx="1349218" cy="87367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rgbClr val="FF0000"/>
                  </a:solidFill>
                  <a:latin typeface="Century Gothic" panose="020B0502020202020204" pitchFamily="34" charset="0"/>
                </a:rPr>
                <a:t>11 x 10</a:t>
              </a:r>
            </a:p>
          </p:txBody>
        </p:sp>
      </p:grpSp>
      <p:sp>
        <p:nvSpPr>
          <p:cNvPr id="2" name="TextBox 1">
            <a:extLst>
              <a:ext uri="{FF2B5EF4-FFF2-40B4-BE49-F238E27FC236}">
                <a16:creationId xmlns:a16="http://schemas.microsoft.com/office/drawing/2014/main" id="{AE0DF7B6-C525-4B27-92DD-473F3ED9B1DC}"/>
              </a:ext>
            </a:extLst>
          </p:cNvPr>
          <p:cNvSpPr txBox="1"/>
          <p:nvPr/>
        </p:nvSpPr>
        <p:spPr>
          <a:xfrm>
            <a:off x="4329952" y="1557168"/>
            <a:ext cx="484095" cy="523220"/>
          </a:xfrm>
          <a:prstGeom prst="rect">
            <a:avLst/>
          </a:prstGeom>
          <a:noFill/>
        </p:spPr>
        <p:txBody>
          <a:bodyPr wrap="square" rtlCol="0">
            <a:spAutoFit/>
          </a:bodyPr>
          <a:lstStyle/>
          <a:p>
            <a:pPr algn="ctr"/>
            <a:r>
              <a:rPr lang="en-GB" sz="2800" b="1" dirty="0">
                <a:solidFill>
                  <a:srgbClr val="FF0000"/>
                </a:solidFill>
                <a:latin typeface="Century Gothic" panose="020B0502020202020204" pitchFamily="34" charset="0"/>
              </a:rPr>
              <a:t>=</a:t>
            </a:r>
          </a:p>
        </p:txBody>
      </p:sp>
      <p:sp>
        <p:nvSpPr>
          <p:cNvPr id="31" name="TextBox 30">
            <a:extLst>
              <a:ext uri="{FF2B5EF4-FFF2-40B4-BE49-F238E27FC236}">
                <a16:creationId xmlns:a16="http://schemas.microsoft.com/office/drawing/2014/main" id="{965D06DA-00C1-44D5-B0B5-C81C3070A03B}"/>
              </a:ext>
            </a:extLst>
          </p:cNvPr>
          <p:cNvSpPr txBox="1"/>
          <p:nvPr/>
        </p:nvSpPr>
        <p:spPr>
          <a:xfrm>
            <a:off x="4329952" y="2789114"/>
            <a:ext cx="484095" cy="523220"/>
          </a:xfrm>
          <a:prstGeom prst="rect">
            <a:avLst/>
          </a:prstGeom>
          <a:noFill/>
        </p:spPr>
        <p:txBody>
          <a:bodyPr wrap="square" rtlCol="0">
            <a:spAutoFit/>
          </a:bodyPr>
          <a:lstStyle/>
          <a:p>
            <a:pPr algn="ctr"/>
            <a:r>
              <a:rPr lang="en-GB" sz="2800" b="1" dirty="0">
                <a:solidFill>
                  <a:srgbClr val="FF0000"/>
                </a:solidFill>
                <a:latin typeface="Century Gothic" panose="020B0502020202020204" pitchFamily="34" charset="0"/>
              </a:rPr>
              <a:t>=</a:t>
            </a:r>
          </a:p>
        </p:txBody>
      </p:sp>
      <p:sp>
        <p:nvSpPr>
          <p:cNvPr id="32" name="TextBox 31">
            <a:extLst>
              <a:ext uri="{FF2B5EF4-FFF2-40B4-BE49-F238E27FC236}">
                <a16:creationId xmlns:a16="http://schemas.microsoft.com/office/drawing/2014/main" id="{A074DC2D-9534-4898-8B85-076F6D3753DB}"/>
              </a:ext>
            </a:extLst>
          </p:cNvPr>
          <p:cNvSpPr txBox="1"/>
          <p:nvPr/>
        </p:nvSpPr>
        <p:spPr>
          <a:xfrm>
            <a:off x="4329952" y="4021060"/>
            <a:ext cx="484095" cy="523220"/>
          </a:xfrm>
          <a:prstGeom prst="rect">
            <a:avLst/>
          </a:prstGeom>
          <a:noFill/>
        </p:spPr>
        <p:txBody>
          <a:bodyPr wrap="square" rtlCol="0">
            <a:spAutoFit/>
          </a:bodyPr>
          <a:lstStyle/>
          <a:p>
            <a:pPr algn="ctr"/>
            <a:r>
              <a:rPr lang="en-GB" sz="2800" b="1" dirty="0">
                <a:solidFill>
                  <a:srgbClr val="FF0000"/>
                </a:solidFill>
                <a:latin typeface="Century Gothic" panose="020B0502020202020204" pitchFamily="34" charset="0"/>
              </a:rPr>
              <a:t>=</a:t>
            </a:r>
          </a:p>
        </p:txBody>
      </p:sp>
    </p:spTree>
    <p:extLst>
      <p:ext uri="{BB962C8B-B14F-4D97-AF65-F5344CB8AC3E}">
        <p14:creationId xmlns:p14="http://schemas.microsoft.com/office/powerpoint/2010/main" val="1401456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BEC03D8C-B9D9-4A8C-B067-85133F7AF376}"/>
              </a:ext>
            </a:extLst>
          </p:cNvPr>
          <p:cNvPicPr>
            <a:picLocks noChangeAspect="1"/>
          </p:cNvPicPr>
          <p:nvPr/>
        </p:nvPicPr>
        <p:blipFill>
          <a:blip r:embed="rId4"/>
          <a:stretch>
            <a:fillRect/>
          </a:stretch>
        </p:blipFill>
        <p:spPr>
          <a:xfrm>
            <a:off x="115438" y="142825"/>
            <a:ext cx="8913124" cy="6322100"/>
          </a:xfrm>
          <a:prstGeom prst="rect">
            <a:avLst/>
          </a:prstGeom>
        </p:spPr>
      </p:pic>
      <p:sp>
        <p:nvSpPr>
          <p:cNvPr id="11" name="Rectangle 10">
            <a:extLst>
              <a:ext uri="{FF2B5EF4-FFF2-40B4-BE49-F238E27FC236}">
                <a16:creationId xmlns:a16="http://schemas.microsoft.com/office/drawing/2014/main" id="{1ED17B2B-CC3D-4674-A463-A05A9B41613C}"/>
              </a:ext>
            </a:extLst>
          </p:cNvPr>
          <p:cNvSpPr/>
          <p:nvPr/>
        </p:nvSpPr>
        <p:spPr>
          <a:xfrm>
            <a:off x="275304" y="27873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Billy is solving multiplications.</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He says,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he correct? Explain your answer.</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BB97E517-6083-4F70-BF31-C460B30377C9}"/>
              </a:ext>
            </a:extLst>
          </p:cNvPr>
          <p:cNvSpPr/>
          <p:nvPr/>
        </p:nvSpPr>
        <p:spPr>
          <a:xfrm>
            <a:off x="4033211" y="2399432"/>
            <a:ext cx="2981918" cy="1125695"/>
          </a:xfrm>
          <a:prstGeom prst="wedgeRoundRectCallout">
            <a:avLst>
              <a:gd name="adj1" fmla="val -68506"/>
              <a:gd name="adj2" fmla="val 2575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12 x 10 is the same as 10 x 12.</a:t>
            </a:r>
          </a:p>
        </p:txBody>
      </p:sp>
    </p:spTree>
    <p:extLst>
      <p:ext uri="{BB962C8B-B14F-4D97-AF65-F5344CB8AC3E}">
        <p14:creationId xmlns:p14="http://schemas.microsoft.com/office/powerpoint/2010/main" val="1144827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BEC03D8C-B9D9-4A8C-B067-85133F7AF376}"/>
              </a:ext>
            </a:extLst>
          </p:cNvPr>
          <p:cNvPicPr>
            <a:picLocks noChangeAspect="1"/>
          </p:cNvPicPr>
          <p:nvPr/>
        </p:nvPicPr>
        <p:blipFill>
          <a:blip r:embed="rId4"/>
          <a:stretch>
            <a:fillRect/>
          </a:stretch>
        </p:blipFill>
        <p:spPr>
          <a:xfrm>
            <a:off x="115438" y="142825"/>
            <a:ext cx="8913124" cy="6322100"/>
          </a:xfrm>
          <a:prstGeom prst="rect">
            <a:avLst/>
          </a:prstGeom>
        </p:spPr>
      </p:pic>
      <p:sp>
        <p:nvSpPr>
          <p:cNvPr id="11" name="Rectangle 10">
            <a:extLst>
              <a:ext uri="{FF2B5EF4-FFF2-40B4-BE49-F238E27FC236}">
                <a16:creationId xmlns:a16="http://schemas.microsoft.com/office/drawing/2014/main" id="{1ED17B2B-CC3D-4674-A463-A05A9B41613C}"/>
              </a:ext>
            </a:extLst>
          </p:cNvPr>
          <p:cNvSpPr/>
          <p:nvPr/>
        </p:nvSpPr>
        <p:spPr>
          <a:xfrm>
            <a:off x="275304" y="27873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Billy is solving multiplications.</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He says,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he correct? Explain your answer.</a:t>
            </a: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Billy is correct because…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BB97E517-6083-4F70-BF31-C460B30377C9}"/>
              </a:ext>
            </a:extLst>
          </p:cNvPr>
          <p:cNvSpPr/>
          <p:nvPr/>
        </p:nvSpPr>
        <p:spPr>
          <a:xfrm>
            <a:off x="4033211" y="2399432"/>
            <a:ext cx="2981918" cy="1125695"/>
          </a:xfrm>
          <a:prstGeom prst="wedgeRoundRectCallout">
            <a:avLst>
              <a:gd name="adj1" fmla="val -68506"/>
              <a:gd name="adj2" fmla="val 2575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12 x 10 is the same as 10 x 12.</a:t>
            </a:r>
          </a:p>
        </p:txBody>
      </p:sp>
    </p:spTree>
    <p:extLst>
      <p:ext uri="{BB962C8B-B14F-4D97-AF65-F5344CB8AC3E}">
        <p14:creationId xmlns:p14="http://schemas.microsoft.com/office/powerpoint/2010/main" val="3825194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BEC03D8C-B9D9-4A8C-B067-85133F7AF376}"/>
              </a:ext>
            </a:extLst>
          </p:cNvPr>
          <p:cNvPicPr>
            <a:picLocks noChangeAspect="1"/>
          </p:cNvPicPr>
          <p:nvPr/>
        </p:nvPicPr>
        <p:blipFill>
          <a:blip r:embed="rId4"/>
          <a:stretch>
            <a:fillRect/>
          </a:stretch>
        </p:blipFill>
        <p:spPr>
          <a:xfrm>
            <a:off x="115438" y="142825"/>
            <a:ext cx="8913124" cy="6322100"/>
          </a:xfrm>
          <a:prstGeom prst="rect">
            <a:avLst/>
          </a:prstGeom>
        </p:spPr>
      </p:pic>
      <p:sp>
        <p:nvSpPr>
          <p:cNvPr id="11" name="Rectangle 10">
            <a:extLst>
              <a:ext uri="{FF2B5EF4-FFF2-40B4-BE49-F238E27FC236}">
                <a16:creationId xmlns:a16="http://schemas.microsoft.com/office/drawing/2014/main" id="{1ED17B2B-CC3D-4674-A463-A05A9B41613C}"/>
              </a:ext>
            </a:extLst>
          </p:cNvPr>
          <p:cNvSpPr/>
          <p:nvPr/>
        </p:nvSpPr>
        <p:spPr>
          <a:xfrm>
            <a:off x="275304" y="27873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Billy is solving multiplications.</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He says,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he correct? Explain your answer.</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Billy is correct because both 12 x 10 and 10 x 12 = 120.</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BB97E517-6083-4F70-BF31-C460B30377C9}"/>
              </a:ext>
            </a:extLst>
          </p:cNvPr>
          <p:cNvSpPr/>
          <p:nvPr/>
        </p:nvSpPr>
        <p:spPr>
          <a:xfrm>
            <a:off x="4033211" y="2399432"/>
            <a:ext cx="2981918" cy="1125695"/>
          </a:xfrm>
          <a:prstGeom prst="wedgeRoundRectCallout">
            <a:avLst>
              <a:gd name="adj1" fmla="val -68506"/>
              <a:gd name="adj2" fmla="val 2575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12 x 10 is the same as 10 x 12.</a:t>
            </a:r>
          </a:p>
        </p:txBody>
      </p:sp>
    </p:spTree>
    <p:extLst>
      <p:ext uri="{BB962C8B-B14F-4D97-AF65-F5344CB8AC3E}">
        <p14:creationId xmlns:p14="http://schemas.microsoft.com/office/powerpoint/2010/main" val="183395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3" name="Picture 22">
            <a:extLst>
              <a:ext uri="{FF2B5EF4-FFF2-40B4-BE49-F238E27FC236}">
                <a16:creationId xmlns:a16="http://schemas.microsoft.com/office/drawing/2014/main" id="{48DCAE54-3CF0-4100-BC93-41FFAC6F69CB}"/>
              </a:ext>
            </a:extLst>
          </p:cNvPr>
          <p:cNvPicPr>
            <a:picLocks noChangeAspect="1"/>
          </p:cNvPicPr>
          <p:nvPr/>
        </p:nvPicPr>
        <p:blipFill>
          <a:blip r:embed="rId4"/>
          <a:stretch>
            <a:fillRect/>
          </a:stretch>
        </p:blipFill>
        <p:spPr>
          <a:xfrm>
            <a:off x="115438" y="142825"/>
            <a:ext cx="8913124" cy="6322100"/>
          </a:xfrm>
          <a:prstGeom prst="rect">
            <a:avLst/>
          </a:prstGeom>
        </p:spPr>
      </p:pic>
      <p:sp>
        <p:nvSpPr>
          <p:cNvPr id="24" name="Rectangle 23">
            <a:extLst>
              <a:ext uri="{FF2B5EF4-FFF2-40B4-BE49-F238E27FC236}">
                <a16:creationId xmlns:a16="http://schemas.microsoft.com/office/drawing/2014/main" id="{65848411-6FC2-4AA0-956E-321CBDB1127B}"/>
              </a:ext>
            </a:extLst>
          </p:cNvPr>
          <p:cNvSpPr/>
          <p:nvPr/>
        </p:nvSpPr>
        <p:spPr>
          <a:xfrm>
            <a:off x="275304" y="27873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Oranges are sold in bags of 10. </a:t>
            </a: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Hannah buys 60 oranges.</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many bags did she buy?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If Hannah gives 2 bags to a friend, how many oranges will she have left? Explain how you know.</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0535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873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4 – Multiplication and Division – The 10 Times Table</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spcAft>
                <a:spcPts val="0"/>
              </a:spcAft>
              <a:buClrTx/>
              <a:buSzTx/>
              <a:tabLst/>
              <a:defRPr/>
            </a:pPr>
            <a:r>
              <a:rPr lang="en-GB" sz="1200" b="1" dirty="0">
                <a:solidFill>
                  <a:schemeClr val="tx1"/>
                </a:solidFill>
                <a:latin typeface="Century Gothic" panose="020B0502020202020204" pitchFamily="34" charset="0"/>
              </a:rPr>
              <a:t>Mathematics Year 2: (2C6) </a:t>
            </a:r>
            <a:r>
              <a:rPr lang="en-GB" sz="1200" b="1" dirty="0">
                <a:latin typeface="Century Gothic" panose="020B0502020202020204" pitchFamily="34" charset="0"/>
                <a:hlinkClick r:id="rId4"/>
              </a:rPr>
              <a:t>Recall and use multiplication and division facts for the 2, 5 and 10 multiplication tables, including recognising odd and even numbers</a:t>
            </a:r>
            <a:endParaRPr lang="en-GB" sz="1200" b="1" dirty="0">
              <a:latin typeface="Century Gothic" panose="020B0502020202020204" pitchFamily="34" charset="0"/>
            </a:endParaRPr>
          </a:p>
          <a:p>
            <a:pPr fontAlgn="base">
              <a:spcAft>
                <a:spcPts val="0"/>
              </a:spcAft>
              <a:buClrTx/>
              <a:buSzTx/>
              <a:tabLst/>
              <a:defRPr/>
            </a:pPr>
            <a:r>
              <a:rPr lang="en-US" sz="1200" b="1" dirty="0">
                <a:solidFill>
                  <a:schemeClr val="tx1"/>
                </a:solidFill>
                <a:latin typeface="Century Gothic" panose="020B0502020202020204" pitchFamily="34" charset="0"/>
              </a:rPr>
              <a:t>Mathematics Year 2: </a:t>
            </a:r>
            <a:r>
              <a:rPr lang="en-GB" sz="1200" b="1" dirty="0">
                <a:solidFill>
                  <a:schemeClr val="tx1"/>
                </a:solidFill>
                <a:latin typeface="Century Gothic" panose="020B0502020202020204" pitchFamily="34" charset="0"/>
              </a:rPr>
              <a:t>(2C7) </a:t>
            </a:r>
            <a:r>
              <a:rPr lang="en-GB" sz="1200" b="1" u="sng" dirty="0">
                <a:latin typeface="Century Gothic" panose="020B0502020202020204" pitchFamily="34" charset="0"/>
                <a:hlinkClick r:id="rId5"/>
              </a:rPr>
              <a:t>Calculate mathematical statements for multiplication and division within the multiplication tables and write them using the multiplication (×), division (÷) and equals (=) signs</a:t>
            </a:r>
            <a:endParaRPr lang="en-GB" sz="1200" b="1" dirty="0">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2 Multiplication and Division</a:t>
            </a:r>
            <a:r>
              <a:rPr lang="en-GB" sz="1600" b="1" dirty="0">
                <a:solidFill>
                  <a:prstClr val="black"/>
                </a:solidFill>
                <a:latin typeface="Century Gothic" panose="020B0502020202020204" pitchFamily="34" charset="0"/>
              </a:rPr>
              <a:t> resources.</a:t>
            </a:r>
          </a:p>
          <a:p>
            <a:pPr lvl="0" defTabSz="457200">
              <a:spcAft>
                <a:spcPts val="0"/>
              </a:spcAft>
              <a:buClrTx/>
              <a:buSzTx/>
              <a:tabLst/>
              <a:defRPr/>
            </a:pPr>
            <a:endParaRPr lang="en-GB" sz="1200" b="1" dirty="0">
              <a:solidFill>
                <a:prstClr val="black"/>
              </a:solidFill>
              <a:latin typeface="Century Gothic" panose="020B0502020202020204" pitchFamily="34" charset="0"/>
            </a:endParaRPr>
          </a:p>
          <a:p>
            <a:pPr lvl="0" defTabSz="457200">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3" name="Picture 22">
            <a:extLst>
              <a:ext uri="{FF2B5EF4-FFF2-40B4-BE49-F238E27FC236}">
                <a16:creationId xmlns:a16="http://schemas.microsoft.com/office/drawing/2014/main" id="{48DCAE54-3CF0-4100-BC93-41FFAC6F69CB}"/>
              </a:ext>
            </a:extLst>
          </p:cNvPr>
          <p:cNvPicPr>
            <a:picLocks noChangeAspect="1"/>
          </p:cNvPicPr>
          <p:nvPr/>
        </p:nvPicPr>
        <p:blipFill>
          <a:blip r:embed="rId4"/>
          <a:stretch>
            <a:fillRect/>
          </a:stretch>
        </p:blipFill>
        <p:spPr>
          <a:xfrm>
            <a:off x="115438" y="142825"/>
            <a:ext cx="8913124" cy="6322100"/>
          </a:xfrm>
          <a:prstGeom prst="rect">
            <a:avLst/>
          </a:prstGeom>
        </p:spPr>
      </p:pic>
      <p:sp>
        <p:nvSpPr>
          <p:cNvPr id="24" name="Rectangle 23">
            <a:extLst>
              <a:ext uri="{FF2B5EF4-FFF2-40B4-BE49-F238E27FC236}">
                <a16:creationId xmlns:a16="http://schemas.microsoft.com/office/drawing/2014/main" id="{65848411-6FC2-4AA0-956E-321CBDB1127B}"/>
              </a:ext>
            </a:extLst>
          </p:cNvPr>
          <p:cNvSpPr/>
          <p:nvPr/>
        </p:nvSpPr>
        <p:spPr>
          <a:xfrm>
            <a:off x="275304" y="27873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Oranges are sold in bags of 10. </a:t>
            </a: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Hannah buys 60 oranges.</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many bags did she buy?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If Hannah gives 2 bags to a friend, how many oranges will she have left? Explain how you know.</a:t>
            </a: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Hannah bought 6 bags of oranges. If she gives 2 bags to a friend she will have 40 oranges left because…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000735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3" name="Picture 22">
            <a:extLst>
              <a:ext uri="{FF2B5EF4-FFF2-40B4-BE49-F238E27FC236}">
                <a16:creationId xmlns:a16="http://schemas.microsoft.com/office/drawing/2014/main" id="{48DCAE54-3CF0-4100-BC93-41FFAC6F69CB}"/>
              </a:ext>
            </a:extLst>
          </p:cNvPr>
          <p:cNvPicPr>
            <a:picLocks noChangeAspect="1"/>
          </p:cNvPicPr>
          <p:nvPr/>
        </p:nvPicPr>
        <p:blipFill>
          <a:blip r:embed="rId4"/>
          <a:stretch>
            <a:fillRect/>
          </a:stretch>
        </p:blipFill>
        <p:spPr>
          <a:xfrm>
            <a:off x="115438" y="142825"/>
            <a:ext cx="8913124" cy="6322100"/>
          </a:xfrm>
          <a:prstGeom prst="rect">
            <a:avLst/>
          </a:prstGeom>
        </p:spPr>
      </p:pic>
      <p:sp>
        <p:nvSpPr>
          <p:cNvPr id="24" name="Rectangle 23">
            <a:extLst>
              <a:ext uri="{FF2B5EF4-FFF2-40B4-BE49-F238E27FC236}">
                <a16:creationId xmlns:a16="http://schemas.microsoft.com/office/drawing/2014/main" id="{65848411-6FC2-4AA0-956E-321CBDB1127B}"/>
              </a:ext>
            </a:extLst>
          </p:cNvPr>
          <p:cNvSpPr/>
          <p:nvPr/>
        </p:nvSpPr>
        <p:spPr>
          <a:xfrm>
            <a:off x="275304" y="27873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Oranges are sold in bags of 10. </a:t>
            </a: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Hannah buys 60 oranges.</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many bags did she buy?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If Hannah gives 2 bags to a friend, how many oranges will she have left? Explain how you know.</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Hannah bought 6 bags of oranges. If she gives 2 bags to a friend she will have 40 oranges left because 6 – 2 = 4 and 4 x 10 = 40.</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121671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8140"/>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2 – Autumn Block 4 – Multiplication and Division</a:t>
            </a:r>
            <a:endParaRPr lang="en-GB" sz="1600" b="1" dirty="0">
              <a:solidFill>
                <a:srgbClr val="E7E6E6">
                  <a:lumMod val="25000"/>
                </a:srgbClr>
              </a:solidFill>
              <a:latin typeface="Century Gothic" panose="020B0502020202020204" pitchFamily="34" charset="0"/>
            </a:endParaRPr>
          </a:p>
          <a:p>
            <a:pPr lvl="0" algn="ctr"/>
            <a:r>
              <a:rPr lang="en-GB" sz="1600" b="1" u="sng" dirty="0">
                <a:solidFill>
                  <a:srgbClr val="E7E6E6">
                    <a:lumMod val="50000"/>
                  </a:srgbClr>
                </a:solidFill>
                <a:latin typeface="Century Gothic" panose="020B0502020202020204" pitchFamily="34" charset="0"/>
              </a:rPr>
              <a:t> </a:t>
            </a: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fontAlgn="base">
              <a:defRPr/>
            </a:pPr>
            <a:r>
              <a:rPr lang="en-GB" sz="4000" b="1" dirty="0">
                <a:solidFill>
                  <a:schemeClr val="bg2">
                    <a:lumMod val="25000"/>
                  </a:schemeClr>
                </a:solidFill>
                <a:latin typeface="Century Gothic" panose="020B0502020202020204" pitchFamily="34" charset="0"/>
              </a:rPr>
              <a:t>Step 9: The 10 Times Table</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08370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8140"/>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000" b="1" u="sng" dirty="0">
                <a:solidFill>
                  <a:schemeClr val="tx1"/>
                </a:solidFill>
                <a:latin typeface="Century Gothic" panose="020B0502020202020204" pitchFamily="34" charset="0"/>
              </a:rPr>
              <a:t> </a:t>
            </a:r>
          </a:p>
          <a:p>
            <a:pPr lvl="0" algn="ctr"/>
            <a:r>
              <a:rPr lang="en-GB" sz="2000" b="1" dirty="0">
                <a:solidFill>
                  <a:schemeClr val="tx1"/>
                </a:solidFill>
                <a:latin typeface="Century Gothic" panose="020B0502020202020204" pitchFamily="34" charset="0"/>
              </a:rPr>
              <a:t>Circle the three mistakes.</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1">
            <a:extLst>
              <a:ext uri="{FF2B5EF4-FFF2-40B4-BE49-F238E27FC236}">
                <a16:creationId xmlns:a16="http://schemas.microsoft.com/office/drawing/2014/main" id="{9AA77A31-63C2-433C-9D99-46B5E371BA03}"/>
              </a:ext>
            </a:extLst>
          </p:cNvPr>
          <p:cNvGraphicFramePr>
            <a:graphicFrameLocks noGrp="1"/>
          </p:cNvGraphicFramePr>
          <p:nvPr>
            <p:extLst>
              <p:ext uri="{D42A27DB-BD31-4B8C-83A1-F6EECF244321}">
                <p14:modId xmlns:p14="http://schemas.microsoft.com/office/powerpoint/2010/main" val="1773408294"/>
              </p:ext>
            </p:extLst>
          </p:nvPr>
        </p:nvGraphicFramePr>
        <p:xfrm>
          <a:off x="1023316" y="2117170"/>
          <a:ext cx="7097369" cy="821720"/>
        </p:xfrm>
        <a:graphic>
          <a:graphicData uri="http://schemas.openxmlformats.org/drawingml/2006/table">
            <a:tbl>
              <a:tblPr firstRow="1" bandRow="1">
                <a:tableStyleId>{5940675A-B579-460E-94D1-54222C63F5DA}</a:tableStyleId>
              </a:tblPr>
              <a:tblGrid>
                <a:gridCol w="887171">
                  <a:extLst>
                    <a:ext uri="{9D8B030D-6E8A-4147-A177-3AD203B41FA5}">
                      <a16:colId xmlns:a16="http://schemas.microsoft.com/office/drawing/2014/main" val="1450397629"/>
                    </a:ext>
                  </a:extLst>
                </a:gridCol>
                <a:gridCol w="887171">
                  <a:extLst>
                    <a:ext uri="{9D8B030D-6E8A-4147-A177-3AD203B41FA5}">
                      <a16:colId xmlns:a16="http://schemas.microsoft.com/office/drawing/2014/main" val="2600250912"/>
                    </a:ext>
                  </a:extLst>
                </a:gridCol>
                <a:gridCol w="899465">
                  <a:extLst>
                    <a:ext uri="{9D8B030D-6E8A-4147-A177-3AD203B41FA5}">
                      <a16:colId xmlns:a16="http://schemas.microsoft.com/office/drawing/2014/main" val="2222773222"/>
                    </a:ext>
                  </a:extLst>
                </a:gridCol>
                <a:gridCol w="874878">
                  <a:extLst>
                    <a:ext uri="{9D8B030D-6E8A-4147-A177-3AD203B41FA5}">
                      <a16:colId xmlns:a16="http://schemas.microsoft.com/office/drawing/2014/main" val="2061217069"/>
                    </a:ext>
                  </a:extLst>
                </a:gridCol>
                <a:gridCol w="887171">
                  <a:extLst>
                    <a:ext uri="{9D8B030D-6E8A-4147-A177-3AD203B41FA5}">
                      <a16:colId xmlns:a16="http://schemas.microsoft.com/office/drawing/2014/main" val="3779256788"/>
                    </a:ext>
                  </a:extLst>
                </a:gridCol>
                <a:gridCol w="887171">
                  <a:extLst>
                    <a:ext uri="{9D8B030D-6E8A-4147-A177-3AD203B41FA5}">
                      <a16:colId xmlns:a16="http://schemas.microsoft.com/office/drawing/2014/main" val="4274542678"/>
                    </a:ext>
                  </a:extLst>
                </a:gridCol>
                <a:gridCol w="887171">
                  <a:extLst>
                    <a:ext uri="{9D8B030D-6E8A-4147-A177-3AD203B41FA5}">
                      <a16:colId xmlns:a16="http://schemas.microsoft.com/office/drawing/2014/main" val="2911695920"/>
                    </a:ext>
                  </a:extLst>
                </a:gridCol>
                <a:gridCol w="887171">
                  <a:extLst>
                    <a:ext uri="{9D8B030D-6E8A-4147-A177-3AD203B41FA5}">
                      <a16:colId xmlns:a16="http://schemas.microsoft.com/office/drawing/2014/main" val="2124884464"/>
                    </a:ext>
                  </a:extLst>
                </a:gridCol>
              </a:tblGrid>
              <a:tr h="821720">
                <a:tc>
                  <a:txBody>
                    <a:bodyPr/>
                    <a:lstStyle/>
                    <a:p>
                      <a:pPr algn="ctr"/>
                      <a:r>
                        <a:rPr lang="en-GB" sz="2000" b="1" dirty="0">
                          <a:latin typeface="Century Gothic" panose="020B0502020202020204" pitchFamily="34" charset="0"/>
                        </a:rPr>
                        <a:t>0</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10</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20</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80</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40</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60</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60</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70</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49711"/>
                  </a:ext>
                </a:extLst>
              </a:tr>
            </a:tbl>
          </a:graphicData>
        </a:graphic>
      </p:graphicFrame>
      <p:graphicFrame>
        <p:nvGraphicFramePr>
          <p:cNvPr id="9" name="Table 8">
            <a:extLst>
              <a:ext uri="{FF2B5EF4-FFF2-40B4-BE49-F238E27FC236}">
                <a16:creationId xmlns:a16="http://schemas.microsoft.com/office/drawing/2014/main" id="{2037AE5B-3C2D-4792-920B-5E57B6123A55}"/>
              </a:ext>
            </a:extLst>
          </p:cNvPr>
          <p:cNvGraphicFramePr>
            <a:graphicFrameLocks noGrp="1"/>
          </p:cNvGraphicFramePr>
          <p:nvPr>
            <p:extLst>
              <p:ext uri="{D42A27DB-BD31-4B8C-83A1-F6EECF244321}">
                <p14:modId xmlns:p14="http://schemas.microsoft.com/office/powerpoint/2010/main" val="1153157283"/>
              </p:ext>
            </p:extLst>
          </p:nvPr>
        </p:nvGraphicFramePr>
        <p:xfrm>
          <a:off x="1023316" y="3297885"/>
          <a:ext cx="7097369" cy="821720"/>
        </p:xfrm>
        <a:graphic>
          <a:graphicData uri="http://schemas.openxmlformats.org/drawingml/2006/table">
            <a:tbl>
              <a:tblPr firstRow="1" bandRow="1">
                <a:tableStyleId>{5940675A-B579-460E-94D1-54222C63F5DA}</a:tableStyleId>
              </a:tblPr>
              <a:tblGrid>
                <a:gridCol w="887171">
                  <a:extLst>
                    <a:ext uri="{9D8B030D-6E8A-4147-A177-3AD203B41FA5}">
                      <a16:colId xmlns:a16="http://schemas.microsoft.com/office/drawing/2014/main" val="1450397629"/>
                    </a:ext>
                  </a:extLst>
                </a:gridCol>
                <a:gridCol w="887171">
                  <a:extLst>
                    <a:ext uri="{9D8B030D-6E8A-4147-A177-3AD203B41FA5}">
                      <a16:colId xmlns:a16="http://schemas.microsoft.com/office/drawing/2014/main" val="2600250912"/>
                    </a:ext>
                  </a:extLst>
                </a:gridCol>
                <a:gridCol w="899465">
                  <a:extLst>
                    <a:ext uri="{9D8B030D-6E8A-4147-A177-3AD203B41FA5}">
                      <a16:colId xmlns:a16="http://schemas.microsoft.com/office/drawing/2014/main" val="2222773222"/>
                    </a:ext>
                  </a:extLst>
                </a:gridCol>
                <a:gridCol w="874878">
                  <a:extLst>
                    <a:ext uri="{9D8B030D-6E8A-4147-A177-3AD203B41FA5}">
                      <a16:colId xmlns:a16="http://schemas.microsoft.com/office/drawing/2014/main" val="2061217069"/>
                    </a:ext>
                  </a:extLst>
                </a:gridCol>
                <a:gridCol w="887171">
                  <a:extLst>
                    <a:ext uri="{9D8B030D-6E8A-4147-A177-3AD203B41FA5}">
                      <a16:colId xmlns:a16="http://schemas.microsoft.com/office/drawing/2014/main" val="3779256788"/>
                    </a:ext>
                  </a:extLst>
                </a:gridCol>
                <a:gridCol w="887171">
                  <a:extLst>
                    <a:ext uri="{9D8B030D-6E8A-4147-A177-3AD203B41FA5}">
                      <a16:colId xmlns:a16="http://schemas.microsoft.com/office/drawing/2014/main" val="4274542678"/>
                    </a:ext>
                  </a:extLst>
                </a:gridCol>
                <a:gridCol w="887171">
                  <a:extLst>
                    <a:ext uri="{9D8B030D-6E8A-4147-A177-3AD203B41FA5}">
                      <a16:colId xmlns:a16="http://schemas.microsoft.com/office/drawing/2014/main" val="2911695920"/>
                    </a:ext>
                  </a:extLst>
                </a:gridCol>
                <a:gridCol w="887171">
                  <a:extLst>
                    <a:ext uri="{9D8B030D-6E8A-4147-A177-3AD203B41FA5}">
                      <a16:colId xmlns:a16="http://schemas.microsoft.com/office/drawing/2014/main" val="2124884464"/>
                    </a:ext>
                  </a:extLst>
                </a:gridCol>
              </a:tblGrid>
              <a:tr h="821720">
                <a:tc>
                  <a:txBody>
                    <a:bodyPr/>
                    <a:lstStyle/>
                    <a:p>
                      <a:pPr algn="ctr"/>
                      <a:r>
                        <a:rPr lang="en-GB" sz="2000" b="1" dirty="0">
                          <a:latin typeface="Century Gothic" panose="020B0502020202020204" pitchFamily="34" charset="0"/>
                        </a:rPr>
                        <a:t>13</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23</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33</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40</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53</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63</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73</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83</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49711"/>
                  </a:ext>
                </a:extLst>
              </a:tr>
            </a:tbl>
          </a:graphicData>
        </a:graphic>
      </p:graphicFrame>
    </p:spTree>
    <p:extLst>
      <p:ext uri="{BB962C8B-B14F-4D97-AF65-F5344CB8AC3E}">
        <p14:creationId xmlns:p14="http://schemas.microsoft.com/office/powerpoint/2010/main" val="283417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8140"/>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000" b="1" u="sng" dirty="0">
                <a:solidFill>
                  <a:schemeClr val="tx1"/>
                </a:solidFill>
                <a:latin typeface="Century Gothic" panose="020B0502020202020204" pitchFamily="34" charset="0"/>
              </a:rPr>
              <a:t> </a:t>
            </a:r>
          </a:p>
          <a:p>
            <a:pPr lvl="0" algn="ctr"/>
            <a:r>
              <a:rPr lang="en-GB" sz="2000" b="1" dirty="0">
                <a:solidFill>
                  <a:schemeClr val="tx1"/>
                </a:solidFill>
                <a:latin typeface="Century Gothic" panose="020B0502020202020204" pitchFamily="34" charset="0"/>
              </a:rPr>
              <a:t>Circle the three mistakes.</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1">
            <a:extLst>
              <a:ext uri="{FF2B5EF4-FFF2-40B4-BE49-F238E27FC236}">
                <a16:creationId xmlns:a16="http://schemas.microsoft.com/office/drawing/2014/main" id="{9AA77A31-63C2-433C-9D99-46B5E371BA03}"/>
              </a:ext>
            </a:extLst>
          </p:cNvPr>
          <p:cNvGraphicFramePr>
            <a:graphicFrameLocks noGrp="1"/>
          </p:cNvGraphicFramePr>
          <p:nvPr>
            <p:extLst>
              <p:ext uri="{D42A27DB-BD31-4B8C-83A1-F6EECF244321}">
                <p14:modId xmlns:p14="http://schemas.microsoft.com/office/powerpoint/2010/main" val="3382790150"/>
              </p:ext>
            </p:extLst>
          </p:nvPr>
        </p:nvGraphicFramePr>
        <p:xfrm>
          <a:off x="1023316" y="2117170"/>
          <a:ext cx="7097369" cy="821720"/>
        </p:xfrm>
        <a:graphic>
          <a:graphicData uri="http://schemas.openxmlformats.org/drawingml/2006/table">
            <a:tbl>
              <a:tblPr firstRow="1" bandRow="1">
                <a:tableStyleId>{5940675A-B579-460E-94D1-54222C63F5DA}</a:tableStyleId>
              </a:tblPr>
              <a:tblGrid>
                <a:gridCol w="887171">
                  <a:extLst>
                    <a:ext uri="{9D8B030D-6E8A-4147-A177-3AD203B41FA5}">
                      <a16:colId xmlns:a16="http://schemas.microsoft.com/office/drawing/2014/main" val="1450397629"/>
                    </a:ext>
                  </a:extLst>
                </a:gridCol>
                <a:gridCol w="887171">
                  <a:extLst>
                    <a:ext uri="{9D8B030D-6E8A-4147-A177-3AD203B41FA5}">
                      <a16:colId xmlns:a16="http://schemas.microsoft.com/office/drawing/2014/main" val="2600250912"/>
                    </a:ext>
                  </a:extLst>
                </a:gridCol>
                <a:gridCol w="899465">
                  <a:extLst>
                    <a:ext uri="{9D8B030D-6E8A-4147-A177-3AD203B41FA5}">
                      <a16:colId xmlns:a16="http://schemas.microsoft.com/office/drawing/2014/main" val="2222773222"/>
                    </a:ext>
                  </a:extLst>
                </a:gridCol>
                <a:gridCol w="874878">
                  <a:extLst>
                    <a:ext uri="{9D8B030D-6E8A-4147-A177-3AD203B41FA5}">
                      <a16:colId xmlns:a16="http://schemas.microsoft.com/office/drawing/2014/main" val="2061217069"/>
                    </a:ext>
                  </a:extLst>
                </a:gridCol>
                <a:gridCol w="887171">
                  <a:extLst>
                    <a:ext uri="{9D8B030D-6E8A-4147-A177-3AD203B41FA5}">
                      <a16:colId xmlns:a16="http://schemas.microsoft.com/office/drawing/2014/main" val="3779256788"/>
                    </a:ext>
                  </a:extLst>
                </a:gridCol>
                <a:gridCol w="887171">
                  <a:extLst>
                    <a:ext uri="{9D8B030D-6E8A-4147-A177-3AD203B41FA5}">
                      <a16:colId xmlns:a16="http://schemas.microsoft.com/office/drawing/2014/main" val="4274542678"/>
                    </a:ext>
                  </a:extLst>
                </a:gridCol>
                <a:gridCol w="887171">
                  <a:extLst>
                    <a:ext uri="{9D8B030D-6E8A-4147-A177-3AD203B41FA5}">
                      <a16:colId xmlns:a16="http://schemas.microsoft.com/office/drawing/2014/main" val="2911695920"/>
                    </a:ext>
                  </a:extLst>
                </a:gridCol>
                <a:gridCol w="887171">
                  <a:extLst>
                    <a:ext uri="{9D8B030D-6E8A-4147-A177-3AD203B41FA5}">
                      <a16:colId xmlns:a16="http://schemas.microsoft.com/office/drawing/2014/main" val="2124884464"/>
                    </a:ext>
                  </a:extLst>
                </a:gridCol>
              </a:tblGrid>
              <a:tr h="821720">
                <a:tc>
                  <a:txBody>
                    <a:bodyPr/>
                    <a:lstStyle/>
                    <a:p>
                      <a:pPr algn="ctr"/>
                      <a:r>
                        <a:rPr lang="en-GB" sz="2000" b="1" dirty="0">
                          <a:solidFill>
                            <a:schemeClr val="bg1">
                              <a:lumMod val="65000"/>
                            </a:schemeClr>
                          </a:solidFill>
                          <a:latin typeface="Century Gothic" panose="020B0502020202020204" pitchFamily="34" charset="0"/>
                        </a:rPr>
                        <a:t>0</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bg1">
                              <a:lumMod val="65000"/>
                            </a:schemeClr>
                          </a:solidFill>
                          <a:latin typeface="Century Gothic" panose="020B0502020202020204" pitchFamily="34" charset="0"/>
                        </a:rPr>
                        <a:t>10</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bg1">
                              <a:lumMod val="65000"/>
                            </a:schemeClr>
                          </a:solidFill>
                          <a:latin typeface="Century Gothic" panose="020B0502020202020204" pitchFamily="34" charset="0"/>
                        </a:rPr>
                        <a:t>20</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rgbClr val="FF0000"/>
                          </a:solidFill>
                          <a:latin typeface="Century Gothic" panose="020B0502020202020204" pitchFamily="34" charset="0"/>
                        </a:rPr>
                        <a:t>80</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bg1">
                              <a:lumMod val="65000"/>
                            </a:schemeClr>
                          </a:solidFill>
                          <a:latin typeface="Century Gothic" panose="020B0502020202020204" pitchFamily="34" charset="0"/>
                        </a:rPr>
                        <a:t>40</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rgbClr val="FF0000"/>
                          </a:solidFill>
                          <a:latin typeface="Century Gothic" panose="020B0502020202020204" pitchFamily="34" charset="0"/>
                        </a:rPr>
                        <a:t>60</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bg1">
                              <a:lumMod val="65000"/>
                            </a:schemeClr>
                          </a:solidFill>
                          <a:latin typeface="Century Gothic" panose="020B0502020202020204" pitchFamily="34" charset="0"/>
                        </a:rPr>
                        <a:t>60</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bg1">
                              <a:lumMod val="65000"/>
                            </a:schemeClr>
                          </a:solidFill>
                          <a:latin typeface="Century Gothic" panose="020B0502020202020204" pitchFamily="34" charset="0"/>
                        </a:rPr>
                        <a:t>70</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49711"/>
                  </a:ext>
                </a:extLst>
              </a:tr>
            </a:tbl>
          </a:graphicData>
        </a:graphic>
      </p:graphicFrame>
      <p:graphicFrame>
        <p:nvGraphicFramePr>
          <p:cNvPr id="9" name="Table 8">
            <a:extLst>
              <a:ext uri="{FF2B5EF4-FFF2-40B4-BE49-F238E27FC236}">
                <a16:creationId xmlns:a16="http://schemas.microsoft.com/office/drawing/2014/main" id="{2037AE5B-3C2D-4792-920B-5E57B6123A55}"/>
              </a:ext>
            </a:extLst>
          </p:cNvPr>
          <p:cNvGraphicFramePr>
            <a:graphicFrameLocks noGrp="1"/>
          </p:cNvGraphicFramePr>
          <p:nvPr>
            <p:extLst>
              <p:ext uri="{D42A27DB-BD31-4B8C-83A1-F6EECF244321}">
                <p14:modId xmlns:p14="http://schemas.microsoft.com/office/powerpoint/2010/main" val="3184060971"/>
              </p:ext>
            </p:extLst>
          </p:nvPr>
        </p:nvGraphicFramePr>
        <p:xfrm>
          <a:off x="1023316" y="3297885"/>
          <a:ext cx="7097369" cy="821720"/>
        </p:xfrm>
        <a:graphic>
          <a:graphicData uri="http://schemas.openxmlformats.org/drawingml/2006/table">
            <a:tbl>
              <a:tblPr firstRow="1" bandRow="1">
                <a:tableStyleId>{5940675A-B579-460E-94D1-54222C63F5DA}</a:tableStyleId>
              </a:tblPr>
              <a:tblGrid>
                <a:gridCol w="887171">
                  <a:extLst>
                    <a:ext uri="{9D8B030D-6E8A-4147-A177-3AD203B41FA5}">
                      <a16:colId xmlns:a16="http://schemas.microsoft.com/office/drawing/2014/main" val="1450397629"/>
                    </a:ext>
                  </a:extLst>
                </a:gridCol>
                <a:gridCol w="887171">
                  <a:extLst>
                    <a:ext uri="{9D8B030D-6E8A-4147-A177-3AD203B41FA5}">
                      <a16:colId xmlns:a16="http://schemas.microsoft.com/office/drawing/2014/main" val="2600250912"/>
                    </a:ext>
                  </a:extLst>
                </a:gridCol>
                <a:gridCol w="899465">
                  <a:extLst>
                    <a:ext uri="{9D8B030D-6E8A-4147-A177-3AD203B41FA5}">
                      <a16:colId xmlns:a16="http://schemas.microsoft.com/office/drawing/2014/main" val="2222773222"/>
                    </a:ext>
                  </a:extLst>
                </a:gridCol>
                <a:gridCol w="874878">
                  <a:extLst>
                    <a:ext uri="{9D8B030D-6E8A-4147-A177-3AD203B41FA5}">
                      <a16:colId xmlns:a16="http://schemas.microsoft.com/office/drawing/2014/main" val="2061217069"/>
                    </a:ext>
                  </a:extLst>
                </a:gridCol>
                <a:gridCol w="887171">
                  <a:extLst>
                    <a:ext uri="{9D8B030D-6E8A-4147-A177-3AD203B41FA5}">
                      <a16:colId xmlns:a16="http://schemas.microsoft.com/office/drawing/2014/main" val="3779256788"/>
                    </a:ext>
                  </a:extLst>
                </a:gridCol>
                <a:gridCol w="887171">
                  <a:extLst>
                    <a:ext uri="{9D8B030D-6E8A-4147-A177-3AD203B41FA5}">
                      <a16:colId xmlns:a16="http://schemas.microsoft.com/office/drawing/2014/main" val="4274542678"/>
                    </a:ext>
                  </a:extLst>
                </a:gridCol>
                <a:gridCol w="887171">
                  <a:extLst>
                    <a:ext uri="{9D8B030D-6E8A-4147-A177-3AD203B41FA5}">
                      <a16:colId xmlns:a16="http://schemas.microsoft.com/office/drawing/2014/main" val="2911695920"/>
                    </a:ext>
                  </a:extLst>
                </a:gridCol>
                <a:gridCol w="887171">
                  <a:extLst>
                    <a:ext uri="{9D8B030D-6E8A-4147-A177-3AD203B41FA5}">
                      <a16:colId xmlns:a16="http://schemas.microsoft.com/office/drawing/2014/main" val="2124884464"/>
                    </a:ext>
                  </a:extLst>
                </a:gridCol>
              </a:tblGrid>
              <a:tr h="821720">
                <a:tc>
                  <a:txBody>
                    <a:bodyPr/>
                    <a:lstStyle/>
                    <a:p>
                      <a:pPr algn="ctr"/>
                      <a:r>
                        <a:rPr lang="en-GB" sz="2000" b="1" dirty="0">
                          <a:solidFill>
                            <a:schemeClr val="bg1">
                              <a:lumMod val="65000"/>
                            </a:schemeClr>
                          </a:solidFill>
                          <a:latin typeface="Century Gothic" panose="020B0502020202020204" pitchFamily="34" charset="0"/>
                        </a:rPr>
                        <a:t>13</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bg1">
                              <a:lumMod val="65000"/>
                            </a:schemeClr>
                          </a:solidFill>
                          <a:latin typeface="Century Gothic" panose="020B0502020202020204" pitchFamily="34" charset="0"/>
                        </a:rPr>
                        <a:t>23</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bg1">
                              <a:lumMod val="65000"/>
                            </a:schemeClr>
                          </a:solidFill>
                          <a:latin typeface="Century Gothic" panose="020B0502020202020204" pitchFamily="34" charset="0"/>
                        </a:rPr>
                        <a:t>33</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rgbClr val="FF0000"/>
                          </a:solidFill>
                          <a:latin typeface="Century Gothic" panose="020B0502020202020204" pitchFamily="34" charset="0"/>
                        </a:rPr>
                        <a:t>40</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bg1">
                              <a:lumMod val="65000"/>
                            </a:schemeClr>
                          </a:solidFill>
                          <a:latin typeface="Century Gothic" panose="020B0502020202020204" pitchFamily="34" charset="0"/>
                        </a:rPr>
                        <a:t>53</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bg1">
                              <a:lumMod val="65000"/>
                            </a:schemeClr>
                          </a:solidFill>
                          <a:latin typeface="Century Gothic" panose="020B0502020202020204" pitchFamily="34" charset="0"/>
                        </a:rPr>
                        <a:t>63</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bg1">
                              <a:lumMod val="65000"/>
                            </a:schemeClr>
                          </a:solidFill>
                          <a:latin typeface="Century Gothic" panose="020B0502020202020204" pitchFamily="34" charset="0"/>
                        </a:rPr>
                        <a:t>73</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bg1">
                              <a:lumMod val="65000"/>
                            </a:schemeClr>
                          </a:solidFill>
                          <a:latin typeface="Century Gothic" panose="020B0502020202020204" pitchFamily="34" charset="0"/>
                        </a:rPr>
                        <a:t>83</a:t>
                      </a:r>
                    </a:p>
                  </a:txBody>
                  <a:tcPr marL="133877" marR="133877" marT="66938" marB="6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49711"/>
                  </a:ext>
                </a:extLst>
              </a:tr>
            </a:tbl>
          </a:graphicData>
        </a:graphic>
      </p:graphicFrame>
      <p:sp>
        <p:nvSpPr>
          <p:cNvPr id="3" name="Oval 2">
            <a:extLst>
              <a:ext uri="{FF2B5EF4-FFF2-40B4-BE49-F238E27FC236}">
                <a16:creationId xmlns:a16="http://schemas.microsoft.com/office/drawing/2014/main" id="{318E1F9A-C7C9-4CB3-95C5-4D7736FDEED3}"/>
              </a:ext>
            </a:extLst>
          </p:cNvPr>
          <p:cNvSpPr/>
          <p:nvPr/>
        </p:nvSpPr>
        <p:spPr>
          <a:xfrm>
            <a:off x="3644477" y="2051731"/>
            <a:ext cx="954157" cy="9479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C328CA9-5A8B-4AA9-858D-8A2FDDC62B59}"/>
              </a:ext>
            </a:extLst>
          </p:cNvPr>
          <p:cNvSpPr/>
          <p:nvPr/>
        </p:nvSpPr>
        <p:spPr>
          <a:xfrm>
            <a:off x="3659225" y="3268932"/>
            <a:ext cx="954157" cy="9479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A28CDED6-E491-47BA-B848-B20F526352E1}"/>
              </a:ext>
            </a:extLst>
          </p:cNvPr>
          <p:cNvSpPr/>
          <p:nvPr/>
        </p:nvSpPr>
        <p:spPr>
          <a:xfrm>
            <a:off x="5420267" y="2051731"/>
            <a:ext cx="954157" cy="9479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945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57E8B0C5-380C-42D6-869C-171C877FB7A4}"/>
              </a:ext>
            </a:extLst>
          </p:cNvPr>
          <p:cNvPicPr>
            <a:picLocks noChangeAspect="1"/>
          </p:cNvPicPr>
          <p:nvPr/>
        </p:nvPicPr>
        <p:blipFill>
          <a:blip r:embed="rId4"/>
          <a:stretch>
            <a:fillRect/>
          </a:stretch>
        </p:blipFill>
        <p:spPr>
          <a:xfrm>
            <a:off x="115438" y="142825"/>
            <a:ext cx="8913124" cy="6322100"/>
          </a:xfrm>
          <a:prstGeom prst="rect">
            <a:avLst/>
          </a:prstGeom>
        </p:spPr>
      </p:pic>
      <p:sp>
        <p:nvSpPr>
          <p:cNvPr id="12" name="Rectangle 11">
            <a:extLst>
              <a:ext uri="{FF2B5EF4-FFF2-40B4-BE49-F238E27FC236}">
                <a16:creationId xmlns:a16="http://schemas.microsoft.com/office/drawing/2014/main" id="{0310BC44-4654-4105-9062-629F4B11DD0F}"/>
              </a:ext>
            </a:extLst>
          </p:cNvPr>
          <p:cNvSpPr/>
          <p:nvPr/>
        </p:nvSpPr>
        <p:spPr>
          <a:xfrm>
            <a:off x="275303" y="278140"/>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 </a:t>
            </a: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CC5B6FBC-DA3D-43BB-9922-5B77B43482B4}"/>
              </a:ext>
            </a:extLst>
          </p:cNvPr>
          <p:cNvSpPr/>
          <p:nvPr/>
        </p:nvSpPr>
        <p:spPr>
          <a:xfrm>
            <a:off x="4042946" y="2303305"/>
            <a:ext cx="3697703" cy="1125695"/>
          </a:xfrm>
          <a:prstGeom prst="wedgeRoundRectCallout">
            <a:avLst>
              <a:gd name="adj1" fmla="val -70611"/>
              <a:gd name="adj2" fmla="val 3053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If I multiply 9 by 10 the answer will be 90.</a:t>
            </a:r>
          </a:p>
        </p:txBody>
      </p:sp>
    </p:spTree>
    <p:extLst>
      <p:ext uri="{BB962C8B-B14F-4D97-AF65-F5344CB8AC3E}">
        <p14:creationId xmlns:p14="http://schemas.microsoft.com/office/powerpoint/2010/main" val="3425212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44692"/>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57E8B0C5-380C-42D6-869C-171C877FB7A4}"/>
              </a:ext>
            </a:extLst>
          </p:cNvPr>
          <p:cNvPicPr>
            <a:picLocks noChangeAspect="1"/>
          </p:cNvPicPr>
          <p:nvPr/>
        </p:nvPicPr>
        <p:blipFill>
          <a:blip r:embed="rId4"/>
          <a:stretch>
            <a:fillRect/>
          </a:stretch>
        </p:blipFill>
        <p:spPr>
          <a:xfrm>
            <a:off x="115438" y="142825"/>
            <a:ext cx="8913124" cy="6322100"/>
          </a:xfrm>
          <a:prstGeom prst="rect">
            <a:avLst/>
          </a:prstGeom>
        </p:spPr>
      </p:pic>
      <p:sp>
        <p:nvSpPr>
          <p:cNvPr id="12" name="Rectangle 11">
            <a:extLst>
              <a:ext uri="{FF2B5EF4-FFF2-40B4-BE49-F238E27FC236}">
                <a16:creationId xmlns:a16="http://schemas.microsoft.com/office/drawing/2014/main" id="{0310BC44-4654-4105-9062-629F4B11DD0F}"/>
              </a:ext>
            </a:extLst>
          </p:cNvPr>
          <p:cNvSpPr/>
          <p:nvPr/>
        </p:nvSpPr>
        <p:spPr>
          <a:xfrm>
            <a:off x="275303" y="278140"/>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 </a:t>
            </a: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algn="ctr"/>
            <a:r>
              <a:rPr lang="en-GB" sz="2400" b="1" dirty="0">
                <a:solidFill>
                  <a:srgbClr val="FF0000"/>
                </a:solidFill>
                <a:latin typeface="Century Gothic" panose="020B0502020202020204" pitchFamily="34" charset="0"/>
              </a:rPr>
              <a:t>True. </a:t>
            </a:r>
            <a:endParaRPr lang="en-GB" sz="2400" b="1" u="sng" dirty="0">
              <a:solidFill>
                <a:srgbClr val="FF0000"/>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CC5B6FBC-DA3D-43BB-9922-5B77B43482B4}"/>
              </a:ext>
            </a:extLst>
          </p:cNvPr>
          <p:cNvSpPr/>
          <p:nvPr/>
        </p:nvSpPr>
        <p:spPr>
          <a:xfrm>
            <a:off x="4042946" y="2303305"/>
            <a:ext cx="3697703" cy="1125695"/>
          </a:xfrm>
          <a:prstGeom prst="wedgeRoundRectCallout">
            <a:avLst>
              <a:gd name="adj1" fmla="val -70611"/>
              <a:gd name="adj2" fmla="val 3053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If I multiply 9 by 10 the answer will be 90.</a:t>
            </a:r>
          </a:p>
        </p:txBody>
      </p:sp>
    </p:spTree>
    <p:extLst>
      <p:ext uri="{BB962C8B-B14F-4D97-AF65-F5344CB8AC3E}">
        <p14:creationId xmlns:p14="http://schemas.microsoft.com/office/powerpoint/2010/main" val="1536483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43" name="Picture 42">
            <a:extLst>
              <a:ext uri="{FF2B5EF4-FFF2-40B4-BE49-F238E27FC236}">
                <a16:creationId xmlns:a16="http://schemas.microsoft.com/office/drawing/2014/main" id="{61ED08D1-BD89-41C8-8C1D-04C9A4C8DD98}"/>
              </a:ext>
            </a:extLst>
          </p:cNvPr>
          <p:cNvPicPr>
            <a:picLocks noChangeAspect="1"/>
          </p:cNvPicPr>
          <p:nvPr/>
        </p:nvPicPr>
        <p:blipFill>
          <a:blip r:embed="rId4"/>
          <a:stretch>
            <a:fillRect/>
          </a:stretch>
        </p:blipFill>
        <p:spPr>
          <a:xfrm>
            <a:off x="115438" y="142825"/>
            <a:ext cx="8913124" cy="6322100"/>
          </a:xfrm>
          <a:prstGeom prst="rect">
            <a:avLst/>
          </a:prstGeom>
        </p:spPr>
      </p:pic>
      <p:graphicFrame>
        <p:nvGraphicFramePr>
          <p:cNvPr id="44" name="Table 43">
            <a:extLst>
              <a:ext uri="{FF2B5EF4-FFF2-40B4-BE49-F238E27FC236}">
                <a16:creationId xmlns:a16="http://schemas.microsoft.com/office/drawing/2014/main" id="{53497B1F-72CC-4747-B008-2333BF85719D}"/>
              </a:ext>
            </a:extLst>
          </p:cNvPr>
          <p:cNvGraphicFramePr>
            <a:graphicFrameLocks noGrp="1"/>
          </p:cNvGraphicFramePr>
          <p:nvPr>
            <p:extLst>
              <p:ext uri="{D42A27DB-BD31-4B8C-83A1-F6EECF244321}">
                <p14:modId xmlns:p14="http://schemas.microsoft.com/office/powerpoint/2010/main" val="1328483723"/>
              </p:ext>
            </p:extLst>
          </p:nvPr>
        </p:nvGraphicFramePr>
        <p:xfrm>
          <a:off x="2078868" y="1949858"/>
          <a:ext cx="4986262" cy="2958283"/>
        </p:xfrm>
        <a:graphic>
          <a:graphicData uri="http://schemas.openxmlformats.org/drawingml/2006/table">
            <a:tbl>
              <a:tblPr firstRow="1" bandRow="1">
                <a:tableStyleId>{5940675A-B579-460E-94D1-54222C63F5DA}</a:tableStyleId>
              </a:tblPr>
              <a:tblGrid>
                <a:gridCol w="2107931">
                  <a:extLst>
                    <a:ext uri="{9D8B030D-6E8A-4147-A177-3AD203B41FA5}">
                      <a16:colId xmlns:a16="http://schemas.microsoft.com/office/drawing/2014/main" val="2051934168"/>
                    </a:ext>
                  </a:extLst>
                </a:gridCol>
                <a:gridCol w="770400">
                  <a:extLst>
                    <a:ext uri="{9D8B030D-6E8A-4147-A177-3AD203B41FA5}">
                      <a16:colId xmlns:a16="http://schemas.microsoft.com/office/drawing/2014/main" val="3863939141"/>
                    </a:ext>
                  </a:extLst>
                </a:gridCol>
                <a:gridCol w="2107931">
                  <a:extLst>
                    <a:ext uri="{9D8B030D-6E8A-4147-A177-3AD203B41FA5}">
                      <a16:colId xmlns:a16="http://schemas.microsoft.com/office/drawing/2014/main" val="4094266654"/>
                    </a:ext>
                  </a:extLst>
                </a:gridCol>
              </a:tblGrid>
              <a:tr h="771692">
                <a:tc>
                  <a:txBody>
                    <a:bodyPr/>
                    <a:lstStyle/>
                    <a:p>
                      <a:pPr algn="ctr"/>
                      <a:endParaRPr lang="en-GB" sz="3500" b="1" dirty="0">
                        <a:latin typeface="Century Gothic" panose="020B0502020202020204" pitchFamily="34" charset="0"/>
                      </a:endParaRPr>
                    </a:p>
                  </a:txBody>
                  <a:tcPr marL="196010" marR="196010" marT="89095" marB="8909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500" b="1" dirty="0">
                        <a:solidFill>
                          <a:srgbClr val="FF0000"/>
                        </a:solidFill>
                        <a:latin typeface="Century Gothic" panose="020B0502020202020204" pitchFamily="34" charset="0"/>
                      </a:endParaRPr>
                    </a:p>
                  </a:txBody>
                  <a:tcPr marL="196010" marR="196010"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2 x 10</a:t>
                      </a:r>
                    </a:p>
                  </a:txBody>
                  <a:tcPr marL="196010" marR="196010" marT="89095" marB="8909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176160"/>
                  </a:ext>
                </a:extLst>
              </a:tr>
              <a:tr h="362593">
                <a:tc>
                  <a:txBody>
                    <a:bodyPr/>
                    <a:lstStyle/>
                    <a:p>
                      <a:pPr algn="ctr"/>
                      <a:endParaRPr lang="en-GB" sz="1200" b="1" dirty="0">
                        <a:latin typeface="Century Gothic" panose="020B0502020202020204" pitchFamily="34" charset="0"/>
                      </a:endParaRPr>
                    </a:p>
                  </a:txBody>
                  <a:tcPr marL="196010" marR="196010" marT="89095" marB="89095"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196010" marR="196010" marT="89095" marB="89095"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196010" marR="196010" marT="89095" marB="89095"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4040547"/>
                  </a:ext>
                </a:extLst>
              </a:tr>
              <a:tr h="771692">
                <a:tc>
                  <a:txBody>
                    <a:bodyPr/>
                    <a:lstStyle/>
                    <a:p>
                      <a:pPr algn="ctr"/>
                      <a:r>
                        <a:rPr lang="en-GB" sz="2800" b="1" dirty="0">
                          <a:latin typeface="Century Gothic" panose="020B0502020202020204" pitchFamily="34" charset="0"/>
                        </a:rPr>
                        <a:t>4 x 10</a:t>
                      </a:r>
                    </a:p>
                  </a:txBody>
                  <a:tcPr marL="196010" marR="196010" marT="89095" marB="8909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500" b="1" dirty="0">
                        <a:solidFill>
                          <a:srgbClr val="FF0000"/>
                        </a:solidFill>
                        <a:latin typeface="Century Gothic" panose="020B0502020202020204" pitchFamily="34" charset="0"/>
                      </a:endParaRPr>
                    </a:p>
                  </a:txBody>
                  <a:tcPr marL="196010" marR="196010"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500" b="1" dirty="0">
                        <a:latin typeface="Century Gothic" panose="020B0502020202020204" pitchFamily="34" charset="0"/>
                      </a:endParaRPr>
                    </a:p>
                  </a:txBody>
                  <a:tcPr marL="196010" marR="196010" marT="89095" marB="8909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863224"/>
                  </a:ext>
                </a:extLst>
              </a:tr>
              <a:tr h="280614">
                <a:tc>
                  <a:txBody>
                    <a:bodyPr/>
                    <a:lstStyle/>
                    <a:p>
                      <a:pPr algn="ctr"/>
                      <a:endParaRPr lang="en-GB" sz="100" b="1" dirty="0">
                        <a:latin typeface="Century Gothic" panose="020B0502020202020204" pitchFamily="34" charset="0"/>
                      </a:endParaRPr>
                    </a:p>
                  </a:txBody>
                  <a:tcPr marL="196010" marR="196010" marT="89095" marB="89095"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196010" marR="196010" marT="89095" marB="89095"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196010" marR="196010" marT="89095" marB="89095"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7832863"/>
                  </a:ext>
                </a:extLst>
              </a:tr>
              <a:tr h="771692">
                <a:tc>
                  <a:txBody>
                    <a:bodyPr/>
                    <a:lstStyle/>
                    <a:p>
                      <a:pPr algn="ctr"/>
                      <a:endParaRPr lang="en-GB" sz="3500" b="1" dirty="0">
                        <a:latin typeface="Century Gothic" panose="020B0502020202020204" pitchFamily="34" charset="0"/>
                      </a:endParaRPr>
                    </a:p>
                  </a:txBody>
                  <a:tcPr marL="196010" marR="196010" marT="89095" marB="8909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500" b="1" dirty="0">
                        <a:solidFill>
                          <a:srgbClr val="FF0000"/>
                        </a:solidFill>
                        <a:latin typeface="Century Gothic" panose="020B0502020202020204" pitchFamily="34" charset="0"/>
                      </a:endParaRPr>
                    </a:p>
                  </a:txBody>
                  <a:tcPr marL="196010" marR="196010"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500" b="1" dirty="0">
                          <a:latin typeface="Century Gothic" panose="020B0502020202020204" pitchFamily="34" charset="0"/>
                        </a:rPr>
                        <a:t> </a:t>
                      </a:r>
                      <a:r>
                        <a:rPr lang="en-GB" sz="2800" b="1" dirty="0">
                          <a:latin typeface="Century Gothic" panose="020B0502020202020204" pitchFamily="34" charset="0"/>
                        </a:rPr>
                        <a:t>10 x 0</a:t>
                      </a:r>
                      <a:endParaRPr lang="en-GB" sz="3500" b="1" dirty="0">
                        <a:latin typeface="Century Gothic" panose="020B0502020202020204" pitchFamily="34" charset="0"/>
                      </a:endParaRPr>
                    </a:p>
                  </a:txBody>
                  <a:tcPr marL="196010" marR="196010" marT="89095" marB="8909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1280790"/>
                  </a:ext>
                </a:extLst>
              </a:tr>
            </a:tbl>
          </a:graphicData>
        </a:graphic>
      </p:graphicFrame>
      <p:sp>
        <p:nvSpPr>
          <p:cNvPr id="45" name="Rectangle 44">
            <a:extLst>
              <a:ext uri="{FF2B5EF4-FFF2-40B4-BE49-F238E27FC236}">
                <a16:creationId xmlns:a16="http://schemas.microsoft.com/office/drawing/2014/main" id="{DC1B3155-A0CC-4DD1-9952-343047CEF7C6}"/>
              </a:ext>
            </a:extLst>
          </p:cNvPr>
          <p:cNvSpPr/>
          <p:nvPr/>
        </p:nvSpPr>
        <p:spPr>
          <a:xfrm>
            <a:off x="275303" y="278140"/>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&lt;, &gt; or = to complete the statements below. </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748786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43" name="Picture 42">
            <a:extLst>
              <a:ext uri="{FF2B5EF4-FFF2-40B4-BE49-F238E27FC236}">
                <a16:creationId xmlns:a16="http://schemas.microsoft.com/office/drawing/2014/main" id="{61ED08D1-BD89-41C8-8C1D-04C9A4C8DD98}"/>
              </a:ext>
            </a:extLst>
          </p:cNvPr>
          <p:cNvPicPr>
            <a:picLocks noChangeAspect="1"/>
          </p:cNvPicPr>
          <p:nvPr/>
        </p:nvPicPr>
        <p:blipFill>
          <a:blip r:embed="rId4"/>
          <a:stretch>
            <a:fillRect/>
          </a:stretch>
        </p:blipFill>
        <p:spPr>
          <a:xfrm>
            <a:off x="115438" y="142825"/>
            <a:ext cx="8913124" cy="6322100"/>
          </a:xfrm>
          <a:prstGeom prst="rect">
            <a:avLst/>
          </a:prstGeom>
        </p:spPr>
      </p:pic>
      <p:sp>
        <p:nvSpPr>
          <p:cNvPr id="45" name="Rectangle 44">
            <a:extLst>
              <a:ext uri="{FF2B5EF4-FFF2-40B4-BE49-F238E27FC236}">
                <a16:creationId xmlns:a16="http://schemas.microsoft.com/office/drawing/2014/main" id="{DC1B3155-A0CC-4DD1-9952-343047CEF7C6}"/>
              </a:ext>
            </a:extLst>
          </p:cNvPr>
          <p:cNvSpPr/>
          <p:nvPr/>
        </p:nvSpPr>
        <p:spPr>
          <a:xfrm>
            <a:off x="275303" y="278140"/>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&lt;, &gt; or = to complete the statements below. </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8C58B0AE-D335-4370-A0E6-DB63172D95FE}"/>
              </a:ext>
            </a:extLst>
          </p:cNvPr>
          <p:cNvGraphicFramePr>
            <a:graphicFrameLocks noGrp="1"/>
          </p:cNvGraphicFramePr>
          <p:nvPr>
            <p:extLst>
              <p:ext uri="{D42A27DB-BD31-4B8C-83A1-F6EECF244321}">
                <p14:modId xmlns:p14="http://schemas.microsoft.com/office/powerpoint/2010/main" val="446131333"/>
              </p:ext>
            </p:extLst>
          </p:nvPr>
        </p:nvGraphicFramePr>
        <p:xfrm>
          <a:off x="2078868" y="1949858"/>
          <a:ext cx="4986262" cy="2958283"/>
        </p:xfrm>
        <a:graphic>
          <a:graphicData uri="http://schemas.openxmlformats.org/drawingml/2006/table">
            <a:tbl>
              <a:tblPr firstRow="1" bandRow="1">
                <a:tableStyleId>{5940675A-B579-460E-94D1-54222C63F5DA}</a:tableStyleId>
              </a:tblPr>
              <a:tblGrid>
                <a:gridCol w="2107931">
                  <a:extLst>
                    <a:ext uri="{9D8B030D-6E8A-4147-A177-3AD203B41FA5}">
                      <a16:colId xmlns:a16="http://schemas.microsoft.com/office/drawing/2014/main" val="2051934168"/>
                    </a:ext>
                  </a:extLst>
                </a:gridCol>
                <a:gridCol w="770400">
                  <a:extLst>
                    <a:ext uri="{9D8B030D-6E8A-4147-A177-3AD203B41FA5}">
                      <a16:colId xmlns:a16="http://schemas.microsoft.com/office/drawing/2014/main" val="3863939141"/>
                    </a:ext>
                  </a:extLst>
                </a:gridCol>
                <a:gridCol w="2107931">
                  <a:extLst>
                    <a:ext uri="{9D8B030D-6E8A-4147-A177-3AD203B41FA5}">
                      <a16:colId xmlns:a16="http://schemas.microsoft.com/office/drawing/2014/main" val="4094266654"/>
                    </a:ext>
                  </a:extLst>
                </a:gridCol>
              </a:tblGrid>
              <a:tr h="771692">
                <a:tc>
                  <a:txBody>
                    <a:bodyPr/>
                    <a:lstStyle/>
                    <a:p>
                      <a:pPr algn="ctr"/>
                      <a:endParaRPr lang="en-GB" sz="3500" b="1" dirty="0">
                        <a:latin typeface="Century Gothic" panose="020B0502020202020204" pitchFamily="34" charset="0"/>
                      </a:endParaRPr>
                    </a:p>
                  </a:txBody>
                  <a:tcPr marL="196010" marR="196010" marT="89095" marB="89095"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500" b="1" dirty="0">
                          <a:solidFill>
                            <a:srgbClr val="FF0000"/>
                          </a:solidFill>
                          <a:latin typeface="Century Gothic" panose="020B0502020202020204" pitchFamily="34" charset="0"/>
                        </a:rPr>
                        <a:t>&gt;</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2 x 10</a:t>
                      </a:r>
                    </a:p>
                  </a:txBody>
                  <a:tcPr marL="196010" marR="196010" marT="89095" marB="89095"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176160"/>
                  </a:ext>
                </a:extLst>
              </a:tr>
              <a:tr h="362593">
                <a:tc>
                  <a:txBody>
                    <a:bodyPr/>
                    <a:lstStyle/>
                    <a:p>
                      <a:pPr algn="ctr"/>
                      <a:endParaRPr lang="en-GB" sz="1200" b="1" dirty="0">
                        <a:latin typeface="Century Gothic" panose="020B0502020202020204" pitchFamily="34" charset="0"/>
                      </a:endParaRPr>
                    </a:p>
                  </a:txBody>
                  <a:tcPr marL="196010" marR="196010" marT="89095" marB="89095"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196010" marR="196010" marT="89095" marB="89095"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4040547"/>
                  </a:ext>
                </a:extLst>
              </a:tr>
              <a:tr h="771692">
                <a:tc>
                  <a:txBody>
                    <a:bodyPr/>
                    <a:lstStyle/>
                    <a:p>
                      <a:pPr algn="ctr"/>
                      <a:r>
                        <a:rPr lang="en-GB" sz="2800" b="1" dirty="0">
                          <a:latin typeface="Century Gothic" panose="020B0502020202020204" pitchFamily="34" charset="0"/>
                        </a:rPr>
                        <a:t>4 x 10</a:t>
                      </a:r>
                    </a:p>
                  </a:txBody>
                  <a:tcPr marL="196010" marR="196010" marT="89095" marB="89095"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500" b="1" dirty="0">
                          <a:solidFill>
                            <a:srgbClr val="FF0000"/>
                          </a:solidFill>
                          <a:latin typeface="Century Gothic" panose="020B0502020202020204" pitchFamily="34" charset="0"/>
                        </a:rPr>
                        <a:t>=</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500" b="1" dirty="0">
                        <a:latin typeface="Century Gothic" panose="020B0502020202020204" pitchFamily="34" charset="0"/>
                      </a:endParaRPr>
                    </a:p>
                  </a:txBody>
                  <a:tcPr marL="196010" marR="196010" marT="89095" marB="89095"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863224"/>
                  </a:ext>
                </a:extLst>
              </a:tr>
              <a:tr h="280614">
                <a:tc>
                  <a:txBody>
                    <a:bodyPr/>
                    <a:lstStyle/>
                    <a:p>
                      <a:pPr algn="ctr"/>
                      <a:endParaRPr lang="en-GB" sz="100" b="1" dirty="0">
                        <a:latin typeface="Century Gothic" panose="020B0502020202020204" pitchFamily="34" charset="0"/>
                      </a:endParaRPr>
                    </a:p>
                  </a:txBody>
                  <a:tcPr marL="196010" marR="196010" marT="89095" marB="89095"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196010" marR="196010" marT="89095" marB="89095"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7832863"/>
                  </a:ext>
                </a:extLst>
              </a:tr>
              <a:tr h="771692">
                <a:tc>
                  <a:txBody>
                    <a:bodyPr/>
                    <a:lstStyle/>
                    <a:p>
                      <a:pPr algn="ctr"/>
                      <a:endParaRPr lang="en-GB" sz="3500" b="1" dirty="0">
                        <a:latin typeface="Century Gothic" panose="020B0502020202020204" pitchFamily="34" charset="0"/>
                      </a:endParaRPr>
                    </a:p>
                  </a:txBody>
                  <a:tcPr marL="196010" marR="196010" marT="89095" marB="89095"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500" b="1" dirty="0">
                          <a:solidFill>
                            <a:srgbClr val="FF0000"/>
                          </a:solidFill>
                          <a:latin typeface="Century Gothic" panose="020B0502020202020204" pitchFamily="34" charset="0"/>
                        </a:rPr>
                        <a:t>&gt;</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500" b="1" dirty="0">
                          <a:latin typeface="Century Gothic" panose="020B0502020202020204" pitchFamily="34" charset="0"/>
                        </a:rPr>
                        <a:t> </a:t>
                      </a:r>
                      <a:r>
                        <a:rPr lang="en-GB" sz="2800" b="1" dirty="0">
                          <a:latin typeface="Century Gothic" panose="020B0502020202020204" pitchFamily="34" charset="0"/>
                        </a:rPr>
                        <a:t>10 x 0</a:t>
                      </a:r>
                      <a:endParaRPr lang="en-GB" sz="3500" b="1" dirty="0">
                        <a:latin typeface="Century Gothic" panose="020B0502020202020204" pitchFamily="34" charset="0"/>
                      </a:endParaRPr>
                    </a:p>
                  </a:txBody>
                  <a:tcPr marL="196010" marR="196010" marT="89095" marB="89095"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1280790"/>
                  </a:ext>
                </a:extLst>
              </a:tr>
            </a:tbl>
          </a:graphicData>
        </a:graphic>
      </p:graphicFrame>
    </p:spTree>
    <p:extLst>
      <p:ext uri="{BB962C8B-B14F-4D97-AF65-F5344CB8AC3E}">
        <p14:creationId xmlns:p14="http://schemas.microsoft.com/office/powerpoint/2010/main" val="25394324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openxmlformats.org/package/2006/metadata/core-properties"/>
    <ds:schemaRef ds:uri="http://purl.org/dc/dcmitype/"/>
    <ds:schemaRef ds:uri="http://www.w3.org/XML/1998/namespace"/>
    <ds:schemaRef ds:uri="http://schemas.microsoft.com/office/2006/documentManagement/types"/>
    <ds:schemaRef ds:uri="http://purl.org/dc/elements/1.1/"/>
    <ds:schemaRef ds:uri="86144f90-c7b6-48d0-aae5-f5e9e48cc3df"/>
    <ds:schemaRef ds:uri="http://schemas.microsoft.com/office/infopath/2007/PartnerControls"/>
    <ds:schemaRef ds:uri="0f0ae0ff-29c4-4766-b250-c1a9bee8d430"/>
    <ds:schemaRef ds:uri="http://schemas.microsoft.com/sharepoint/v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BE1C85CA-5958-4671-9208-E36A631EC835}"/>
</file>

<file path=docProps/app.xml><?xml version="1.0" encoding="utf-8"?>
<Properties xmlns="http://schemas.openxmlformats.org/officeDocument/2006/extended-properties" xmlns:vt="http://schemas.openxmlformats.org/officeDocument/2006/docPropsVTypes">
  <Template>Office Theme</Template>
  <TotalTime>1725</TotalTime>
  <Words>991</Words>
  <Application>Microsoft Office PowerPoint</Application>
  <PresentationFormat>On-screen Show (4:3)</PresentationFormat>
  <Paragraphs>515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The 10 Times Table PowerPoint Presentation</dc:title>
  <dc:creator>Ashleigh Sobol</dc:creator>
  <cp:lastModifiedBy>Eleanor Simpson</cp:lastModifiedBy>
  <cp:revision>50</cp:revision>
  <dcterms:created xsi:type="dcterms:W3CDTF">2018-03-17T10:08:43Z</dcterms:created>
  <dcterms:modified xsi:type="dcterms:W3CDTF">2019-11-20T09:58:49Z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