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365" r:id="rId8"/>
    <p:sldId id="366" r:id="rId9"/>
    <p:sldId id="376" r:id="rId10"/>
    <p:sldId id="377" r:id="rId11"/>
    <p:sldId id="379" r:id="rId12"/>
    <p:sldId id="380" r:id="rId13"/>
    <p:sldId id="378" r:id="rId14"/>
    <p:sldId id="395" r:id="rId15"/>
    <p:sldId id="314" r:id="rId16"/>
    <p:sldId id="393" r:id="rId17"/>
    <p:sldId id="394" r:id="rId18"/>
    <p:sldId id="383" r:id="rId19"/>
    <p:sldId id="388" r:id="rId20"/>
    <p:sldId id="390" r:id="rId21"/>
    <p:sldId id="39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96725-77AE-4796-9EED-5EA5886D3EF3}" v="35" dt="2019-03-25T15:58:55.5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67" d="100"/>
          <a:sy n="67" d="100"/>
        </p:scale>
        <p:origin x="124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rix" userId="a678036f-2d88-407c-addb-d0af3fea6eec" providerId="ADAL" clId="{9DADDA2D-7023-4224-AA88-96B93008952B}"/>
  </pc:docChgLst>
  <pc:docChgLst>
    <pc:chgData name="Jan Fitzpatrick" userId="d1b284ec-d1dd-4765-b823-b34899491c26" providerId="ADAL" clId="{691FAD50-CE52-4FB6-B1A1-27AF36138058}"/>
  </pc:docChgLst>
  <pc:docChgLst>
    <pc:chgData name="Ashleigh Sobol" userId="8430f2a2-602f-4dde-a79b-412efd9dd8bf" providerId="ADAL" clId="{A204DDAC-AA7C-4679-9F40-91028CD5C38E}"/>
  </pc:docChgLst>
  <pc:docChgLst>
    <pc:chgData name="Kyle Tidswell-Brown" userId="3518c4a0-5c99-4880-b127-cb60ccf11a39" providerId="ADAL" clId="{7B4E9FEC-0CB4-40EB-878C-DAC8DFF6B3C7}"/>
  </pc:docChgLst>
  <pc:docChgLst>
    <pc:chgData name="Theresa Hodgson" userId="213b339f-9e68-4d61-b6e1-9aa385d3ff46" providerId="ADAL" clId="{CEDF6EAB-48B3-4E8B-B988-15571ECC3495}"/>
  </pc:docChgLst>
  <pc:docChgLst>
    <pc:chgData name="Lee Peckover" userId="5895743b-be28-4676-8a25-8aee7e374520" providerId="ADAL" clId="{DD64232D-8B75-4FBA-BD03-5C93868E0E1C}"/>
  </pc:docChgLst>
  <pc:docChgLst>
    <pc:chgData name="Faye Taylor" userId="07685a9e-0dee-465d-8b89-c693911a2623" providerId="ADAL" clId="{AEA96725-77AE-4796-9EED-5EA5886D3EF3}"/>
    <pc:docChg chg="custSel addSld modSld">
      <pc:chgData name="Faye Taylor" userId="07685a9e-0dee-465d-8b89-c693911a2623" providerId="ADAL" clId="{AEA96725-77AE-4796-9EED-5EA5886D3EF3}" dt="2019-03-25T15:58:55.522" v="127"/>
      <pc:docMkLst>
        <pc:docMk/>
      </pc:docMkLst>
      <pc:sldChg chg="addSp delSp modSp">
        <pc:chgData name="Faye Taylor" userId="07685a9e-0dee-465d-8b89-c693911a2623" providerId="ADAL" clId="{AEA96725-77AE-4796-9EED-5EA5886D3EF3}" dt="2019-03-25T15:56:39.995" v="45"/>
        <pc:sldMkLst>
          <pc:docMk/>
          <pc:sldMk cId="2637481266" sldId="256"/>
        </pc:sldMkLst>
        <pc:spChg chg="del">
          <ac:chgData name="Faye Taylor" userId="07685a9e-0dee-465d-8b89-c693911a2623" providerId="ADAL" clId="{AEA96725-77AE-4796-9EED-5EA5886D3EF3}" dt="2019-03-25T15:56:39.726" v="44" actId="478"/>
          <ac:spMkLst>
            <pc:docMk/>
            <pc:sldMk cId="2637481266" sldId="256"/>
            <ac:spMk id="7" creationId="{277FDC6C-B99A-4ED8-B341-A52126824B67}"/>
          </ac:spMkLst>
        </pc:spChg>
        <pc:spChg chg="mod">
          <ac:chgData name="Faye Taylor" userId="07685a9e-0dee-465d-8b89-c693911a2623" providerId="ADAL" clId="{AEA96725-77AE-4796-9EED-5EA5886D3EF3}" dt="2019-03-25T15:56:18.644" v="42" actId="6549"/>
          <ac:spMkLst>
            <pc:docMk/>
            <pc:sldMk cId="2637481266" sldId="256"/>
            <ac:spMk id="19" creationId="{5252A847-DE45-4FA3-A1F8-EEBEB845FF8E}"/>
          </ac:spMkLst>
        </pc:spChg>
        <pc:grpChg chg="add">
          <ac:chgData name="Faye Taylor" userId="07685a9e-0dee-465d-8b89-c693911a2623" providerId="ADAL" clId="{AEA96725-77AE-4796-9EED-5EA5886D3EF3}" dt="2019-03-25T15:56:39.995" v="45"/>
          <ac:grpSpMkLst>
            <pc:docMk/>
            <pc:sldMk cId="2637481266" sldId="256"/>
            <ac:grpSpMk id="6" creationId="{6D6BB3FE-D4AF-4977-B4D9-BB60370B17C3}"/>
          </ac:grpSpMkLst>
        </pc:grpChg>
        <pc:picChg chg="del">
          <ac:chgData name="Faye Taylor" userId="07685a9e-0dee-465d-8b89-c693911a2623" providerId="ADAL" clId="{AEA96725-77AE-4796-9EED-5EA5886D3EF3}" dt="2019-03-25T15:56:39.726" v="44" actId="478"/>
          <ac:picMkLst>
            <pc:docMk/>
            <pc:sldMk cId="2637481266" sldId="256"/>
            <ac:picMk id="18" creationId="{AF62330C-AB9B-43BE-82E4-98A7F5B9D6D1}"/>
          </ac:picMkLst>
        </pc:picChg>
      </pc:sldChg>
      <pc:sldChg chg="addSp delSp modSp">
        <pc:chgData name="Faye Taylor" userId="07685a9e-0dee-465d-8b89-c693911a2623" providerId="ADAL" clId="{AEA96725-77AE-4796-9EED-5EA5886D3EF3}" dt="2019-03-25T15:58:04.916" v="97" actId="403"/>
        <pc:sldMkLst>
          <pc:docMk/>
          <pc:sldMk cId="3855900595" sldId="301"/>
        </pc:sldMkLst>
        <pc:spChg chg="mod">
          <ac:chgData name="Faye Taylor" userId="07685a9e-0dee-465d-8b89-c693911a2623" providerId="ADAL" clId="{AEA96725-77AE-4796-9EED-5EA5886D3EF3}" dt="2019-03-25T15:58:04.916" v="97" actId="403"/>
          <ac:spMkLst>
            <pc:docMk/>
            <pc:sldMk cId="3855900595" sldId="301"/>
            <ac:spMk id="19" creationId="{5252A847-DE45-4FA3-A1F8-EEBEB845FF8E}"/>
          </ac:spMkLst>
        </pc:spChg>
        <pc:grpChg chg="add">
          <ac:chgData name="Faye Taylor" userId="07685a9e-0dee-465d-8b89-c693911a2623" providerId="ADAL" clId="{AEA96725-77AE-4796-9EED-5EA5886D3EF3}" dt="2019-03-25T15:56:43.368" v="47"/>
          <ac:grpSpMkLst>
            <pc:docMk/>
            <pc:sldMk cId="3855900595" sldId="301"/>
            <ac:grpSpMk id="7" creationId="{8857F2CD-1AB1-4D77-BB0D-D8558CBD2E04}"/>
          </ac:grpSpMkLst>
        </pc:grpChg>
        <pc:grpChg chg="del">
          <ac:chgData name="Faye Taylor" userId="07685a9e-0dee-465d-8b89-c693911a2623" providerId="ADAL" clId="{AEA96725-77AE-4796-9EED-5EA5886D3EF3}" dt="2019-03-25T15:56:43.087" v="46" actId="478"/>
          <ac:grpSpMkLst>
            <pc:docMk/>
            <pc:sldMk cId="3855900595" sldId="301"/>
            <ac:grpSpMk id="16" creationId="{B31300A9-E3C5-4701-8EF1-45ED088A04DD}"/>
          </ac:grpSpMkLst>
        </pc:grpChg>
      </pc:sldChg>
      <pc:sldChg chg="addSp delSp">
        <pc:chgData name="Faye Taylor" userId="07685a9e-0dee-465d-8b89-c693911a2623" providerId="ADAL" clId="{AEA96725-77AE-4796-9EED-5EA5886D3EF3}" dt="2019-03-25T15:58:49.621" v="121"/>
        <pc:sldMkLst>
          <pc:docMk/>
          <pc:sldMk cId="636014570" sldId="314"/>
        </pc:sldMkLst>
        <pc:spChg chg="del">
          <ac:chgData name="Faye Taylor" userId="07685a9e-0dee-465d-8b89-c693911a2623" providerId="ADAL" clId="{AEA96725-77AE-4796-9EED-5EA5886D3EF3}" dt="2019-03-25T15:57:14.021" v="64" actId="478"/>
          <ac:spMkLst>
            <pc:docMk/>
            <pc:sldMk cId="636014570" sldId="314"/>
            <ac:spMk id="7" creationId="{84B107DC-B90C-4A45-B422-BA8DE29C2552}"/>
          </ac:spMkLst>
        </pc:spChg>
        <pc:spChg chg="add">
          <ac:chgData name="Faye Taylor" userId="07685a9e-0dee-465d-8b89-c693911a2623" providerId="ADAL" clId="{AEA96725-77AE-4796-9EED-5EA5886D3EF3}" dt="2019-03-25T15:58:49.621" v="121"/>
          <ac:spMkLst>
            <pc:docMk/>
            <pc:sldMk cId="636014570" sldId="314"/>
            <ac:spMk id="20" creationId="{50A2366E-038C-4006-BD5F-CA3719DC1A9E}"/>
          </ac:spMkLst>
        </pc:spChg>
        <pc:grpChg chg="add">
          <ac:chgData name="Faye Taylor" userId="07685a9e-0dee-465d-8b89-c693911a2623" providerId="ADAL" clId="{AEA96725-77AE-4796-9EED-5EA5886D3EF3}" dt="2019-03-25T15:57:14.253" v="65"/>
          <ac:grpSpMkLst>
            <pc:docMk/>
            <pc:sldMk cId="636014570" sldId="314"/>
            <ac:grpSpMk id="14" creationId="{548ED2A5-3E5E-4DFD-8764-2C2ADE75D261}"/>
          </ac:grpSpMkLst>
        </pc:grpChg>
        <pc:picChg chg="del">
          <ac:chgData name="Faye Taylor" userId="07685a9e-0dee-465d-8b89-c693911a2623" providerId="ADAL" clId="{AEA96725-77AE-4796-9EED-5EA5886D3EF3}" dt="2019-03-25T15:57:14.021" v="64" actId="478"/>
          <ac:picMkLst>
            <pc:docMk/>
            <pc:sldMk cId="636014570" sldId="314"/>
            <ac:picMk id="18" creationId="{AF62330C-AB9B-43BE-82E4-98A7F5B9D6D1}"/>
          </ac:picMkLst>
        </pc:picChg>
      </pc:sldChg>
      <pc:sldChg chg="addSp delSp modSp">
        <pc:chgData name="Faye Taylor" userId="07685a9e-0dee-465d-8b89-c693911a2623" providerId="ADAL" clId="{AEA96725-77AE-4796-9EED-5EA5886D3EF3}" dt="2019-03-25T15:58:38.344" v="113" actId="1036"/>
        <pc:sldMkLst>
          <pc:docMk/>
          <pc:sldMk cId="1669721746" sldId="365"/>
        </pc:sldMkLst>
        <pc:spChg chg="add mod">
          <ac:chgData name="Faye Taylor" userId="07685a9e-0dee-465d-8b89-c693911a2623" providerId="ADAL" clId="{AEA96725-77AE-4796-9EED-5EA5886D3EF3}" dt="2019-03-25T15:58:38.344" v="113" actId="1036"/>
          <ac:spMkLst>
            <pc:docMk/>
            <pc:sldMk cId="1669721746" sldId="365"/>
            <ac:spMk id="2" creationId="{46F16272-304F-4E14-B7CF-195711414B32}"/>
          </ac:spMkLst>
        </pc:spChg>
        <pc:spChg chg="del">
          <ac:chgData name="Faye Taylor" userId="07685a9e-0dee-465d-8b89-c693911a2623" providerId="ADAL" clId="{AEA96725-77AE-4796-9EED-5EA5886D3EF3}" dt="2019-03-25T15:56:46.807" v="48" actId="478"/>
          <ac:spMkLst>
            <pc:docMk/>
            <pc:sldMk cId="1669721746" sldId="365"/>
            <ac:spMk id="7" creationId="{9C98043F-F327-469C-AFFD-8AE7F5773C62}"/>
          </ac:spMkLst>
        </pc:spChg>
        <pc:grpChg chg="add">
          <ac:chgData name="Faye Taylor" userId="07685a9e-0dee-465d-8b89-c693911a2623" providerId="ADAL" clId="{AEA96725-77AE-4796-9EED-5EA5886D3EF3}" dt="2019-03-25T15:56:47.046" v="49"/>
          <ac:grpSpMkLst>
            <pc:docMk/>
            <pc:sldMk cId="1669721746" sldId="365"/>
            <ac:grpSpMk id="20" creationId="{CC1B9A4C-D273-4347-9F51-C55604D47427}"/>
          </ac:grpSpMkLst>
        </pc:grpChg>
        <pc:picChg chg="del">
          <ac:chgData name="Faye Taylor" userId="07685a9e-0dee-465d-8b89-c693911a2623" providerId="ADAL" clId="{AEA96725-77AE-4796-9EED-5EA5886D3EF3}" dt="2019-03-25T15:56:46.807" v="48" actId="478"/>
          <ac:picMkLst>
            <pc:docMk/>
            <pc:sldMk cId="1669721746" sldId="365"/>
            <ac:picMk id="18" creationId="{AF62330C-AB9B-43BE-82E4-98A7F5B9D6D1}"/>
          </ac:picMkLst>
        </pc:picChg>
      </pc:sldChg>
      <pc:sldChg chg="addSp delSp">
        <pc:chgData name="Faye Taylor" userId="07685a9e-0dee-465d-8b89-c693911a2623" providerId="ADAL" clId="{AEA96725-77AE-4796-9EED-5EA5886D3EF3}" dt="2019-03-25T15:58:40.968" v="114"/>
        <pc:sldMkLst>
          <pc:docMk/>
          <pc:sldMk cId="1985052225" sldId="366"/>
        </pc:sldMkLst>
        <pc:spChg chg="del">
          <ac:chgData name="Faye Taylor" userId="07685a9e-0dee-465d-8b89-c693911a2623" providerId="ADAL" clId="{AEA96725-77AE-4796-9EED-5EA5886D3EF3}" dt="2019-03-25T15:56:49.975" v="50" actId="478"/>
          <ac:spMkLst>
            <pc:docMk/>
            <pc:sldMk cId="1985052225" sldId="366"/>
            <ac:spMk id="7" creationId="{9C98043F-F327-469C-AFFD-8AE7F5773C62}"/>
          </ac:spMkLst>
        </pc:spChg>
        <pc:spChg chg="add">
          <ac:chgData name="Faye Taylor" userId="07685a9e-0dee-465d-8b89-c693911a2623" providerId="ADAL" clId="{AEA96725-77AE-4796-9EED-5EA5886D3EF3}" dt="2019-03-25T15:58:40.968" v="114"/>
          <ac:spMkLst>
            <pc:docMk/>
            <pc:sldMk cId="1985052225" sldId="366"/>
            <ac:spMk id="28" creationId="{FE48FE40-2085-4563-B778-C02954771F4A}"/>
          </ac:spMkLst>
        </pc:spChg>
        <pc:grpChg chg="add">
          <ac:chgData name="Faye Taylor" userId="07685a9e-0dee-465d-8b89-c693911a2623" providerId="ADAL" clId="{AEA96725-77AE-4796-9EED-5EA5886D3EF3}" dt="2019-03-25T15:56:50.300" v="51"/>
          <ac:grpSpMkLst>
            <pc:docMk/>
            <pc:sldMk cId="1985052225" sldId="366"/>
            <ac:grpSpMk id="20" creationId="{35CCD833-CE1E-478C-9620-6202E95E61DC}"/>
          </ac:grpSpMkLst>
        </pc:grpChg>
        <pc:picChg chg="del">
          <ac:chgData name="Faye Taylor" userId="07685a9e-0dee-465d-8b89-c693911a2623" providerId="ADAL" clId="{AEA96725-77AE-4796-9EED-5EA5886D3EF3}" dt="2019-03-25T15:56:49.975" v="50" actId="478"/>
          <ac:picMkLst>
            <pc:docMk/>
            <pc:sldMk cId="1985052225" sldId="366"/>
            <ac:picMk id="18" creationId="{AF62330C-AB9B-43BE-82E4-98A7F5B9D6D1}"/>
          </ac:picMkLst>
        </pc:picChg>
      </pc:sldChg>
      <pc:sldChg chg="addSp delSp">
        <pc:chgData name="Faye Taylor" userId="07685a9e-0dee-465d-8b89-c693911a2623" providerId="ADAL" clId="{AEA96725-77AE-4796-9EED-5EA5886D3EF3}" dt="2019-03-25T15:58:43.051" v="115"/>
        <pc:sldMkLst>
          <pc:docMk/>
          <pc:sldMk cId="1509598135" sldId="376"/>
        </pc:sldMkLst>
        <pc:spChg chg="del">
          <ac:chgData name="Faye Taylor" userId="07685a9e-0dee-465d-8b89-c693911a2623" providerId="ADAL" clId="{AEA96725-77AE-4796-9EED-5EA5886D3EF3}" dt="2019-03-25T15:56:53.444" v="52" actId="478"/>
          <ac:spMkLst>
            <pc:docMk/>
            <pc:sldMk cId="1509598135" sldId="376"/>
            <ac:spMk id="7" creationId="{B632E459-9B27-4467-B89C-78410207B713}"/>
          </ac:spMkLst>
        </pc:spChg>
        <pc:spChg chg="add">
          <ac:chgData name="Faye Taylor" userId="07685a9e-0dee-465d-8b89-c693911a2623" providerId="ADAL" clId="{AEA96725-77AE-4796-9EED-5EA5886D3EF3}" dt="2019-03-25T15:58:43.051" v="115"/>
          <ac:spMkLst>
            <pc:docMk/>
            <pc:sldMk cId="1509598135" sldId="376"/>
            <ac:spMk id="28" creationId="{915FF6B5-7F7F-4640-9FA2-459C0D4CA0B1}"/>
          </ac:spMkLst>
        </pc:spChg>
        <pc:grpChg chg="add">
          <ac:chgData name="Faye Taylor" userId="07685a9e-0dee-465d-8b89-c693911a2623" providerId="ADAL" clId="{AEA96725-77AE-4796-9EED-5EA5886D3EF3}" dt="2019-03-25T15:56:53.699" v="53"/>
          <ac:grpSpMkLst>
            <pc:docMk/>
            <pc:sldMk cId="1509598135" sldId="376"/>
            <ac:grpSpMk id="22" creationId="{4CFD52F8-805C-4C94-9BF6-B040CBE119D2}"/>
          </ac:grpSpMkLst>
        </pc:grpChg>
        <pc:picChg chg="del">
          <ac:chgData name="Faye Taylor" userId="07685a9e-0dee-465d-8b89-c693911a2623" providerId="ADAL" clId="{AEA96725-77AE-4796-9EED-5EA5886D3EF3}" dt="2019-03-25T15:56:53.444" v="52" actId="478"/>
          <ac:picMkLst>
            <pc:docMk/>
            <pc:sldMk cId="1509598135" sldId="376"/>
            <ac:picMk id="18" creationId="{AF62330C-AB9B-43BE-82E4-98A7F5B9D6D1}"/>
          </ac:picMkLst>
        </pc:picChg>
      </pc:sldChg>
      <pc:sldChg chg="addSp delSp">
        <pc:chgData name="Faye Taylor" userId="07685a9e-0dee-465d-8b89-c693911a2623" providerId="ADAL" clId="{AEA96725-77AE-4796-9EED-5EA5886D3EF3}" dt="2019-03-25T15:58:44.673" v="116"/>
        <pc:sldMkLst>
          <pc:docMk/>
          <pc:sldMk cId="2139879184" sldId="377"/>
        </pc:sldMkLst>
        <pc:spChg chg="del">
          <ac:chgData name="Faye Taylor" userId="07685a9e-0dee-465d-8b89-c693911a2623" providerId="ADAL" clId="{AEA96725-77AE-4796-9EED-5EA5886D3EF3}" dt="2019-03-25T15:56:57.302" v="54" actId="478"/>
          <ac:spMkLst>
            <pc:docMk/>
            <pc:sldMk cId="2139879184" sldId="377"/>
            <ac:spMk id="7" creationId="{B632E459-9B27-4467-B89C-78410207B713}"/>
          </ac:spMkLst>
        </pc:spChg>
        <pc:spChg chg="add">
          <ac:chgData name="Faye Taylor" userId="07685a9e-0dee-465d-8b89-c693911a2623" providerId="ADAL" clId="{AEA96725-77AE-4796-9EED-5EA5886D3EF3}" dt="2019-03-25T15:58:44.673" v="116"/>
          <ac:spMkLst>
            <pc:docMk/>
            <pc:sldMk cId="2139879184" sldId="377"/>
            <ac:spMk id="30" creationId="{1886F690-3BE5-4D80-ABF1-D15BFA73B92E}"/>
          </ac:spMkLst>
        </pc:spChg>
        <pc:grpChg chg="add">
          <ac:chgData name="Faye Taylor" userId="07685a9e-0dee-465d-8b89-c693911a2623" providerId="ADAL" clId="{AEA96725-77AE-4796-9EED-5EA5886D3EF3}" dt="2019-03-25T15:56:57.508" v="55"/>
          <ac:grpSpMkLst>
            <pc:docMk/>
            <pc:sldMk cId="2139879184" sldId="377"/>
            <ac:grpSpMk id="22" creationId="{C346397A-B7FA-4E6F-961E-6E49D629B494}"/>
          </ac:grpSpMkLst>
        </pc:grpChg>
        <pc:picChg chg="del">
          <ac:chgData name="Faye Taylor" userId="07685a9e-0dee-465d-8b89-c693911a2623" providerId="ADAL" clId="{AEA96725-77AE-4796-9EED-5EA5886D3EF3}" dt="2019-03-25T15:56:57.302" v="54" actId="478"/>
          <ac:picMkLst>
            <pc:docMk/>
            <pc:sldMk cId="2139879184" sldId="377"/>
            <ac:picMk id="18" creationId="{AF62330C-AB9B-43BE-82E4-98A7F5B9D6D1}"/>
          </ac:picMkLst>
        </pc:picChg>
      </pc:sldChg>
      <pc:sldChg chg="addSp delSp">
        <pc:chgData name="Faye Taylor" userId="07685a9e-0dee-465d-8b89-c693911a2623" providerId="ADAL" clId="{AEA96725-77AE-4796-9EED-5EA5886D3EF3}" dt="2019-03-25T15:58:47.412" v="119"/>
        <pc:sldMkLst>
          <pc:docMk/>
          <pc:sldMk cId="4037439154" sldId="378"/>
        </pc:sldMkLst>
        <pc:spChg chg="del">
          <ac:chgData name="Faye Taylor" userId="07685a9e-0dee-465d-8b89-c693911a2623" providerId="ADAL" clId="{AEA96725-77AE-4796-9EED-5EA5886D3EF3}" dt="2019-03-25T15:57:06.927" v="60" actId="478"/>
          <ac:spMkLst>
            <pc:docMk/>
            <pc:sldMk cId="4037439154" sldId="378"/>
            <ac:spMk id="7" creationId="{B632E459-9B27-4467-B89C-78410207B713}"/>
          </ac:spMkLst>
        </pc:spChg>
        <pc:spChg chg="add">
          <ac:chgData name="Faye Taylor" userId="07685a9e-0dee-465d-8b89-c693911a2623" providerId="ADAL" clId="{AEA96725-77AE-4796-9EED-5EA5886D3EF3}" dt="2019-03-25T15:58:47.412" v="119"/>
          <ac:spMkLst>
            <pc:docMk/>
            <pc:sldMk cId="4037439154" sldId="378"/>
            <ac:spMk id="22" creationId="{6EA76DA8-FD78-43A8-B0C9-52F83542F056}"/>
          </ac:spMkLst>
        </pc:spChg>
        <pc:grpChg chg="add">
          <ac:chgData name="Faye Taylor" userId="07685a9e-0dee-465d-8b89-c693911a2623" providerId="ADAL" clId="{AEA96725-77AE-4796-9EED-5EA5886D3EF3}" dt="2019-03-25T15:57:07.152" v="61"/>
          <ac:grpSpMkLst>
            <pc:docMk/>
            <pc:sldMk cId="4037439154" sldId="378"/>
            <ac:grpSpMk id="15" creationId="{B559F1DF-5DA0-47FA-9478-88B4539DC2E0}"/>
          </ac:grpSpMkLst>
        </pc:grpChg>
        <pc:picChg chg="del">
          <ac:chgData name="Faye Taylor" userId="07685a9e-0dee-465d-8b89-c693911a2623" providerId="ADAL" clId="{AEA96725-77AE-4796-9EED-5EA5886D3EF3}" dt="2019-03-25T15:57:06.927" v="60" actId="478"/>
          <ac:picMkLst>
            <pc:docMk/>
            <pc:sldMk cId="4037439154" sldId="378"/>
            <ac:picMk id="18" creationId="{AF62330C-AB9B-43BE-82E4-98A7F5B9D6D1}"/>
          </ac:picMkLst>
        </pc:picChg>
      </pc:sldChg>
      <pc:sldChg chg="addSp delSp">
        <pc:chgData name="Faye Taylor" userId="07685a9e-0dee-465d-8b89-c693911a2623" providerId="ADAL" clId="{AEA96725-77AE-4796-9EED-5EA5886D3EF3}" dt="2019-03-25T15:58:45.419" v="117"/>
        <pc:sldMkLst>
          <pc:docMk/>
          <pc:sldMk cId="3566371517" sldId="379"/>
        </pc:sldMkLst>
        <pc:spChg chg="del">
          <ac:chgData name="Faye Taylor" userId="07685a9e-0dee-465d-8b89-c693911a2623" providerId="ADAL" clId="{AEA96725-77AE-4796-9EED-5EA5886D3EF3}" dt="2019-03-25T15:57:00.389" v="56" actId="478"/>
          <ac:spMkLst>
            <pc:docMk/>
            <pc:sldMk cId="3566371517" sldId="379"/>
            <ac:spMk id="7" creationId="{B632E459-9B27-4467-B89C-78410207B713}"/>
          </ac:spMkLst>
        </pc:spChg>
        <pc:spChg chg="add">
          <ac:chgData name="Faye Taylor" userId="07685a9e-0dee-465d-8b89-c693911a2623" providerId="ADAL" clId="{AEA96725-77AE-4796-9EED-5EA5886D3EF3}" dt="2019-03-25T15:58:45.419" v="117"/>
          <ac:spMkLst>
            <pc:docMk/>
            <pc:sldMk cId="3566371517" sldId="379"/>
            <ac:spMk id="20" creationId="{590BCFCE-074F-4BB7-B7FE-ABB1B4B96025}"/>
          </ac:spMkLst>
        </pc:spChg>
        <pc:grpChg chg="add">
          <ac:chgData name="Faye Taylor" userId="07685a9e-0dee-465d-8b89-c693911a2623" providerId="ADAL" clId="{AEA96725-77AE-4796-9EED-5EA5886D3EF3}" dt="2019-03-25T15:57:00.663" v="57"/>
          <ac:grpSpMkLst>
            <pc:docMk/>
            <pc:sldMk cId="3566371517" sldId="379"/>
            <ac:grpSpMk id="15" creationId="{2894C908-3C83-4922-9BD7-2F92F3BEE602}"/>
          </ac:grpSpMkLst>
        </pc:grpChg>
        <pc:picChg chg="del">
          <ac:chgData name="Faye Taylor" userId="07685a9e-0dee-465d-8b89-c693911a2623" providerId="ADAL" clId="{AEA96725-77AE-4796-9EED-5EA5886D3EF3}" dt="2019-03-25T15:57:00.389" v="56" actId="478"/>
          <ac:picMkLst>
            <pc:docMk/>
            <pc:sldMk cId="3566371517" sldId="379"/>
            <ac:picMk id="18" creationId="{AF62330C-AB9B-43BE-82E4-98A7F5B9D6D1}"/>
          </ac:picMkLst>
        </pc:picChg>
      </pc:sldChg>
      <pc:sldChg chg="addSp delSp">
        <pc:chgData name="Faye Taylor" userId="07685a9e-0dee-465d-8b89-c693911a2623" providerId="ADAL" clId="{AEA96725-77AE-4796-9EED-5EA5886D3EF3}" dt="2019-03-25T15:58:46.640" v="118"/>
        <pc:sldMkLst>
          <pc:docMk/>
          <pc:sldMk cId="2784615228" sldId="380"/>
        </pc:sldMkLst>
        <pc:spChg chg="del">
          <ac:chgData name="Faye Taylor" userId="07685a9e-0dee-465d-8b89-c693911a2623" providerId="ADAL" clId="{AEA96725-77AE-4796-9EED-5EA5886D3EF3}" dt="2019-03-25T15:57:03.564" v="58" actId="478"/>
          <ac:spMkLst>
            <pc:docMk/>
            <pc:sldMk cId="2784615228" sldId="380"/>
            <ac:spMk id="7" creationId="{B632E459-9B27-4467-B89C-78410207B713}"/>
          </ac:spMkLst>
        </pc:spChg>
        <pc:spChg chg="add">
          <ac:chgData name="Faye Taylor" userId="07685a9e-0dee-465d-8b89-c693911a2623" providerId="ADAL" clId="{AEA96725-77AE-4796-9EED-5EA5886D3EF3}" dt="2019-03-25T15:58:46.640" v="118"/>
          <ac:spMkLst>
            <pc:docMk/>
            <pc:sldMk cId="2784615228" sldId="380"/>
            <ac:spMk id="20" creationId="{1D04803C-EED9-4973-A9BA-10A33224A059}"/>
          </ac:spMkLst>
        </pc:spChg>
        <pc:grpChg chg="add">
          <ac:chgData name="Faye Taylor" userId="07685a9e-0dee-465d-8b89-c693911a2623" providerId="ADAL" clId="{AEA96725-77AE-4796-9EED-5EA5886D3EF3}" dt="2019-03-25T15:57:03.857" v="59"/>
          <ac:grpSpMkLst>
            <pc:docMk/>
            <pc:sldMk cId="2784615228" sldId="380"/>
            <ac:grpSpMk id="15" creationId="{FB8AD373-283D-492A-ABC8-1341BAD17279}"/>
          </ac:grpSpMkLst>
        </pc:grpChg>
        <pc:picChg chg="del">
          <ac:chgData name="Faye Taylor" userId="07685a9e-0dee-465d-8b89-c693911a2623" providerId="ADAL" clId="{AEA96725-77AE-4796-9EED-5EA5886D3EF3}" dt="2019-03-25T15:57:03.564" v="58" actId="478"/>
          <ac:picMkLst>
            <pc:docMk/>
            <pc:sldMk cId="2784615228" sldId="380"/>
            <ac:picMk id="18" creationId="{AF62330C-AB9B-43BE-82E4-98A7F5B9D6D1}"/>
          </ac:picMkLst>
        </pc:picChg>
      </pc:sldChg>
      <pc:sldChg chg="addSp delSp">
        <pc:chgData name="Faye Taylor" userId="07685a9e-0dee-465d-8b89-c693911a2623" providerId="ADAL" clId="{AEA96725-77AE-4796-9EED-5EA5886D3EF3}" dt="2019-03-25T15:58:52.380" v="124"/>
        <pc:sldMkLst>
          <pc:docMk/>
          <pc:sldMk cId="663158993" sldId="383"/>
        </pc:sldMkLst>
        <pc:spChg chg="del">
          <ac:chgData name="Faye Taylor" userId="07685a9e-0dee-465d-8b89-c693911a2623" providerId="ADAL" clId="{AEA96725-77AE-4796-9EED-5EA5886D3EF3}" dt="2019-03-25T15:57:23.890" v="70" actId="478"/>
          <ac:spMkLst>
            <pc:docMk/>
            <pc:sldMk cId="663158993" sldId="383"/>
            <ac:spMk id="7" creationId="{F2267ACB-233E-41BC-B01B-8F3DC45483E4}"/>
          </ac:spMkLst>
        </pc:spChg>
        <pc:spChg chg="add">
          <ac:chgData name="Faye Taylor" userId="07685a9e-0dee-465d-8b89-c693911a2623" providerId="ADAL" clId="{AEA96725-77AE-4796-9EED-5EA5886D3EF3}" dt="2019-03-25T15:58:52.380" v="124"/>
          <ac:spMkLst>
            <pc:docMk/>
            <pc:sldMk cId="663158993" sldId="383"/>
            <ac:spMk id="16" creationId="{EBD2CD70-2083-43C4-B672-1E0AB1F6EE93}"/>
          </ac:spMkLst>
        </pc:spChg>
        <pc:grpChg chg="add">
          <ac:chgData name="Faye Taylor" userId="07685a9e-0dee-465d-8b89-c693911a2623" providerId="ADAL" clId="{AEA96725-77AE-4796-9EED-5EA5886D3EF3}" dt="2019-03-25T15:57:24.144" v="71"/>
          <ac:grpSpMkLst>
            <pc:docMk/>
            <pc:sldMk cId="663158993" sldId="383"/>
            <ac:grpSpMk id="13" creationId="{150C9511-8B75-457A-9B94-A6E590C5DA69}"/>
          </ac:grpSpMkLst>
        </pc:grpChg>
        <pc:picChg chg="del">
          <ac:chgData name="Faye Taylor" userId="07685a9e-0dee-465d-8b89-c693911a2623" providerId="ADAL" clId="{AEA96725-77AE-4796-9EED-5EA5886D3EF3}" dt="2019-03-25T15:57:23.890" v="70" actId="478"/>
          <ac:picMkLst>
            <pc:docMk/>
            <pc:sldMk cId="663158993" sldId="383"/>
            <ac:picMk id="18" creationId="{AF62330C-AB9B-43BE-82E4-98A7F5B9D6D1}"/>
          </ac:picMkLst>
        </pc:picChg>
      </pc:sldChg>
      <pc:sldChg chg="addSp delSp">
        <pc:chgData name="Faye Taylor" userId="07685a9e-0dee-465d-8b89-c693911a2623" providerId="ADAL" clId="{AEA96725-77AE-4796-9EED-5EA5886D3EF3}" dt="2019-03-25T15:58:53.572" v="125"/>
        <pc:sldMkLst>
          <pc:docMk/>
          <pc:sldMk cId="640999404" sldId="388"/>
        </pc:sldMkLst>
        <pc:spChg chg="del">
          <ac:chgData name="Faye Taylor" userId="07685a9e-0dee-465d-8b89-c693911a2623" providerId="ADAL" clId="{AEA96725-77AE-4796-9EED-5EA5886D3EF3}" dt="2019-03-25T15:57:27.224" v="72" actId="478"/>
          <ac:spMkLst>
            <pc:docMk/>
            <pc:sldMk cId="640999404" sldId="388"/>
            <ac:spMk id="7" creationId="{F2267ACB-233E-41BC-B01B-8F3DC45483E4}"/>
          </ac:spMkLst>
        </pc:spChg>
        <pc:spChg chg="add">
          <ac:chgData name="Faye Taylor" userId="07685a9e-0dee-465d-8b89-c693911a2623" providerId="ADAL" clId="{AEA96725-77AE-4796-9EED-5EA5886D3EF3}" dt="2019-03-25T15:58:53.572" v="125"/>
          <ac:spMkLst>
            <pc:docMk/>
            <pc:sldMk cId="640999404" sldId="388"/>
            <ac:spMk id="12" creationId="{2BC318D0-7A6D-42C2-B7F4-70F8517C1935}"/>
          </ac:spMkLst>
        </pc:spChg>
        <pc:grpChg chg="add">
          <ac:chgData name="Faye Taylor" userId="07685a9e-0dee-465d-8b89-c693911a2623" providerId="ADAL" clId="{AEA96725-77AE-4796-9EED-5EA5886D3EF3}" dt="2019-03-25T15:57:27.479" v="73"/>
          <ac:grpSpMkLst>
            <pc:docMk/>
            <pc:sldMk cId="640999404" sldId="388"/>
            <ac:grpSpMk id="9" creationId="{FA474DB0-8115-461E-9279-D53B1D545EBF}"/>
          </ac:grpSpMkLst>
        </pc:grpChg>
        <pc:picChg chg="del">
          <ac:chgData name="Faye Taylor" userId="07685a9e-0dee-465d-8b89-c693911a2623" providerId="ADAL" clId="{AEA96725-77AE-4796-9EED-5EA5886D3EF3}" dt="2019-03-25T15:57:27.224" v="72" actId="478"/>
          <ac:picMkLst>
            <pc:docMk/>
            <pc:sldMk cId="640999404" sldId="388"/>
            <ac:picMk id="18" creationId="{AF62330C-AB9B-43BE-82E4-98A7F5B9D6D1}"/>
          </ac:picMkLst>
        </pc:picChg>
      </pc:sldChg>
      <pc:sldChg chg="addSp delSp">
        <pc:chgData name="Faye Taylor" userId="07685a9e-0dee-465d-8b89-c693911a2623" providerId="ADAL" clId="{AEA96725-77AE-4796-9EED-5EA5886D3EF3}" dt="2019-03-25T15:58:54.235" v="126"/>
        <pc:sldMkLst>
          <pc:docMk/>
          <pc:sldMk cId="640182753" sldId="390"/>
        </pc:sldMkLst>
        <pc:spChg chg="del">
          <ac:chgData name="Faye Taylor" userId="07685a9e-0dee-465d-8b89-c693911a2623" providerId="ADAL" clId="{AEA96725-77AE-4796-9EED-5EA5886D3EF3}" dt="2019-03-25T15:57:30.230" v="74" actId="478"/>
          <ac:spMkLst>
            <pc:docMk/>
            <pc:sldMk cId="640182753" sldId="390"/>
            <ac:spMk id="7" creationId="{84B107DC-B90C-4A45-B422-BA8DE29C2552}"/>
          </ac:spMkLst>
        </pc:spChg>
        <pc:spChg chg="add">
          <ac:chgData name="Faye Taylor" userId="07685a9e-0dee-465d-8b89-c693911a2623" providerId="ADAL" clId="{AEA96725-77AE-4796-9EED-5EA5886D3EF3}" dt="2019-03-25T15:58:54.235" v="126"/>
          <ac:spMkLst>
            <pc:docMk/>
            <pc:sldMk cId="640182753" sldId="390"/>
            <ac:spMk id="20" creationId="{B5E96B8A-0352-4D95-ABF2-EDED2170FA6B}"/>
          </ac:spMkLst>
        </pc:spChg>
        <pc:grpChg chg="add">
          <ac:chgData name="Faye Taylor" userId="07685a9e-0dee-465d-8b89-c693911a2623" providerId="ADAL" clId="{AEA96725-77AE-4796-9EED-5EA5886D3EF3}" dt="2019-03-25T15:57:30.479" v="75"/>
          <ac:grpSpMkLst>
            <pc:docMk/>
            <pc:sldMk cId="640182753" sldId="390"/>
            <ac:grpSpMk id="14" creationId="{565BA9B8-4FD9-4EE6-8FD0-B6F7AEDC82D0}"/>
          </ac:grpSpMkLst>
        </pc:grpChg>
        <pc:picChg chg="del">
          <ac:chgData name="Faye Taylor" userId="07685a9e-0dee-465d-8b89-c693911a2623" providerId="ADAL" clId="{AEA96725-77AE-4796-9EED-5EA5886D3EF3}" dt="2019-03-25T15:57:30.230" v="74" actId="478"/>
          <ac:picMkLst>
            <pc:docMk/>
            <pc:sldMk cId="640182753" sldId="390"/>
            <ac:picMk id="18" creationId="{AF62330C-AB9B-43BE-82E4-98A7F5B9D6D1}"/>
          </ac:picMkLst>
        </pc:picChg>
      </pc:sldChg>
      <pc:sldChg chg="addSp delSp">
        <pc:chgData name="Faye Taylor" userId="07685a9e-0dee-465d-8b89-c693911a2623" providerId="ADAL" clId="{AEA96725-77AE-4796-9EED-5EA5886D3EF3}" dt="2019-03-25T15:58:55.522" v="127"/>
        <pc:sldMkLst>
          <pc:docMk/>
          <pc:sldMk cId="625932517" sldId="392"/>
        </pc:sldMkLst>
        <pc:spChg chg="del">
          <ac:chgData name="Faye Taylor" userId="07685a9e-0dee-465d-8b89-c693911a2623" providerId="ADAL" clId="{AEA96725-77AE-4796-9EED-5EA5886D3EF3}" dt="2019-03-25T15:57:33.751" v="76" actId="478"/>
          <ac:spMkLst>
            <pc:docMk/>
            <pc:sldMk cId="625932517" sldId="392"/>
            <ac:spMk id="7" creationId="{84B107DC-B90C-4A45-B422-BA8DE29C2552}"/>
          </ac:spMkLst>
        </pc:spChg>
        <pc:spChg chg="add">
          <ac:chgData name="Faye Taylor" userId="07685a9e-0dee-465d-8b89-c693911a2623" providerId="ADAL" clId="{AEA96725-77AE-4796-9EED-5EA5886D3EF3}" dt="2019-03-25T15:58:55.522" v="127"/>
          <ac:spMkLst>
            <pc:docMk/>
            <pc:sldMk cId="625932517" sldId="392"/>
            <ac:spMk id="20" creationId="{55747621-3FEE-4FD5-B017-73DB895B8D8A}"/>
          </ac:spMkLst>
        </pc:spChg>
        <pc:grpChg chg="add">
          <ac:chgData name="Faye Taylor" userId="07685a9e-0dee-465d-8b89-c693911a2623" providerId="ADAL" clId="{AEA96725-77AE-4796-9EED-5EA5886D3EF3}" dt="2019-03-25T15:57:34.022" v="77"/>
          <ac:grpSpMkLst>
            <pc:docMk/>
            <pc:sldMk cId="625932517" sldId="392"/>
            <ac:grpSpMk id="14" creationId="{83ADA876-3303-4C74-9E9C-9E074D0111A1}"/>
          </ac:grpSpMkLst>
        </pc:grpChg>
        <pc:picChg chg="del">
          <ac:chgData name="Faye Taylor" userId="07685a9e-0dee-465d-8b89-c693911a2623" providerId="ADAL" clId="{AEA96725-77AE-4796-9EED-5EA5886D3EF3}" dt="2019-03-25T15:57:33.751" v="76" actId="478"/>
          <ac:picMkLst>
            <pc:docMk/>
            <pc:sldMk cId="625932517" sldId="392"/>
            <ac:picMk id="18" creationId="{AF62330C-AB9B-43BE-82E4-98A7F5B9D6D1}"/>
          </ac:picMkLst>
        </pc:picChg>
      </pc:sldChg>
      <pc:sldChg chg="addSp delSp">
        <pc:chgData name="Faye Taylor" userId="07685a9e-0dee-465d-8b89-c693911a2623" providerId="ADAL" clId="{AEA96725-77AE-4796-9EED-5EA5886D3EF3}" dt="2019-03-25T15:58:50.446" v="122"/>
        <pc:sldMkLst>
          <pc:docMk/>
          <pc:sldMk cId="2401561617" sldId="393"/>
        </pc:sldMkLst>
        <pc:spChg chg="del">
          <ac:chgData name="Faye Taylor" userId="07685a9e-0dee-465d-8b89-c693911a2623" providerId="ADAL" clId="{AEA96725-77AE-4796-9EED-5EA5886D3EF3}" dt="2019-03-25T15:57:17.412" v="66" actId="478"/>
          <ac:spMkLst>
            <pc:docMk/>
            <pc:sldMk cId="2401561617" sldId="393"/>
            <ac:spMk id="7" creationId="{84B107DC-B90C-4A45-B422-BA8DE29C2552}"/>
          </ac:spMkLst>
        </pc:spChg>
        <pc:spChg chg="add">
          <ac:chgData name="Faye Taylor" userId="07685a9e-0dee-465d-8b89-c693911a2623" providerId="ADAL" clId="{AEA96725-77AE-4796-9EED-5EA5886D3EF3}" dt="2019-03-25T15:58:50.446" v="122"/>
          <ac:spMkLst>
            <pc:docMk/>
            <pc:sldMk cId="2401561617" sldId="393"/>
            <ac:spMk id="31" creationId="{F69A5DD0-E452-4C0D-95AC-03A17F1EB84F}"/>
          </ac:spMkLst>
        </pc:spChg>
        <pc:grpChg chg="add">
          <ac:chgData name="Faye Taylor" userId="07685a9e-0dee-465d-8b89-c693911a2623" providerId="ADAL" clId="{AEA96725-77AE-4796-9EED-5EA5886D3EF3}" dt="2019-03-25T15:57:17.655" v="67"/>
          <ac:grpSpMkLst>
            <pc:docMk/>
            <pc:sldMk cId="2401561617" sldId="393"/>
            <ac:grpSpMk id="28" creationId="{F37F0556-6713-4D51-ACE4-40D8BD83F83A}"/>
          </ac:grpSpMkLst>
        </pc:grpChg>
        <pc:picChg chg="del">
          <ac:chgData name="Faye Taylor" userId="07685a9e-0dee-465d-8b89-c693911a2623" providerId="ADAL" clId="{AEA96725-77AE-4796-9EED-5EA5886D3EF3}" dt="2019-03-25T15:57:17.412" v="66" actId="478"/>
          <ac:picMkLst>
            <pc:docMk/>
            <pc:sldMk cId="2401561617" sldId="393"/>
            <ac:picMk id="18" creationId="{AF62330C-AB9B-43BE-82E4-98A7F5B9D6D1}"/>
          </ac:picMkLst>
        </pc:picChg>
      </pc:sldChg>
      <pc:sldChg chg="addSp delSp">
        <pc:chgData name="Faye Taylor" userId="07685a9e-0dee-465d-8b89-c693911a2623" providerId="ADAL" clId="{AEA96725-77AE-4796-9EED-5EA5886D3EF3}" dt="2019-03-25T15:58:51.685" v="123"/>
        <pc:sldMkLst>
          <pc:docMk/>
          <pc:sldMk cId="1107737225" sldId="394"/>
        </pc:sldMkLst>
        <pc:spChg chg="del">
          <ac:chgData name="Faye Taylor" userId="07685a9e-0dee-465d-8b89-c693911a2623" providerId="ADAL" clId="{AEA96725-77AE-4796-9EED-5EA5886D3EF3}" dt="2019-03-25T15:57:20.746" v="68" actId="478"/>
          <ac:spMkLst>
            <pc:docMk/>
            <pc:sldMk cId="1107737225" sldId="394"/>
            <ac:spMk id="7" creationId="{84B107DC-B90C-4A45-B422-BA8DE29C2552}"/>
          </ac:spMkLst>
        </pc:spChg>
        <pc:spChg chg="add">
          <ac:chgData name="Faye Taylor" userId="07685a9e-0dee-465d-8b89-c693911a2623" providerId="ADAL" clId="{AEA96725-77AE-4796-9EED-5EA5886D3EF3}" dt="2019-03-25T15:58:51.685" v="123"/>
          <ac:spMkLst>
            <pc:docMk/>
            <pc:sldMk cId="1107737225" sldId="394"/>
            <ac:spMk id="41" creationId="{F5497DE3-48AD-4ED0-8599-3FDF9059FFEA}"/>
          </ac:spMkLst>
        </pc:spChg>
        <pc:grpChg chg="add">
          <ac:chgData name="Faye Taylor" userId="07685a9e-0dee-465d-8b89-c693911a2623" providerId="ADAL" clId="{AEA96725-77AE-4796-9EED-5EA5886D3EF3}" dt="2019-03-25T15:57:20.989" v="69"/>
          <ac:grpSpMkLst>
            <pc:docMk/>
            <pc:sldMk cId="1107737225" sldId="394"/>
            <ac:grpSpMk id="38" creationId="{4AAC9CAC-0D44-4D3A-A59A-471029594C13}"/>
          </ac:grpSpMkLst>
        </pc:grpChg>
        <pc:picChg chg="del">
          <ac:chgData name="Faye Taylor" userId="07685a9e-0dee-465d-8b89-c693911a2623" providerId="ADAL" clId="{AEA96725-77AE-4796-9EED-5EA5886D3EF3}" dt="2019-03-25T15:57:20.746" v="68" actId="478"/>
          <ac:picMkLst>
            <pc:docMk/>
            <pc:sldMk cId="1107737225" sldId="394"/>
            <ac:picMk id="18" creationId="{AF62330C-AB9B-43BE-82E4-98A7F5B9D6D1}"/>
          </ac:picMkLst>
        </pc:picChg>
      </pc:sldChg>
      <pc:sldChg chg="addSp delSp">
        <pc:chgData name="Faye Taylor" userId="07685a9e-0dee-465d-8b89-c693911a2623" providerId="ADAL" clId="{AEA96725-77AE-4796-9EED-5EA5886D3EF3}" dt="2019-03-25T15:58:48.861" v="120"/>
        <pc:sldMkLst>
          <pc:docMk/>
          <pc:sldMk cId="2540930925" sldId="395"/>
        </pc:sldMkLst>
        <pc:spChg chg="del">
          <ac:chgData name="Faye Taylor" userId="07685a9e-0dee-465d-8b89-c693911a2623" providerId="ADAL" clId="{AEA96725-77AE-4796-9EED-5EA5886D3EF3}" dt="2019-03-25T15:57:10.812" v="62" actId="478"/>
          <ac:spMkLst>
            <pc:docMk/>
            <pc:sldMk cId="2540930925" sldId="395"/>
            <ac:spMk id="7" creationId="{B632E459-9B27-4467-B89C-78410207B713}"/>
          </ac:spMkLst>
        </pc:spChg>
        <pc:spChg chg="add">
          <ac:chgData name="Faye Taylor" userId="07685a9e-0dee-465d-8b89-c693911a2623" providerId="ADAL" clId="{AEA96725-77AE-4796-9EED-5EA5886D3EF3}" dt="2019-03-25T15:58:48.861" v="120"/>
          <ac:spMkLst>
            <pc:docMk/>
            <pc:sldMk cId="2540930925" sldId="395"/>
            <ac:spMk id="41" creationId="{EFD9D083-4E00-4715-A693-314F61E56632}"/>
          </ac:spMkLst>
        </pc:spChg>
        <pc:grpChg chg="add">
          <ac:chgData name="Faye Taylor" userId="07685a9e-0dee-465d-8b89-c693911a2623" providerId="ADAL" clId="{AEA96725-77AE-4796-9EED-5EA5886D3EF3}" dt="2019-03-25T15:57:11.076" v="63"/>
          <ac:grpSpMkLst>
            <pc:docMk/>
            <pc:sldMk cId="2540930925" sldId="395"/>
            <ac:grpSpMk id="27" creationId="{FFF051D1-291D-4C98-8B44-F4FEE6D1BBAA}"/>
          </ac:grpSpMkLst>
        </pc:grpChg>
        <pc:picChg chg="del">
          <ac:chgData name="Faye Taylor" userId="07685a9e-0dee-465d-8b89-c693911a2623" providerId="ADAL" clId="{AEA96725-77AE-4796-9EED-5EA5886D3EF3}" dt="2019-03-25T15:57:10.812" v="62" actId="478"/>
          <ac:picMkLst>
            <pc:docMk/>
            <pc:sldMk cId="2540930925" sldId="395"/>
            <ac:picMk id="18" creationId="{AF62330C-AB9B-43BE-82E4-98A7F5B9D6D1}"/>
          </ac:picMkLst>
        </pc:picChg>
      </pc:sldChg>
      <pc:sldChg chg="add">
        <pc:chgData name="Faye Taylor" userId="07685a9e-0dee-465d-8b89-c693911a2623" providerId="ADAL" clId="{AEA96725-77AE-4796-9EED-5EA5886D3EF3}" dt="2019-03-25T15:56:26.046" v="43"/>
        <pc:sldMkLst>
          <pc:docMk/>
          <pc:sldMk cId="3844832371" sldId="411"/>
        </pc:sldMkLst>
      </pc:sldChg>
    </pc:docChg>
  </pc:docChgLst>
  <pc:docChgLst>
    <pc:chgData name="Ashleigh Sobol" userId="8430f2a2-602f-4dde-a79b-412efd9dd8bf" providerId="ADAL" clId="{314E36DF-02F4-4957-B175-8AD4C9F6E04E}"/>
  </pc:docChgLst>
  <pc:docChgLst>
    <pc:chgData name="Davina Szilvasy" userId="59fb472d-eed4-4f11-9686-c2c8db02a2cd" providerId="ADAL" clId="{42BB4BA2-5C42-4481-8CF0-5BFE89B88034}"/>
  </pc:docChgLst>
  <pc:docChgLst>
    <pc:chgData name="Theresa Hodgson" userId="213b339f-9e68-4d61-b6e1-9aa385d3ff46" providerId="ADAL" clId="{E608EFC6-70E7-42D3-9ABA-CA297C0A5EB7}"/>
  </pc:docChgLst>
  <pc:docChgLst>
    <pc:chgData name="Ashleigh Sobol" userId="8430f2a2-602f-4dde-a79b-412efd9dd8bf" providerId="ADAL" clId="{945C51C1-2AFD-4D2A-8B01-38125315A474}"/>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27/03/2019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27/03/2019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27/03/2019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27/03/2019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27/03/2019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27/03/2019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27/03/2019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27/03/2019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6p3"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classroomsecrets.co.uk/mixed-age-year-5-and-6-position-and-direction-step-2-resource-pack/" TargetMode="External"/><Relationship Id="rId4" Type="http://schemas.openxmlformats.org/officeDocument/2006/relationships/hyperlink" Target="https://www.classroomsecrets.co.uk/category/mixed-age-maths/year-5-6/summer-block-2-position-and-direction-year-5-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Plot the coordinates to draw the shapes. Which shapes have you drawn?</a:t>
            </a: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1A561329-8214-49C9-952F-156EC50019C0}"/>
              </a:ext>
            </a:extLst>
          </p:cNvPr>
          <p:cNvGraphicFramePr>
            <a:graphicFrameLocks noGrp="1"/>
          </p:cNvGraphicFramePr>
          <p:nvPr>
            <p:extLst>
              <p:ext uri="{D42A27DB-BD31-4B8C-83A1-F6EECF244321}">
                <p14:modId xmlns:p14="http://schemas.microsoft.com/office/powerpoint/2010/main" val="3976897655"/>
              </p:ext>
            </p:extLst>
          </p:nvPr>
        </p:nvGraphicFramePr>
        <p:xfrm>
          <a:off x="2260131" y="1874398"/>
          <a:ext cx="3456000" cy="3456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432000">
                  <a:extLst>
                    <a:ext uri="{9D8B030D-6E8A-4147-A177-3AD203B41FA5}">
                      <a16:colId xmlns:a16="http://schemas.microsoft.com/office/drawing/2014/main" val="2876895880"/>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tblGrid>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600" b="1" dirty="0">
                          <a:solidFill>
                            <a:srgbClr val="FF0000"/>
                          </a:solidFill>
                        </a:rPr>
                        <a:t> </a:t>
                      </a:r>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432000">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432000">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graphicFrame>
        <p:nvGraphicFramePr>
          <p:cNvPr id="21" name="Table 20">
            <a:extLst>
              <a:ext uri="{FF2B5EF4-FFF2-40B4-BE49-F238E27FC236}">
                <a16:creationId xmlns:a16="http://schemas.microsoft.com/office/drawing/2014/main" id="{031BD0EC-CDB1-4FCD-AB34-E1D2355675A0}"/>
              </a:ext>
            </a:extLst>
          </p:cNvPr>
          <p:cNvGraphicFramePr>
            <a:graphicFrameLocks noGrp="1"/>
          </p:cNvGraphicFramePr>
          <p:nvPr>
            <p:extLst>
              <p:ext uri="{D42A27DB-BD31-4B8C-83A1-F6EECF244321}">
                <p14:modId xmlns:p14="http://schemas.microsoft.com/office/powerpoint/2010/main" val="1899973869"/>
              </p:ext>
            </p:extLst>
          </p:nvPr>
        </p:nvGraphicFramePr>
        <p:xfrm>
          <a:off x="2176195" y="3601707"/>
          <a:ext cx="3752629" cy="1981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80629">
                  <a:extLst>
                    <a:ext uri="{9D8B030D-6E8A-4147-A177-3AD203B41FA5}">
                      <a16:colId xmlns:a16="http://schemas.microsoft.com/office/drawing/2014/main" val="2876895880"/>
                    </a:ext>
                  </a:extLst>
                </a:gridCol>
                <a:gridCol w="216000">
                  <a:extLst>
                    <a:ext uri="{9D8B030D-6E8A-4147-A177-3AD203B41FA5}">
                      <a16:colId xmlns:a16="http://schemas.microsoft.com/office/drawing/2014/main" val="2640140831"/>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gridCol w="432000">
                  <a:extLst>
                    <a:ext uri="{9D8B030D-6E8A-4147-A177-3AD203B41FA5}">
                      <a16:colId xmlns:a16="http://schemas.microsoft.com/office/drawing/2014/main" val="1695185005"/>
                    </a:ext>
                  </a:extLst>
                </a:gridCol>
              </a:tblGrid>
              <a:tr h="178053">
                <a:tc>
                  <a:txBody>
                    <a:bodyPr/>
                    <a:lstStyle/>
                    <a:p>
                      <a:pPr algn="l"/>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34" name="Table 33">
            <a:extLst>
              <a:ext uri="{FF2B5EF4-FFF2-40B4-BE49-F238E27FC236}">
                <a16:creationId xmlns:a16="http://schemas.microsoft.com/office/drawing/2014/main" id="{8DDA547C-D61A-4AAF-B878-6991BF6DAE7E}"/>
              </a:ext>
            </a:extLst>
          </p:cNvPr>
          <p:cNvGraphicFramePr>
            <a:graphicFrameLocks noGrp="1"/>
          </p:cNvGraphicFramePr>
          <p:nvPr>
            <p:extLst>
              <p:ext uri="{D42A27DB-BD31-4B8C-83A1-F6EECF244321}">
                <p14:modId xmlns:p14="http://schemas.microsoft.com/office/powerpoint/2010/main" val="2018379313"/>
              </p:ext>
            </p:extLst>
          </p:nvPr>
        </p:nvGraphicFramePr>
        <p:xfrm>
          <a:off x="3767211" y="1646810"/>
          <a:ext cx="221582" cy="3888000"/>
        </p:xfrm>
        <a:graphic>
          <a:graphicData uri="http://schemas.openxmlformats.org/drawingml/2006/table">
            <a:tbl>
              <a:tblPr firstRow="1" bandRow="1">
                <a:tableStyleId>{5940675A-B579-460E-94D1-54222C63F5DA}</a:tableStyleId>
              </a:tblPr>
              <a:tblGrid>
                <a:gridCol w="221582">
                  <a:extLst>
                    <a:ext uri="{9D8B030D-6E8A-4147-A177-3AD203B41FA5}">
                      <a16:colId xmlns:a16="http://schemas.microsoft.com/office/drawing/2014/main" val="2861950421"/>
                    </a:ext>
                  </a:extLst>
                </a:gridCol>
              </a:tblGrid>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649052"/>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432000">
                <a:tc>
                  <a:txBody>
                    <a:bodyPr/>
                    <a:lstStyle/>
                    <a:p>
                      <a:pPr algn="r"/>
                      <a:endParaRPr lang="en-GB" sz="1300" b="1" dirty="0">
                        <a:latin typeface="Century Gothic" panose="020B0502020202020204" pitchFamily="34" charset="0"/>
                      </a:endParaRP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35" name="Isosceles Triangle 34">
            <a:extLst>
              <a:ext uri="{FF2B5EF4-FFF2-40B4-BE49-F238E27FC236}">
                <a16:creationId xmlns:a16="http://schemas.microsoft.com/office/drawing/2014/main" id="{1CC32359-522F-4B1B-9398-3130BC1C92EE}"/>
              </a:ext>
            </a:extLst>
          </p:cNvPr>
          <p:cNvSpPr/>
          <p:nvPr/>
        </p:nvSpPr>
        <p:spPr>
          <a:xfrm>
            <a:off x="3934893" y="1573465"/>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6" name="Isosceles Triangle 35">
            <a:extLst>
              <a:ext uri="{FF2B5EF4-FFF2-40B4-BE49-F238E27FC236}">
                <a16:creationId xmlns:a16="http://schemas.microsoft.com/office/drawing/2014/main" id="{F879BE04-BAE4-42A8-B278-E09FF6387AB7}"/>
              </a:ext>
            </a:extLst>
          </p:cNvPr>
          <p:cNvSpPr/>
          <p:nvPr/>
        </p:nvSpPr>
        <p:spPr>
          <a:xfrm flipV="1">
            <a:off x="3934893" y="5508738"/>
            <a:ext cx="107689" cy="11233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7" name="Isosceles Triangle 36">
            <a:extLst>
              <a:ext uri="{FF2B5EF4-FFF2-40B4-BE49-F238E27FC236}">
                <a16:creationId xmlns:a16="http://schemas.microsoft.com/office/drawing/2014/main" id="{2D3CDCC5-0DEF-47AA-80D0-21F86967AD85}"/>
              </a:ext>
            </a:extLst>
          </p:cNvPr>
          <p:cNvSpPr/>
          <p:nvPr/>
        </p:nvSpPr>
        <p:spPr>
          <a:xfrm rot="5400000">
            <a:off x="5803780" y="3549682"/>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8" name="Isosceles Triangle 37">
            <a:extLst>
              <a:ext uri="{FF2B5EF4-FFF2-40B4-BE49-F238E27FC236}">
                <a16:creationId xmlns:a16="http://schemas.microsoft.com/office/drawing/2014/main" id="{6CBD16A7-BDB7-478A-ABA8-014993E59A58}"/>
              </a:ext>
            </a:extLst>
          </p:cNvPr>
          <p:cNvSpPr/>
          <p:nvPr/>
        </p:nvSpPr>
        <p:spPr>
          <a:xfrm rot="16200000">
            <a:off x="2075623" y="3552079"/>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graphicFrame>
        <p:nvGraphicFramePr>
          <p:cNvPr id="27" name="Table 26">
            <a:extLst>
              <a:ext uri="{FF2B5EF4-FFF2-40B4-BE49-F238E27FC236}">
                <a16:creationId xmlns:a16="http://schemas.microsoft.com/office/drawing/2014/main" id="{16CA8B2F-7985-486F-92F5-58A0E12CF6B9}"/>
              </a:ext>
            </a:extLst>
          </p:cNvPr>
          <p:cNvGraphicFramePr>
            <a:graphicFrameLocks noGrp="1"/>
          </p:cNvGraphicFramePr>
          <p:nvPr>
            <p:extLst>
              <p:ext uri="{D42A27DB-BD31-4B8C-83A1-F6EECF244321}">
                <p14:modId xmlns:p14="http://schemas.microsoft.com/office/powerpoint/2010/main" val="4097055329"/>
              </p:ext>
            </p:extLst>
          </p:nvPr>
        </p:nvGraphicFramePr>
        <p:xfrm>
          <a:off x="6972451" y="1498515"/>
          <a:ext cx="1161632" cy="2092295"/>
        </p:xfrm>
        <a:graphic>
          <a:graphicData uri="http://schemas.openxmlformats.org/drawingml/2006/table">
            <a:tbl>
              <a:tblPr firstRow="1" bandRow="1">
                <a:tableStyleId>{5940675A-B579-460E-94D1-54222C63F5DA}</a:tableStyleId>
              </a:tblPr>
              <a:tblGrid>
                <a:gridCol w="1161632">
                  <a:extLst>
                    <a:ext uri="{9D8B030D-6E8A-4147-A177-3AD203B41FA5}">
                      <a16:colId xmlns:a16="http://schemas.microsoft.com/office/drawing/2014/main" val="667756803"/>
                    </a:ext>
                  </a:extLst>
                </a:gridCol>
              </a:tblGrid>
              <a:tr h="418459">
                <a:tc>
                  <a:txBody>
                    <a:bodyPr/>
                    <a:lstStyle/>
                    <a:p>
                      <a:pPr algn="ctr"/>
                      <a:endParaRPr lang="en-GB" sz="2200" b="1" dirty="0">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8517479"/>
                  </a:ext>
                </a:extLst>
              </a:tr>
              <a:tr h="418459">
                <a:tc>
                  <a:txBody>
                    <a:bodyPr/>
                    <a:lstStyle/>
                    <a:p>
                      <a:pPr algn="ctr"/>
                      <a:r>
                        <a:rPr lang="en-GB" sz="2200" b="1" dirty="0">
                          <a:latin typeface="Century Gothic" panose="020B0502020202020204" pitchFamily="34" charset="0"/>
                        </a:rPr>
                        <a:t> (-4, -1)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3360126"/>
                  </a:ext>
                </a:extLst>
              </a:tr>
              <a:tr h="41845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rPr>
                        <a:t>(-1, -1)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074543"/>
                  </a:ext>
                </a:extLst>
              </a:tr>
              <a:tr h="41845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rPr>
                        <a:t>(-4, -3)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9813386"/>
                  </a:ext>
                </a:extLst>
              </a:tr>
              <a:tr h="41845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rPr>
                        <a:t> (-1, -3)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8516696"/>
                  </a:ext>
                </a:extLst>
              </a:tr>
            </a:tbl>
          </a:graphicData>
        </a:graphic>
      </p:graphicFrame>
      <p:graphicFrame>
        <p:nvGraphicFramePr>
          <p:cNvPr id="28" name="Table 27">
            <a:extLst>
              <a:ext uri="{FF2B5EF4-FFF2-40B4-BE49-F238E27FC236}">
                <a16:creationId xmlns:a16="http://schemas.microsoft.com/office/drawing/2014/main" id="{37A47A4B-9830-4399-9CD2-5A4287E297C2}"/>
              </a:ext>
            </a:extLst>
          </p:cNvPr>
          <p:cNvGraphicFramePr>
            <a:graphicFrameLocks noGrp="1"/>
          </p:cNvGraphicFramePr>
          <p:nvPr>
            <p:extLst>
              <p:ext uri="{D42A27DB-BD31-4B8C-83A1-F6EECF244321}">
                <p14:modId xmlns:p14="http://schemas.microsoft.com/office/powerpoint/2010/main" val="2301939382"/>
              </p:ext>
            </p:extLst>
          </p:nvPr>
        </p:nvGraphicFramePr>
        <p:xfrm>
          <a:off x="6972451" y="4042163"/>
          <a:ext cx="1161632" cy="2092295"/>
        </p:xfrm>
        <a:graphic>
          <a:graphicData uri="http://schemas.openxmlformats.org/drawingml/2006/table">
            <a:tbl>
              <a:tblPr firstRow="1" bandRow="1">
                <a:tableStyleId>{5940675A-B579-460E-94D1-54222C63F5DA}</a:tableStyleId>
              </a:tblPr>
              <a:tblGrid>
                <a:gridCol w="1161632">
                  <a:extLst>
                    <a:ext uri="{9D8B030D-6E8A-4147-A177-3AD203B41FA5}">
                      <a16:colId xmlns:a16="http://schemas.microsoft.com/office/drawing/2014/main" val="667756803"/>
                    </a:ext>
                  </a:extLst>
                </a:gridCol>
              </a:tblGrid>
              <a:tr h="418459">
                <a:tc>
                  <a:txBody>
                    <a:bodyPr/>
                    <a:lstStyle/>
                    <a:p>
                      <a:pPr algn="ctr"/>
                      <a:endParaRPr lang="en-GB" sz="2200" b="1" dirty="0">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1376718"/>
                  </a:ext>
                </a:extLst>
              </a:tr>
              <a:tr h="418459">
                <a:tc>
                  <a:txBody>
                    <a:bodyPr/>
                    <a:lstStyle/>
                    <a:p>
                      <a:pPr algn="ctr"/>
                      <a:r>
                        <a:rPr lang="en-GB" sz="2200" b="1" dirty="0">
                          <a:latin typeface="Century Gothic" panose="020B0502020202020204" pitchFamily="34" charset="0"/>
                        </a:rPr>
                        <a:t> (2, 0)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3360126"/>
                  </a:ext>
                </a:extLst>
              </a:tr>
              <a:tr h="41845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rPr>
                        <a:t>(1, -2)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074543"/>
                  </a:ext>
                </a:extLst>
              </a:tr>
              <a:tr h="41845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rPr>
                        <a:t>(2, -4)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9813386"/>
                  </a:ext>
                </a:extLst>
              </a:tr>
              <a:tr h="41845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rPr>
                        <a:t> (3, -2)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8516696"/>
                  </a:ext>
                </a:extLst>
              </a:tr>
            </a:tbl>
          </a:graphicData>
        </a:graphic>
      </p:graphicFrame>
      <p:grpSp>
        <p:nvGrpSpPr>
          <p:cNvPr id="15" name="Group 14">
            <a:extLst>
              <a:ext uri="{FF2B5EF4-FFF2-40B4-BE49-F238E27FC236}">
                <a16:creationId xmlns:a16="http://schemas.microsoft.com/office/drawing/2014/main" id="{B559F1DF-5DA0-47FA-9478-88B4539DC2E0}"/>
              </a:ext>
            </a:extLst>
          </p:cNvPr>
          <p:cNvGrpSpPr/>
          <p:nvPr/>
        </p:nvGrpSpPr>
        <p:grpSpPr>
          <a:xfrm>
            <a:off x="59531" y="6454317"/>
            <a:ext cx="1238534" cy="403683"/>
            <a:chOff x="68077" y="6454317"/>
            <a:chExt cx="1238534" cy="403683"/>
          </a:xfrm>
        </p:grpSpPr>
        <p:sp>
          <p:nvSpPr>
            <p:cNvPr id="16" name="TextBox 8">
              <a:extLst>
                <a:ext uri="{FF2B5EF4-FFF2-40B4-BE49-F238E27FC236}">
                  <a16:creationId xmlns:a16="http://schemas.microsoft.com/office/drawing/2014/main" id="{60D59340-AF25-49A0-8C9F-C3CFDB381EB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7" name="Picture 16" descr="A close up of a sign&#10;&#10;Description generated with high confidence">
              <a:extLst>
                <a:ext uri="{FF2B5EF4-FFF2-40B4-BE49-F238E27FC236}">
                  <a16:creationId xmlns:a16="http://schemas.microsoft.com/office/drawing/2014/main" id="{2CCAD39B-5DC6-45B5-9120-01FD1F7B2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2" name="TextBox 21">
            <a:extLst>
              <a:ext uri="{FF2B5EF4-FFF2-40B4-BE49-F238E27FC236}">
                <a16:creationId xmlns:a16="http://schemas.microsoft.com/office/drawing/2014/main" id="{6EA76DA8-FD78-43A8-B0C9-52F83542F056}"/>
              </a:ext>
            </a:extLst>
          </p:cNvPr>
          <p:cNvSpPr txBox="1"/>
          <p:nvPr/>
        </p:nvSpPr>
        <p:spPr>
          <a:xfrm>
            <a:off x="8329152" y="6059138"/>
            <a:ext cx="540000" cy="276999"/>
          </a:xfrm>
          <a:prstGeom prst="rect">
            <a:avLst/>
          </a:prstGeom>
          <a:noFill/>
        </p:spPr>
        <p:txBody>
          <a:bodyPr wrap="square" rtlCol="0">
            <a:sp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4037439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Plot the coordinates to draw the shapes. Which shapes have you drawn?</a:t>
            </a: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1A561329-8214-49C9-952F-156EC50019C0}"/>
              </a:ext>
            </a:extLst>
          </p:cNvPr>
          <p:cNvGraphicFramePr>
            <a:graphicFrameLocks noGrp="1"/>
          </p:cNvGraphicFramePr>
          <p:nvPr>
            <p:extLst/>
          </p:nvPr>
        </p:nvGraphicFramePr>
        <p:xfrm>
          <a:off x="2260131" y="1874398"/>
          <a:ext cx="3456000" cy="3456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432000">
                  <a:extLst>
                    <a:ext uri="{9D8B030D-6E8A-4147-A177-3AD203B41FA5}">
                      <a16:colId xmlns:a16="http://schemas.microsoft.com/office/drawing/2014/main" val="2876895880"/>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tblGrid>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600" b="1" dirty="0">
                          <a:solidFill>
                            <a:srgbClr val="FF0000"/>
                          </a:solidFill>
                        </a:rPr>
                        <a:t> </a:t>
                      </a:r>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432000">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432000">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graphicFrame>
        <p:nvGraphicFramePr>
          <p:cNvPr id="21" name="Table 20">
            <a:extLst>
              <a:ext uri="{FF2B5EF4-FFF2-40B4-BE49-F238E27FC236}">
                <a16:creationId xmlns:a16="http://schemas.microsoft.com/office/drawing/2014/main" id="{031BD0EC-CDB1-4FCD-AB34-E1D2355675A0}"/>
              </a:ext>
            </a:extLst>
          </p:cNvPr>
          <p:cNvGraphicFramePr>
            <a:graphicFrameLocks noGrp="1"/>
          </p:cNvGraphicFramePr>
          <p:nvPr>
            <p:extLst/>
          </p:nvPr>
        </p:nvGraphicFramePr>
        <p:xfrm>
          <a:off x="2176195" y="3601707"/>
          <a:ext cx="3752629" cy="1981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80629">
                  <a:extLst>
                    <a:ext uri="{9D8B030D-6E8A-4147-A177-3AD203B41FA5}">
                      <a16:colId xmlns:a16="http://schemas.microsoft.com/office/drawing/2014/main" val="2876895880"/>
                    </a:ext>
                  </a:extLst>
                </a:gridCol>
                <a:gridCol w="216000">
                  <a:extLst>
                    <a:ext uri="{9D8B030D-6E8A-4147-A177-3AD203B41FA5}">
                      <a16:colId xmlns:a16="http://schemas.microsoft.com/office/drawing/2014/main" val="2640140831"/>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gridCol w="432000">
                  <a:extLst>
                    <a:ext uri="{9D8B030D-6E8A-4147-A177-3AD203B41FA5}">
                      <a16:colId xmlns:a16="http://schemas.microsoft.com/office/drawing/2014/main" val="1695185005"/>
                    </a:ext>
                  </a:extLst>
                </a:gridCol>
              </a:tblGrid>
              <a:tr h="178053">
                <a:tc>
                  <a:txBody>
                    <a:bodyPr/>
                    <a:lstStyle/>
                    <a:p>
                      <a:pPr algn="l"/>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34" name="Table 33">
            <a:extLst>
              <a:ext uri="{FF2B5EF4-FFF2-40B4-BE49-F238E27FC236}">
                <a16:creationId xmlns:a16="http://schemas.microsoft.com/office/drawing/2014/main" id="{8DDA547C-D61A-4AAF-B878-6991BF6DAE7E}"/>
              </a:ext>
            </a:extLst>
          </p:cNvPr>
          <p:cNvGraphicFramePr>
            <a:graphicFrameLocks noGrp="1"/>
          </p:cNvGraphicFramePr>
          <p:nvPr>
            <p:extLst/>
          </p:nvPr>
        </p:nvGraphicFramePr>
        <p:xfrm>
          <a:off x="3767211" y="1646810"/>
          <a:ext cx="221582" cy="3888000"/>
        </p:xfrm>
        <a:graphic>
          <a:graphicData uri="http://schemas.openxmlformats.org/drawingml/2006/table">
            <a:tbl>
              <a:tblPr firstRow="1" bandRow="1">
                <a:tableStyleId>{5940675A-B579-460E-94D1-54222C63F5DA}</a:tableStyleId>
              </a:tblPr>
              <a:tblGrid>
                <a:gridCol w="221582">
                  <a:extLst>
                    <a:ext uri="{9D8B030D-6E8A-4147-A177-3AD203B41FA5}">
                      <a16:colId xmlns:a16="http://schemas.microsoft.com/office/drawing/2014/main" val="2861950421"/>
                    </a:ext>
                  </a:extLst>
                </a:gridCol>
              </a:tblGrid>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649052"/>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432000">
                <a:tc>
                  <a:txBody>
                    <a:bodyPr/>
                    <a:lstStyle/>
                    <a:p>
                      <a:pPr algn="r"/>
                      <a:endParaRPr lang="en-GB" sz="1300" b="1" dirty="0">
                        <a:latin typeface="Century Gothic" panose="020B0502020202020204" pitchFamily="34" charset="0"/>
                      </a:endParaRP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35" name="Isosceles Triangle 34">
            <a:extLst>
              <a:ext uri="{FF2B5EF4-FFF2-40B4-BE49-F238E27FC236}">
                <a16:creationId xmlns:a16="http://schemas.microsoft.com/office/drawing/2014/main" id="{1CC32359-522F-4B1B-9398-3130BC1C92EE}"/>
              </a:ext>
            </a:extLst>
          </p:cNvPr>
          <p:cNvSpPr/>
          <p:nvPr/>
        </p:nvSpPr>
        <p:spPr>
          <a:xfrm>
            <a:off x="3934893" y="1573465"/>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6" name="Isosceles Triangle 35">
            <a:extLst>
              <a:ext uri="{FF2B5EF4-FFF2-40B4-BE49-F238E27FC236}">
                <a16:creationId xmlns:a16="http://schemas.microsoft.com/office/drawing/2014/main" id="{F879BE04-BAE4-42A8-B278-E09FF6387AB7}"/>
              </a:ext>
            </a:extLst>
          </p:cNvPr>
          <p:cNvSpPr/>
          <p:nvPr/>
        </p:nvSpPr>
        <p:spPr>
          <a:xfrm flipV="1">
            <a:off x="3934893" y="5508738"/>
            <a:ext cx="107689" cy="11233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7" name="Isosceles Triangle 36">
            <a:extLst>
              <a:ext uri="{FF2B5EF4-FFF2-40B4-BE49-F238E27FC236}">
                <a16:creationId xmlns:a16="http://schemas.microsoft.com/office/drawing/2014/main" id="{2D3CDCC5-0DEF-47AA-80D0-21F86967AD85}"/>
              </a:ext>
            </a:extLst>
          </p:cNvPr>
          <p:cNvSpPr/>
          <p:nvPr/>
        </p:nvSpPr>
        <p:spPr>
          <a:xfrm rot="5400000">
            <a:off x="5803780" y="3549682"/>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8" name="Isosceles Triangle 37">
            <a:extLst>
              <a:ext uri="{FF2B5EF4-FFF2-40B4-BE49-F238E27FC236}">
                <a16:creationId xmlns:a16="http://schemas.microsoft.com/office/drawing/2014/main" id="{6CBD16A7-BDB7-478A-ABA8-014993E59A58}"/>
              </a:ext>
            </a:extLst>
          </p:cNvPr>
          <p:cNvSpPr/>
          <p:nvPr/>
        </p:nvSpPr>
        <p:spPr>
          <a:xfrm rot="16200000">
            <a:off x="2075623" y="3552079"/>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15" name="Isosceles Triangle 14">
            <a:extLst>
              <a:ext uri="{FF2B5EF4-FFF2-40B4-BE49-F238E27FC236}">
                <a16:creationId xmlns:a16="http://schemas.microsoft.com/office/drawing/2014/main" id="{E900ABB5-FC44-4903-88D8-49FB8424B816}"/>
              </a:ext>
            </a:extLst>
          </p:cNvPr>
          <p:cNvSpPr/>
          <p:nvPr/>
        </p:nvSpPr>
        <p:spPr>
          <a:xfrm rot="5400000">
            <a:off x="5803780" y="3549682"/>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16" name="Isosceles Triangle 15">
            <a:extLst>
              <a:ext uri="{FF2B5EF4-FFF2-40B4-BE49-F238E27FC236}">
                <a16:creationId xmlns:a16="http://schemas.microsoft.com/office/drawing/2014/main" id="{A48CDC63-69B6-44DF-9FA6-3A5E39723923}"/>
              </a:ext>
            </a:extLst>
          </p:cNvPr>
          <p:cNvSpPr/>
          <p:nvPr/>
        </p:nvSpPr>
        <p:spPr>
          <a:xfrm rot="16200000">
            <a:off x="2075623" y="3552079"/>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17" name="Diamond 16">
            <a:extLst>
              <a:ext uri="{FF2B5EF4-FFF2-40B4-BE49-F238E27FC236}">
                <a16:creationId xmlns:a16="http://schemas.microsoft.com/office/drawing/2014/main" id="{45492E17-D16B-47A3-913E-7C79495CA09D}"/>
              </a:ext>
            </a:extLst>
          </p:cNvPr>
          <p:cNvSpPr/>
          <p:nvPr/>
        </p:nvSpPr>
        <p:spPr>
          <a:xfrm>
            <a:off x="4419600" y="3614556"/>
            <a:ext cx="864393" cy="1699789"/>
          </a:xfrm>
          <a:prstGeom prst="diamon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B</a:t>
            </a:r>
          </a:p>
        </p:txBody>
      </p:sp>
      <p:sp>
        <p:nvSpPr>
          <p:cNvPr id="22" name="Rectangle 21">
            <a:extLst>
              <a:ext uri="{FF2B5EF4-FFF2-40B4-BE49-F238E27FC236}">
                <a16:creationId xmlns:a16="http://schemas.microsoft.com/office/drawing/2014/main" id="{021EE0BD-CC14-4EE9-A190-26041477FD4C}"/>
              </a:ext>
            </a:extLst>
          </p:cNvPr>
          <p:cNvSpPr/>
          <p:nvPr/>
        </p:nvSpPr>
        <p:spPr>
          <a:xfrm>
            <a:off x="2267505" y="4042163"/>
            <a:ext cx="1294387" cy="84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entury Gothic" panose="020B0502020202020204" pitchFamily="34" charset="0"/>
              </a:rPr>
              <a:t>A</a:t>
            </a:r>
          </a:p>
        </p:txBody>
      </p:sp>
      <p:sp>
        <p:nvSpPr>
          <p:cNvPr id="23" name="Oval 22">
            <a:extLst>
              <a:ext uri="{FF2B5EF4-FFF2-40B4-BE49-F238E27FC236}">
                <a16:creationId xmlns:a16="http://schemas.microsoft.com/office/drawing/2014/main" id="{C4979212-8D68-450F-94EB-21BA4D640C00}"/>
              </a:ext>
            </a:extLst>
          </p:cNvPr>
          <p:cNvSpPr/>
          <p:nvPr/>
        </p:nvSpPr>
        <p:spPr>
          <a:xfrm>
            <a:off x="2213505" y="3998641"/>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138A7472-18B1-43AF-ADF8-8A81C331C402}"/>
              </a:ext>
            </a:extLst>
          </p:cNvPr>
          <p:cNvSpPr/>
          <p:nvPr/>
        </p:nvSpPr>
        <p:spPr>
          <a:xfrm>
            <a:off x="2209818" y="4827285"/>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265796F0-E741-42F3-B2FA-966CA2AF3503}"/>
              </a:ext>
            </a:extLst>
          </p:cNvPr>
          <p:cNvSpPr/>
          <p:nvPr/>
        </p:nvSpPr>
        <p:spPr>
          <a:xfrm>
            <a:off x="3507892" y="4837763"/>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A8F78D-6B34-4408-BBCA-BD4DE0A8AD30}"/>
              </a:ext>
            </a:extLst>
          </p:cNvPr>
          <p:cNvSpPr/>
          <p:nvPr/>
        </p:nvSpPr>
        <p:spPr>
          <a:xfrm>
            <a:off x="3507892" y="3988163"/>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EEBB4135-86C9-4D4D-8CB8-6D5480566192}"/>
              </a:ext>
            </a:extLst>
          </p:cNvPr>
          <p:cNvSpPr/>
          <p:nvPr/>
        </p:nvSpPr>
        <p:spPr>
          <a:xfrm>
            <a:off x="4796975" y="3551792"/>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49A4F8A4-DDB9-435C-A962-5E55EC7511FA}"/>
              </a:ext>
            </a:extLst>
          </p:cNvPr>
          <p:cNvSpPr/>
          <p:nvPr/>
        </p:nvSpPr>
        <p:spPr>
          <a:xfrm>
            <a:off x="4365600" y="4410450"/>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6D352DEE-B315-4452-9ADB-20E47323838E}"/>
              </a:ext>
            </a:extLst>
          </p:cNvPr>
          <p:cNvSpPr/>
          <p:nvPr/>
        </p:nvSpPr>
        <p:spPr>
          <a:xfrm>
            <a:off x="5233342" y="4410806"/>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D0DA384-1534-4AF0-9887-15FEE6C8A5A4}"/>
              </a:ext>
            </a:extLst>
          </p:cNvPr>
          <p:cNvSpPr/>
          <p:nvPr/>
        </p:nvSpPr>
        <p:spPr>
          <a:xfrm>
            <a:off x="4796975" y="5257568"/>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Table 32">
            <a:extLst>
              <a:ext uri="{FF2B5EF4-FFF2-40B4-BE49-F238E27FC236}">
                <a16:creationId xmlns:a16="http://schemas.microsoft.com/office/drawing/2014/main" id="{00204EC6-15BA-407F-88F6-FC699724C91A}"/>
              </a:ext>
            </a:extLst>
          </p:cNvPr>
          <p:cNvGraphicFramePr>
            <a:graphicFrameLocks noGrp="1"/>
          </p:cNvGraphicFramePr>
          <p:nvPr>
            <p:extLst>
              <p:ext uri="{D42A27DB-BD31-4B8C-83A1-F6EECF244321}">
                <p14:modId xmlns:p14="http://schemas.microsoft.com/office/powerpoint/2010/main" val="2881554802"/>
              </p:ext>
            </p:extLst>
          </p:nvPr>
        </p:nvGraphicFramePr>
        <p:xfrm>
          <a:off x="6972451" y="1498515"/>
          <a:ext cx="1161632" cy="2092295"/>
        </p:xfrm>
        <a:graphic>
          <a:graphicData uri="http://schemas.openxmlformats.org/drawingml/2006/table">
            <a:tbl>
              <a:tblPr firstRow="1" bandRow="1">
                <a:tableStyleId>{5940675A-B579-460E-94D1-54222C63F5DA}</a:tableStyleId>
              </a:tblPr>
              <a:tblGrid>
                <a:gridCol w="1161632">
                  <a:extLst>
                    <a:ext uri="{9D8B030D-6E8A-4147-A177-3AD203B41FA5}">
                      <a16:colId xmlns:a16="http://schemas.microsoft.com/office/drawing/2014/main" val="667756803"/>
                    </a:ext>
                  </a:extLst>
                </a:gridCol>
              </a:tblGrid>
              <a:tr h="418459">
                <a:tc>
                  <a:txBody>
                    <a:bodyPr/>
                    <a:lstStyle/>
                    <a:p>
                      <a:pPr algn="ctr"/>
                      <a:r>
                        <a:rPr lang="en-GB" sz="2200" b="1" dirty="0">
                          <a:solidFill>
                            <a:srgbClr val="FF0000"/>
                          </a:solidFill>
                          <a:latin typeface="Century Gothic" panose="020B0502020202020204" pitchFamily="34" charset="0"/>
                        </a:rPr>
                        <a:t>A</a:t>
                      </a:r>
                    </a:p>
                  </a:txBody>
                  <a:tcPr marL="0" marR="0"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8517479"/>
                  </a:ext>
                </a:extLst>
              </a:tr>
              <a:tr h="418459">
                <a:tc>
                  <a:txBody>
                    <a:bodyPr/>
                    <a:lstStyle/>
                    <a:p>
                      <a:pPr algn="ctr"/>
                      <a:r>
                        <a:rPr lang="en-GB" sz="2200" b="1" dirty="0">
                          <a:latin typeface="Century Gothic" panose="020B0502020202020204" pitchFamily="34" charset="0"/>
                        </a:rPr>
                        <a:t> (-4, -1)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3360126"/>
                  </a:ext>
                </a:extLst>
              </a:tr>
              <a:tr h="41845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rPr>
                        <a:t>(-1, -1)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074543"/>
                  </a:ext>
                </a:extLst>
              </a:tr>
              <a:tr h="41845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rPr>
                        <a:t>(-4, -3)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9813386"/>
                  </a:ext>
                </a:extLst>
              </a:tr>
              <a:tr h="41845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rPr>
                        <a:t> (-1, -3)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8516696"/>
                  </a:ext>
                </a:extLst>
              </a:tr>
            </a:tbl>
          </a:graphicData>
        </a:graphic>
      </p:graphicFrame>
      <p:graphicFrame>
        <p:nvGraphicFramePr>
          <p:cNvPr id="39" name="Table 38">
            <a:extLst>
              <a:ext uri="{FF2B5EF4-FFF2-40B4-BE49-F238E27FC236}">
                <a16:creationId xmlns:a16="http://schemas.microsoft.com/office/drawing/2014/main" id="{96593E5C-717C-4AC7-9A8E-EFB667E624AA}"/>
              </a:ext>
            </a:extLst>
          </p:cNvPr>
          <p:cNvGraphicFramePr>
            <a:graphicFrameLocks noGrp="1"/>
          </p:cNvGraphicFramePr>
          <p:nvPr>
            <p:extLst>
              <p:ext uri="{D42A27DB-BD31-4B8C-83A1-F6EECF244321}">
                <p14:modId xmlns:p14="http://schemas.microsoft.com/office/powerpoint/2010/main" val="846423327"/>
              </p:ext>
            </p:extLst>
          </p:nvPr>
        </p:nvGraphicFramePr>
        <p:xfrm>
          <a:off x="6972451" y="4042163"/>
          <a:ext cx="1161632" cy="2092295"/>
        </p:xfrm>
        <a:graphic>
          <a:graphicData uri="http://schemas.openxmlformats.org/drawingml/2006/table">
            <a:tbl>
              <a:tblPr firstRow="1" bandRow="1">
                <a:tableStyleId>{5940675A-B579-460E-94D1-54222C63F5DA}</a:tableStyleId>
              </a:tblPr>
              <a:tblGrid>
                <a:gridCol w="1161632">
                  <a:extLst>
                    <a:ext uri="{9D8B030D-6E8A-4147-A177-3AD203B41FA5}">
                      <a16:colId xmlns:a16="http://schemas.microsoft.com/office/drawing/2014/main" val="667756803"/>
                    </a:ext>
                  </a:extLst>
                </a:gridCol>
              </a:tblGrid>
              <a:tr h="418459">
                <a:tc>
                  <a:txBody>
                    <a:bodyPr/>
                    <a:lstStyle/>
                    <a:p>
                      <a:pPr algn="ctr"/>
                      <a:r>
                        <a:rPr lang="en-GB" sz="2200" b="1" dirty="0">
                          <a:solidFill>
                            <a:srgbClr val="FF0000"/>
                          </a:solidFill>
                          <a:latin typeface="Century Gothic" panose="020B0502020202020204" pitchFamily="34" charset="0"/>
                        </a:rPr>
                        <a:t>B</a:t>
                      </a:r>
                    </a:p>
                  </a:txBody>
                  <a:tcPr marL="0" marR="0"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1376718"/>
                  </a:ext>
                </a:extLst>
              </a:tr>
              <a:tr h="418459">
                <a:tc>
                  <a:txBody>
                    <a:bodyPr/>
                    <a:lstStyle/>
                    <a:p>
                      <a:pPr algn="ctr"/>
                      <a:r>
                        <a:rPr lang="en-GB" sz="2200" b="1" dirty="0">
                          <a:latin typeface="Century Gothic" panose="020B0502020202020204" pitchFamily="34" charset="0"/>
                        </a:rPr>
                        <a:t> (2, 0)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3360126"/>
                  </a:ext>
                </a:extLst>
              </a:tr>
              <a:tr h="41845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rPr>
                        <a:t>(1, -2)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074543"/>
                  </a:ext>
                </a:extLst>
              </a:tr>
              <a:tr h="41845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rPr>
                        <a:t>(2, -4)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9813386"/>
                  </a:ext>
                </a:extLst>
              </a:tr>
              <a:tr h="41845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200" b="1" dirty="0">
                          <a:latin typeface="Century Gothic" panose="020B0502020202020204" pitchFamily="34" charset="0"/>
                        </a:rPr>
                        <a:t> (3, -2)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8516696"/>
                  </a:ext>
                </a:extLst>
              </a:tr>
            </a:tbl>
          </a:graphicData>
        </a:graphic>
      </p:graphicFrame>
      <p:grpSp>
        <p:nvGrpSpPr>
          <p:cNvPr id="27" name="Group 26">
            <a:extLst>
              <a:ext uri="{FF2B5EF4-FFF2-40B4-BE49-F238E27FC236}">
                <a16:creationId xmlns:a16="http://schemas.microsoft.com/office/drawing/2014/main" id="{FFF051D1-291D-4C98-8B44-F4FEE6D1BBAA}"/>
              </a:ext>
            </a:extLst>
          </p:cNvPr>
          <p:cNvGrpSpPr/>
          <p:nvPr/>
        </p:nvGrpSpPr>
        <p:grpSpPr>
          <a:xfrm>
            <a:off x="59531" y="6454317"/>
            <a:ext cx="1238534" cy="403683"/>
            <a:chOff x="68077" y="6454317"/>
            <a:chExt cx="1238534" cy="403683"/>
          </a:xfrm>
        </p:grpSpPr>
        <p:sp>
          <p:nvSpPr>
            <p:cNvPr id="28" name="TextBox 8">
              <a:extLst>
                <a:ext uri="{FF2B5EF4-FFF2-40B4-BE49-F238E27FC236}">
                  <a16:creationId xmlns:a16="http://schemas.microsoft.com/office/drawing/2014/main" id="{21BACF2C-DB3C-43A0-9CCF-D9E630C91CF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40" name="Picture 39" descr="A close up of a sign&#10;&#10;Description generated with high confidence">
              <a:extLst>
                <a:ext uri="{FF2B5EF4-FFF2-40B4-BE49-F238E27FC236}">
                  <a16:creationId xmlns:a16="http://schemas.microsoft.com/office/drawing/2014/main" id="{8955DD4B-764C-4793-8107-098F08D0A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41" name="TextBox 40">
            <a:extLst>
              <a:ext uri="{FF2B5EF4-FFF2-40B4-BE49-F238E27FC236}">
                <a16:creationId xmlns:a16="http://schemas.microsoft.com/office/drawing/2014/main" id="{EFD9D083-4E00-4715-A693-314F61E56632}"/>
              </a:ext>
            </a:extLst>
          </p:cNvPr>
          <p:cNvSpPr txBox="1"/>
          <p:nvPr/>
        </p:nvSpPr>
        <p:spPr>
          <a:xfrm>
            <a:off x="8329152" y="6059138"/>
            <a:ext cx="540000" cy="276999"/>
          </a:xfrm>
          <a:prstGeom prst="rect">
            <a:avLst/>
          </a:prstGeom>
          <a:noFill/>
        </p:spPr>
        <p:txBody>
          <a:bodyPr wrap="square" rtlCol="0">
            <a:sp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2540930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George thinks that the coordinates below make a kite. Is he correct? Explain why.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17" name="Table 16">
            <a:extLst>
              <a:ext uri="{FF2B5EF4-FFF2-40B4-BE49-F238E27FC236}">
                <a16:creationId xmlns:a16="http://schemas.microsoft.com/office/drawing/2014/main" id="{CD635644-31DC-4196-A2DE-D7F898970591}"/>
              </a:ext>
            </a:extLst>
          </p:cNvPr>
          <p:cNvGraphicFramePr>
            <a:graphicFrameLocks noGrp="1"/>
          </p:cNvGraphicFramePr>
          <p:nvPr>
            <p:extLst>
              <p:ext uri="{D42A27DB-BD31-4B8C-83A1-F6EECF244321}">
                <p14:modId xmlns:p14="http://schemas.microsoft.com/office/powerpoint/2010/main" val="3673143307"/>
              </p:ext>
            </p:extLst>
          </p:nvPr>
        </p:nvGraphicFramePr>
        <p:xfrm>
          <a:off x="908872" y="1658260"/>
          <a:ext cx="4320000" cy="4320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335843752"/>
                    </a:ext>
                  </a:extLst>
                </a:gridCol>
                <a:gridCol w="432000">
                  <a:extLst>
                    <a:ext uri="{9D8B030D-6E8A-4147-A177-3AD203B41FA5}">
                      <a16:colId xmlns:a16="http://schemas.microsoft.com/office/drawing/2014/main" val="3099357560"/>
                    </a:ext>
                  </a:extLst>
                </a:gridCol>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432000">
                  <a:extLst>
                    <a:ext uri="{9D8B030D-6E8A-4147-A177-3AD203B41FA5}">
                      <a16:colId xmlns:a16="http://schemas.microsoft.com/office/drawing/2014/main" val="2876895880"/>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tblGrid>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94182392"/>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1421522"/>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600" b="1" dirty="0">
                          <a:solidFill>
                            <a:srgbClr val="FF0000"/>
                          </a:solidFill>
                        </a:rPr>
                        <a:t> </a:t>
                      </a:r>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graphicFrame>
        <p:nvGraphicFramePr>
          <p:cNvPr id="21" name="Table 20">
            <a:extLst>
              <a:ext uri="{FF2B5EF4-FFF2-40B4-BE49-F238E27FC236}">
                <a16:creationId xmlns:a16="http://schemas.microsoft.com/office/drawing/2014/main" id="{9C2AD10D-E748-4B46-9847-105A8A208BA6}"/>
              </a:ext>
            </a:extLst>
          </p:cNvPr>
          <p:cNvGraphicFramePr>
            <a:graphicFrameLocks noGrp="1"/>
          </p:cNvGraphicFramePr>
          <p:nvPr>
            <p:extLst>
              <p:ext uri="{D42A27DB-BD31-4B8C-83A1-F6EECF244321}">
                <p14:modId xmlns:p14="http://schemas.microsoft.com/office/powerpoint/2010/main" val="470583085"/>
              </p:ext>
            </p:extLst>
          </p:nvPr>
        </p:nvGraphicFramePr>
        <p:xfrm>
          <a:off x="2844774" y="1442260"/>
          <a:ext cx="224098" cy="4752000"/>
        </p:xfrm>
        <a:graphic>
          <a:graphicData uri="http://schemas.openxmlformats.org/drawingml/2006/table">
            <a:tbl>
              <a:tblPr firstRow="1" bandRow="1">
                <a:tableStyleId>{5940675A-B579-460E-94D1-54222C63F5DA}</a:tableStyleId>
              </a:tblPr>
              <a:tblGrid>
                <a:gridCol w="224098">
                  <a:extLst>
                    <a:ext uri="{9D8B030D-6E8A-4147-A177-3AD203B41FA5}">
                      <a16:colId xmlns:a16="http://schemas.microsoft.com/office/drawing/2014/main" val="2861950421"/>
                    </a:ext>
                  </a:extLst>
                </a:gridCol>
              </a:tblGrid>
              <a:tr h="432000">
                <a:tc>
                  <a:txBody>
                    <a:bodyPr/>
                    <a:lstStyle/>
                    <a:p>
                      <a:pPr algn="r"/>
                      <a:r>
                        <a:rPr lang="en-GB" sz="1300" b="1" dirty="0">
                          <a:latin typeface="Century Gothic" panose="020B0502020202020204" pitchFamily="34" charset="0"/>
                        </a:rPr>
                        <a:t>5</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7925184"/>
                  </a:ext>
                </a:extLst>
              </a:tr>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649052"/>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432000">
                <a:tc>
                  <a:txBody>
                    <a:bodyPr/>
                    <a:lstStyle/>
                    <a:p>
                      <a:pPr algn="r"/>
                      <a:endParaRPr lang="en-GB" sz="1300" b="1" dirty="0">
                        <a:latin typeface="Century Gothic" panose="020B0502020202020204" pitchFamily="34" charset="0"/>
                      </a:endParaRP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432000">
                <a:tc>
                  <a:txBody>
                    <a:bodyPr/>
                    <a:lstStyle/>
                    <a:p>
                      <a:pPr algn="r"/>
                      <a:r>
                        <a:rPr lang="en-GB" sz="1300" b="1" dirty="0">
                          <a:latin typeface="Century Gothic" panose="020B0502020202020204" pitchFamily="34" charset="0"/>
                        </a:rPr>
                        <a:t>-5</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381920"/>
                  </a:ext>
                </a:extLst>
              </a:tr>
            </a:tbl>
          </a:graphicData>
        </a:graphic>
      </p:graphicFrame>
      <p:sp>
        <p:nvSpPr>
          <p:cNvPr id="22" name="Isosceles Triangle 21">
            <a:extLst>
              <a:ext uri="{FF2B5EF4-FFF2-40B4-BE49-F238E27FC236}">
                <a16:creationId xmlns:a16="http://schemas.microsoft.com/office/drawing/2014/main" id="{D12E2AD2-3644-4318-8D77-5AEFE94C86C1}"/>
              </a:ext>
            </a:extLst>
          </p:cNvPr>
          <p:cNvSpPr/>
          <p:nvPr/>
        </p:nvSpPr>
        <p:spPr>
          <a:xfrm>
            <a:off x="3022303" y="1391200"/>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3" name="Isosceles Triangle 22">
            <a:extLst>
              <a:ext uri="{FF2B5EF4-FFF2-40B4-BE49-F238E27FC236}">
                <a16:creationId xmlns:a16="http://schemas.microsoft.com/office/drawing/2014/main" id="{E09FDF72-6FD2-4272-8FE3-70E31EC53AAD}"/>
              </a:ext>
            </a:extLst>
          </p:cNvPr>
          <p:cNvSpPr/>
          <p:nvPr/>
        </p:nvSpPr>
        <p:spPr>
          <a:xfrm flipV="1">
            <a:off x="3015026" y="6081929"/>
            <a:ext cx="107689" cy="11233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5" name="Isosceles Triangle 24">
            <a:extLst>
              <a:ext uri="{FF2B5EF4-FFF2-40B4-BE49-F238E27FC236}">
                <a16:creationId xmlns:a16="http://schemas.microsoft.com/office/drawing/2014/main" id="{F1C8CF68-0746-465A-8DE9-87795DE1936D}"/>
              </a:ext>
            </a:extLst>
          </p:cNvPr>
          <p:cNvSpPr/>
          <p:nvPr/>
        </p:nvSpPr>
        <p:spPr>
          <a:xfrm rot="16200000">
            <a:off x="735999" y="3767199"/>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graphicFrame>
        <p:nvGraphicFramePr>
          <p:cNvPr id="34" name="Table 33">
            <a:extLst>
              <a:ext uri="{FF2B5EF4-FFF2-40B4-BE49-F238E27FC236}">
                <a16:creationId xmlns:a16="http://schemas.microsoft.com/office/drawing/2014/main" id="{E01D90B7-4257-4DB4-B16A-4261B8F16454}"/>
              </a:ext>
            </a:extLst>
          </p:cNvPr>
          <p:cNvGraphicFramePr>
            <a:graphicFrameLocks noGrp="1"/>
          </p:cNvGraphicFramePr>
          <p:nvPr>
            <p:extLst>
              <p:ext uri="{D42A27DB-BD31-4B8C-83A1-F6EECF244321}">
                <p14:modId xmlns:p14="http://schemas.microsoft.com/office/powerpoint/2010/main" val="4286019244"/>
              </p:ext>
            </p:extLst>
          </p:nvPr>
        </p:nvGraphicFramePr>
        <p:xfrm>
          <a:off x="798337" y="3817064"/>
          <a:ext cx="4647159" cy="1981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3206972075"/>
                    </a:ext>
                  </a:extLst>
                </a:gridCol>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111159">
                  <a:extLst>
                    <a:ext uri="{9D8B030D-6E8A-4147-A177-3AD203B41FA5}">
                      <a16:colId xmlns:a16="http://schemas.microsoft.com/office/drawing/2014/main" val="2876895880"/>
                    </a:ext>
                  </a:extLst>
                </a:gridCol>
                <a:gridCol w="216000">
                  <a:extLst>
                    <a:ext uri="{9D8B030D-6E8A-4147-A177-3AD203B41FA5}">
                      <a16:colId xmlns:a16="http://schemas.microsoft.com/office/drawing/2014/main" val="2640140831"/>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gridCol w="432000">
                  <a:extLst>
                    <a:ext uri="{9D8B030D-6E8A-4147-A177-3AD203B41FA5}">
                      <a16:colId xmlns:a16="http://schemas.microsoft.com/office/drawing/2014/main" val="1695185005"/>
                    </a:ext>
                  </a:extLst>
                </a:gridCol>
                <a:gridCol w="432000">
                  <a:extLst>
                    <a:ext uri="{9D8B030D-6E8A-4147-A177-3AD203B41FA5}">
                      <a16:colId xmlns:a16="http://schemas.microsoft.com/office/drawing/2014/main" val="2885753920"/>
                    </a:ext>
                  </a:extLst>
                </a:gridCol>
              </a:tblGrid>
              <a:tr h="167445">
                <a:tc>
                  <a:txBody>
                    <a:bodyPr/>
                    <a:lstStyle/>
                    <a:p>
                      <a:pPr algn="l"/>
                      <a:r>
                        <a:rPr lang="en-GB" sz="13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35" name="Isosceles Triangle 34">
            <a:extLst>
              <a:ext uri="{FF2B5EF4-FFF2-40B4-BE49-F238E27FC236}">
                <a16:creationId xmlns:a16="http://schemas.microsoft.com/office/drawing/2014/main" id="{3D07B7EF-9D0B-47BB-9439-461766798CB3}"/>
              </a:ext>
            </a:extLst>
          </p:cNvPr>
          <p:cNvSpPr/>
          <p:nvPr/>
        </p:nvSpPr>
        <p:spPr>
          <a:xfrm rot="5400000">
            <a:off x="5367291" y="3767200"/>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graphicFrame>
        <p:nvGraphicFramePr>
          <p:cNvPr id="60" name="Table 59">
            <a:extLst>
              <a:ext uri="{FF2B5EF4-FFF2-40B4-BE49-F238E27FC236}">
                <a16:creationId xmlns:a16="http://schemas.microsoft.com/office/drawing/2014/main" id="{F239B79E-C19E-4EC3-8556-4D290D5E3285}"/>
              </a:ext>
            </a:extLst>
          </p:cNvPr>
          <p:cNvGraphicFramePr>
            <a:graphicFrameLocks noGrp="1"/>
          </p:cNvGraphicFramePr>
          <p:nvPr>
            <p:extLst>
              <p:ext uri="{D42A27DB-BD31-4B8C-83A1-F6EECF244321}">
                <p14:modId xmlns:p14="http://schemas.microsoft.com/office/powerpoint/2010/main" val="982489135"/>
              </p:ext>
            </p:extLst>
          </p:nvPr>
        </p:nvGraphicFramePr>
        <p:xfrm>
          <a:off x="6471687" y="1583829"/>
          <a:ext cx="1302107" cy="1981782"/>
        </p:xfrm>
        <a:graphic>
          <a:graphicData uri="http://schemas.openxmlformats.org/drawingml/2006/table">
            <a:tbl>
              <a:tblPr firstRow="1" bandRow="1">
                <a:tableStyleId>{5940675A-B579-460E-94D1-54222C63F5DA}</a:tableStyleId>
              </a:tblPr>
              <a:tblGrid>
                <a:gridCol w="1302107">
                  <a:extLst>
                    <a:ext uri="{9D8B030D-6E8A-4147-A177-3AD203B41FA5}">
                      <a16:colId xmlns:a16="http://schemas.microsoft.com/office/drawing/2014/main" val="2134803211"/>
                    </a:ext>
                  </a:extLst>
                </a:gridCol>
              </a:tblGrid>
              <a:tr h="472767">
                <a:tc>
                  <a:txBody>
                    <a:bodyPr/>
                    <a:lstStyle/>
                    <a:p>
                      <a:pPr algn="ctr"/>
                      <a:r>
                        <a:rPr lang="en-GB" sz="2200" b="1" dirty="0">
                          <a:solidFill>
                            <a:schemeClr val="tx1"/>
                          </a:solidFill>
                          <a:latin typeface="Century Gothic" panose="020B0502020202020204" pitchFamily="34" charset="0"/>
                        </a:rPr>
                        <a:t>(-4, 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0181398"/>
                  </a:ext>
                </a:extLst>
              </a:tr>
              <a:tr h="503005">
                <a:tc>
                  <a:txBody>
                    <a:bodyPr/>
                    <a:lstStyle/>
                    <a:p>
                      <a:pPr algn="ctr"/>
                      <a:r>
                        <a:rPr lang="en-GB" sz="2200" b="1" dirty="0">
                          <a:solidFill>
                            <a:schemeClr val="tx1"/>
                          </a:solidFill>
                          <a:latin typeface="Century Gothic" panose="020B0502020202020204" pitchFamily="34" charset="0"/>
                        </a:rPr>
                        <a:t>(-3, 2)</a:t>
                      </a:r>
                    </a:p>
                  </a:txBody>
                  <a:tcPr marL="167668" marR="167668" marT="83834" marB="83834"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0042397"/>
                  </a:ext>
                </a:extLst>
              </a:tr>
              <a:tr h="503005">
                <a:tc>
                  <a:txBody>
                    <a:bodyPr/>
                    <a:lstStyle/>
                    <a:p>
                      <a:pPr algn="ctr"/>
                      <a:r>
                        <a:rPr lang="en-GB" sz="2200" b="1" dirty="0">
                          <a:solidFill>
                            <a:schemeClr val="tx1"/>
                          </a:solidFill>
                          <a:latin typeface="Century Gothic" panose="020B0502020202020204" pitchFamily="34" charset="0"/>
                        </a:rPr>
                        <a:t>(-2, 1)</a:t>
                      </a:r>
                    </a:p>
                  </a:txBody>
                  <a:tcPr marL="167668" marR="167668" marT="83834" marB="83834"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91455132"/>
                  </a:ext>
                </a:extLst>
              </a:tr>
              <a:tr h="503005">
                <a:tc>
                  <a:txBody>
                    <a:bodyPr/>
                    <a:lstStyle/>
                    <a:p>
                      <a:pPr algn="ctr"/>
                      <a:r>
                        <a:rPr lang="en-GB" sz="2200" b="1" dirty="0">
                          <a:solidFill>
                            <a:schemeClr val="tx1"/>
                          </a:solidFill>
                          <a:latin typeface="Century Gothic" panose="020B0502020202020204" pitchFamily="34" charset="0"/>
                        </a:rPr>
                        <a:t>(-3, 0)</a:t>
                      </a:r>
                    </a:p>
                  </a:txBody>
                  <a:tcPr marL="167668" marR="167668" marT="83834" marB="8383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686964"/>
                  </a:ext>
                </a:extLst>
              </a:tr>
            </a:tbl>
          </a:graphicData>
        </a:graphic>
      </p:graphicFrame>
      <p:grpSp>
        <p:nvGrpSpPr>
          <p:cNvPr id="14" name="Group 13">
            <a:extLst>
              <a:ext uri="{FF2B5EF4-FFF2-40B4-BE49-F238E27FC236}">
                <a16:creationId xmlns:a16="http://schemas.microsoft.com/office/drawing/2014/main" id="{548ED2A5-3E5E-4DFD-8764-2C2ADE75D261}"/>
              </a:ext>
            </a:extLst>
          </p:cNvPr>
          <p:cNvGrpSpPr/>
          <p:nvPr/>
        </p:nvGrpSpPr>
        <p:grpSpPr>
          <a:xfrm>
            <a:off x="59531" y="6454317"/>
            <a:ext cx="1238534" cy="403683"/>
            <a:chOff x="68077" y="6454317"/>
            <a:chExt cx="1238534" cy="403683"/>
          </a:xfrm>
        </p:grpSpPr>
        <p:sp>
          <p:nvSpPr>
            <p:cNvPr id="15" name="TextBox 8">
              <a:extLst>
                <a:ext uri="{FF2B5EF4-FFF2-40B4-BE49-F238E27FC236}">
                  <a16:creationId xmlns:a16="http://schemas.microsoft.com/office/drawing/2014/main" id="{56719AB8-E026-4521-9F73-1216DAF0D0A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6" name="Picture 15" descr="A close up of a sign&#10;&#10;Description generated with high confidence">
              <a:extLst>
                <a:ext uri="{FF2B5EF4-FFF2-40B4-BE49-F238E27FC236}">
                  <a16:creationId xmlns:a16="http://schemas.microsoft.com/office/drawing/2014/main" id="{C7BBD812-EB3E-4EC7-BAAB-A823B8F64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0" name="TextBox 19">
            <a:extLst>
              <a:ext uri="{FF2B5EF4-FFF2-40B4-BE49-F238E27FC236}">
                <a16:creationId xmlns:a16="http://schemas.microsoft.com/office/drawing/2014/main" id="{50A2366E-038C-4006-BD5F-CA3719DC1A9E}"/>
              </a:ext>
            </a:extLst>
          </p:cNvPr>
          <p:cNvSpPr txBox="1"/>
          <p:nvPr/>
        </p:nvSpPr>
        <p:spPr>
          <a:xfrm>
            <a:off x="8329152" y="6059138"/>
            <a:ext cx="540000" cy="276999"/>
          </a:xfrm>
          <a:prstGeom prst="rect">
            <a:avLst/>
          </a:prstGeom>
          <a:noFill/>
        </p:spPr>
        <p:txBody>
          <a:bodyPr wrap="square" rtlCol="0">
            <a:sp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636014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George thinks that the coordinates below make a kite. Is he correct? Explain why.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17" name="Table 16">
            <a:extLst>
              <a:ext uri="{FF2B5EF4-FFF2-40B4-BE49-F238E27FC236}">
                <a16:creationId xmlns:a16="http://schemas.microsoft.com/office/drawing/2014/main" id="{CD635644-31DC-4196-A2DE-D7F898970591}"/>
              </a:ext>
            </a:extLst>
          </p:cNvPr>
          <p:cNvGraphicFramePr>
            <a:graphicFrameLocks noGrp="1"/>
          </p:cNvGraphicFramePr>
          <p:nvPr>
            <p:extLst/>
          </p:nvPr>
        </p:nvGraphicFramePr>
        <p:xfrm>
          <a:off x="908872" y="1658260"/>
          <a:ext cx="4320000" cy="4320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335843752"/>
                    </a:ext>
                  </a:extLst>
                </a:gridCol>
                <a:gridCol w="432000">
                  <a:extLst>
                    <a:ext uri="{9D8B030D-6E8A-4147-A177-3AD203B41FA5}">
                      <a16:colId xmlns:a16="http://schemas.microsoft.com/office/drawing/2014/main" val="3099357560"/>
                    </a:ext>
                  </a:extLst>
                </a:gridCol>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432000">
                  <a:extLst>
                    <a:ext uri="{9D8B030D-6E8A-4147-A177-3AD203B41FA5}">
                      <a16:colId xmlns:a16="http://schemas.microsoft.com/office/drawing/2014/main" val="2876895880"/>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tblGrid>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94182392"/>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1421522"/>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600" b="1" dirty="0">
                          <a:solidFill>
                            <a:srgbClr val="FF0000"/>
                          </a:solidFill>
                        </a:rPr>
                        <a:t> </a:t>
                      </a:r>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graphicFrame>
        <p:nvGraphicFramePr>
          <p:cNvPr id="21" name="Table 20">
            <a:extLst>
              <a:ext uri="{FF2B5EF4-FFF2-40B4-BE49-F238E27FC236}">
                <a16:creationId xmlns:a16="http://schemas.microsoft.com/office/drawing/2014/main" id="{9C2AD10D-E748-4B46-9847-105A8A208BA6}"/>
              </a:ext>
            </a:extLst>
          </p:cNvPr>
          <p:cNvGraphicFramePr>
            <a:graphicFrameLocks noGrp="1"/>
          </p:cNvGraphicFramePr>
          <p:nvPr>
            <p:extLst/>
          </p:nvPr>
        </p:nvGraphicFramePr>
        <p:xfrm>
          <a:off x="2844774" y="1442260"/>
          <a:ext cx="224098" cy="4752000"/>
        </p:xfrm>
        <a:graphic>
          <a:graphicData uri="http://schemas.openxmlformats.org/drawingml/2006/table">
            <a:tbl>
              <a:tblPr firstRow="1" bandRow="1">
                <a:tableStyleId>{5940675A-B579-460E-94D1-54222C63F5DA}</a:tableStyleId>
              </a:tblPr>
              <a:tblGrid>
                <a:gridCol w="224098">
                  <a:extLst>
                    <a:ext uri="{9D8B030D-6E8A-4147-A177-3AD203B41FA5}">
                      <a16:colId xmlns:a16="http://schemas.microsoft.com/office/drawing/2014/main" val="2861950421"/>
                    </a:ext>
                  </a:extLst>
                </a:gridCol>
              </a:tblGrid>
              <a:tr h="432000">
                <a:tc>
                  <a:txBody>
                    <a:bodyPr/>
                    <a:lstStyle/>
                    <a:p>
                      <a:pPr algn="r"/>
                      <a:r>
                        <a:rPr lang="en-GB" sz="1300" b="1" dirty="0">
                          <a:latin typeface="Century Gothic" panose="020B0502020202020204" pitchFamily="34" charset="0"/>
                        </a:rPr>
                        <a:t>5</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7925184"/>
                  </a:ext>
                </a:extLst>
              </a:tr>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649052"/>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432000">
                <a:tc>
                  <a:txBody>
                    <a:bodyPr/>
                    <a:lstStyle/>
                    <a:p>
                      <a:pPr algn="r"/>
                      <a:endParaRPr lang="en-GB" sz="1300" b="1" dirty="0">
                        <a:latin typeface="Century Gothic" panose="020B0502020202020204" pitchFamily="34" charset="0"/>
                      </a:endParaRP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432000">
                <a:tc>
                  <a:txBody>
                    <a:bodyPr/>
                    <a:lstStyle/>
                    <a:p>
                      <a:pPr algn="r"/>
                      <a:r>
                        <a:rPr lang="en-GB" sz="1300" b="1" dirty="0">
                          <a:latin typeface="Century Gothic" panose="020B0502020202020204" pitchFamily="34" charset="0"/>
                        </a:rPr>
                        <a:t>-5</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381920"/>
                  </a:ext>
                </a:extLst>
              </a:tr>
            </a:tbl>
          </a:graphicData>
        </a:graphic>
      </p:graphicFrame>
      <p:sp>
        <p:nvSpPr>
          <p:cNvPr id="22" name="Isosceles Triangle 21">
            <a:extLst>
              <a:ext uri="{FF2B5EF4-FFF2-40B4-BE49-F238E27FC236}">
                <a16:creationId xmlns:a16="http://schemas.microsoft.com/office/drawing/2014/main" id="{D12E2AD2-3644-4318-8D77-5AEFE94C86C1}"/>
              </a:ext>
            </a:extLst>
          </p:cNvPr>
          <p:cNvSpPr/>
          <p:nvPr/>
        </p:nvSpPr>
        <p:spPr>
          <a:xfrm>
            <a:off x="3022303" y="1391200"/>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3" name="Isosceles Triangle 22">
            <a:extLst>
              <a:ext uri="{FF2B5EF4-FFF2-40B4-BE49-F238E27FC236}">
                <a16:creationId xmlns:a16="http://schemas.microsoft.com/office/drawing/2014/main" id="{E09FDF72-6FD2-4272-8FE3-70E31EC53AAD}"/>
              </a:ext>
            </a:extLst>
          </p:cNvPr>
          <p:cNvSpPr/>
          <p:nvPr/>
        </p:nvSpPr>
        <p:spPr>
          <a:xfrm flipV="1">
            <a:off x="3015026" y="6081929"/>
            <a:ext cx="107689" cy="11233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5" name="Isosceles Triangle 24">
            <a:extLst>
              <a:ext uri="{FF2B5EF4-FFF2-40B4-BE49-F238E27FC236}">
                <a16:creationId xmlns:a16="http://schemas.microsoft.com/office/drawing/2014/main" id="{F1C8CF68-0746-465A-8DE9-87795DE1936D}"/>
              </a:ext>
            </a:extLst>
          </p:cNvPr>
          <p:cNvSpPr/>
          <p:nvPr/>
        </p:nvSpPr>
        <p:spPr>
          <a:xfrm rot="16200000">
            <a:off x="735999" y="3767199"/>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graphicFrame>
        <p:nvGraphicFramePr>
          <p:cNvPr id="34" name="Table 33">
            <a:extLst>
              <a:ext uri="{FF2B5EF4-FFF2-40B4-BE49-F238E27FC236}">
                <a16:creationId xmlns:a16="http://schemas.microsoft.com/office/drawing/2014/main" id="{E01D90B7-4257-4DB4-B16A-4261B8F16454}"/>
              </a:ext>
            </a:extLst>
          </p:cNvPr>
          <p:cNvGraphicFramePr>
            <a:graphicFrameLocks noGrp="1"/>
          </p:cNvGraphicFramePr>
          <p:nvPr>
            <p:extLst/>
          </p:nvPr>
        </p:nvGraphicFramePr>
        <p:xfrm>
          <a:off x="798337" y="3817064"/>
          <a:ext cx="4647159" cy="1981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3206972075"/>
                    </a:ext>
                  </a:extLst>
                </a:gridCol>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111159">
                  <a:extLst>
                    <a:ext uri="{9D8B030D-6E8A-4147-A177-3AD203B41FA5}">
                      <a16:colId xmlns:a16="http://schemas.microsoft.com/office/drawing/2014/main" val="2876895880"/>
                    </a:ext>
                  </a:extLst>
                </a:gridCol>
                <a:gridCol w="216000">
                  <a:extLst>
                    <a:ext uri="{9D8B030D-6E8A-4147-A177-3AD203B41FA5}">
                      <a16:colId xmlns:a16="http://schemas.microsoft.com/office/drawing/2014/main" val="2640140831"/>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gridCol w="432000">
                  <a:extLst>
                    <a:ext uri="{9D8B030D-6E8A-4147-A177-3AD203B41FA5}">
                      <a16:colId xmlns:a16="http://schemas.microsoft.com/office/drawing/2014/main" val="1695185005"/>
                    </a:ext>
                  </a:extLst>
                </a:gridCol>
                <a:gridCol w="432000">
                  <a:extLst>
                    <a:ext uri="{9D8B030D-6E8A-4147-A177-3AD203B41FA5}">
                      <a16:colId xmlns:a16="http://schemas.microsoft.com/office/drawing/2014/main" val="2885753920"/>
                    </a:ext>
                  </a:extLst>
                </a:gridCol>
              </a:tblGrid>
              <a:tr h="167445">
                <a:tc>
                  <a:txBody>
                    <a:bodyPr/>
                    <a:lstStyle/>
                    <a:p>
                      <a:pPr algn="l"/>
                      <a:r>
                        <a:rPr lang="en-GB" sz="13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35" name="Isosceles Triangle 34">
            <a:extLst>
              <a:ext uri="{FF2B5EF4-FFF2-40B4-BE49-F238E27FC236}">
                <a16:creationId xmlns:a16="http://schemas.microsoft.com/office/drawing/2014/main" id="{3D07B7EF-9D0B-47BB-9439-461766798CB3}"/>
              </a:ext>
            </a:extLst>
          </p:cNvPr>
          <p:cNvSpPr/>
          <p:nvPr/>
        </p:nvSpPr>
        <p:spPr>
          <a:xfrm rot="5400000">
            <a:off x="5367291" y="3767200"/>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graphicFrame>
        <p:nvGraphicFramePr>
          <p:cNvPr id="60" name="Table 59">
            <a:extLst>
              <a:ext uri="{FF2B5EF4-FFF2-40B4-BE49-F238E27FC236}">
                <a16:creationId xmlns:a16="http://schemas.microsoft.com/office/drawing/2014/main" id="{F239B79E-C19E-4EC3-8556-4D290D5E3285}"/>
              </a:ext>
            </a:extLst>
          </p:cNvPr>
          <p:cNvGraphicFramePr>
            <a:graphicFrameLocks noGrp="1"/>
          </p:cNvGraphicFramePr>
          <p:nvPr>
            <p:extLst>
              <p:ext uri="{D42A27DB-BD31-4B8C-83A1-F6EECF244321}">
                <p14:modId xmlns:p14="http://schemas.microsoft.com/office/powerpoint/2010/main" val="2271417140"/>
              </p:ext>
            </p:extLst>
          </p:nvPr>
        </p:nvGraphicFramePr>
        <p:xfrm>
          <a:off x="6471687" y="1583829"/>
          <a:ext cx="1302107" cy="1981782"/>
        </p:xfrm>
        <a:graphic>
          <a:graphicData uri="http://schemas.openxmlformats.org/drawingml/2006/table">
            <a:tbl>
              <a:tblPr firstRow="1" bandRow="1">
                <a:tableStyleId>{5940675A-B579-460E-94D1-54222C63F5DA}</a:tableStyleId>
              </a:tblPr>
              <a:tblGrid>
                <a:gridCol w="1302107">
                  <a:extLst>
                    <a:ext uri="{9D8B030D-6E8A-4147-A177-3AD203B41FA5}">
                      <a16:colId xmlns:a16="http://schemas.microsoft.com/office/drawing/2014/main" val="2134803211"/>
                    </a:ext>
                  </a:extLst>
                </a:gridCol>
              </a:tblGrid>
              <a:tr h="472767">
                <a:tc>
                  <a:txBody>
                    <a:bodyPr/>
                    <a:lstStyle/>
                    <a:p>
                      <a:pPr algn="ctr"/>
                      <a:r>
                        <a:rPr lang="en-GB" sz="2200" b="1" dirty="0">
                          <a:solidFill>
                            <a:schemeClr val="tx1"/>
                          </a:solidFill>
                          <a:latin typeface="Century Gothic" panose="020B0502020202020204" pitchFamily="34" charset="0"/>
                        </a:rPr>
                        <a:t>(-4, 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0181398"/>
                  </a:ext>
                </a:extLst>
              </a:tr>
              <a:tr h="503005">
                <a:tc>
                  <a:txBody>
                    <a:bodyPr/>
                    <a:lstStyle/>
                    <a:p>
                      <a:pPr algn="ctr"/>
                      <a:r>
                        <a:rPr lang="en-GB" sz="2200" b="1" dirty="0">
                          <a:solidFill>
                            <a:schemeClr val="tx1"/>
                          </a:solidFill>
                          <a:latin typeface="Century Gothic" panose="020B0502020202020204" pitchFamily="34" charset="0"/>
                        </a:rPr>
                        <a:t>(-3, 2)</a:t>
                      </a:r>
                    </a:p>
                  </a:txBody>
                  <a:tcPr marL="167668" marR="167668" marT="83834" marB="83834"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0042397"/>
                  </a:ext>
                </a:extLst>
              </a:tr>
              <a:tr h="503005">
                <a:tc>
                  <a:txBody>
                    <a:bodyPr/>
                    <a:lstStyle/>
                    <a:p>
                      <a:pPr algn="ctr"/>
                      <a:r>
                        <a:rPr lang="en-GB" sz="2200" b="1" dirty="0">
                          <a:solidFill>
                            <a:schemeClr val="tx1"/>
                          </a:solidFill>
                          <a:latin typeface="Century Gothic" panose="020B0502020202020204" pitchFamily="34" charset="0"/>
                        </a:rPr>
                        <a:t>(-2, 1)</a:t>
                      </a:r>
                    </a:p>
                  </a:txBody>
                  <a:tcPr marL="167668" marR="167668" marT="83834" marB="83834"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91455132"/>
                  </a:ext>
                </a:extLst>
              </a:tr>
              <a:tr h="503005">
                <a:tc>
                  <a:txBody>
                    <a:bodyPr/>
                    <a:lstStyle/>
                    <a:p>
                      <a:pPr algn="ctr"/>
                      <a:r>
                        <a:rPr lang="en-GB" sz="2200" b="1" dirty="0">
                          <a:solidFill>
                            <a:schemeClr val="tx1"/>
                          </a:solidFill>
                          <a:latin typeface="Century Gothic" panose="020B0502020202020204" pitchFamily="34" charset="0"/>
                        </a:rPr>
                        <a:t>(-3, 0)</a:t>
                      </a:r>
                    </a:p>
                  </a:txBody>
                  <a:tcPr marL="167668" marR="167668" marT="83834" marB="8383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686964"/>
                  </a:ext>
                </a:extLst>
              </a:tr>
            </a:tbl>
          </a:graphicData>
        </a:graphic>
      </p:graphicFrame>
      <p:sp>
        <p:nvSpPr>
          <p:cNvPr id="2" name="TextBox 1">
            <a:extLst>
              <a:ext uri="{FF2B5EF4-FFF2-40B4-BE49-F238E27FC236}">
                <a16:creationId xmlns:a16="http://schemas.microsoft.com/office/drawing/2014/main" id="{810DC285-E311-4CF6-8195-1651EA80A7B9}"/>
              </a:ext>
            </a:extLst>
          </p:cNvPr>
          <p:cNvSpPr txBox="1"/>
          <p:nvPr/>
        </p:nvSpPr>
        <p:spPr>
          <a:xfrm>
            <a:off x="5638343" y="4146698"/>
            <a:ext cx="3069722" cy="707886"/>
          </a:xfrm>
          <a:prstGeom prst="rect">
            <a:avLst/>
          </a:prstGeom>
          <a:noFill/>
        </p:spPr>
        <p:txBody>
          <a:bodyPr wrap="square" rtlCol="0">
            <a:spAutoFit/>
          </a:bodyPr>
          <a:lstStyle/>
          <a:p>
            <a:r>
              <a:rPr lang="en-GB" sz="2000" b="1" dirty="0">
                <a:latin typeface="Century Gothic" panose="020B0502020202020204" pitchFamily="34" charset="0"/>
              </a:rPr>
              <a:t>George is not correct because…</a:t>
            </a:r>
            <a:endParaRPr lang="en-GB" sz="2000" dirty="0"/>
          </a:p>
        </p:txBody>
      </p:sp>
      <p:grpSp>
        <p:nvGrpSpPr>
          <p:cNvPr id="15" name="Group 14">
            <a:extLst>
              <a:ext uri="{FF2B5EF4-FFF2-40B4-BE49-F238E27FC236}">
                <a16:creationId xmlns:a16="http://schemas.microsoft.com/office/drawing/2014/main" id="{4E201DDD-1015-4698-BC5A-F039BE47ED88}"/>
              </a:ext>
            </a:extLst>
          </p:cNvPr>
          <p:cNvGrpSpPr/>
          <p:nvPr/>
        </p:nvGrpSpPr>
        <p:grpSpPr>
          <a:xfrm flipH="1">
            <a:off x="1769541" y="2976877"/>
            <a:ext cx="429791" cy="798454"/>
            <a:chOff x="1551366" y="2907995"/>
            <a:chExt cx="429791" cy="798454"/>
          </a:xfrm>
        </p:grpSpPr>
        <p:cxnSp>
          <p:nvCxnSpPr>
            <p:cNvPr id="16" name="Straight Connector 15">
              <a:extLst>
                <a:ext uri="{FF2B5EF4-FFF2-40B4-BE49-F238E27FC236}">
                  <a16:creationId xmlns:a16="http://schemas.microsoft.com/office/drawing/2014/main" id="{17DF8208-90B4-4804-BC7A-49BC587003E5}"/>
                </a:ext>
              </a:extLst>
            </p:cNvPr>
            <p:cNvCxnSpPr>
              <a:cxnSpLocks/>
            </p:cNvCxnSpPr>
            <p:nvPr/>
          </p:nvCxnSpPr>
          <p:spPr>
            <a:xfrm flipH="1">
              <a:off x="1551366" y="2907995"/>
              <a:ext cx="429791" cy="408835"/>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0AADDBB-EAAD-46A2-91E8-A1F33BBCACC9}"/>
                </a:ext>
              </a:extLst>
            </p:cNvPr>
            <p:cNvCxnSpPr>
              <a:cxnSpLocks/>
            </p:cNvCxnSpPr>
            <p:nvPr/>
          </p:nvCxnSpPr>
          <p:spPr>
            <a:xfrm flipH="1" flipV="1">
              <a:off x="1551366" y="3319101"/>
              <a:ext cx="429791" cy="387348"/>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B9F50ECA-C09E-410E-9685-88676614C6A3}"/>
              </a:ext>
            </a:extLst>
          </p:cNvPr>
          <p:cNvGrpSpPr/>
          <p:nvPr/>
        </p:nvGrpSpPr>
        <p:grpSpPr>
          <a:xfrm>
            <a:off x="1328073" y="2982426"/>
            <a:ext cx="429791" cy="798454"/>
            <a:chOff x="1551366" y="2907995"/>
            <a:chExt cx="429791" cy="798454"/>
          </a:xfrm>
        </p:grpSpPr>
        <p:cxnSp>
          <p:nvCxnSpPr>
            <p:cNvPr id="26" name="Straight Connector 25">
              <a:extLst>
                <a:ext uri="{FF2B5EF4-FFF2-40B4-BE49-F238E27FC236}">
                  <a16:creationId xmlns:a16="http://schemas.microsoft.com/office/drawing/2014/main" id="{A48E2557-84CA-46F1-8FBC-A39605D544D7}"/>
                </a:ext>
              </a:extLst>
            </p:cNvPr>
            <p:cNvCxnSpPr>
              <a:cxnSpLocks/>
            </p:cNvCxnSpPr>
            <p:nvPr/>
          </p:nvCxnSpPr>
          <p:spPr>
            <a:xfrm flipH="1">
              <a:off x="1551366" y="2907995"/>
              <a:ext cx="429791" cy="408835"/>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9EBE8F3-46E7-4FB8-87A5-B270142E5ADD}"/>
                </a:ext>
              </a:extLst>
            </p:cNvPr>
            <p:cNvCxnSpPr>
              <a:cxnSpLocks/>
            </p:cNvCxnSpPr>
            <p:nvPr/>
          </p:nvCxnSpPr>
          <p:spPr>
            <a:xfrm flipH="1" flipV="1">
              <a:off x="1551366" y="3319101"/>
              <a:ext cx="429791" cy="387348"/>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37F0556-6713-4D51-ACE4-40D8BD83F83A}"/>
              </a:ext>
            </a:extLst>
          </p:cNvPr>
          <p:cNvGrpSpPr/>
          <p:nvPr/>
        </p:nvGrpSpPr>
        <p:grpSpPr>
          <a:xfrm>
            <a:off x="59531" y="6454317"/>
            <a:ext cx="1238534" cy="403683"/>
            <a:chOff x="68077" y="6454317"/>
            <a:chExt cx="1238534" cy="403683"/>
          </a:xfrm>
        </p:grpSpPr>
        <p:sp>
          <p:nvSpPr>
            <p:cNvPr id="29" name="TextBox 8">
              <a:extLst>
                <a:ext uri="{FF2B5EF4-FFF2-40B4-BE49-F238E27FC236}">
                  <a16:creationId xmlns:a16="http://schemas.microsoft.com/office/drawing/2014/main" id="{248C097B-CAB5-42DD-8C97-8A656DE31EE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0" name="Picture 29" descr="A close up of a sign&#10;&#10;Description generated with high confidence">
              <a:extLst>
                <a:ext uri="{FF2B5EF4-FFF2-40B4-BE49-F238E27FC236}">
                  <a16:creationId xmlns:a16="http://schemas.microsoft.com/office/drawing/2014/main" id="{A7F3B93C-7191-4F2D-827E-5E35D3C44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31" name="TextBox 30">
            <a:extLst>
              <a:ext uri="{FF2B5EF4-FFF2-40B4-BE49-F238E27FC236}">
                <a16:creationId xmlns:a16="http://schemas.microsoft.com/office/drawing/2014/main" id="{F69A5DD0-E452-4C0D-95AC-03A17F1EB84F}"/>
              </a:ext>
            </a:extLst>
          </p:cNvPr>
          <p:cNvSpPr txBox="1"/>
          <p:nvPr/>
        </p:nvSpPr>
        <p:spPr>
          <a:xfrm>
            <a:off x="8329152" y="6059138"/>
            <a:ext cx="540000" cy="276999"/>
          </a:xfrm>
          <a:prstGeom prst="rect">
            <a:avLst/>
          </a:prstGeom>
          <a:noFill/>
        </p:spPr>
        <p:txBody>
          <a:bodyPr wrap="square" rtlCol="0">
            <a:sp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2401561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George thinks that the coordinates below make a kite. Is he correct? Explain why.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17" name="Table 16">
            <a:extLst>
              <a:ext uri="{FF2B5EF4-FFF2-40B4-BE49-F238E27FC236}">
                <a16:creationId xmlns:a16="http://schemas.microsoft.com/office/drawing/2014/main" id="{CD635644-31DC-4196-A2DE-D7F898970591}"/>
              </a:ext>
            </a:extLst>
          </p:cNvPr>
          <p:cNvGraphicFramePr>
            <a:graphicFrameLocks noGrp="1"/>
          </p:cNvGraphicFramePr>
          <p:nvPr>
            <p:extLst/>
          </p:nvPr>
        </p:nvGraphicFramePr>
        <p:xfrm>
          <a:off x="908872" y="1658260"/>
          <a:ext cx="4320000" cy="4320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335843752"/>
                    </a:ext>
                  </a:extLst>
                </a:gridCol>
                <a:gridCol w="432000">
                  <a:extLst>
                    <a:ext uri="{9D8B030D-6E8A-4147-A177-3AD203B41FA5}">
                      <a16:colId xmlns:a16="http://schemas.microsoft.com/office/drawing/2014/main" val="3099357560"/>
                    </a:ext>
                  </a:extLst>
                </a:gridCol>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432000">
                  <a:extLst>
                    <a:ext uri="{9D8B030D-6E8A-4147-A177-3AD203B41FA5}">
                      <a16:colId xmlns:a16="http://schemas.microsoft.com/office/drawing/2014/main" val="2876895880"/>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tblGrid>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94182392"/>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1421522"/>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600" b="1" dirty="0">
                          <a:solidFill>
                            <a:srgbClr val="FF0000"/>
                          </a:solidFill>
                        </a:rPr>
                        <a:t> </a:t>
                      </a:r>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graphicFrame>
        <p:nvGraphicFramePr>
          <p:cNvPr id="21" name="Table 20">
            <a:extLst>
              <a:ext uri="{FF2B5EF4-FFF2-40B4-BE49-F238E27FC236}">
                <a16:creationId xmlns:a16="http://schemas.microsoft.com/office/drawing/2014/main" id="{9C2AD10D-E748-4B46-9847-105A8A208BA6}"/>
              </a:ext>
            </a:extLst>
          </p:cNvPr>
          <p:cNvGraphicFramePr>
            <a:graphicFrameLocks noGrp="1"/>
          </p:cNvGraphicFramePr>
          <p:nvPr>
            <p:extLst/>
          </p:nvPr>
        </p:nvGraphicFramePr>
        <p:xfrm>
          <a:off x="2844774" y="1442260"/>
          <a:ext cx="224098" cy="4752000"/>
        </p:xfrm>
        <a:graphic>
          <a:graphicData uri="http://schemas.openxmlformats.org/drawingml/2006/table">
            <a:tbl>
              <a:tblPr firstRow="1" bandRow="1">
                <a:tableStyleId>{5940675A-B579-460E-94D1-54222C63F5DA}</a:tableStyleId>
              </a:tblPr>
              <a:tblGrid>
                <a:gridCol w="224098">
                  <a:extLst>
                    <a:ext uri="{9D8B030D-6E8A-4147-A177-3AD203B41FA5}">
                      <a16:colId xmlns:a16="http://schemas.microsoft.com/office/drawing/2014/main" val="2861950421"/>
                    </a:ext>
                  </a:extLst>
                </a:gridCol>
              </a:tblGrid>
              <a:tr h="432000">
                <a:tc>
                  <a:txBody>
                    <a:bodyPr/>
                    <a:lstStyle/>
                    <a:p>
                      <a:pPr algn="r"/>
                      <a:r>
                        <a:rPr lang="en-GB" sz="1300" b="1" dirty="0">
                          <a:latin typeface="Century Gothic" panose="020B0502020202020204" pitchFamily="34" charset="0"/>
                        </a:rPr>
                        <a:t>5</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7925184"/>
                  </a:ext>
                </a:extLst>
              </a:tr>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649052"/>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432000">
                <a:tc>
                  <a:txBody>
                    <a:bodyPr/>
                    <a:lstStyle/>
                    <a:p>
                      <a:pPr algn="r"/>
                      <a:endParaRPr lang="en-GB" sz="1300" b="1" dirty="0">
                        <a:latin typeface="Century Gothic" panose="020B0502020202020204" pitchFamily="34" charset="0"/>
                      </a:endParaRP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432000">
                <a:tc>
                  <a:txBody>
                    <a:bodyPr/>
                    <a:lstStyle/>
                    <a:p>
                      <a:pPr algn="r"/>
                      <a:r>
                        <a:rPr lang="en-GB" sz="1300" b="1" dirty="0">
                          <a:latin typeface="Century Gothic" panose="020B0502020202020204" pitchFamily="34" charset="0"/>
                        </a:rPr>
                        <a:t>-5</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381920"/>
                  </a:ext>
                </a:extLst>
              </a:tr>
            </a:tbl>
          </a:graphicData>
        </a:graphic>
      </p:graphicFrame>
      <p:sp>
        <p:nvSpPr>
          <p:cNvPr id="22" name="Isosceles Triangle 21">
            <a:extLst>
              <a:ext uri="{FF2B5EF4-FFF2-40B4-BE49-F238E27FC236}">
                <a16:creationId xmlns:a16="http://schemas.microsoft.com/office/drawing/2014/main" id="{D12E2AD2-3644-4318-8D77-5AEFE94C86C1}"/>
              </a:ext>
            </a:extLst>
          </p:cNvPr>
          <p:cNvSpPr/>
          <p:nvPr/>
        </p:nvSpPr>
        <p:spPr>
          <a:xfrm>
            <a:off x="3022303" y="1391200"/>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3" name="Isosceles Triangle 22">
            <a:extLst>
              <a:ext uri="{FF2B5EF4-FFF2-40B4-BE49-F238E27FC236}">
                <a16:creationId xmlns:a16="http://schemas.microsoft.com/office/drawing/2014/main" id="{E09FDF72-6FD2-4272-8FE3-70E31EC53AAD}"/>
              </a:ext>
            </a:extLst>
          </p:cNvPr>
          <p:cNvSpPr/>
          <p:nvPr/>
        </p:nvSpPr>
        <p:spPr>
          <a:xfrm flipV="1">
            <a:off x="3015026" y="6081929"/>
            <a:ext cx="107689" cy="11233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5" name="Isosceles Triangle 24">
            <a:extLst>
              <a:ext uri="{FF2B5EF4-FFF2-40B4-BE49-F238E27FC236}">
                <a16:creationId xmlns:a16="http://schemas.microsoft.com/office/drawing/2014/main" id="{F1C8CF68-0746-465A-8DE9-87795DE1936D}"/>
              </a:ext>
            </a:extLst>
          </p:cNvPr>
          <p:cNvSpPr/>
          <p:nvPr/>
        </p:nvSpPr>
        <p:spPr>
          <a:xfrm rot="16200000">
            <a:off x="735999" y="3767199"/>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graphicFrame>
        <p:nvGraphicFramePr>
          <p:cNvPr id="34" name="Table 33">
            <a:extLst>
              <a:ext uri="{FF2B5EF4-FFF2-40B4-BE49-F238E27FC236}">
                <a16:creationId xmlns:a16="http://schemas.microsoft.com/office/drawing/2014/main" id="{E01D90B7-4257-4DB4-B16A-4261B8F16454}"/>
              </a:ext>
            </a:extLst>
          </p:cNvPr>
          <p:cNvGraphicFramePr>
            <a:graphicFrameLocks noGrp="1"/>
          </p:cNvGraphicFramePr>
          <p:nvPr>
            <p:extLst/>
          </p:nvPr>
        </p:nvGraphicFramePr>
        <p:xfrm>
          <a:off x="798337" y="3817064"/>
          <a:ext cx="4647159" cy="1981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3206972075"/>
                    </a:ext>
                  </a:extLst>
                </a:gridCol>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111159">
                  <a:extLst>
                    <a:ext uri="{9D8B030D-6E8A-4147-A177-3AD203B41FA5}">
                      <a16:colId xmlns:a16="http://schemas.microsoft.com/office/drawing/2014/main" val="2876895880"/>
                    </a:ext>
                  </a:extLst>
                </a:gridCol>
                <a:gridCol w="216000">
                  <a:extLst>
                    <a:ext uri="{9D8B030D-6E8A-4147-A177-3AD203B41FA5}">
                      <a16:colId xmlns:a16="http://schemas.microsoft.com/office/drawing/2014/main" val="2640140831"/>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gridCol w="432000">
                  <a:extLst>
                    <a:ext uri="{9D8B030D-6E8A-4147-A177-3AD203B41FA5}">
                      <a16:colId xmlns:a16="http://schemas.microsoft.com/office/drawing/2014/main" val="1695185005"/>
                    </a:ext>
                  </a:extLst>
                </a:gridCol>
                <a:gridCol w="432000">
                  <a:extLst>
                    <a:ext uri="{9D8B030D-6E8A-4147-A177-3AD203B41FA5}">
                      <a16:colId xmlns:a16="http://schemas.microsoft.com/office/drawing/2014/main" val="2885753920"/>
                    </a:ext>
                  </a:extLst>
                </a:gridCol>
              </a:tblGrid>
              <a:tr h="167445">
                <a:tc>
                  <a:txBody>
                    <a:bodyPr/>
                    <a:lstStyle/>
                    <a:p>
                      <a:pPr algn="l"/>
                      <a:r>
                        <a:rPr lang="en-GB" sz="13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35" name="Isosceles Triangle 34">
            <a:extLst>
              <a:ext uri="{FF2B5EF4-FFF2-40B4-BE49-F238E27FC236}">
                <a16:creationId xmlns:a16="http://schemas.microsoft.com/office/drawing/2014/main" id="{3D07B7EF-9D0B-47BB-9439-461766798CB3}"/>
              </a:ext>
            </a:extLst>
          </p:cNvPr>
          <p:cNvSpPr/>
          <p:nvPr/>
        </p:nvSpPr>
        <p:spPr>
          <a:xfrm rot="5400000">
            <a:off x="5367291" y="3767200"/>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graphicFrame>
        <p:nvGraphicFramePr>
          <p:cNvPr id="60" name="Table 59">
            <a:extLst>
              <a:ext uri="{FF2B5EF4-FFF2-40B4-BE49-F238E27FC236}">
                <a16:creationId xmlns:a16="http://schemas.microsoft.com/office/drawing/2014/main" id="{F239B79E-C19E-4EC3-8556-4D290D5E3285}"/>
              </a:ext>
            </a:extLst>
          </p:cNvPr>
          <p:cNvGraphicFramePr>
            <a:graphicFrameLocks noGrp="1"/>
          </p:cNvGraphicFramePr>
          <p:nvPr>
            <p:extLst>
              <p:ext uri="{D42A27DB-BD31-4B8C-83A1-F6EECF244321}">
                <p14:modId xmlns:p14="http://schemas.microsoft.com/office/powerpoint/2010/main" val="42990513"/>
              </p:ext>
            </p:extLst>
          </p:nvPr>
        </p:nvGraphicFramePr>
        <p:xfrm>
          <a:off x="6471687" y="1583829"/>
          <a:ext cx="1302107" cy="1981782"/>
        </p:xfrm>
        <a:graphic>
          <a:graphicData uri="http://schemas.openxmlformats.org/drawingml/2006/table">
            <a:tbl>
              <a:tblPr firstRow="1" bandRow="1">
                <a:tableStyleId>{5940675A-B579-460E-94D1-54222C63F5DA}</a:tableStyleId>
              </a:tblPr>
              <a:tblGrid>
                <a:gridCol w="1302107">
                  <a:extLst>
                    <a:ext uri="{9D8B030D-6E8A-4147-A177-3AD203B41FA5}">
                      <a16:colId xmlns:a16="http://schemas.microsoft.com/office/drawing/2014/main" val="2134803211"/>
                    </a:ext>
                  </a:extLst>
                </a:gridCol>
              </a:tblGrid>
              <a:tr h="472767">
                <a:tc>
                  <a:txBody>
                    <a:bodyPr/>
                    <a:lstStyle/>
                    <a:p>
                      <a:pPr algn="ctr"/>
                      <a:r>
                        <a:rPr lang="en-GB" sz="2200" b="1" dirty="0">
                          <a:solidFill>
                            <a:schemeClr val="tx1"/>
                          </a:solidFill>
                          <a:latin typeface="Century Gothic" panose="020B0502020202020204" pitchFamily="34" charset="0"/>
                        </a:rPr>
                        <a:t>(-4, 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0181398"/>
                  </a:ext>
                </a:extLst>
              </a:tr>
              <a:tr h="503005">
                <a:tc>
                  <a:txBody>
                    <a:bodyPr/>
                    <a:lstStyle/>
                    <a:p>
                      <a:pPr algn="ctr"/>
                      <a:r>
                        <a:rPr lang="en-GB" sz="2200" b="1" dirty="0">
                          <a:solidFill>
                            <a:schemeClr val="tx1"/>
                          </a:solidFill>
                          <a:latin typeface="Century Gothic" panose="020B0502020202020204" pitchFamily="34" charset="0"/>
                        </a:rPr>
                        <a:t>(-3, 2)</a:t>
                      </a:r>
                    </a:p>
                  </a:txBody>
                  <a:tcPr marL="167668" marR="167668" marT="83834" marB="83834"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0042397"/>
                  </a:ext>
                </a:extLst>
              </a:tr>
              <a:tr h="503005">
                <a:tc>
                  <a:txBody>
                    <a:bodyPr/>
                    <a:lstStyle/>
                    <a:p>
                      <a:pPr algn="ctr"/>
                      <a:r>
                        <a:rPr lang="en-GB" sz="2200" b="1" dirty="0">
                          <a:solidFill>
                            <a:schemeClr val="tx1"/>
                          </a:solidFill>
                          <a:latin typeface="Century Gothic" panose="020B0502020202020204" pitchFamily="34" charset="0"/>
                        </a:rPr>
                        <a:t>(-2, 1)</a:t>
                      </a:r>
                    </a:p>
                  </a:txBody>
                  <a:tcPr marL="167668" marR="167668" marT="83834" marB="83834"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91455132"/>
                  </a:ext>
                </a:extLst>
              </a:tr>
              <a:tr h="503005">
                <a:tc>
                  <a:txBody>
                    <a:bodyPr/>
                    <a:lstStyle/>
                    <a:p>
                      <a:pPr algn="ctr"/>
                      <a:r>
                        <a:rPr lang="en-GB" sz="2200" b="1" dirty="0">
                          <a:solidFill>
                            <a:schemeClr val="tx1"/>
                          </a:solidFill>
                          <a:latin typeface="Century Gothic" panose="020B0502020202020204" pitchFamily="34" charset="0"/>
                        </a:rPr>
                        <a:t>(-3, 0)</a:t>
                      </a:r>
                    </a:p>
                  </a:txBody>
                  <a:tcPr marL="167668" marR="167668" marT="83834" marB="83834"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686964"/>
                  </a:ext>
                </a:extLst>
              </a:tr>
            </a:tbl>
          </a:graphicData>
        </a:graphic>
      </p:graphicFrame>
      <p:sp>
        <p:nvSpPr>
          <p:cNvPr id="2" name="TextBox 1">
            <a:extLst>
              <a:ext uri="{FF2B5EF4-FFF2-40B4-BE49-F238E27FC236}">
                <a16:creationId xmlns:a16="http://schemas.microsoft.com/office/drawing/2014/main" id="{810DC285-E311-4CF6-8195-1651EA80A7B9}"/>
              </a:ext>
            </a:extLst>
          </p:cNvPr>
          <p:cNvSpPr txBox="1"/>
          <p:nvPr/>
        </p:nvSpPr>
        <p:spPr>
          <a:xfrm>
            <a:off x="5638343" y="4146698"/>
            <a:ext cx="3069722" cy="1323439"/>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rPr>
              <a:t>George is not correct because either (-4, 1) should be (-5, 1) or </a:t>
            </a:r>
          </a:p>
          <a:p>
            <a:r>
              <a:rPr lang="en-GB" sz="2000" b="1" dirty="0">
                <a:solidFill>
                  <a:srgbClr val="FF0000"/>
                </a:solidFill>
                <a:latin typeface="Century Gothic" panose="020B0502020202020204" pitchFamily="34" charset="0"/>
              </a:rPr>
              <a:t>(-2, 1) should be (-1, 1).</a:t>
            </a:r>
            <a:endParaRPr lang="en-GB" sz="2000" dirty="0">
              <a:solidFill>
                <a:srgbClr val="FF0000"/>
              </a:solidFill>
            </a:endParaRPr>
          </a:p>
        </p:txBody>
      </p:sp>
      <p:grpSp>
        <p:nvGrpSpPr>
          <p:cNvPr id="24" name="Group 23">
            <a:extLst>
              <a:ext uri="{FF2B5EF4-FFF2-40B4-BE49-F238E27FC236}">
                <a16:creationId xmlns:a16="http://schemas.microsoft.com/office/drawing/2014/main" id="{B7B45645-1579-4E6B-A85B-99382606836C}"/>
              </a:ext>
            </a:extLst>
          </p:cNvPr>
          <p:cNvGrpSpPr/>
          <p:nvPr/>
        </p:nvGrpSpPr>
        <p:grpSpPr>
          <a:xfrm>
            <a:off x="1328073" y="2982426"/>
            <a:ext cx="429791" cy="798454"/>
            <a:chOff x="1551366" y="2907995"/>
            <a:chExt cx="429791" cy="798454"/>
          </a:xfrm>
        </p:grpSpPr>
        <p:cxnSp>
          <p:nvCxnSpPr>
            <p:cNvPr id="26" name="Straight Connector 25">
              <a:extLst>
                <a:ext uri="{FF2B5EF4-FFF2-40B4-BE49-F238E27FC236}">
                  <a16:creationId xmlns:a16="http://schemas.microsoft.com/office/drawing/2014/main" id="{0289D7F9-DE1A-4DF6-9A37-CA7093C86C6F}"/>
                </a:ext>
              </a:extLst>
            </p:cNvPr>
            <p:cNvCxnSpPr>
              <a:cxnSpLocks/>
            </p:cNvCxnSpPr>
            <p:nvPr/>
          </p:nvCxnSpPr>
          <p:spPr>
            <a:xfrm flipH="1">
              <a:off x="1551366" y="2907995"/>
              <a:ext cx="429791" cy="408835"/>
            </a:xfrm>
            <a:prstGeom prst="line">
              <a:avLst/>
            </a:prstGeom>
            <a:ln w="28575"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D2F335C-C691-4B31-A91E-2EC5531E5AF1}"/>
                </a:ext>
              </a:extLst>
            </p:cNvPr>
            <p:cNvCxnSpPr>
              <a:cxnSpLocks/>
            </p:cNvCxnSpPr>
            <p:nvPr/>
          </p:nvCxnSpPr>
          <p:spPr>
            <a:xfrm flipH="1" flipV="1">
              <a:off x="1551366" y="3319101"/>
              <a:ext cx="429791" cy="387348"/>
            </a:xfrm>
            <a:prstGeom prst="line">
              <a:avLst/>
            </a:prstGeom>
            <a:ln w="28575" cap="rnd">
              <a:solidFill>
                <a:srgbClr val="FF0000"/>
              </a:solidFill>
              <a:roun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E9BB96E4-13EA-4431-88A5-CE87F9514DFF}"/>
              </a:ext>
            </a:extLst>
          </p:cNvPr>
          <p:cNvGrpSpPr/>
          <p:nvPr/>
        </p:nvGrpSpPr>
        <p:grpSpPr>
          <a:xfrm flipH="1">
            <a:off x="1769541" y="2976877"/>
            <a:ext cx="429791" cy="798454"/>
            <a:chOff x="1551366" y="2907995"/>
            <a:chExt cx="429791" cy="798454"/>
          </a:xfrm>
        </p:grpSpPr>
        <p:cxnSp>
          <p:nvCxnSpPr>
            <p:cNvPr id="29" name="Straight Connector 28">
              <a:extLst>
                <a:ext uri="{FF2B5EF4-FFF2-40B4-BE49-F238E27FC236}">
                  <a16:creationId xmlns:a16="http://schemas.microsoft.com/office/drawing/2014/main" id="{F26A1E64-2816-4E8C-A010-D0D4DA65EA16}"/>
                </a:ext>
              </a:extLst>
            </p:cNvPr>
            <p:cNvCxnSpPr>
              <a:cxnSpLocks/>
            </p:cNvCxnSpPr>
            <p:nvPr/>
          </p:nvCxnSpPr>
          <p:spPr>
            <a:xfrm flipH="1">
              <a:off x="1551366" y="2907995"/>
              <a:ext cx="429791" cy="408835"/>
            </a:xfrm>
            <a:prstGeom prst="line">
              <a:avLst/>
            </a:prstGeom>
            <a:ln w="28575"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5B1635B-46CC-4916-9992-0291465A44C8}"/>
                </a:ext>
              </a:extLst>
            </p:cNvPr>
            <p:cNvCxnSpPr>
              <a:cxnSpLocks/>
            </p:cNvCxnSpPr>
            <p:nvPr/>
          </p:nvCxnSpPr>
          <p:spPr>
            <a:xfrm flipH="1" flipV="1">
              <a:off x="1551366" y="3319101"/>
              <a:ext cx="429791" cy="387348"/>
            </a:xfrm>
            <a:prstGeom prst="line">
              <a:avLst/>
            </a:prstGeom>
            <a:ln w="28575" cap="rnd">
              <a:solidFill>
                <a:srgbClr val="FF0000"/>
              </a:solidFill>
              <a:roun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9B144808-51DA-4167-82C7-65365B807B5F}"/>
              </a:ext>
            </a:extLst>
          </p:cNvPr>
          <p:cNvCxnSpPr/>
          <p:nvPr/>
        </p:nvCxnSpPr>
        <p:spPr>
          <a:xfrm flipV="1">
            <a:off x="908872" y="2967964"/>
            <a:ext cx="859668" cy="418109"/>
          </a:xfrm>
          <a:prstGeom prst="line">
            <a:avLst/>
          </a:prstGeom>
          <a:ln w="28575"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64E2AA-120D-4136-8933-22399E8D3073}"/>
              </a:ext>
            </a:extLst>
          </p:cNvPr>
          <p:cNvCxnSpPr>
            <a:cxnSpLocks/>
          </p:cNvCxnSpPr>
          <p:nvPr/>
        </p:nvCxnSpPr>
        <p:spPr>
          <a:xfrm flipH="1" flipV="1">
            <a:off x="1768526" y="2967964"/>
            <a:ext cx="859624" cy="418110"/>
          </a:xfrm>
          <a:prstGeom prst="line">
            <a:avLst/>
          </a:prstGeom>
          <a:ln w="28575" cap="rnd">
            <a:solidFill>
              <a:srgbClr val="FF0000"/>
            </a:solidFill>
            <a:round/>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E2D3ECFB-8A01-4A39-9001-A04554D69F87}"/>
              </a:ext>
            </a:extLst>
          </p:cNvPr>
          <p:cNvGrpSpPr/>
          <p:nvPr/>
        </p:nvGrpSpPr>
        <p:grpSpPr>
          <a:xfrm flipV="1">
            <a:off x="913671" y="3387399"/>
            <a:ext cx="1714479" cy="416420"/>
            <a:chOff x="1278702" y="3030258"/>
            <a:chExt cx="1714479" cy="416420"/>
          </a:xfrm>
        </p:grpSpPr>
        <p:cxnSp>
          <p:nvCxnSpPr>
            <p:cNvPr id="36" name="Straight Connector 35">
              <a:extLst>
                <a:ext uri="{FF2B5EF4-FFF2-40B4-BE49-F238E27FC236}">
                  <a16:creationId xmlns:a16="http://schemas.microsoft.com/office/drawing/2014/main" id="{4DD424F4-134A-464A-B18D-7F17C8637EED}"/>
                </a:ext>
              </a:extLst>
            </p:cNvPr>
            <p:cNvCxnSpPr>
              <a:cxnSpLocks/>
            </p:cNvCxnSpPr>
            <p:nvPr/>
          </p:nvCxnSpPr>
          <p:spPr>
            <a:xfrm flipV="1">
              <a:off x="1278702" y="3030258"/>
              <a:ext cx="854840" cy="415961"/>
            </a:xfrm>
            <a:prstGeom prst="line">
              <a:avLst/>
            </a:prstGeom>
            <a:ln w="28575"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8EC6ADF-0EE8-47AC-864E-D3A9BD3AE819}"/>
                </a:ext>
              </a:extLst>
            </p:cNvPr>
            <p:cNvCxnSpPr>
              <a:cxnSpLocks/>
            </p:cNvCxnSpPr>
            <p:nvPr/>
          </p:nvCxnSpPr>
          <p:spPr>
            <a:xfrm flipH="1" flipV="1">
              <a:off x="2133600" y="3030258"/>
              <a:ext cx="859581" cy="416420"/>
            </a:xfrm>
            <a:prstGeom prst="line">
              <a:avLst/>
            </a:prstGeom>
            <a:ln w="28575" cap="rnd">
              <a:solidFill>
                <a:srgbClr val="FF0000"/>
              </a:solidFill>
              <a:round/>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4AAC9CAC-0D44-4D3A-A59A-471029594C13}"/>
              </a:ext>
            </a:extLst>
          </p:cNvPr>
          <p:cNvGrpSpPr/>
          <p:nvPr/>
        </p:nvGrpSpPr>
        <p:grpSpPr>
          <a:xfrm>
            <a:off x="59531" y="6454317"/>
            <a:ext cx="1238534" cy="403683"/>
            <a:chOff x="68077" y="6454317"/>
            <a:chExt cx="1238534" cy="403683"/>
          </a:xfrm>
        </p:grpSpPr>
        <p:sp>
          <p:nvSpPr>
            <p:cNvPr id="39" name="TextBox 8">
              <a:extLst>
                <a:ext uri="{FF2B5EF4-FFF2-40B4-BE49-F238E27FC236}">
                  <a16:creationId xmlns:a16="http://schemas.microsoft.com/office/drawing/2014/main" id="{6322431C-DB47-43AF-AF61-81E797BBAE4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40" name="Picture 39" descr="A close up of a sign&#10;&#10;Description generated with high confidence">
              <a:extLst>
                <a:ext uri="{FF2B5EF4-FFF2-40B4-BE49-F238E27FC236}">
                  <a16:creationId xmlns:a16="http://schemas.microsoft.com/office/drawing/2014/main" id="{B9D06740-E13D-46EA-A2C0-FCBC36A73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41" name="TextBox 40">
            <a:extLst>
              <a:ext uri="{FF2B5EF4-FFF2-40B4-BE49-F238E27FC236}">
                <a16:creationId xmlns:a16="http://schemas.microsoft.com/office/drawing/2014/main" id="{F5497DE3-48AD-4ED0-8599-3FDF9059FFEA}"/>
              </a:ext>
            </a:extLst>
          </p:cNvPr>
          <p:cNvSpPr txBox="1"/>
          <p:nvPr/>
        </p:nvSpPr>
        <p:spPr>
          <a:xfrm>
            <a:off x="8329152" y="6059138"/>
            <a:ext cx="540000" cy="276999"/>
          </a:xfrm>
          <a:prstGeom prst="rect">
            <a:avLst/>
          </a:prstGeom>
          <a:noFill/>
        </p:spPr>
        <p:txBody>
          <a:bodyPr wrap="square" rtlCol="0">
            <a:sp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1107737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defTabSz="514350">
              <a:defRPr/>
            </a:pP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Follow the clues. What could the coordinates of the shape be?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rPr>
              <a:t>The shape is a </a:t>
            </a:r>
          </a:p>
          <a:p>
            <a:r>
              <a:rPr lang="en-GB" sz="2000" b="1" dirty="0">
                <a:solidFill>
                  <a:schemeClr val="tx1"/>
                </a:solidFill>
                <a:latin typeface="Century Gothic" panose="020B0502020202020204" pitchFamily="34" charset="0"/>
              </a:rPr>
              <a:t>parallelogram.</a:t>
            </a:r>
          </a:p>
          <a:p>
            <a:endParaRPr lang="en-GB" sz="2000" b="1" dirty="0">
              <a:solidFill>
                <a:schemeClr val="tx1"/>
              </a:solidFill>
              <a:latin typeface="Century Gothic" panose="020B0502020202020204" pitchFamily="34" charset="0"/>
            </a:endParaRP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rPr>
              <a:t>The shape is</a:t>
            </a:r>
          </a:p>
          <a:p>
            <a:r>
              <a:rPr lang="en-GB" sz="2000" b="1" dirty="0">
                <a:solidFill>
                  <a:schemeClr val="tx1"/>
                </a:solidFill>
                <a:latin typeface="Century Gothic" panose="020B0502020202020204" pitchFamily="34" charset="0"/>
              </a:rPr>
              <a:t>in one quadrant.</a:t>
            </a:r>
          </a:p>
          <a:p>
            <a:endParaRPr lang="en-GB" sz="2000" b="1" dirty="0">
              <a:solidFill>
                <a:schemeClr val="tx1"/>
              </a:solidFill>
              <a:latin typeface="Century Gothic" panose="020B0502020202020204" pitchFamily="34" charset="0"/>
            </a:endParaRP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rPr>
              <a:t>One of the </a:t>
            </a:r>
          </a:p>
          <a:p>
            <a:r>
              <a:rPr lang="en-GB" sz="2000" b="1" dirty="0">
                <a:solidFill>
                  <a:schemeClr val="tx1"/>
                </a:solidFill>
                <a:latin typeface="Century Gothic" panose="020B0502020202020204" pitchFamily="34" charset="0"/>
              </a:rPr>
              <a:t>points is (5, -1).</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graphicFrame>
        <p:nvGraphicFramePr>
          <p:cNvPr id="51" name="Table 50">
            <a:extLst>
              <a:ext uri="{FF2B5EF4-FFF2-40B4-BE49-F238E27FC236}">
                <a16:creationId xmlns:a16="http://schemas.microsoft.com/office/drawing/2014/main" id="{7E3BF84D-04F6-4F73-A766-42358EE08C3E}"/>
              </a:ext>
            </a:extLst>
          </p:cNvPr>
          <p:cNvGraphicFramePr>
            <a:graphicFrameLocks noGrp="1"/>
          </p:cNvGraphicFramePr>
          <p:nvPr>
            <p:extLst>
              <p:ext uri="{D42A27DB-BD31-4B8C-83A1-F6EECF244321}">
                <p14:modId xmlns:p14="http://schemas.microsoft.com/office/powerpoint/2010/main" val="2777391199"/>
              </p:ext>
            </p:extLst>
          </p:nvPr>
        </p:nvGraphicFramePr>
        <p:xfrm>
          <a:off x="3900833" y="1541212"/>
          <a:ext cx="4320000" cy="4320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335843752"/>
                    </a:ext>
                  </a:extLst>
                </a:gridCol>
                <a:gridCol w="432000">
                  <a:extLst>
                    <a:ext uri="{9D8B030D-6E8A-4147-A177-3AD203B41FA5}">
                      <a16:colId xmlns:a16="http://schemas.microsoft.com/office/drawing/2014/main" val="3099357560"/>
                    </a:ext>
                  </a:extLst>
                </a:gridCol>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432000">
                  <a:extLst>
                    <a:ext uri="{9D8B030D-6E8A-4147-A177-3AD203B41FA5}">
                      <a16:colId xmlns:a16="http://schemas.microsoft.com/office/drawing/2014/main" val="2876895880"/>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tblGrid>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94182392"/>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1421522"/>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600" b="1" dirty="0">
                          <a:solidFill>
                            <a:srgbClr val="FF0000"/>
                          </a:solidFill>
                        </a:rPr>
                        <a:t> </a:t>
                      </a:r>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graphicFrame>
        <p:nvGraphicFramePr>
          <p:cNvPr id="52" name="Table 51">
            <a:extLst>
              <a:ext uri="{FF2B5EF4-FFF2-40B4-BE49-F238E27FC236}">
                <a16:creationId xmlns:a16="http://schemas.microsoft.com/office/drawing/2014/main" id="{1F1401FC-D7AF-43BE-B38D-A87F4178E129}"/>
              </a:ext>
            </a:extLst>
          </p:cNvPr>
          <p:cNvGraphicFramePr>
            <a:graphicFrameLocks noGrp="1"/>
          </p:cNvGraphicFramePr>
          <p:nvPr>
            <p:extLst>
              <p:ext uri="{D42A27DB-BD31-4B8C-83A1-F6EECF244321}">
                <p14:modId xmlns:p14="http://schemas.microsoft.com/office/powerpoint/2010/main" val="1945445166"/>
              </p:ext>
            </p:extLst>
          </p:nvPr>
        </p:nvGraphicFramePr>
        <p:xfrm>
          <a:off x="5836735" y="1325212"/>
          <a:ext cx="224098" cy="4752000"/>
        </p:xfrm>
        <a:graphic>
          <a:graphicData uri="http://schemas.openxmlformats.org/drawingml/2006/table">
            <a:tbl>
              <a:tblPr firstRow="1" bandRow="1">
                <a:tableStyleId>{5940675A-B579-460E-94D1-54222C63F5DA}</a:tableStyleId>
              </a:tblPr>
              <a:tblGrid>
                <a:gridCol w="224098">
                  <a:extLst>
                    <a:ext uri="{9D8B030D-6E8A-4147-A177-3AD203B41FA5}">
                      <a16:colId xmlns:a16="http://schemas.microsoft.com/office/drawing/2014/main" val="2861950421"/>
                    </a:ext>
                  </a:extLst>
                </a:gridCol>
              </a:tblGrid>
              <a:tr h="432000">
                <a:tc>
                  <a:txBody>
                    <a:bodyPr/>
                    <a:lstStyle/>
                    <a:p>
                      <a:pPr algn="r"/>
                      <a:r>
                        <a:rPr lang="en-GB" sz="1300" b="1" dirty="0">
                          <a:latin typeface="Century Gothic" panose="020B0502020202020204" pitchFamily="34" charset="0"/>
                        </a:rPr>
                        <a:t>5</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7925184"/>
                  </a:ext>
                </a:extLst>
              </a:tr>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649052"/>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432000">
                <a:tc>
                  <a:txBody>
                    <a:bodyPr/>
                    <a:lstStyle/>
                    <a:p>
                      <a:pPr algn="r"/>
                      <a:endParaRPr lang="en-GB" sz="1300" b="1" dirty="0">
                        <a:latin typeface="Century Gothic" panose="020B0502020202020204" pitchFamily="34" charset="0"/>
                      </a:endParaRP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432000">
                <a:tc>
                  <a:txBody>
                    <a:bodyPr/>
                    <a:lstStyle/>
                    <a:p>
                      <a:pPr algn="r"/>
                      <a:r>
                        <a:rPr lang="en-GB" sz="1300" b="1" dirty="0">
                          <a:latin typeface="Century Gothic" panose="020B0502020202020204" pitchFamily="34" charset="0"/>
                        </a:rPr>
                        <a:t>-5</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381920"/>
                  </a:ext>
                </a:extLst>
              </a:tr>
            </a:tbl>
          </a:graphicData>
        </a:graphic>
      </p:graphicFrame>
      <p:sp>
        <p:nvSpPr>
          <p:cNvPr id="53" name="Isosceles Triangle 52">
            <a:extLst>
              <a:ext uri="{FF2B5EF4-FFF2-40B4-BE49-F238E27FC236}">
                <a16:creationId xmlns:a16="http://schemas.microsoft.com/office/drawing/2014/main" id="{6A6DD326-F7DE-428B-8ACB-4FAD6A0BF459}"/>
              </a:ext>
            </a:extLst>
          </p:cNvPr>
          <p:cNvSpPr/>
          <p:nvPr/>
        </p:nvSpPr>
        <p:spPr>
          <a:xfrm>
            <a:off x="6014264" y="1274152"/>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54" name="Isosceles Triangle 53">
            <a:extLst>
              <a:ext uri="{FF2B5EF4-FFF2-40B4-BE49-F238E27FC236}">
                <a16:creationId xmlns:a16="http://schemas.microsoft.com/office/drawing/2014/main" id="{49E11505-5926-49EB-8669-876FE432ABE2}"/>
              </a:ext>
            </a:extLst>
          </p:cNvPr>
          <p:cNvSpPr/>
          <p:nvPr/>
        </p:nvSpPr>
        <p:spPr>
          <a:xfrm flipV="1">
            <a:off x="6006987" y="5964881"/>
            <a:ext cx="107689" cy="11233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55" name="Isosceles Triangle 54">
            <a:extLst>
              <a:ext uri="{FF2B5EF4-FFF2-40B4-BE49-F238E27FC236}">
                <a16:creationId xmlns:a16="http://schemas.microsoft.com/office/drawing/2014/main" id="{0895A0F2-8F28-4E68-8CC8-CB70AB881256}"/>
              </a:ext>
            </a:extLst>
          </p:cNvPr>
          <p:cNvSpPr/>
          <p:nvPr/>
        </p:nvSpPr>
        <p:spPr>
          <a:xfrm rot="16200000">
            <a:off x="3727960" y="3650151"/>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graphicFrame>
        <p:nvGraphicFramePr>
          <p:cNvPr id="56" name="Table 55">
            <a:extLst>
              <a:ext uri="{FF2B5EF4-FFF2-40B4-BE49-F238E27FC236}">
                <a16:creationId xmlns:a16="http://schemas.microsoft.com/office/drawing/2014/main" id="{BD3157CB-0F43-443A-BD81-617EBE506CA4}"/>
              </a:ext>
            </a:extLst>
          </p:cNvPr>
          <p:cNvGraphicFramePr>
            <a:graphicFrameLocks noGrp="1"/>
          </p:cNvGraphicFramePr>
          <p:nvPr>
            <p:extLst>
              <p:ext uri="{D42A27DB-BD31-4B8C-83A1-F6EECF244321}">
                <p14:modId xmlns:p14="http://schemas.microsoft.com/office/powerpoint/2010/main" val="1135914357"/>
              </p:ext>
            </p:extLst>
          </p:nvPr>
        </p:nvGraphicFramePr>
        <p:xfrm>
          <a:off x="3790298" y="3700016"/>
          <a:ext cx="4647159" cy="1981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3206972075"/>
                    </a:ext>
                  </a:extLst>
                </a:gridCol>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111159">
                  <a:extLst>
                    <a:ext uri="{9D8B030D-6E8A-4147-A177-3AD203B41FA5}">
                      <a16:colId xmlns:a16="http://schemas.microsoft.com/office/drawing/2014/main" val="2876895880"/>
                    </a:ext>
                  </a:extLst>
                </a:gridCol>
                <a:gridCol w="216000">
                  <a:extLst>
                    <a:ext uri="{9D8B030D-6E8A-4147-A177-3AD203B41FA5}">
                      <a16:colId xmlns:a16="http://schemas.microsoft.com/office/drawing/2014/main" val="2640140831"/>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gridCol w="432000">
                  <a:extLst>
                    <a:ext uri="{9D8B030D-6E8A-4147-A177-3AD203B41FA5}">
                      <a16:colId xmlns:a16="http://schemas.microsoft.com/office/drawing/2014/main" val="1695185005"/>
                    </a:ext>
                  </a:extLst>
                </a:gridCol>
                <a:gridCol w="432000">
                  <a:extLst>
                    <a:ext uri="{9D8B030D-6E8A-4147-A177-3AD203B41FA5}">
                      <a16:colId xmlns:a16="http://schemas.microsoft.com/office/drawing/2014/main" val="2885753920"/>
                    </a:ext>
                  </a:extLst>
                </a:gridCol>
              </a:tblGrid>
              <a:tr h="167445">
                <a:tc>
                  <a:txBody>
                    <a:bodyPr/>
                    <a:lstStyle/>
                    <a:p>
                      <a:pPr algn="l"/>
                      <a:r>
                        <a:rPr lang="en-GB" sz="13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57" name="Isosceles Triangle 56">
            <a:extLst>
              <a:ext uri="{FF2B5EF4-FFF2-40B4-BE49-F238E27FC236}">
                <a16:creationId xmlns:a16="http://schemas.microsoft.com/office/drawing/2014/main" id="{57C3F855-F35F-4D67-A2C0-E4B59A879176}"/>
              </a:ext>
            </a:extLst>
          </p:cNvPr>
          <p:cNvSpPr/>
          <p:nvPr/>
        </p:nvSpPr>
        <p:spPr>
          <a:xfrm rot="5400000">
            <a:off x="8359252" y="3650152"/>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grpSp>
        <p:nvGrpSpPr>
          <p:cNvPr id="13" name="Group 12">
            <a:extLst>
              <a:ext uri="{FF2B5EF4-FFF2-40B4-BE49-F238E27FC236}">
                <a16:creationId xmlns:a16="http://schemas.microsoft.com/office/drawing/2014/main" id="{150C9511-8B75-457A-9B94-A6E590C5DA69}"/>
              </a:ext>
            </a:extLst>
          </p:cNvPr>
          <p:cNvGrpSpPr/>
          <p:nvPr/>
        </p:nvGrpSpPr>
        <p:grpSpPr>
          <a:xfrm>
            <a:off x="59531" y="6454317"/>
            <a:ext cx="1238534" cy="403683"/>
            <a:chOff x="68077" y="6454317"/>
            <a:chExt cx="1238534" cy="403683"/>
          </a:xfrm>
        </p:grpSpPr>
        <p:sp>
          <p:nvSpPr>
            <p:cNvPr id="14" name="TextBox 8">
              <a:extLst>
                <a:ext uri="{FF2B5EF4-FFF2-40B4-BE49-F238E27FC236}">
                  <a16:creationId xmlns:a16="http://schemas.microsoft.com/office/drawing/2014/main" id="{EAC21163-DFAA-4FB6-A1D7-10083D4C2EF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5" name="Picture 14" descr="A close up of a sign&#10;&#10;Description generated with high confidence">
              <a:extLst>
                <a:ext uri="{FF2B5EF4-FFF2-40B4-BE49-F238E27FC236}">
                  <a16:creationId xmlns:a16="http://schemas.microsoft.com/office/drawing/2014/main" id="{BC5E9A9D-AE5E-4FD3-9015-D1CBDD6FA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6" name="TextBox 15">
            <a:extLst>
              <a:ext uri="{FF2B5EF4-FFF2-40B4-BE49-F238E27FC236}">
                <a16:creationId xmlns:a16="http://schemas.microsoft.com/office/drawing/2014/main" id="{EBD2CD70-2083-43C4-B672-1E0AB1F6EE93}"/>
              </a:ext>
            </a:extLst>
          </p:cNvPr>
          <p:cNvSpPr txBox="1"/>
          <p:nvPr/>
        </p:nvSpPr>
        <p:spPr>
          <a:xfrm>
            <a:off x="8329152" y="6059138"/>
            <a:ext cx="540000" cy="276999"/>
          </a:xfrm>
          <a:prstGeom prst="rect">
            <a:avLst/>
          </a:prstGeom>
          <a:noFill/>
        </p:spPr>
        <p:txBody>
          <a:bodyPr wrap="square" rtlCol="0">
            <a:sp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66315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defTabSz="514350">
              <a:defRPr/>
            </a:pP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Follow the clues. What could the coordinates of the shape be?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rPr>
              <a:t>The shape is a </a:t>
            </a:r>
          </a:p>
          <a:p>
            <a:r>
              <a:rPr lang="en-GB" sz="2000" b="1" dirty="0">
                <a:solidFill>
                  <a:schemeClr val="tx1"/>
                </a:solidFill>
                <a:latin typeface="Century Gothic" panose="020B0502020202020204" pitchFamily="34" charset="0"/>
              </a:rPr>
              <a:t>parallelogram.</a:t>
            </a:r>
          </a:p>
          <a:p>
            <a:endParaRPr lang="en-GB" sz="2000" b="1" dirty="0">
              <a:solidFill>
                <a:schemeClr val="tx1"/>
              </a:solidFill>
              <a:latin typeface="Century Gothic" panose="020B0502020202020204" pitchFamily="34" charset="0"/>
            </a:endParaRP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rPr>
              <a:t>The shape is</a:t>
            </a:r>
          </a:p>
          <a:p>
            <a:r>
              <a:rPr lang="en-GB" sz="2000" b="1" dirty="0">
                <a:solidFill>
                  <a:schemeClr val="tx1"/>
                </a:solidFill>
                <a:latin typeface="Century Gothic" panose="020B0502020202020204" pitchFamily="34" charset="0"/>
              </a:rPr>
              <a:t>in one quadrant.</a:t>
            </a:r>
          </a:p>
          <a:p>
            <a:endParaRPr lang="en-GB" sz="2000" b="1" dirty="0">
              <a:solidFill>
                <a:schemeClr val="tx1"/>
              </a:solidFill>
              <a:latin typeface="Century Gothic" panose="020B0502020202020204" pitchFamily="34" charset="0"/>
            </a:endParaRPr>
          </a:p>
          <a:p>
            <a:pPr marL="171450" indent="-171450">
              <a:buFont typeface="Arial" panose="020B0604020202020204" pitchFamily="34" charset="0"/>
              <a:buChar char="•"/>
            </a:pPr>
            <a:r>
              <a:rPr lang="en-GB" sz="2000" b="1" dirty="0">
                <a:solidFill>
                  <a:schemeClr val="tx1"/>
                </a:solidFill>
                <a:latin typeface="Century Gothic" panose="020B0502020202020204" pitchFamily="34" charset="0"/>
              </a:rPr>
              <a:t>One of the </a:t>
            </a:r>
          </a:p>
          <a:p>
            <a:r>
              <a:rPr lang="en-GB" sz="2000" b="1" dirty="0">
                <a:solidFill>
                  <a:schemeClr val="tx1"/>
                </a:solidFill>
                <a:latin typeface="Century Gothic" panose="020B0502020202020204" pitchFamily="34" charset="0"/>
              </a:rPr>
              <a:t>points is (5, -1).</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Various answers including:</a:t>
            </a:r>
          </a:p>
          <a:p>
            <a:pPr lvl="0" defTabSz="514350">
              <a:defRPr/>
            </a:pPr>
            <a:r>
              <a:rPr lang="en-GB" sz="2000" b="1" dirty="0">
                <a:solidFill>
                  <a:schemeClr val="accent1"/>
                </a:solidFill>
                <a:latin typeface="Century Gothic" panose="020B0502020202020204" pitchFamily="34" charset="0"/>
                <a:sym typeface="Wingdings" panose="05000000000000000000" pitchFamily="2" charset="2"/>
              </a:rPr>
              <a:t>(5, -1); (4, -2); (0, -2); (1, -1)</a:t>
            </a:r>
          </a:p>
          <a:p>
            <a:pPr lvl="0" defTabSz="514350">
              <a:defRPr/>
            </a:pPr>
            <a:r>
              <a:rPr lang="en-GB" sz="2000" b="1" dirty="0">
                <a:solidFill>
                  <a:srgbClr val="FF0000"/>
                </a:solidFill>
                <a:latin typeface="Century Gothic" panose="020B0502020202020204" pitchFamily="34" charset="0"/>
                <a:sym typeface="Wingdings" panose="05000000000000000000" pitchFamily="2" charset="2"/>
              </a:rPr>
              <a:t>(5, -1); (4, -2); (1, -2); (2, -1)</a:t>
            </a:r>
          </a:p>
          <a:p>
            <a:pPr lvl="0" defTabSz="514350">
              <a:defRPr/>
            </a:pPr>
            <a:r>
              <a:rPr lang="en-GB" sz="2000" b="1" dirty="0">
                <a:solidFill>
                  <a:srgbClr val="00B050"/>
                </a:solidFill>
                <a:latin typeface="Century Gothic" panose="020B0502020202020204" pitchFamily="34" charset="0"/>
                <a:sym typeface="Wingdings" panose="05000000000000000000" pitchFamily="2" charset="2"/>
              </a:rPr>
              <a:t>(5, -1); (4, -3); (1, -3); (2, -1)</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pic>
        <p:nvPicPr>
          <p:cNvPr id="67" name="Picture 66">
            <a:extLst>
              <a:ext uri="{FF2B5EF4-FFF2-40B4-BE49-F238E27FC236}">
                <a16:creationId xmlns:a16="http://schemas.microsoft.com/office/drawing/2014/main" id="{900EE5EF-7B0D-48D8-900D-B55F16F70157}"/>
              </a:ext>
            </a:extLst>
          </p:cNvPr>
          <p:cNvPicPr>
            <a:picLocks noChangeAspect="1"/>
          </p:cNvPicPr>
          <p:nvPr/>
        </p:nvPicPr>
        <p:blipFill>
          <a:blip r:embed="rId3"/>
          <a:stretch>
            <a:fillRect/>
          </a:stretch>
        </p:blipFill>
        <p:spPr>
          <a:xfrm>
            <a:off x="3955763" y="1235051"/>
            <a:ext cx="2449603" cy="2484015"/>
          </a:xfrm>
          <a:prstGeom prst="rect">
            <a:avLst/>
          </a:prstGeom>
        </p:spPr>
      </p:pic>
      <p:pic>
        <p:nvPicPr>
          <p:cNvPr id="68" name="Picture 67">
            <a:extLst>
              <a:ext uri="{FF2B5EF4-FFF2-40B4-BE49-F238E27FC236}">
                <a16:creationId xmlns:a16="http://schemas.microsoft.com/office/drawing/2014/main" id="{4891541D-C304-46C1-B2E8-75D5D468C332}"/>
              </a:ext>
            </a:extLst>
          </p:cNvPr>
          <p:cNvPicPr>
            <a:picLocks noChangeAspect="1"/>
          </p:cNvPicPr>
          <p:nvPr/>
        </p:nvPicPr>
        <p:blipFill>
          <a:blip r:embed="rId4"/>
          <a:stretch>
            <a:fillRect/>
          </a:stretch>
        </p:blipFill>
        <p:spPr>
          <a:xfrm>
            <a:off x="6316223" y="2539401"/>
            <a:ext cx="2449603" cy="2484015"/>
          </a:xfrm>
          <a:prstGeom prst="rect">
            <a:avLst/>
          </a:prstGeom>
        </p:spPr>
      </p:pic>
      <p:pic>
        <p:nvPicPr>
          <p:cNvPr id="72" name="Picture 71">
            <a:extLst>
              <a:ext uri="{FF2B5EF4-FFF2-40B4-BE49-F238E27FC236}">
                <a16:creationId xmlns:a16="http://schemas.microsoft.com/office/drawing/2014/main" id="{765F5877-9A89-4D2B-B9D4-B711220929D6}"/>
              </a:ext>
            </a:extLst>
          </p:cNvPr>
          <p:cNvPicPr>
            <a:picLocks noChangeAspect="1"/>
          </p:cNvPicPr>
          <p:nvPr/>
        </p:nvPicPr>
        <p:blipFill>
          <a:blip r:embed="rId5"/>
          <a:stretch>
            <a:fillRect/>
          </a:stretch>
        </p:blipFill>
        <p:spPr>
          <a:xfrm>
            <a:off x="3955763" y="3843751"/>
            <a:ext cx="2449603" cy="2484015"/>
          </a:xfrm>
          <a:prstGeom prst="rect">
            <a:avLst/>
          </a:prstGeom>
        </p:spPr>
      </p:pic>
      <p:grpSp>
        <p:nvGrpSpPr>
          <p:cNvPr id="9" name="Group 8">
            <a:extLst>
              <a:ext uri="{FF2B5EF4-FFF2-40B4-BE49-F238E27FC236}">
                <a16:creationId xmlns:a16="http://schemas.microsoft.com/office/drawing/2014/main" id="{FA474DB0-8115-461E-9279-D53B1D545EBF}"/>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1EF6A1D7-BFB5-43DF-965C-2487A02CDC5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9F41C9D2-0A70-4477-B9C0-27F39F5D7D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2" name="TextBox 11">
            <a:extLst>
              <a:ext uri="{FF2B5EF4-FFF2-40B4-BE49-F238E27FC236}">
                <a16:creationId xmlns:a16="http://schemas.microsoft.com/office/drawing/2014/main" id="{2BC318D0-7A6D-42C2-B7F4-70F8517C1935}"/>
              </a:ext>
            </a:extLst>
          </p:cNvPr>
          <p:cNvSpPr txBox="1"/>
          <p:nvPr/>
        </p:nvSpPr>
        <p:spPr>
          <a:xfrm>
            <a:off x="8329152" y="6059138"/>
            <a:ext cx="540000" cy="276999"/>
          </a:xfrm>
          <a:prstGeom prst="rect">
            <a:avLst/>
          </a:prstGeom>
          <a:noFill/>
        </p:spPr>
        <p:txBody>
          <a:bodyPr wrap="square" rtlCol="0">
            <a:sp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640999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Here is a trapezium. It has one line of symmetry.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Write the coordinates of points A and B.</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35" name="Table 34">
            <a:extLst>
              <a:ext uri="{FF2B5EF4-FFF2-40B4-BE49-F238E27FC236}">
                <a16:creationId xmlns:a16="http://schemas.microsoft.com/office/drawing/2014/main" id="{0DAC7A72-4B0A-420C-AFE6-521CCB720F06}"/>
              </a:ext>
            </a:extLst>
          </p:cNvPr>
          <p:cNvGraphicFramePr>
            <a:graphicFrameLocks noGrp="1"/>
          </p:cNvGraphicFramePr>
          <p:nvPr>
            <p:extLst>
              <p:ext uri="{D42A27DB-BD31-4B8C-83A1-F6EECF244321}">
                <p14:modId xmlns:p14="http://schemas.microsoft.com/office/powerpoint/2010/main" val="1816334854"/>
              </p:ext>
            </p:extLst>
          </p:nvPr>
        </p:nvGraphicFramePr>
        <p:xfrm>
          <a:off x="2639820" y="1492863"/>
          <a:ext cx="3864360" cy="3895300"/>
        </p:xfrm>
        <a:graphic>
          <a:graphicData uri="http://schemas.openxmlformats.org/drawingml/2006/table">
            <a:tbl>
              <a:tblPr firstRow="1" bandRow="1">
                <a:tableStyleId>{5940675A-B579-460E-94D1-54222C63F5DA}</a:tableStyleId>
              </a:tblPr>
              <a:tblGrid>
                <a:gridCol w="386436">
                  <a:extLst>
                    <a:ext uri="{9D8B030D-6E8A-4147-A177-3AD203B41FA5}">
                      <a16:colId xmlns:a16="http://schemas.microsoft.com/office/drawing/2014/main" val="1335843752"/>
                    </a:ext>
                  </a:extLst>
                </a:gridCol>
                <a:gridCol w="386436">
                  <a:extLst>
                    <a:ext uri="{9D8B030D-6E8A-4147-A177-3AD203B41FA5}">
                      <a16:colId xmlns:a16="http://schemas.microsoft.com/office/drawing/2014/main" val="3099357560"/>
                    </a:ext>
                  </a:extLst>
                </a:gridCol>
                <a:gridCol w="386436">
                  <a:extLst>
                    <a:ext uri="{9D8B030D-6E8A-4147-A177-3AD203B41FA5}">
                      <a16:colId xmlns:a16="http://schemas.microsoft.com/office/drawing/2014/main" val="1819884855"/>
                    </a:ext>
                  </a:extLst>
                </a:gridCol>
                <a:gridCol w="386436">
                  <a:extLst>
                    <a:ext uri="{9D8B030D-6E8A-4147-A177-3AD203B41FA5}">
                      <a16:colId xmlns:a16="http://schemas.microsoft.com/office/drawing/2014/main" val="3597772720"/>
                    </a:ext>
                  </a:extLst>
                </a:gridCol>
                <a:gridCol w="386436">
                  <a:extLst>
                    <a:ext uri="{9D8B030D-6E8A-4147-A177-3AD203B41FA5}">
                      <a16:colId xmlns:a16="http://schemas.microsoft.com/office/drawing/2014/main" val="4222459870"/>
                    </a:ext>
                  </a:extLst>
                </a:gridCol>
                <a:gridCol w="386436">
                  <a:extLst>
                    <a:ext uri="{9D8B030D-6E8A-4147-A177-3AD203B41FA5}">
                      <a16:colId xmlns:a16="http://schemas.microsoft.com/office/drawing/2014/main" val="1229508229"/>
                    </a:ext>
                  </a:extLst>
                </a:gridCol>
                <a:gridCol w="386436">
                  <a:extLst>
                    <a:ext uri="{9D8B030D-6E8A-4147-A177-3AD203B41FA5}">
                      <a16:colId xmlns:a16="http://schemas.microsoft.com/office/drawing/2014/main" val="2876895880"/>
                    </a:ext>
                  </a:extLst>
                </a:gridCol>
                <a:gridCol w="386436">
                  <a:extLst>
                    <a:ext uri="{9D8B030D-6E8A-4147-A177-3AD203B41FA5}">
                      <a16:colId xmlns:a16="http://schemas.microsoft.com/office/drawing/2014/main" val="3368445663"/>
                    </a:ext>
                  </a:extLst>
                </a:gridCol>
                <a:gridCol w="386436">
                  <a:extLst>
                    <a:ext uri="{9D8B030D-6E8A-4147-A177-3AD203B41FA5}">
                      <a16:colId xmlns:a16="http://schemas.microsoft.com/office/drawing/2014/main" val="366549986"/>
                    </a:ext>
                  </a:extLst>
                </a:gridCol>
                <a:gridCol w="386436">
                  <a:extLst>
                    <a:ext uri="{9D8B030D-6E8A-4147-A177-3AD203B41FA5}">
                      <a16:colId xmlns:a16="http://schemas.microsoft.com/office/drawing/2014/main" val="2861950421"/>
                    </a:ext>
                  </a:extLst>
                </a:gridCol>
              </a:tblGrid>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94182392"/>
                  </a:ext>
                </a:extLst>
              </a:tr>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1421522"/>
                  </a:ext>
                </a:extLst>
              </a:tr>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600" b="1" dirty="0">
                          <a:solidFill>
                            <a:srgbClr val="FF0000"/>
                          </a:solidFill>
                        </a:rPr>
                        <a:t> </a:t>
                      </a:r>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89530">
                <a:tc>
                  <a:txBody>
                    <a:bodyPr/>
                    <a:lstStyle/>
                    <a:p>
                      <a:pPr algn="r"/>
                      <a:r>
                        <a:rPr lang="en-GB" sz="1500" b="1" dirty="0">
                          <a:latin typeface="Century Gothic" panose="020B0502020202020204" pitchFamily="34" charset="0"/>
                        </a:rPr>
                        <a:t>B</a:t>
                      </a:r>
                    </a:p>
                  </a:txBody>
                  <a:tcPr marL="45720" marR="4572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500" b="1" dirty="0">
                          <a:latin typeface="Century Gothic" panose="020B0502020202020204" pitchFamily="34" charset="0"/>
                        </a:rPr>
                        <a:t>A</a:t>
                      </a:r>
                    </a:p>
                  </a:txBody>
                  <a:tcPr marL="45720" marR="4572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37" name="Isosceles Triangle 36">
            <a:extLst>
              <a:ext uri="{FF2B5EF4-FFF2-40B4-BE49-F238E27FC236}">
                <a16:creationId xmlns:a16="http://schemas.microsoft.com/office/drawing/2014/main" id="{479A2D82-E316-4052-B117-29160B9DF645}"/>
              </a:ext>
            </a:extLst>
          </p:cNvPr>
          <p:cNvSpPr/>
          <p:nvPr/>
        </p:nvSpPr>
        <p:spPr>
          <a:xfrm>
            <a:off x="4512715" y="1225803"/>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8" name="Isosceles Triangle 37">
            <a:extLst>
              <a:ext uri="{FF2B5EF4-FFF2-40B4-BE49-F238E27FC236}">
                <a16:creationId xmlns:a16="http://schemas.microsoft.com/office/drawing/2014/main" id="{35F5484E-8B36-4555-A5D7-12711BD7418C}"/>
              </a:ext>
            </a:extLst>
          </p:cNvPr>
          <p:cNvSpPr/>
          <p:nvPr/>
        </p:nvSpPr>
        <p:spPr>
          <a:xfrm flipV="1">
            <a:off x="4504590" y="5559710"/>
            <a:ext cx="107689" cy="11233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9" name="Isosceles Triangle 38">
            <a:extLst>
              <a:ext uri="{FF2B5EF4-FFF2-40B4-BE49-F238E27FC236}">
                <a16:creationId xmlns:a16="http://schemas.microsoft.com/office/drawing/2014/main" id="{EB2420B9-A8C0-416A-8F6C-57632236AFBF}"/>
              </a:ext>
            </a:extLst>
          </p:cNvPr>
          <p:cNvSpPr/>
          <p:nvPr/>
        </p:nvSpPr>
        <p:spPr>
          <a:xfrm rot="16200000">
            <a:off x="2445867" y="3391490"/>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graphicFrame>
        <p:nvGraphicFramePr>
          <p:cNvPr id="40" name="Table 39">
            <a:extLst>
              <a:ext uri="{FF2B5EF4-FFF2-40B4-BE49-F238E27FC236}">
                <a16:creationId xmlns:a16="http://schemas.microsoft.com/office/drawing/2014/main" id="{49DB8CE5-71CC-4CC4-8F5F-97EBF0B8ED9F}"/>
              </a:ext>
            </a:extLst>
          </p:cNvPr>
          <p:cNvGraphicFramePr>
            <a:graphicFrameLocks noGrp="1"/>
          </p:cNvGraphicFramePr>
          <p:nvPr>
            <p:extLst>
              <p:ext uri="{D42A27DB-BD31-4B8C-83A1-F6EECF244321}">
                <p14:modId xmlns:p14="http://schemas.microsoft.com/office/powerpoint/2010/main" val="118651590"/>
              </p:ext>
            </p:extLst>
          </p:nvPr>
        </p:nvGraphicFramePr>
        <p:xfrm>
          <a:off x="2545876" y="3438508"/>
          <a:ext cx="4126838" cy="198120"/>
        </p:xfrm>
        <a:graphic>
          <a:graphicData uri="http://schemas.openxmlformats.org/drawingml/2006/table">
            <a:tbl>
              <a:tblPr firstRow="1" bandRow="1">
                <a:tableStyleId>{5940675A-B579-460E-94D1-54222C63F5DA}</a:tableStyleId>
              </a:tblPr>
              <a:tblGrid>
                <a:gridCol w="383631">
                  <a:extLst>
                    <a:ext uri="{9D8B030D-6E8A-4147-A177-3AD203B41FA5}">
                      <a16:colId xmlns:a16="http://schemas.microsoft.com/office/drawing/2014/main" val="3206972075"/>
                    </a:ext>
                  </a:extLst>
                </a:gridCol>
                <a:gridCol w="383631">
                  <a:extLst>
                    <a:ext uri="{9D8B030D-6E8A-4147-A177-3AD203B41FA5}">
                      <a16:colId xmlns:a16="http://schemas.microsoft.com/office/drawing/2014/main" val="1819884855"/>
                    </a:ext>
                  </a:extLst>
                </a:gridCol>
                <a:gridCol w="383631">
                  <a:extLst>
                    <a:ext uri="{9D8B030D-6E8A-4147-A177-3AD203B41FA5}">
                      <a16:colId xmlns:a16="http://schemas.microsoft.com/office/drawing/2014/main" val="3597772720"/>
                    </a:ext>
                  </a:extLst>
                </a:gridCol>
                <a:gridCol w="383631">
                  <a:extLst>
                    <a:ext uri="{9D8B030D-6E8A-4147-A177-3AD203B41FA5}">
                      <a16:colId xmlns:a16="http://schemas.microsoft.com/office/drawing/2014/main" val="4222459870"/>
                    </a:ext>
                  </a:extLst>
                </a:gridCol>
                <a:gridCol w="383631">
                  <a:extLst>
                    <a:ext uri="{9D8B030D-6E8A-4147-A177-3AD203B41FA5}">
                      <a16:colId xmlns:a16="http://schemas.microsoft.com/office/drawing/2014/main" val="1229508229"/>
                    </a:ext>
                  </a:extLst>
                </a:gridCol>
                <a:gridCol w="98713">
                  <a:extLst>
                    <a:ext uri="{9D8B030D-6E8A-4147-A177-3AD203B41FA5}">
                      <a16:colId xmlns:a16="http://schemas.microsoft.com/office/drawing/2014/main" val="2876895880"/>
                    </a:ext>
                  </a:extLst>
                </a:gridCol>
                <a:gridCol w="191815">
                  <a:extLst>
                    <a:ext uri="{9D8B030D-6E8A-4147-A177-3AD203B41FA5}">
                      <a16:colId xmlns:a16="http://schemas.microsoft.com/office/drawing/2014/main" val="2640140831"/>
                    </a:ext>
                  </a:extLst>
                </a:gridCol>
                <a:gridCol w="383631">
                  <a:extLst>
                    <a:ext uri="{9D8B030D-6E8A-4147-A177-3AD203B41FA5}">
                      <a16:colId xmlns:a16="http://schemas.microsoft.com/office/drawing/2014/main" val="3368445663"/>
                    </a:ext>
                  </a:extLst>
                </a:gridCol>
                <a:gridCol w="383631">
                  <a:extLst>
                    <a:ext uri="{9D8B030D-6E8A-4147-A177-3AD203B41FA5}">
                      <a16:colId xmlns:a16="http://schemas.microsoft.com/office/drawing/2014/main" val="366549986"/>
                    </a:ext>
                  </a:extLst>
                </a:gridCol>
                <a:gridCol w="383631">
                  <a:extLst>
                    <a:ext uri="{9D8B030D-6E8A-4147-A177-3AD203B41FA5}">
                      <a16:colId xmlns:a16="http://schemas.microsoft.com/office/drawing/2014/main" val="2861950421"/>
                    </a:ext>
                  </a:extLst>
                </a:gridCol>
                <a:gridCol w="383631">
                  <a:extLst>
                    <a:ext uri="{9D8B030D-6E8A-4147-A177-3AD203B41FA5}">
                      <a16:colId xmlns:a16="http://schemas.microsoft.com/office/drawing/2014/main" val="1695185005"/>
                    </a:ext>
                  </a:extLst>
                </a:gridCol>
                <a:gridCol w="383631">
                  <a:extLst>
                    <a:ext uri="{9D8B030D-6E8A-4147-A177-3AD203B41FA5}">
                      <a16:colId xmlns:a16="http://schemas.microsoft.com/office/drawing/2014/main" val="2885753920"/>
                    </a:ext>
                  </a:extLst>
                </a:gridCol>
              </a:tblGrid>
              <a:tr h="167445">
                <a:tc>
                  <a:txBody>
                    <a:bodyPr/>
                    <a:lstStyle/>
                    <a:p>
                      <a:pPr algn="l"/>
                      <a:r>
                        <a:rPr lang="en-GB" sz="13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41" name="Isosceles Triangle 40">
            <a:extLst>
              <a:ext uri="{FF2B5EF4-FFF2-40B4-BE49-F238E27FC236}">
                <a16:creationId xmlns:a16="http://schemas.microsoft.com/office/drawing/2014/main" id="{D0433512-0218-49B8-AC3F-CB3351603BA5}"/>
              </a:ext>
            </a:extLst>
          </p:cNvPr>
          <p:cNvSpPr/>
          <p:nvPr/>
        </p:nvSpPr>
        <p:spPr>
          <a:xfrm rot="5400000">
            <a:off x="6674823" y="3391491"/>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15" name="Trapezoid 1">
            <a:extLst>
              <a:ext uri="{FF2B5EF4-FFF2-40B4-BE49-F238E27FC236}">
                <a16:creationId xmlns:a16="http://schemas.microsoft.com/office/drawing/2014/main" id="{FF5C4C99-0872-4399-90E5-E07D1C8AF95E}"/>
              </a:ext>
            </a:extLst>
          </p:cNvPr>
          <p:cNvSpPr/>
          <p:nvPr/>
        </p:nvSpPr>
        <p:spPr>
          <a:xfrm>
            <a:off x="2660324" y="3837165"/>
            <a:ext cx="1876691" cy="1154741"/>
          </a:xfrm>
          <a:custGeom>
            <a:avLst/>
            <a:gdLst>
              <a:gd name="connsiteX0" fmla="*/ 0 w 878400"/>
              <a:gd name="connsiteY0" fmla="*/ 342000 h 342000"/>
              <a:gd name="connsiteX1" fmla="*/ 85500 w 878400"/>
              <a:gd name="connsiteY1" fmla="*/ 0 h 342000"/>
              <a:gd name="connsiteX2" fmla="*/ 792900 w 878400"/>
              <a:gd name="connsiteY2" fmla="*/ 0 h 342000"/>
              <a:gd name="connsiteX3" fmla="*/ 878400 w 878400"/>
              <a:gd name="connsiteY3" fmla="*/ 342000 h 342000"/>
              <a:gd name="connsiteX4" fmla="*/ 0 w 878400"/>
              <a:gd name="connsiteY4" fmla="*/ 342000 h 342000"/>
              <a:gd name="connsiteX0" fmla="*/ 0 w 878400"/>
              <a:gd name="connsiteY0" fmla="*/ 342000 h 342000"/>
              <a:gd name="connsiteX1" fmla="*/ 153739 w 878400"/>
              <a:gd name="connsiteY1" fmla="*/ 0 h 342000"/>
              <a:gd name="connsiteX2" fmla="*/ 792900 w 878400"/>
              <a:gd name="connsiteY2" fmla="*/ 0 h 342000"/>
              <a:gd name="connsiteX3" fmla="*/ 878400 w 878400"/>
              <a:gd name="connsiteY3" fmla="*/ 342000 h 342000"/>
              <a:gd name="connsiteX4" fmla="*/ 0 w 878400"/>
              <a:gd name="connsiteY4" fmla="*/ 342000 h 342000"/>
              <a:gd name="connsiteX0" fmla="*/ 0 w 878400"/>
              <a:gd name="connsiteY0" fmla="*/ 346549 h 346549"/>
              <a:gd name="connsiteX1" fmla="*/ 153739 w 878400"/>
              <a:gd name="connsiteY1" fmla="*/ 4549 h 346549"/>
              <a:gd name="connsiteX2" fmla="*/ 720112 w 878400"/>
              <a:gd name="connsiteY2" fmla="*/ 0 h 346549"/>
              <a:gd name="connsiteX3" fmla="*/ 878400 w 878400"/>
              <a:gd name="connsiteY3" fmla="*/ 346549 h 346549"/>
              <a:gd name="connsiteX4" fmla="*/ 0 w 878400"/>
              <a:gd name="connsiteY4" fmla="*/ 346549 h 346549"/>
              <a:gd name="connsiteX0" fmla="*/ 0 w 878400"/>
              <a:gd name="connsiteY0" fmla="*/ 346549 h 346549"/>
              <a:gd name="connsiteX1" fmla="*/ 153739 w 878400"/>
              <a:gd name="connsiteY1" fmla="*/ 4549 h 346549"/>
              <a:gd name="connsiteX2" fmla="*/ 706464 w 878400"/>
              <a:gd name="connsiteY2" fmla="*/ 0 h 346549"/>
              <a:gd name="connsiteX3" fmla="*/ 878400 w 878400"/>
              <a:gd name="connsiteY3" fmla="*/ 346549 h 346549"/>
              <a:gd name="connsiteX4" fmla="*/ 0 w 878400"/>
              <a:gd name="connsiteY4" fmla="*/ 346549 h 346549"/>
              <a:gd name="connsiteX0" fmla="*/ 0 w 878400"/>
              <a:gd name="connsiteY0" fmla="*/ 346549 h 346549"/>
              <a:gd name="connsiteX1" fmla="*/ 190133 w 878400"/>
              <a:gd name="connsiteY1" fmla="*/ 0 h 346549"/>
              <a:gd name="connsiteX2" fmla="*/ 706464 w 878400"/>
              <a:gd name="connsiteY2" fmla="*/ 0 h 346549"/>
              <a:gd name="connsiteX3" fmla="*/ 878400 w 878400"/>
              <a:gd name="connsiteY3" fmla="*/ 346549 h 346549"/>
              <a:gd name="connsiteX4" fmla="*/ 0 w 878400"/>
              <a:gd name="connsiteY4" fmla="*/ 346549 h 346549"/>
              <a:gd name="connsiteX0" fmla="*/ 0 w 878400"/>
              <a:gd name="connsiteY0" fmla="*/ 346549 h 346549"/>
              <a:gd name="connsiteX1" fmla="*/ 185583 w 878400"/>
              <a:gd name="connsiteY1" fmla="*/ 0 h 346549"/>
              <a:gd name="connsiteX2" fmla="*/ 706464 w 878400"/>
              <a:gd name="connsiteY2" fmla="*/ 0 h 346549"/>
              <a:gd name="connsiteX3" fmla="*/ 878400 w 878400"/>
              <a:gd name="connsiteY3" fmla="*/ 346549 h 346549"/>
              <a:gd name="connsiteX4" fmla="*/ 0 w 878400"/>
              <a:gd name="connsiteY4" fmla="*/ 346549 h 346549"/>
              <a:gd name="connsiteX0" fmla="*/ 0 w 878400"/>
              <a:gd name="connsiteY0" fmla="*/ 346549 h 346549"/>
              <a:gd name="connsiteX1" fmla="*/ 176485 w 878400"/>
              <a:gd name="connsiteY1" fmla="*/ 0 h 346549"/>
              <a:gd name="connsiteX2" fmla="*/ 706464 w 878400"/>
              <a:gd name="connsiteY2" fmla="*/ 0 h 346549"/>
              <a:gd name="connsiteX3" fmla="*/ 878400 w 878400"/>
              <a:gd name="connsiteY3" fmla="*/ 346549 h 346549"/>
              <a:gd name="connsiteX4" fmla="*/ 0 w 878400"/>
              <a:gd name="connsiteY4" fmla="*/ 346549 h 34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400" h="346549">
                <a:moveTo>
                  <a:pt x="0" y="346549"/>
                </a:moveTo>
                <a:lnTo>
                  <a:pt x="176485" y="0"/>
                </a:lnTo>
                <a:lnTo>
                  <a:pt x="706464" y="0"/>
                </a:lnTo>
                <a:lnTo>
                  <a:pt x="878400" y="346549"/>
                </a:lnTo>
                <a:lnTo>
                  <a:pt x="0" y="346549"/>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6" name="Table 35">
            <a:extLst>
              <a:ext uri="{FF2B5EF4-FFF2-40B4-BE49-F238E27FC236}">
                <a16:creationId xmlns:a16="http://schemas.microsoft.com/office/drawing/2014/main" id="{1DC8295B-C4C9-4D2B-882F-90877F53450E}"/>
              </a:ext>
            </a:extLst>
          </p:cNvPr>
          <p:cNvGraphicFramePr>
            <a:graphicFrameLocks noGrp="1"/>
          </p:cNvGraphicFramePr>
          <p:nvPr>
            <p:extLst>
              <p:ext uri="{D42A27DB-BD31-4B8C-83A1-F6EECF244321}">
                <p14:modId xmlns:p14="http://schemas.microsoft.com/office/powerpoint/2010/main" val="2710397350"/>
              </p:ext>
            </p:extLst>
          </p:nvPr>
        </p:nvGraphicFramePr>
        <p:xfrm>
          <a:off x="4336504" y="1334409"/>
          <a:ext cx="224098" cy="4223131"/>
        </p:xfrm>
        <a:graphic>
          <a:graphicData uri="http://schemas.openxmlformats.org/drawingml/2006/table">
            <a:tbl>
              <a:tblPr firstRow="1" bandRow="1">
                <a:tableStyleId>{5940675A-B579-460E-94D1-54222C63F5DA}</a:tableStyleId>
              </a:tblPr>
              <a:tblGrid>
                <a:gridCol w="224098">
                  <a:extLst>
                    <a:ext uri="{9D8B030D-6E8A-4147-A177-3AD203B41FA5}">
                      <a16:colId xmlns:a16="http://schemas.microsoft.com/office/drawing/2014/main" val="2861950421"/>
                    </a:ext>
                  </a:extLst>
                </a:gridCol>
              </a:tblGrid>
              <a:tr h="383921">
                <a:tc>
                  <a:txBody>
                    <a:bodyPr/>
                    <a:lstStyle/>
                    <a:p>
                      <a:pPr algn="r"/>
                      <a:r>
                        <a:rPr lang="en-GB" sz="1300" b="1" dirty="0">
                          <a:latin typeface="Century Gothic" panose="020B0502020202020204" pitchFamily="34" charset="0"/>
                        </a:rPr>
                        <a:t>5</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7925184"/>
                  </a:ext>
                </a:extLst>
              </a:tr>
              <a:tr h="383921">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649052"/>
                  </a:ext>
                </a:extLst>
              </a:tr>
              <a:tr h="383921">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83921">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83921">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83921">
                <a:tc>
                  <a:txBody>
                    <a:bodyPr/>
                    <a:lstStyle/>
                    <a:p>
                      <a:pPr algn="r"/>
                      <a:endParaRPr lang="en-GB" sz="1300" b="1" dirty="0">
                        <a:latin typeface="Century Gothic" panose="020B0502020202020204" pitchFamily="34" charset="0"/>
                      </a:endParaRP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83921">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83921">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83921">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83921">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83921">
                <a:tc>
                  <a:txBody>
                    <a:bodyPr/>
                    <a:lstStyle/>
                    <a:p>
                      <a:pPr algn="r"/>
                      <a:r>
                        <a:rPr lang="en-GB" sz="1300" b="1" dirty="0">
                          <a:latin typeface="Century Gothic" panose="020B0502020202020204" pitchFamily="34" charset="0"/>
                        </a:rPr>
                        <a:t>-5</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381920"/>
                  </a:ext>
                </a:extLst>
              </a:tr>
            </a:tbl>
          </a:graphicData>
        </a:graphic>
      </p:graphicFrame>
      <p:grpSp>
        <p:nvGrpSpPr>
          <p:cNvPr id="14" name="Group 13">
            <a:extLst>
              <a:ext uri="{FF2B5EF4-FFF2-40B4-BE49-F238E27FC236}">
                <a16:creationId xmlns:a16="http://schemas.microsoft.com/office/drawing/2014/main" id="{565BA9B8-4FD9-4EE6-8FD0-B6F7AEDC82D0}"/>
              </a:ext>
            </a:extLst>
          </p:cNvPr>
          <p:cNvGrpSpPr/>
          <p:nvPr/>
        </p:nvGrpSpPr>
        <p:grpSpPr>
          <a:xfrm>
            <a:off x="59531" y="6454317"/>
            <a:ext cx="1238534" cy="403683"/>
            <a:chOff x="68077" y="6454317"/>
            <a:chExt cx="1238534" cy="403683"/>
          </a:xfrm>
        </p:grpSpPr>
        <p:sp>
          <p:nvSpPr>
            <p:cNvPr id="16" name="TextBox 8">
              <a:extLst>
                <a:ext uri="{FF2B5EF4-FFF2-40B4-BE49-F238E27FC236}">
                  <a16:creationId xmlns:a16="http://schemas.microsoft.com/office/drawing/2014/main" id="{59003D4C-CCAF-45F1-9930-60AB95E8A2D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7" name="Picture 16" descr="A close up of a sign&#10;&#10;Description generated with high confidence">
              <a:extLst>
                <a:ext uri="{FF2B5EF4-FFF2-40B4-BE49-F238E27FC236}">
                  <a16:creationId xmlns:a16="http://schemas.microsoft.com/office/drawing/2014/main" id="{F84BFB86-4B2A-4E7B-B11F-5E783AF66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0" name="TextBox 19">
            <a:extLst>
              <a:ext uri="{FF2B5EF4-FFF2-40B4-BE49-F238E27FC236}">
                <a16:creationId xmlns:a16="http://schemas.microsoft.com/office/drawing/2014/main" id="{B5E96B8A-0352-4D95-ABF2-EDED2170FA6B}"/>
              </a:ext>
            </a:extLst>
          </p:cNvPr>
          <p:cNvSpPr txBox="1"/>
          <p:nvPr/>
        </p:nvSpPr>
        <p:spPr>
          <a:xfrm>
            <a:off x="8329152" y="6059138"/>
            <a:ext cx="540000" cy="276999"/>
          </a:xfrm>
          <a:prstGeom prst="rect">
            <a:avLst/>
          </a:prstGeom>
          <a:noFill/>
        </p:spPr>
        <p:txBody>
          <a:bodyPr wrap="square" rtlCol="0">
            <a:sp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640182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Here is a trapezium. It has one line of symmetry.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Write the coordinates of points A and B.  </a:t>
            </a:r>
            <a:r>
              <a:rPr lang="en-GB" sz="2000" b="1" dirty="0">
                <a:solidFill>
                  <a:srgbClr val="FF0000"/>
                </a:solidFill>
                <a:latin typeface="Century Gothic" panose="020B0502020202020204" pitchFamily="34" charset="0"/>
              </a:rPr>
              <a:t>A = (0, -4), B = (-4, -1)</a:t>
            </a:r>
            <a:endParaRPr lang="en-GB" sz="2000" b="1" dirty="0">
              <a:solidFill>
                <a:prstClr val="black"/>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graphicFrame>
        <p:nvGraphicFramePr>
          <p:cNvPr id="35" name="Table 34">
            <a:extLst>
              <a:ext uri="{FF2B5EF4-FFF2-40B4-BE49-F238E27FC236}">
                <a16:creationId xmlns:a16="http://schemas.microsoft.com/office/drawing/2014/main" id="{0DAC7A72-4B0A-420C-AFE6-521CCB720F06}"/>
              </a:ext>
            </a:extLst>
          </p:cNvPr>
          <p:cNvGraphicFramePr>
            <a:graphicFrameLocks noGrp="1"/>
          </p:cNvGraphicFramePr>
          <p:nvPr>
            <p:extLst/>
          </p:nvPr>
        </p:nvGraphicFramePr>
        <p:xfrm>
          <a:off x="2639820" y="1492863"/>
          <a:ext cx="3864360" cy="3895300"/>
        </p:xfrm>
        <a:graphic>
          <a:graphicData uri="http://schemas.openxmlformats.org/drawingml/2006/table">
            <a:tbl>
              <a:tblPr firstRow="1" bandRow="1">
                <a:tableStyleId>{5940675A-B579-460E-94D1-54222C63F5DA}</a:tableStyleId>
              </a:tblPr>
              <a:tblGrid>
                <a:gridCol w="386436">
                  <a:extLst>
                    <a:ext uri="{9D8B030D-6E8A-4147-A177-3AD203B41FA5}">
                      <a16:colId xmlns:a16="http://schemas.microsoft.com/office/drawing/2014/main" val="1335843752"/>
                    </a:ext>
                  </a:extLst>
                </a:gridCol>
                <a:gridCol w="386436">
                  <a:extLst>
                    <a:ext uri="{9D8B030D-6E8A-4147-A177-3AD203B41FA5}">
                      <a16:colId xmlns:a16="http://schemas.microsoft.com/office/drawing/2014/main" val="3099357560"/>
                    </a:ext>
                  </a:extLst>
                </a:gridCol>
                <a:gridCol w="386436">
                  <a:extLst>
                    <a:ext uri="{9D8B030D-6E8A-4147-A177-3AD203B41FA5}">
                      <a16:colId xmlns:a16="http://schemas.microsoft.com/office/drawing/2014/main" val="1819884855"/>
                    </a:ext>
                  </a:extLst>
                </a:gridCol>
                <a:gridCol w="386436">
                  <a:extLst>
                    <a:ext uri="{9D8B030D-6E8A-4147-A177-3AD203B41FA5}">
                      <a16:colId xmlns:a16="http://schemas.microsoft.com/office/drawing/2014/main" val="3597772720"/>
                    </a:ext>
                  </a:extLst>
                </a:gridCol>
                <a:gridCol w="386436">
                  <a:extLst>
                    <a:ext uri="{9D8B030D-6E8A-4147-A177-3AD203B41FA5}">
                      <a16:colId xmlns:a16="http://schemas.microsoft.com/office/drawing/2014/main" val="4222459870"/>
                    </a:ext>
                  </a:extLst>
                </a:gridCol>
                <a:gridCol w="386436">
                  <a:extLst>
                    <a:ext uri="{9D8B030D-6E8A-4147-A177-3AD203B41FA5}">
                      <a16:colId xmlns:a16="http://schemas.microsoft.com/office/drawing/2014/main" val="1229508229"/>
                    </a:ext>
                  </a:extLst>
                </a:gridCol>
                <a:gridCol w="386436">
                  <a:extLst>
                    <a:ext uri="{9D8B030D-6E8A-4147-A177-3AD203B41FA5}">
                      <a16:colId xmlns:a16="http://schemas.microsoft.com/office/drawing/2014/main" val="2876895880"/>
                    </a:ext>
                  </a:extLst>
                </a:gridCol>
                <a:gridCol w="386436">
                  <a:extLst>
                    <a:ext uri="{9D8B030D-6E8A-4147-A177-3AD203B41FA5}">
                      <a16:colId xmlns:a16="http://schemas.microsoft.com/office/drawing/2014/main" val="3368445663"/>
                    </a:ext>
                  </a:extLst>
                </a:gridCol>
                <a:gridCol w="386436">
                  <a:extLst>
                    <a:ext uri="{9D8B030D-6E8A-4147-A177-3AD203B41FA5}">
                      <a16:colId xmlns:a16="http://schemas.microsoft.com/office/drawing/2014/main" val="366549986"/>
                    </a:ext>
                  </a:extLst>
                </a:gridCol>
                <a:gridCol w="386436">
                  <a:extLst>
                    <a:ext uri="{9D8B030D-6E8A-4147-A177-3AD203B41FA5}">
                      <a16:colId xmlns:a16="http://schemas.microsoft.com/office/drawing/2014/main" val="2861950421"/>
                    </a:ext>
                  </a:extLst>
                </a:gridCol>
              </a:tblGrid>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94182392"/>
                  </a:ext>
                </a:extLst>
              </a:tr>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1421522"/>
                  </a:ext>
                </a:extLst>
              </a:tr>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600" b="1" dirty="0">
                          <a:solidFill>
                            <a:srgbClr val="FF0000"/>
                          </a:solidFill>
                        </a:rPr>
                        <a:t> </a:t>
                      </a:r>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89530">
                <a:tc>
                  <a:txBody>
                    <a:bodyPr/>
                    <a:lstStyle/>
                    <a:p>
                      <a:pPr algn="r"/>
                      <a:r>
                        <a:rPr lang="en-GB" sz="1500" b="1" dirty="0">
                          <a:latin typeface="Century Gothic" panose="020B0502020202020204" pitchFamily="34" charset="0"/>
                        </a:rPr>
                        <a:t>B</a:t>
                      </a:r>
                    </a:p>
                  </a:txBody>
                  <a:tcPr marL="45720" marR="4572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500" b="1" dirty="0">
                          <a:latin typeface="Century Gothic" panose="020B0502020202020204" pitchFamily="34" charset="0"/>
                        </a:rPr>
                        <a:t>A</a:t>
                      </a:r>
                    </a:p>
                  </a:txBody>
                  <a:tcPr marL="45720" marR="4572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8953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sp>
        <p:nvSpPr>
          <p:cNvPr id="37" name="Isosceles Triangle 36">
            <a:extLst>
              <a:ext uri="{FF2B5EF4-FFF2-40B4-BE49-F238E27FC236}">
                <a16:creationId xmlns:a16="http://schemas.microsoft.com/office/drawing/2014/main" id="{479A2D82-E316-4052-B117-29160B9DF645}"/>
              </a:ext>
            </a:extLst>
          </p:cNvPr>
          <p:cNvSpPr/>
          <p:nvPr/>
        </p:nvSpPr>
        <p:spPr>
          <a:xfrm>
            <a:off x="4512715" y="1225803"/>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8" name="Isosceles Triangle 37">
            <a:extLst>
              <a:ext uri="{FF2B5EF4-FFF2-40B4-BE49-F238E27FC236}">
                <a16:creationId xmlns:a16="http://schemas.microsoft.com/office/drawing/2014/main" id="{35F5484E-8B36-4555-A5D7-12711BD7418C}"/>
              </a:ext>
            </a:extLst>
          </p:cNvPr>
          <p:cNvSpPr/>
          <p:nvPr/>
        </p:nvSpPr>
        <p:spPr>
          <a:xfrm flipV="1">
            <a:off x="4504590" y="5559710"/>
            <a:ext cx="107689" cy="11233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9" name="Isosceles Triangle 38">
            <a:extLst>
              <a:ext uri="{FF2B5EF4-FFF2-40B4-BE49-F238E27FC236}">
                <a16:creationId xmlns:a16="http://schemas.microsoft.com/office/drawing/2014/main" id="{EB2420B9-A8C0-416A-8F6C-57632236AFBF}"/>
              </a:ext>
            </a:extLst>
          </p:cNvPr>
          <p:cNvSpPr/>
          <p:nvPr/>
        </p:nvSpPr>
        <p:spPr>
          <a:xfrm rot="16200000">
            <a:off x="2445867" y="3391490"/>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graphicFrame>
        <p:nvGraphicFramePr>
          <p:cNvPr id="40" name="Table 39">
            <a:extLst>
              <a:ext uri="{FF2B5EF4-FFF2-40B4-BE49-F238E27FC236}">
                <a16:creationId xmlns:a16="http://schemas.microsoft.com/office/drawing/2014/main" id="{49DB8CE5-71CC-4CC4-8F5F-97EBF0B8ED9F}"/>
              </a:ext>
            </a:extLst>
          </p:cNvPr>
          <p:cNvGraphicFramePr>
            <a:graphicFrameLocks noGrp="1"/>
          </p:cNvGraphicFramePr>
          <p:nvPr>
            <p:extLst/>
          </p:nvPr>
        </p:nvGraphicFramePr>
        <p:xfrm>
          <a:off x="2545876" y="3438508"/>
          <a:ext cx="4126838" cy="198120"/>
        </p:xfrm>
        <a:graphic>
          <a:graphicData uri="http://schemas.openxmlformats.org/drawingml/2006/table">
            <a:tbl>
              <a:tblPr firstRow="1" bandRow="1">
                <a:tableStyleId>{5940675A-B579-460E-94D1-54222C63F5DA}</a:tableStyleId>
              </a:tblPr>
              <a:tblGrid>
                <a:gridCol w="383631">
                  <a:extLst>
                    <a:ext uri="{9D8B030D-6E8A-4147-A177-3AD203B41FA5}">
                      <a16:colId xmlns:a16="http://schemas.microsoft.com/office/drawing/2014/main" val="3206972075"/>
                    </a:ext>
                  </a:extLst>
                </a:gridCol>
                <a:gridCol w="383631">
                  <a:extLst>
                    <a:ext uri="{9D8B030D-6E8A-4147-A177-3AD203B41FA5}">
                      <a16:colId xmlns:a16="http://schemas.microsoft.com/office/drawing/2014/main" val="1819884855"/>
                    </a:ext>
                  </a:extLst>
                </a:gridCol>
                <a:gridCol w="383631">
                  <a:extLst>
                    <a:ext uri="{9D8B030D-6E8A-4147-A177-3AD203B41FA5}">
                      <a16:colId xmlns:a16="http://schemas.microsoft.com/office/drawing/2014/main" val="3597772720"/>
                    </a:ext>
                  </a:extLst>
                </a:gridCol>
                <a:gridCol w="383631">
                  <a:extLst>
                    <a:ext uri="{9D8B030D-6E8A-4147-A177-3AD203B41FA5}">
                      <a16:colId xmlns:a16="http://schemas.microsoft.com/office/drawing/2014/main" val="4222459870"/>
                    </a:ext>
                  </a:extLst>
                </a:gridCol>
                <a:gridCol w="383631">
                  <a:extLst>
                    <a:ext uri="{9D8B030D-6E8A-4147-A177-3AD203B41FA5}">
                      <a16:colId xmlns:a16="http://schemas.microsoft.com/office/drawing/2014/main" val="1229508229"/>
                    </a:ext>
                  </a:extLst>
                </a:gridCol>
                <a:gridCol w="98713">
                  <a:extLst>
                    <a:ext uri="{9D8B030D-6E8A-4147-A177-3AD203B41FA5}">
                      <a16:colId xmlns:a16="http://schemas.microsoft.com/office/drawing/2014/main" val="2876895880"/>
                    </a:ext>
                  </a:extLst>
                </a:gridCol>
                <a:gridCol w="191815">
                  <a:extLst>
                    <a:ext uri="{9D8B030D-6E8A-4147-A177-3AD203B41FA5}">
                      <a16:colId xmlns:a16="http://schemas.microsoft.com/office/drawing/2014/main" val="2640140831"/>
                    </a:ext>
                  </a:extLst>
                </a:gridCol>
                <a:gridCol w="383631">
                  <a:extLst>
                    <a:ext uri="{9D8B030D-6E8A-4147-A177-3AD203B41FA5}">
                      <a16:colId xmlns:a16="http://schemas.microsoft.com/office/drawing/2014/main" val="3368445663"/>
                    </a:ext>
                  </a:extLst>
                </a:gridCol>
                <a:gridCol w="383631">
                  <a:extLst>
                    <a:ext uri="{9D8B030D-6E8A-4147-A177-3AD203B41FA5}">
                      <a16:colId xmlns:a16="http://schemas.microsoft.com/office/drawing/2014/main" val="366549986"/>
                    </a:ext>
                  </a:extLst>
                </a:gridCol>
                <a:gridCol w="383631">
                  <a:extLst>
                    <a:ext uri="{9D8B030D-6E8A-4147-A177-3AD203B41FA5}">
                      <a16:colId xmlns:a16="http://schemas.microsoft.com/office/drawing/2014/main" val="2861950421"/>
                    </a:ext>
                  </a:extLst>
                </a:gridCol>
                <a:gridCol w="383631">
                  <a:extLst>
                    <a:ext uri="{9D8B030D-6E8A-4147-A177-3AD203B41FA5}">
                      <a16:colId xmlns:a16="http://schemas.microsoft.com/office/drawing/2014/main" val="1695185005"/>
                    </a:ext>
                  </a:extLst>
                </a:gridCol>
                <a:gridCol w="383631">
                  <a:extLst>
                    <a:ext uri="{9D8B030D-6E8A-4147-A177-3AD203B41FA5}">
                      <a16:colId xmlns:a16="http://schemas.microsoft.com/office/drawing/2014/main" val="2885753920"/>
                    </a:ext>
                  </a:extLst>
                </a:gridCol>
              </a:tblGrid>
              <a:tr h="167445">
                <a:tc>
                  <a:txBody>
                    <a:bodyPr/>
                    <a:lstStyle/>
                    <a:p>
                      <a:pPr algn="l"/>
                      <a:r>
                        <a:rPr lang="en-GB" sz="13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41" name="Isosceles Triangle 40">
            <a:extLst>
              <a:ext uri="{FF2B5EF4-FFF2-40B4-BE49-F238E27FC236}">
                <a16:creationId xmlns:a16="http://schemas.microsoft.com/office/drawing/2014/main" id="{D0433512-0218-49B8-AC3F-CB3351603BA5}"/>
              </a:ext>
            </a:extLst>
          </p:cNvPr>
          <p:cNvSpPr/>
          <p:nvPr/>
        </p:nvSpPr>
        <p:spPr>
          <a:xfrm rot="5400000">
            <a:off x="6674823" y="3391491"/>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15" name="Trapezoid 1">
            <a:extLst>
              <a:ext uri="{FF2B5EF4-FFF2-40B4-BE49-F238E27FC236}">
                <a16:creationId xmlns:a16="http://schemas.microsoft.com/office/drawing/2014/main" id="{FF5C4C99-0872-4399-90E5-E07D1C8AF95E}"/>
              </a:ext>
            </a:extLst>
          </p:cNvPr>
          <p:cNvSpPr/>
          <p:nvPr/>
        </p:nvSpPr>
        <p:spPr>
          <a:xfrm>
            <a:off x="2660324" y="3837165"/>
            <a:ext cx="1876691" cy="1154741"/>
          </a:xfrm>
          <a:custGeom>
            <a:avLst/>
            <a:gdLst>
              <a:gd name="connsiteX0" fmla="*/ 0 w 878400"/>
              <a:gd name="connsiteY0" fmla="*/ 342000 h 342000"/>
              <a:gd name="connsiteX1" fmla="*/ 85500 w 878400"/>
              <a:gd name="connsiteY1" fmla="*/ 0 h 342000"/>
              <a:gd name="connsiteX2" fmla="*/ 792900 w 878400"/>
              <a:gd name="connsiteY2" fmla="*/ 0 h 342000"/>
              <a:gd name="connsiteX3" fmla="*/ 878400 w 878400"/>
              <a:gd name="connsiteY3" fmla="*/ 342000 h 342000"/>
              <a:gd name="connsiteX4" fmla="*/ 0 w 878400"/>
              <a:gd name="connsiteY4" fmla="*/ 342000 h 342000"/>
              <a:gd name="connsiteX0" fmla="*/ 0 w 878400"/>
              <a:gd name="connsiteY0" fmla="*/ 342000 h 342000"/>
              <a:gd name="connsiteX1" fmla="*/ 153739 w 878400"/>
              <a:gd name="connsiteY1" fmla="*/ 0 h 342000"/>
              <a:gd name="connsiteX2" fmla="*/ 792900 w 878400"/>
              <a:gd name="connsiteY2" fmla="*/ 0 h 342000"/>
              <a:gd name="connsiteX3" fmla="*/ 878400 w 878400"/>
              <a:gd name="connsiteY3" fmla="*/ 342000 h 342000"/>
              <a:gd name="connsiteX4" fmla="*/ 0 w 878400"/>
              <a:gd name="connsiteY4" fmla="*/ 342000 h 342000"/>
              <a:gd name="connsiteX0" fmla="*/ 0 w 878400"/>
              <a:gd name="connsiteY0" fmla="*/ 346549 h 346549"/>
              <a:gd name="connsiteX1" fmla="*/ 153739 w 878400"/>
              <a:gd name="connsiteY1" fmla="*/ 4549 h 346549"/>
              <a:gd name="connsiteX2" fmla="*/ 720112 w 878400"/>
              <a:gd name="connsiteY2" fmla="*/ 0 h 346549"/>
              <a:gd name="connsiteX3" fmla="*/ 878400 w 878400"/>
              <a:gd name="connsiteY3" fmla="*/ 346549 h 346549"/>
              <a:gd name="connsiteX4" fmla="*/ 0 w 878400"/>
              <a:gd name="connsiteY4" fmla="*/ 346549 h 346549"/>
              <a:gd name="connsiteX0" fmla="*/ 0 w 878400"/>
              <a:gd name="connsiteY0" fmla="*/ 346549 h 346549"/>
              <a:gd name="connsiteX1" fmla="*/ 153739 w 878400"/>
              <a:gd name="connsiteY1" fmla="*/ 4549 h 346549"/>
              <a:gd name="connsiteX2" fmla="*/ 706464 w 878400"/>
              <a:gd name="connsiteY2" fmla="*/ 0 h 346549"/>
              <a:gd name="connsiteX3" fmla="*/ 878400 w 878400"/>
              <a:gd name="connsiteY3" fmla="*/ 346549 h 346549"/>
              <a:gd name="connsiteX4" fmla="*/ 0 w 878400"/>
              <a:gd name="connsiteY4" fmla="*/ 346549 h 346549"/>
              <a:gd name="connsiteX0" fmla="*/ 0 w 878400"/>
              <a:gd name="connsiteY0" fmla="*/ 346549 h 346549"/>
              <a:gd name="connsiteX1" fmla="*/ 190133 w 878400"/>
              <a:gd name="connsiteY1" fmla="*/ 0 h 346549"/>
              <a:gd name="connsiteX2" fmla="*/ 706464 w 878400"/>
              <a:gd name="connsiteY2" fmla="*/ 0 h 346549"/>
              <a:gd name="connsiteX3" fmla="*/ 878400 w 878400"/>
              <a:gd name="connsiteY3" fmla="*/ 346549 h 346549"/>
              <a:gd name="connsiteX4" fmla="*/ 0 w 878400"/>
              <a:gd name="connsiteY4" fmla="*/ 346549 h 346549"/>
              <a:gd name="connsiteX0" fmla="*/ 0 w 878400"/>
              <a:gd name="connsiteY0" fmla="*/ 346549 h 346549"/>
              <a:gd name="connsiteX1" fmla="*/ 185583 w 878400"/>
              <a:gd name="connsiteY1" fmla="*/ 0 h 346549"/>
              <a:gd name="connsiteX2" fmla="*/ 706464 w 878400"/>
              <a:gd name="connsiteY2" fmla="*/ 0 h 346549"/>
              <a:gd name="connsiteX3" fmla="*/ 878400 w 878400"/>
              <a:gd name="connsiteY3" fmla="*/ 346549 h 346549"/>
              <a:gd name="connsiteX4" fmla="*/ 0 w 878400"/>
              <a:gd name="connsiteY4" fmla="*/ 346549 h 346549"/>
              <a:gd name="connsiteX0" fmla="*/ 0 w 878400"/>
              <a:gd name="connsiteY0" fmla="*/ 346549 h 346549"/>
              <a:gd name="connsiteX1" fmla="*/ 176485 w 878400"/>
              <a:gd name="connsiteY1" fmla="*/ 0 h 346549"/>
              <a:gd name="connsiteX2" fmla="*/ 706464 w 878400"/>
              <a:gd name="connsiteY2" fmla="*/ 0 h 346549"/>
              <a:gd name="connsiteX3" fmla="*/ 878400 w 878400"/>
              <a:gd name="connsiteY3" fmla="*/ 346549 h 346549"/>
              <a:gd name="connsiteX4" fmla="*/ 0 w 878400"/>
              <a:gd name="connsiteY4" fmla="*/ 346549 h 34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400" h="346549">
                <a:moveTo>
                  <a:pt x="0" y="346549"/>
                </a:moveTo>
                <a:lnTo>
                  <a:pt x="176485" y="0"/>
                </a:lnTo>
                <a:lnTo>
                  <a:pt x="706464" y="0"/>
                </a:lnTo>
                <a:lnTo>
                  <a:pt x="878400" y="346549"/>
                </a:lnTo>
                <a:lnTo>
                  <a:pt x="0" y="346549"/>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6" name="Table 35">
            <a:extLst>
              <a:ext uri="{FF2B5EF4-FFF2-40B4-BE49-F238E27FC236}">
                <a16:creationId xmlns:a16="http://schemas.microsoft.com/office/drawing/2014/main" id="{1DC8295B-C4C9-4D2B-882F-90877F53450E}"/>
              </a:ext>
            </a:extLst>
          </p:cNvPr>
          <p:cNvGraphicFramePr>
            <a:graphicFrameLocks noGrp="1"/>
          </p:cNvGraphicFramePr>
          <p:nvPr>
            <p:extLst/>
          </p:nvPr>
        </p:nvGraphicFramePr>
        <p:xfrm>
          <a:off x="4336504" y="1334409"/>
          <a:ext cx="224098" cy="4223131"/>
        </p:xfrm>
        <a:graphic>
          <a:graphicData uri="http://schemas.openxmlformats.org/drawingml/2006/table">
            <a:tbl>
              <a:tblPr firstRow="1" bandRow="1">
                <a:tableStyleId>{5940675A-B579-460E-94D1-54222C63F5DA}</a:tableStyleId>
              </a:tblPr>
              <a:tblGrid>
                <a:gridCol w="224098">
                  <a:extLst>
                    <a:ext uri="{9D8B030D-6E8A-4147-A177-3AD203B41FA5}">
                      <a16:colId xmlns:a16="http://schemas.microsoft.com/office/drawing/2014/main" val="2861950421"/>
                    </a:ext>
                  </a:extLst>
                </a:gridCol>
              </a:tblGrid>
              <a:tr h="383921">
                <a:tc>
                  <a:txBody>
                    <a:bodyPr/>
                    <a:lstStyle/>
                    <a:p>
                      <a:pPr algn="r"/>
                      <a:r>
                        <a:rPr lang="en-GB" sz="1300" b="1" dirty="0">
                          <a:latin typeface="Century Gothic" panose="020B0502020202020204" pitchFamily="34" charset="0"/>
                        </a:rPr>
                        <a:t>5</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7925184"/>
                  </a:ext>
                </a:extLst>
              </a:tr>
              <a:tr h="383921">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649052"/>
                  </a:ext>
                </a:extLst>
              </a:tr>
              <a:tr h="383921">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83921">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83921">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83921">
                <a:tc>
                  <a:txBody>
                    <a:bodyPr/>
                    <a:lstStyle/>
                    <a:p>
                      <a:pPr algn="r"/>
                      <a:endParaRPr lang="en-GB" sz="1300" b="1" dirty="0">
                        <a:latin typeface="Century Gothic" panose="020B0502020202020204" pitchFamily="34" charset="0"/>
                      </a:endParaRP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83921">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83921">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83921">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83921">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83921">
                <a:tc>
                  <a:txBody>
                    <a:bodyPr/>
                    <a:lstStyle/>
                    <a:p>
                      <a:pPr algn="r"/>
                      <a:r>
                        <a:rPr lang="en-GB" sz="1300" b="1" dirty="0">
                          <a:latin typeface="Century Gothic" panose="020B0502020202020204" pitchFamily="34" charset="0"/>
                        </a:rPr>
                        <a:t>-5</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381920"/>
                  </a:ext>
                </a:extLst>
              </a:tr>
            </a:tbl>
          </a:graphicData>
        </a:graphic>
      </p:graphicFrame>
      <p:grpSp>
        <p:nvGrpSpPr>
          <p:cNvPr id="14" name="Group 13">
            <a:extLst>
              <a:ext uri="{FF2B5EF4-FFF2-40B4-BE49-F238E27FC236}">
                <a16:creationId xmlns:a16="http://schemas.microsoft.com/office/drawing/2014/main" id="{83ADA876-3303-4C74-9E9C-9E074D0111A1}"/>
              </a:ext>
            </a:extLst>
          </p:cNvPr>
          <p:cNvGrpSpPr/>
          <p:nvPr/>
        </p:nvGrpSpPr>
        <p:grpSpPr>
          <a:xfrm>
            <a:off x="59531" y="6454317"/>
            <a:ext cx="1238534" cy="403683"/>
            <a:chOff x="68077" y="6454317"/>
            <a:chExt cx="1238534" cy="403683"/>
          </a:xfrm>
        </p:grpSpPr>
        <p:sp>
          <p:nvSpPr>
            <p:cNvPr id="16" name="TextBox 8">
              <a:extLst>
                <a:ext uri="{FF2B5EF4-FFF2-40B4-BE49-F238E27FC236}">
                  <a16:creationId xmlns:a16="http://schemas.microsoft.com/office/drawing/2014/main" id="{8B6C0F0E-21B5-426C-A123-C157CE5FE7E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7" name="Picture 16" descr="A close up of a sign&#10;&#10;Description generated with high confidence">
              <a:extLst>
                <a:ext uri="{FF2B5EF4-FFF2-40B4-BE49-F238E27FC236}">
                  <a16:creationId xmlns:a16="http://schemas.microsoft.com/office/drawing/2014/main" id="{7747B15B-E696-47A3-B976-307ED3535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0" name="TextBox 19">
            <a:extLst>
              <a:ext uri="{FF2B5EF4-FFF2-40B4-BE49-F238E27FC236}">
                <a16:creationId xmlns:a16="http://schemas.microsoft.com/office/drawing/2014/main" id="{55747621-3FEE-4FD5-B017-73DB895B8D8A}"/>
              </a:ext>
            </a:extLst>
          </p:cNvPr>
          <p:cNvSpPr txBox="1"/>
          <p:nvPr/>
        </p:nvSpPr>
        <p:spPr>
          <a:xfrm>
            <a:off x="8329152" y="6059138"/>
            <a:ext cx="540000" cy="276999"/>
          </a:xfrm>
          <a:prstGeom prst="rect">
            <a:avLst/>
          </a:prstGeom>
          <a:noFill/>
        </p:spPr>
        <p:txBody>
          <a:bodyPr wrap="square" rtlCol="0">
            <a:sp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625932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5/6 – Summer Block 2 – Position and Direction – Step 2</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a:defRPr/>
            </a:pPr>
            <a:endParaRPr lang="en-GB" sz="140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This PowerPoint has been designed to support your teaching of this small step from the Mixed Age planning. It includes a starter activity suitable for each year group and an example of each question from the Varied Fluency and Reasoning and Problem Solving resources also provided in this pack (separate for each year group). Each slide has the year group identified in the bottom right-hand corner. We recommend that you look through this PowerPoint in advance and decide whether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a:t>
            </a:r>
            <a:r>
              <a:rPr lang="en-GB" sz="1200" b="1" dirty="0">
                <a:solidFill>
                  <a:schemeClr val="tx1"/>
                </a:solidFill>
                <a:latin typeface="Century Gothic" panose="020B0502020202020204" pitchFamily="34" charset="0"/>
              </a:rPr>
              <a:t>Year 6:</a:t>
            </a:r>
            <a:r>
              <a:rPr lang="en-US" sz="1200" b="1" dirty="0">
                <a:solidFill>
                  <a:schemeClr val="tx1"/>
                </a:solidFill>
                <a:latin typeface="Century Gothic" panose="020B0502020202020204" pitchFamily="34" charset="0"/>
              </a:rPr>
              <a:t> (6P3) </a:t>
            </a:r>
            <a:r>
              <a:rPr lang="en-US" sz="1200" b="1" u="sng" dirty="0">
                <a:latin typeface="Century Gothic" panose="020B0502020202020204" pitchFamily="34" charset="0"/>
                <a:hlinkClick r:id="rId3"/>
              </a:rPr>
              <a:t>Describe positions on the full coordinate grid (all four quadrants)</a:t>
            </a:r>
            <a:endParaRPr lang="en-GB" sz="1200" b="1" dirty="0">
              <a:solidFill>
                <a:schemeClr val="tx1"/>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5 and Year 6 Position and Direction</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6D6BB3FE-D4AF-4977-B4D9-BB60370B17C3}"/>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E0533193-22EF-4D66-BFD5-4D8A51A731A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D4BFBCE2-25BD-4E85-85E5-F78BAAF426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5/6 – Summer Block 2 – Position and Direction</a:t>
            </a: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5400" b="1" dirty="0">
                <a:solidFill>
                  <a:schemeClr val="tx1">
                    <a:lumMod val="75000"/>
                    <a:lumOff val="25000"/>
                  </a:schemeClr>
                </a:solidFill>
                <a:latin typeface="Century Gothic" panose="020B0502020202020204" pitchFamily="34" charset="0"/>
              </a:rPr>
              <a:t>Step 2</a:t>
            </a:r>
          </a:p>
          <a:p>
            <a:pPr lvl="0" algn="ctr"/>
            <a:endParaRPr lang="en-GB" sz="4000" b="1" dirty="0">
              <a:solidFill>
                <a:schemeClr val="tx1">
                  <a:lumMod val="75000"/>
                  <a:lumOff val="25000"/>
                </a:schemeClr>
              </a:solidFill>
              <a:latin typeface="Century Gothic" panose="020B0502020202020204" pitchFamily="34" charset="0"/>
            </a:endParaRPr>
          </a:p>
          <a:p>
            <a:pPr lvl="0" algn="ctr"/>
            <a:r>
              <a:rPr lang="en-GB" sz="4800" b="1" dirty="0">
                <a:solidFill>
                  <a:schemeClr val="tx1">
                    <a:lumMod val="75000"/>
                    <a:lumOff val="25000"/>
                  </a:schemeClr>
                </a:solidFill>
                <a:latin typeface="Century Gothic" panose="020B0502020202020204" pitchFamily="34" charset="0"/>
              </a:rPr>
              <a:t>Year 6: Four Quadrants</a:t>
            </a:r>
          </a:p>
          <a:p>
            <a:pPr lvl="0" fontAlgn="base">
              <a:defRPr/>
            </a:pPr>
            <a:endParaRPr lang="en-GB" sz="1400" dirty="0">
              <a:solidFill>
                <a:prstClr val="black"/>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8857F2CD-1AB1-4D77-BB0D-D8558CBD2E04}"/>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C50600A3-76CD-4DB5-886C-A4428318E2D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19BDC749-74DE-4955-8FC4-BAC8E15E8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u="sng"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What are the coordinates for this shape?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DB537FE8-0D63-4AB7-81CF-A27599BCCAD2}"/>
              </a:ext>
            </a:extLst>
          </p:cNvPr>
          <p:cNvGraphicFramePr>
            <a:graphicFrameLocks noGrp="1"/>
          </p:cNvGraphicFramePr>
          <p:nvPr>
            <p:extLst>
              <p:ext uri="{D42A27DB-BD31-4B8C-83A1-F6EECF244321}">
                <p14:modId xmlns:p14="http://schemas.microsoft.com/office/powerpoint/2010/main" val="3035609877"/>
              </p:ext>
            </p:extLst>
          </p:nvPr>
        </p:nvGraphicFramePr>
        <p:xfrm>
          <a:off x="2855870" y="1899272"/>
          <a:ext cx="396000" cy="3241647"/>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1819884855"/>
                    </a:ext>
                  </a:extLst>
                </a:gridCol>
              </a:tblGrid>
              <a:tr h="360183">
                <a:tc>
                  <a:txBody>
                    <a:bodyPr/>
                    <a:lstStyle/>
                    <a:p>
                      <a:pPr algn="r"/>
                      <a:r>
                        <a:rPr lang="en-GB" sz="1400" b="1" dirty="0">
                          <a:latin typeface="Century Gothic" panose="020B0502020202020204" pitchFamily="34" charset="0"/>
                        </a:rPr>
                        <a:t>8</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60183">
                <a:tc>
                  <a:txBody>
                    <a:bodyPr/>
                    <a:lstStyle/>
                    <a:p>
                      <a:pPr algn="r"/>
                      <a:r>
                        <a:rPr lang="en-GB" sz="1400" b="1" dirty="0">
                          <a:latin typeface="Century Gothic" panose="020B0502020202020204" pitchFamily="34" charset="0"/>
                        </a:rPr>
                        <a:t>7</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60183">
                <a:tc>
                  <a:txBody>
                    <a:bodyPr/>
                    <a:lstStyle/>
                    <a:p>
                      <a:pPr algn="r"/>
                      <a:r>
                        <a:rPr lang="en-GB" sz="1400" b="1" dirty="0">
                          <a:latin typeface="Century Gothic" panose="020B0502020202020204" pitchFamily="34" charset="0"/>
                        </a:rPr>
                        <a:t>6</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60183">
                <a:tc>
                  <a:txBody>
                    <a:bodyPr/>
                    <a:lstStyle/>
                    <a:p>
                      <a:pPr algn="r"/>
                      <a:r>
                        <a:rPr lang="en-GB" sz="1400" b="1" dirty="0">
                          <a:latin typeface="Century Gothic" panose="020B0502020202020204" pitchFamily="34" charset="0"/>
                        </a:rPr>
                        <a:t>5</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60183">
                <a:tc>
                  <a:txBody>
                    <a:bodyPr/>
                    <a:lstStyle/>
                    <a:p>
                      <a:pPr algn="r"/>
                      <a:r>
                        <a:rPr lang="en-GB" sz="1400" b="1" dirty="0">
                          <a:latin typeface="Century Gothic" panose="020B0502020202020204" pitchFamily="34" charset="0"/>
                        </a:rPr>
                        <a:t>4</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60183">
                <a:tc>
                  <a:txBody>
                    <a:bodyPr/>
                    <a:lstStyle/>
                    <a:p>
                      <a:pPr algn="r"/>
                      <a:r>
                        <a:rPr lang="en-GB" sz="1400" b="1" dirty="0">
                          <a:latin typeface="Century Gothic" panose="020B0502020202020204" pitchFamily="34" charset="0"/>
                        </a:rPr>
                        <a:t>3</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60183">
                <a:tc>
                  <a:txBody>
                    <a:bodyPr/>
                    <a:lstStyle/>
                    <a:p>
                      <a:pPr algn="r"/>
                      <a:r>
                        <a:rPr lang="en-GB" sz="1400" b="1" dirty="0">
                          <a:latin typeface="Century Gothic" panose="020B0502020202020204" pitchFamily="34" charset="0"/>
                        </a:rPr>
                        <a:t>2</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60183">
                <a:tc>
                  <a:txBody>
                    <a:bodyPr/>
                    <a:lstStyle/>
                    <a:p>
                      <a:pPr algn="r"/>
                      <a:r>
                        <a:rPr lang="en-GB" sz="1400" b="1" dirty="0">
                          <a:latin typeface="Century Gothic" panose="020B0502020202020204" pitchFamily="34" charset="0"/>
                        </a:rPr>
                        <a:t>1</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60183">
                <a:tc>
                  <a:txBody>
                    <a:bodyPr/>
                    <a:lstStyle/>
                    <a:p>
                      <a:pPr algn="r"/>
                      <a:r>
                        <a:rPr lang="en-GB" sz="1400" b="1" dirty="0">
                          <a:latin typeface="Century Gothic" panose="020B0502020202020204" pitchFamily="34" charset="0"/>
                        </a:rPr>
                        <a:t>0</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9" name="Table 8">
            <a:extLst>
              <a:ext uri="{FF2B5EF4-FFF2-40B4-BE49-F238E27FC236}">
                <a16:creationId xmlns:a16="http://schemas.microsoft.com/office/drawing/2014/main" id="{64BD5342-1F3B-4B25-AA2A-A14CBC6D0155}"/>
              </a:ext>
            </a:extLst>
          </p:cNvPr>
          <p:cNvGraphicFramePr>
            <a:graphicFrameLocks noGrp="1"/>
          </p:cNvGraphicFramePr>
          <p:nvPr>
            <p:extLst>
              <p:ext uri="{D42A27DB-BD31-4B8C-83A1-F6EECF244321}">
                <p14:modId xmlns:p14="http://schemas.microsoft.com/office/powerpoint/2010/main" val="2869859813"/>
              </p:ext>
            </p:extLst>
          </p:nvPr>
        </p:nvGraphicFramePr>
        <p:xfrm>
          <a:off x="3079016" y="4977111"/>
          <a:ext cx="3225708" cy="396000"/>
        </p:xfrm>
        <a:graphic>
          <a:graphicData uri="http://schemas.openxmlformats.org/drawingml/2006/table">
            <a:tbl>
              <a:tblPr firstRow="1" bandRow="1">
                <a:tableStyleId>{5940675A-B579-460E-94D1-54222C63F5DA}</a:tableStyleId>
              </a:tblPr>
              <a:tblGrid>
                <a:gridCol w="358412">
                  <a:extLst>
                    <a:ext uri="{9D8B030D-6E8A-4147-A177-3AD203B41FA5}">
                      <a16:colId xmlns:a16="http://schemas.microsoft.com/office/drawing/2014/main" val="1819884855"/>
                    </a:ext>
                  </a:extLst>
                </a:gridCol>
                <a:gridCol w="358412">
                  <a:extLst>
                    <a:ext uri="{9D8B030D-6E8A-4147-A177-3AD203B41FA5}">
                      <a16:colId xmlns:a16="http://schemas.microsoft.com/office/drawing/2014/main" val="3597772720"/>
                    </a:ext>
                  </a:extLst>
                </a:gridCol>
                <a:gridCol w="358412">
                  <a:extLst>
                    <a:ext uri="{9D8B030D-6E8A-4147-A177-3AD203B41FA5}">
                      <a16:colId xmlns:a16="http://schemas.microsoft.com/office/drawing/2014/main" val="4222459870"/>
                    </a:ext>
                  </a:extLst>
                </a:gridCol>
                <a:gridCol w="358412">
                  <a:extLst>
                    <a:ext uri="{9D8B030D-6E8A-4147-A177-3AD203B41FA5}">
                      <a16:colId xmlns:a16="http://schemas.microsoft.com/office/drawing/2014/main" val="1229508229"/>
                    </a:ext>
                  </a:extLst>
                </a:gridCol>
                <a:gridCol w="358412">
                  <a:extLst>
                    <a:ext uri="{9D8B030D-6E8A-4147-A177-3AD203B41FA5}">
                      <a16:colId xmlns:a16="http://schemas.microsoft.com/office/drawing/2014/main" val="2876895880"/>
                    </a:ext>
                  </a:extLst>
                </a:gridCol>
                <a:gridCol w="358412">
                  <a:extLst>
                    <a:ext uri="{9D8B030D-6E8A-4147-A177-3AD203B41FA5}">
                      <a16:colId xmlns:a16="http://schemas.microsoft.com/office/drawing/2014/main" val="3368445663"/>
                    </a:ext>
                  </a:extLst>
                </a:gridCol>
                <a:gridCol w="358412">
                  <a:extLst>
                    <a:ext uri="{9D8B030D-6E8A-4147-A177-3AD203B41FA5}">
                      <a16:colId xmlns:a16="http://schemas.microsoft.com/office/drawing/2014/main" val="366549986"/>
                    </a:ext>
                  </a:extLst>
                </a:gridCol>
                <a:gridCol w="358412">
                  <a:extLst>
                    <a:ext uri="{9D8B030D-6E8A-4147-A177-3AD203B41FA5}">
                      <a16:colId xmlns:a16="http://schemas.microsoft.com/office/drawing/2014/main" val="1256569797"/>
                    </a:ext>
                  </a:extLst>
                </a:gridCol>
                <a:gridCol w="358412">
                  <a:extLst>
                    <a:ext uri="{9D8B030D-6E8A-4147-A177-3AD203B41FA5}">
                      <a16:colId xmlns:a16="http://schemas.microsoft.com/office/drawing/2014/main" val="2861950421"/>
                    </a:ext>
                  </a:extLst>
                </a:gridCol>
              </a:tblGrid>
              <a:tr h="396000">
                <a:tc>
                  <a:txBody>
                    <a:bodyPr/>
                    <a:lstStyle/>
                    <a:p>
                      <a:pPr algn="ctr"/>
                      <a:r>
                        <a:rPr lang="en-GB" sz="1400" b="1" dirty="0">
                          <a:latin typeface="Century Gothic" panose="020B0502020202020204" pitchFamily="34" charset="0"/>
                        </a:rPr>
                        <a:t>0</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1</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2</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3</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4</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5</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6</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7</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8</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10" name="Table 9">
            <a:extLst>
              <a:ext uri="{FF2B5EF4-FFF2-40B4-BE49-F238E27FC236}">
                <a16:creationId xmlns:a16="http://schemas.microsoft.com/office/drawing/2014/main" id="{E081026C-8EE6-4915-8D03-85FBE650A1CB}"/>
              </a:ext>
            </a:extLst>
          </p:cNvPr>
          <p:cNvGraphicFramePr>
            <a:graphicFrameLocks noGrp="1"/>
          </p:cNvGraphicFramePr>
          <p:nvPr>
            <p:extLst>
              <p:ext uri="{D42A27DB-BD31-4B8C-83A1-F6EECF244321}">
                <p14:modId xmlns:p14="http://schemas.microsoft.com/office/powerpoint/2010/main" val="1038033936"/>
              </p:ext>
            </p:extLst>
          </p:nvPr>
        </p:nvGraphicFramePr>
        <p:xfrm>
          <a:off x="3251870" y="2071975"/>
          <a:ext cx="2880000" cy="2880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1819884855"/>
                    </a:ext>
                  </a:extLst>
                </a:gridCol>
                <a:gridCol w="360000">
                  <a:extLst>
                    <a:ext uri="{9D8B030D-6E8A-4147-A177-3AD203B41FA5}">
                      <a16:colId xmlns:a16="http://schemas.microsoft.com/office/drawing/2014/main" val="3597772720"/>
                    </a:ext>
                  </a:extLst>
                </a:gridCol>
                <a:gridCol w="360000">
                  <a:extLst>
                    <a:ext uri="{9D8B030D-6E8A-4147-A177-3AD203B41FA5}">
                      <a16:colId xmlns:a16="http://schemas.microsoft.com/office/drawing/2014/main" val="4222459870"/>
                    </a:ext>
                  </a:extLst>
                </a:gridCol>
                <a:gridCol w="360000">
                  <a:extLst>
                    <a:ext uri="{9D8B030D-6E8A-4147-A177-3AD203B41FA5}">
                      <a16:colId xmlns:a16="http://schemas.microsoft.com/office/drawing/2014/main" val="1229508229"/>
                    </a:ext>
                  </a:extLst>
                </a:gridCol>
                <a:gridCol w="360000">
                  <a:extLst>
                    <a:ext uri="{9D8B030D-6E8A-4147-A177-3AD203B41FA5}">
                      <a16:colId xmlns:a16="http://schemas.microsoft.com/office/drawing/2014/main" val="2876895880"/>
                    </a:ext>
                  </a:extLst>
                </a:gridCol>
                <a:gridCol w="360000">
                  <a:extLst>
                    <a:ext uri="{9D8B030D-6E8A-4147-A177-3AD203B41FA5}">
                      <a16:colId xmlns:a16="http://schemas.microsoft.com/office/drawing/2014/main" val="3368445663"/>
                    </a:ext>
                  </a:extLst>
                </a:gridCol>
                <a:gridCol w="360000">
                  <a:extLst>
                    <a:ext uri="{9D8B030D-6E8A-4147-A177-3AD203B41FA5}">
                      <a16:colId xmlns:a16="http://schemas.microsoft.com/office/drawing/2014/main" val="366549986"/>
                    </a:ext>
                  </a:extLst>
                </a:gridCol>
                <a:gridCol w="360000">
                  <a:extLst>
                    <a:ext uri="{9D8B030D-6E8A-4147-A177-3AD203B41FA5}">
                      <a16:colId xmlns:a16="http://schemas.microsoft.com/office/drawing/2014/main" val="2861950421"/>
                    </a:ext>
                  </a:extLst>
                </a:gridCol>
              </a:tblGrid>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7979" marR="57979" marT="57979" marB="57979"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60000">
                <a:tc>
                  <a:txBody>
                    <a:bodyPr/>
                    <a:lstStyle/>
                    <a:p>
                      <a:endParaRPr lang="en-GB" sz="1300" b="1">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60000">
                <a:tc>
                  <a:txBody>
                    <a:bodyPr/>
                    <a:lstStyle/>
                    <a:p>
                      <a:endParaRPr lang="en-GB" sz="1300" b="1">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cxnSp>
        <p:nvCxnSpPr>
          <p:cNvPr id="11" name="Straight Connector 10">
            <a:extLst>
              <a:ext uri="{FF2B5EF4-FFF2-40B4-BE49-F238E27FC236}">
                <a16:creationId xmlns:a16="http://schemas.microsoft.com/office/drawing/2014/main" id="{CA05AC72-ADF2-4DA0-87F0-82CE9E8CDB2F}"/>
              </a:ext>
            </a:extLst>
          </p:cNvPr>
          <p:cNvCxnSpPr>
            <a:cxnSpLocks/>
          </p:cNvCxnSpPr>
          <p:nvPr/>
        </p:nvCxnSpPr>
        <p:spPr>
          <a:xfrm flipV="1">
            <a:off x="3959439" y="2441749"/>
            <a:ext cx="0" cy="107834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4734D3-0276-4703-9127-760E265E9203}"/>
              </a:ext>
            </a:extLst>
          </p:cNvPr>
          <p:cNvCxnSpPr>
            <a:cxnSpLocks/>
          </p:cNvCxnSpPr>
          <p:nvPr/>
        </p:nvCxnSpPr>
        <p:spPr>
          <a:xfrm flipV="1">
            <a:off x="5399439" y="2416613"/>
            <a:ext cx="0" cy="109536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DD82DF5-0A9F-49F0-BF60-64F7CCC4680E}"/>
              </a:ext>
            </a:extLst>
          </p:cNvPr>
          <p:cNvCxnSpPr>
            <a:cxnSpLocks/>
          </p:cNvCxnSpPr>
          <p:nvPr/>
        </p:nvCxnSpPr>
        <p:spPr>
          <a:xfrm flipH="1">
            <a:off x="3953203" y="2425888"/>
            <a:ext cx="14462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A7A844-5DCB-474B-8FB2-86018DBD23B8}"/>
              </a:ext>
            </a:extLst>
          </p:cNvPr>
          <p:cNvCxnSpPr>
            <a:cxnSpLocks/>
          </p:cNvCxnSpPr>
          <p:nvPr/>
        </p:nvCxnSpPr>
        <p:spPr>
          <a:xfrm flipV="1">
            <a:off x="4674437" y="3511975"/>
            <a:ext cx="725002" cy="107417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DA31E2-08E9-4D9C-ADD5-B4829EED8D32}"/>
              </a:ext>
            </a:extLst>
          </p:cNvPr>
          <p:cNvCxnSpPr>
            <a:cxnSpLocks/>
          </p:cNvCxnSpPr>
          <p:nvPr/>
        </p:nvCxnSpPr>
        <p:spPr>
          <a:xfrm flipH="1" flipV="1">
            <a:off x="3959439" y="3511976"/>
            <a:ext cx="732431" cy="107417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5DECECF-6CB7-4A72-8D17-658250787424}"/>
              </a:ext>
            </a:extLst>
          </p:cNvPr>
          <p:cNvSpPr/>
          <p:nvPr/>
        </p:nvSpPr>
        <p:spPr>
          <a:xfrm>
            <a:off x="3926217" y="2390918"/>
            <a:ext cx="73872" cy="765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FEABCCBE-5A7B-4EE1-A0B5-47C87D483192}"/>
              </a:ext>
            </a:extLst>
          </p:cNvPr>
          <p:cNvSpPr/>
          <p:nvPr/>
        </p:nvSpPr>
        <p:spPr>
          <a:xfrm>
            <a:off x="5362504" y="2390918"/>
            <a:ext cx="73872" cy="765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C821A41C-C0FA-4444-A882-89D6C9285BB0}"/>
              </a:ext>
            </a:extLst>
          </p:cNvPr>
          <p:cNvSpPr/>
          <p:nvPr/>
        </p:nvSpPr>
        <p:spPr>
          <a:xfrm>
            <a:off x="3926217" y="3472552"/>
            <a:ext cx="73872" cy="765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919ED3C5-3417-4434-98D8-32DF4772D6EF}"/>
              </a:ext>
            </a:extLst>
          </p:cNvPr>
          <p:cNvSpPr/>
          <p:nvPr/>
        </p:nvSpPr>
        <p:spPr>
          <a:xfrm>
            <a:off x="5369932" y="3470418"/>
            <a:ext cx="73872" cy="765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62E76B81-B575-48DD-AF56-774DF5AB943C}"/>
              </a:ext>
            </a:extLst>
          </p:cNvPr>
          <p:cNvSpPr/>
          <p:nvPr/>
        </p:nvSpPr>
        <p:spPr>
          <a:xfrm>
            <a:off x="4651220" y="4541589"/>
            <a:ext cx="73872" cy="765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CC1B9A4C-D273-4347-9F51-C55604D47427}"/>
              </a:ext>
            </a:extLst>
          </p:cNvPr>
          <p:cNvGrpSpPr/>
          <p:nvPr/>
        </p:nvGrpSpPr>
        <p:grpSpPr>
          <a:xfrm>
            <a:off x="59531" y="6454317"/>
            <a:ext cx="1238534" cy="403683"/>
            <a:chOff x="68077" y="6454317"/>
            <a:chExt cx="1238534" cy="403683"/>
          </a:xfrm>
        </p:grpSpPr>
        <p:sp>
          <p:nvSpPr>
            <p:cNvPr id="21" name="TextBox 8">
              <a:extLst>
                <a:ext uri="{FF2B5EF4-FFF2-40B4-BE49-F238E27FC236}">
                  <a16:creationId xmlns:a16="http://schemas.microsoft.com/office/drawing/2014/main" id="{F9AB33E8-EA75-433A-97D5-432389D0614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2" name="Picture 21" descr="A close up of a sign&#10;&#10;Description generated with high confidence">
              <a:extLst>
                <a:ext uri="{FF2B5EF4-FFF2-40B4-BE49-F238E27FC236}">
                  <a16:creationId xmlns:a16="http://schemas.microsoft.com/office/drawing/2014/main" id="{406241C7-AAF0-4268-95C8-97F5555E2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 name="TextBox 1">
            <a:extLst>
              <a:ext uri="{FF2B5EF4-FFF2-40B4-BE49-F238E27FC236}">
                <a16:creationId xmlns:a16="http://schemas.microsoft.com/office/drawing/2014/main" id="{46F16272-304F-4E14-B7CF-195711414B32}"/>
              </a:ext>
            </a:extLst>
          </p:cNvPr>
          <p:cNvSpPr txBox="1"/>
          <p:nvPr/>
        </p:nvSpPr>
        <p:spPr>
          <a:xfrm>
            <a:off x="8329152" y="6059138"/>
            <a:ext cx="540000" cy="276999"/>
          </a:xfrm>
          <a:prstGeom prst="rect">
            <a:avLst/>
          </a:prstGeom>
          <a:noFill/>
        </p:spPr>
        <p:txBody>
          <a:bodyPr wrap="square" rtlCol="0">
            <a:sp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u="sng"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What are the coordinates for this shape?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(4,1), (2,4), (2,7), (6,7), (6,4)</a:t>
            </a: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DB537FE8-0D63-4AB7-81CF-A27599BCCAD2}"/>
              </a:ext>
            </a:extLst>
          </p:cNvPr>
          <p:cNvGraphicFramePr>
            <a:graphicFrameLocks noGrp="1"/>
          </p:cNvGraphicFramePr>
          <p:nvPr>
            <p:extLst/>
          </p:nvPr>
        </p:nvGraphicFramePr>
        <p:xfrm>
          <a:off x="2855870" y="1899272"/>
          <a:ext cx="396000" cy="3241647"/>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1819884855"/>
                    </a:ext>
                  </a:extLst>
                </a:gridCol>
              </a:tblGrid>
              <a:tr h="360183">
                <a:tc>
                  <a:txBody>
                    <a:bodyPr/>
                    <a:lstStyle/>
                    <a:p>
                      <a:pPr algn="r"/>
                      <a:r>
                        <a:rPr lang="en-GB" sz="1400" b="1" dirty="0">
                          <a:latin typeface="Century Gothic" panose="020B0502020202020204" pitchFamily="34" charset="0"/>
                        </a:rPr>
                        <a:t>8</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360183">
                <a:tc>
                  <a:txBody>
                    <a:bodyPr/>
                    <a:lstStyle/>
                    <a:p>
                      <a:pPr algn="r"/>
                      <a:r>
                        <a:rPr lang="en-GB" sz="1400" b="1" dirty="0">
                          <a:latin typeface="Century Gothic" panose="020B0502020202020204" pitchFamily="34" charset="0"/>
                        </a:rPr>
                        <a:t>7</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360183">
                <a:tc>
                  <a:txBody>
                    <a:bodyPr/>
                    <a:lstStyle/>
                    <a:p>
                      <a:pPr algn="r"/>
                      <a:r>
                        <a:rPr lang="en-GB" sz="1400" b="1" dirty="0">
                          <a:latin typeface="Century Gothic" panose="020B0502020202020204" pitchFamily="34" charset="0"/>
                        </a:rPr>
                        <a:t>6</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360183">
                <a:tc>
                  <a:txBody>
                    <a:bodyPr/>
                    <a:lstStyle/>
                    <a:p>
                      <a:pPr algn="r"/>
                      <a:r>
                        <a:rPr lang="en-GB" sz="1400" b="1" dirty="0">
                          <a:latin typeface="Century Gothic" panose="020B0502020202020204" pitchFamily="34" charset="0"/>
                        </a:rPr>
                        <a:t>5</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360183">
                <a:tc>
                  <a:txBody>
                    <a:bodyPr/>
                    <a:lstStyle/>
                    <a:p>
                      <a:pPr algn="r"/>
                      <a:r>
                        <a:rPr lang="en-GB" sz="1400" b="1" dirty="0">
                          <a:latin typeface="Century Gothic" panose="020B0502020202020204" pitchFamily="34" charset="0"/>
                        </a:rPr>
                        <a:t>4</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360183">
                <a:tc>
                  <a:txBody>
                    <a:bodyPr/>
                    <a:lstStyle/>
                    <a:p>
                      <a:pPr algn="r"/>
                      <a:r>
                        <a:rPr lang="en-GB" sz="1400" b="1" dirty="0">
                          <a:latin typeface="Century Gothic" panose="020B0502020202020204" pitchFamily="34" charset="0"/>
                        </a:rPr>
                        <a:t>3</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360183">
                <a:tc>
                  <a:txBody>
                    <a:bodyPr/>
                    <a:lstStyle/>
                    <a:p>
                      <a:pPr algn="r"/>
                      <a:r>
                        <a:rPr lang="en-GB" sz="1400" b="1" dirty="0">
                          <a:latin typeface="Century Gothic" panose="020B0502020202020204" pitchFamily="34" charset="0"/>
                        </a:rPr>
                        <a:t>2</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360183">
                <a:tc>
                  <a:txBody>
                    <a:bodyPr/>
                    <a:lstStyle/>
                    <a:p>
                      <a:pPr algn="r"/>
                      <a:r>
                        <a:rPr lang="en-GB" sz="1400" b="1" dirty="0">
                          <a:latin typeface="Century Gothic" panose="020B0502020202020204" pitchFamily="34" charset="0"/>
                        </a:rPr>
                        <a:t>1</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r h="360183">
                <a:tc>
                  <a:txBody>
                    <a:bodyPr/>
                    <a:lstStyle/>
                    <a:p>
                      <a:pPr algn="r"/>
                      <a:r>
                        <a:rPr lang="en-GB" sz="1400" b="1" dirty="0">
                          <a:latin typeface="Century Gothic" panose="020B0502020202020204" pitchFamily="34" charset="0"/>
                        </a:rPr>
                        <a:t>0</a:t>
                      </a:r>
                    </a:p>
                  </a:txBody>
                  <a:tcPr marL="100585" marR="100585"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227307"/>
                  </a:ext>
                </a:extLst>
              </a:tr>
            </a:tbl>
          </a:graphicData>
        </a:graphic>
      </p:graphicFrame>
      <p:graphicFrame>
        <p:nvGraphicFramePr>
          <p:cNvPr id="9" name="Table 8">
            <a:extLst>
              <a:ext uri="{FF2B5EF4-FFF2-40B4-BE49-F238E27FC236}">
                <a16:creationId xmlns:a16="http://schemas.microsoft.com/office/drawing/2014/main" id="{64BD5342-1F3B-4B25-AA2A-A14CBC6D0155}"/>
              </a:ext>
            </a:extLst>
          </p:cNvPr>
          <p:cNvGraphicFramePr>
            <a:graphicFrameLocks noGrp="1"/>
          </p:cNvGraphicFramePr>
          <p:nvPr>
            <p:extLst/>
          </p:nvPr>
        </p:nvGraphicFramePr>
        <p:xfrm>
          <a:off x="3079016" y="4977111"/>
          <a:ext cx="3225708" cy="396000"/>
        </p:xfrm>
        <a:graphic>
          <a:graphicData uri="http://schemas.openxmlformats.org/drawingml/2006/table">
            <a:tbl>
              <a:tblPr firstRow="1" bandRow="1">
                <a:tableStyleId>{5940675A-B579-460E-94D1-54222C63F5DA}</a:tableStyleId>
              </a:tblPr>
              <a:tblGrid>
                <a:gridCol w="358412">
                  <a:extLst>
                    <a:ext uri="{9D8B030D-6E8A-4147-A177-3AD203B41FA5}">
                      <a16:colId xmlns:a16="http://schemas.microsoft.com/office/drawing/2014/main" val="1819884855"/>
                    </a:ext>
                  </a:extLst>
                </a:gridCol>
                <a:gridCol w="358412">
                  <a:extLst>
                    <a:ext uri="{9D8B030D-6E8A-4147-A177-3AD203B41FA5}">
                      <a16:colId xmlns:a16="http://schemas.microsoft.com/office/drawing/2014/main" val="3597772720"/>
                    </a:ext>
                  </a:extLst>
                </a:gridCol>
                <a:gridCol w="358412">
                  <a:extLst>
                    <a:ext uri="{9D8B030D-6E8A-4147-A177-3AD203B41FA5}">
                      <a16:colId xmlns:a16="http://schemas.microsoft.com/office/drawing/2014/main" val="4222459870"/>
                    </a:ext>
                  </a:extLst>
                </a:gridCol>
                <a:gridCol w="358412">
                  <a:extLst>
                    <a:ext uri="{9D8B030D-6E8A-4147-A177-3AD203B41FA5}">
                      <a16:colId xmlns:a16="http://schemas.microsoft.com/office/drawing/2014/main" val="1229508229"/>
                    </a:ext>
                  </a:extLst>
                </a:gridCol>
                <a:gridCol w="358412">
                  <a:extLst>
                    <a:ext uri="{9D8B030D-6E8A-4147-A177-3AD203B41FA5}">
                      <a16:colId xmlns:a16="http://schemas.microsoft.com/office/drawing/2014/main" val="2876895880"/>
                    </a:ext>
                  </a:extLst>
                </a:gridCol>
                <a:gridCol w="358412">
                  <a:extLst>
                    <a:ext uri="{9D8B030D-6E8A-4147-A177-3AD203B41FA5}">
                      <a16:colId xmlns:a16="http://schemas.microsoft.com/office/drawing/2014/main" val="3368445663"/>
                    </a:ext>
                  </a:extLst>
                </a:gridCol>
                <a:gridCol w="358412">
                  <a:extLst>
                    <a:ext uri="{9D8B030D-6E8A-4147-A177-3AD203B41FA5}">
                      <a16:colId xmlns:a16="http://schemas.microsoft.com/office/drawing/2014/main" val="366549986"/>
                    </a:ext>
                  </a:extLst>
                </a:gridCol>
                <a:gridCol w="358412">
                  <a:extLst>
                    <a:ext uri="{9D8B030D-6E8A-4147-A177-3AD203B41FA5}">
                      <a16:colId xmlns:a16="http://schemas.microsoft.com/office/drawing/2014/main" val="1256569797"/>
                    </a:ext>
                  </a:extLst>
                </a:gridCol>
                <a:gridCol w="358412">
                  <a:extLst>
                    <a:ext uri="{9D8B030D-6E8A-4147-A177-3AD203B41FA5}">
                      <a16:colId xmlns:a16="http://schemas.microsoft.com/office/drawing/2014/main" val="2861950421"/>
                    </a:ext>
                  </a:extLst>
                </a:gridCol>
              </a:tblGrid>
              <a:tr h="396000">
                <a:tc>
                  <a:txBody>
                    <a:bodyPr/>
                    <a:lstStyle/>
                    <a:p>
                      <a:pPr algn="ctr"/>
                      <a:r>
                        <a:rPr lang="en-GB" sz="1400" b="1" dirty="0">
                          <a:latin typeface="Century Gothic" panose="020B0502020202020204" pitchFamily="34" charset="0"/>
                        </a:rPr>
                        <a:t>0</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1</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2</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3</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4</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5</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6</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7</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latin typeface="Century Gothic" panose="020B0502020202020204" pitchFamily="34" charset="0"/>
                        </a:rPr>
                        <a:t>8</a:t>
                      </a:r>
                    </a:p>
                  </a:txBody>
                  <a:tcPr marL="100585" marR="100585"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10" name="Table 9">
            <a:extLst>
              <a:ext uri="{FF2B5EF4-FFF2-40B4-BE49-F238E27FC236}">
                <a16:creationId xmlns:a16="http://schemas.microsoft.com/office/drawing/2014/main" id="{E081026C-8EE6-4915-8D03-85FBE650A1CB}"/>
              </a:ext>
            </a:extLst>
          </p:cNvPr>
          <p:cNvGraphicFramePr>
            <a:graphicFrameLocks noGrp="1"/>
          </p:cNvGraphicFramePr>
          <p:nvPr>
            <p:extLst/>
          </p:nvPr>
        </p:nvGraphicFramePr>
        <p:xfrm>
          <a:off x="3251870" y="2071975"/>
          <a:ext cx="2880000" cy="288000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1819884855"/>
                    </a:ext>
                  </a:extLst>
                </a:gridCol>
                <a:gridCol w="360000">
                  <a:extLst>
                    <a:ext uri="{9D8B030D-6E8A-4147-A177-3AD203B41FA5}">
                      <a16:colId xmlns:a16="http://schemas.microsoft.com/office/drawing/2014/main" val="3597772720"/>
                    </a:ext>
                  </a:extLst>
                </a:gridCol>
                <a:gridCol w="360000">
                  <a:extLst>
                    <a:ext uri="{9D8B030D-6E8A-4147-A177-3AD203B41FA5}">
                      <a16:colId xmlns:a16="http://schemas.microsoft.com/office/drawing/2014/main" val="4222459870"/>
                    </a:ext>
                  </a:extLst>
                </a:gridCol>
                <a:gridCol w="360000">
                  <a:extLst>
                    <a:ext uri="{9D8B030D-6E8A-4147-A177-3AD203B41FA5}">
                      <a16:colId xmlns:a16="http://schemas.microsoft.com/office/drawing/2014/main" val="1229508229"/>
                    </a:ext>
                  </a:extLst>
                </a:gridCol>
                <a:gridCol w="360000">
                  <a:extLst>
                    <a:ext uri="{9D8B030D-6E8A-4147-A177-3AD203B41FA5}">
                      <a16:colId xmlns:a16="http://schemas.microsoft.com/office/drawing/2014/main" val="2876895880"/>
                    </a:ext>
                  </a:extLst>
                </a:gridCol>
                <a:gridCol w="360000">
                  <a:extLst>
                    <a:ext uri="{9D8B030D-6E8A-4147-A177-3AD203B41FA5}">
                      <a16:colId xmlns:a16="http://schemas.microsoft.com/office/drawing/2014/main" val="3368445663"/>
                    </a:ext>
                  </a:extLst>
                </a:gridCol>
                <a:gridCol w="360000">
                  <a:extLst>
                    <a:ext uri="{9D8B030D-6E8A-4147-A177-3AD203B41FA5}">
                      <a16:colId xmlns:a16="http://schemas.microsoft.com/office/drawing/2014/main" val="366549986"/>
                    </a:ext>
                  </a:extLst>
                </a:gridCol>
                <a:gridCol w="360000">
                  <a:extLst>
                    <a:ext uri="{9D8B030D-6E8A-4147-A177-3AD203B41FA5}">
                      <a16:colId xmlns:a16="http://schemas.microsoft.com/office/drawing/2014/main" val="2861950421"/>
                    </a:ext>
                  </a:extLst>
                </a:gridCol>
              </a:tblGrid>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7979" marR="57979" marT="57979" marB="57979"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360000">
                <a:tc>
                  <a:txBody>
                    <a:bodyPr/>
                    <a:lstStyle/>
                    <a:p>
                      <a:endParaRPr lang="en-GB" sz="1300" b="1">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360000">
                <a:tc>
                  <a:txBody>
                    <a:bodyPr/>
                    <a:lstStyle/>
                    <a:p>
                      <a:endParaRPr lang="en-GB" sz="1300" b="1">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360000">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1" dirty="0">
                        <a:latin typeface="Century Gothic" panose="020B0502020202020204" pitchFamily="34" charset="0"/>
                      </a:endParaRPr>
                    </a:p>
                  </a:txBody>
                  <a:tcPr marL="57979" marR="57979" marT="57979" marB="57979">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cxnSp>
        <p:nvCxnSpPr>
          <p:cNvPr id="11" name="Straight Connector 10">
            <a:extLst>
              <a:ext uri="{FF2B5EF4-FFF2-40B4-BE49-F238E27FC236}">
                <a16:creationId xmlns:a16="http://schemas.microsoft.com/office/drawing/2014/main" id="{CA05AC72-ADF2-4DA0-87F0-82CE9E8CDB2F}"/>
              </a:ext>
            </a:extLst>
          </p:cNvPr>
          <p:cNvCxnSpPr>
            <a:cxnSpLocks/>
          </p:cNvCxnSpPr>
          <p:nvPr/>
        </p:nvCxnSpPr>
        <p:spPr>
          <a:xfrm flipV="1">
            <a:off x="3959439" y="2441749"/>
            <a:ext cx="0" cy="107834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4734D3-0276-4703-9127-760E265E9203}"/>
              </a:ext>
            </a:extLst>
          </p:cNvPr>
          <p:cNvCxnSpPr>
            <a:cxnSpLocks/>
          </p:cNvCxnSpPr>
          <p:nvPr/>
        </p:nvCxnSpPr>
        <p:spPr>
          <a:xfrm flipV="1">
            <a:off x="5399439" y="2416613"/>
            <a:ext cx="0" cy="109536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DD82DF5-0A9F-49F0-BF60-64F7CCC4680E}"/>
              </a:ext>
            </a:extLst>
          </p:cNvPr>
          <p:cNvCxnSpPr>
            <a:cxnSpLocks/>
          </p:cNvCxnSpPr>
          <p:nvPr/>
        </p:nvCxnSpPr>
        <p:spPr>
          <a:xfrm flipH="1">
            <a:off x="3953203" y="2425888"/>
            <a:ext cx="1446236"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A7A844-5DCB-474B-8FB2-86018DBD23B8}"/>
              </a:ext>
            </a:extLst>
          </p:cNvPr>
          <p:cNvCxnSpPr>
            <a:cxnSpLocks/>
          </p:cNvCxnSpPr>
          <p:nvPr/>
        </p:nvCxnSpPr>
        <p:spPr>
          <a:xfrm flipV="1">
            <a:off x="4674437" y="3511975"/>
            <a:ext cx="725002" cy="107417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DA31E2-08E9-4D9C-ADD5-B4829EED8D32}"/>
              </a:ext>
            </a:extLst>
          </p:cNvPr>
          <p:cNvCxnSpPr>
            <a:cxnSpLocks/>
          </p:cNvCxnSpPr>
          <p:nvPr/>
        </p:nvCxnSpPr>
        <p:spPr>
          <a:xfrm flipH="1" flipV="1">
            <a:off x="3959439" y="3511976"/>
            <a:ext cx="732431" cy="107417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5DECECF-6CB7-4A72-8D17-658250787424}"/>
              </a:ext>
            </a:extLst>
          </p:cNvPr>
          <p:cNvSpPr/>
          <p:nvPr/>
        </p:nvSpPr>
        <p:spPr>
          <a:xfrm>
            <a:off x="3926217" y="2390918"/>
            <a:ext cx="73872" cy="765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FEABCCBE-5A7B-4EE1-A0B5-47C87D483192}"/>
              </a:ext>
            </a:extLst>
          </p:cNvPr>
          <p:cNvSpPr/>
          <p:nvPr/>
        </p:nvSpPr>
        <p:spPr>
          <a:xfrm>
            <a:off x="5362504" y="2390918"/>
            <a:ext cx="73872" cy="765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C821A41C-C0FA-4444-A882-89D6C9285BB0}"/>
              </a:ext>
            </a:extLst>
          </p:cNvPr>
          <p:cNvSpPr/>
          <p:nvPr/>
        </p:nvSpPr>
        <p:spPr>
          <a:xfrm>
            <a:off x="3926217" y="3472552"/>
            <a:ext cx="73872" cy="765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919ED3C5-3417-4434-98D8-32DF4772D6EF}"/>
              </a:ext>
            </a:extLst>
          </p:cNvPr>
          <p:cNvSpPr/>
          <p:nvPr/>
        </p:nvSpPr>
        <p:spPr>
          <a:xfrm>
            <a:off x="5369932" y="3470418"/>
            <a:ext cx="73872" cy="765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62E76B81-B575-48DD-AF56-774DF5AB943C}"/>
              </a:ext>
            </a:extLst>
          </p:cNvPr>
          <p:cNvSpPr/>
          <p:nvPr/>
        </p:nvSpPr>
        <p:spPr>
          <a:xfrm>
            <a:off x="4651220" y="4541589"/>
            <a:ext cx="73872" cy="765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35CCD833-CE1E-478C-9620-6202E95E61DC}"/>
              </a:ext>
            </a:extLst>
          </p:cNvPr>
          <p:cNvGrpSpPr/>
          <p:nvPr/>
        </p:nvGrpSpPr>
        <p:grpSpPr>
          <a:xfrm>
            <a:off x="59531" y="6454317"/>
            <a:ext cx="1238534" cy="403683"/>
            <a:chOff x="68077" y="6454317"/>
            <a:chExt cx="1238534" cy="403683"/>
          </a:xfrm>
        </p:grpSpPr>
        <p:sp>
          <p:nvSpPr>
            <p:cNvPr id="21" name="TextBox 8">
              <a:extLst>
                <a:ext uri="{FF2B5EF4-FFF2-40B4-BE49-F238E27FC236}">
                  <a16:creationId xmlns:a16="http://schemas.microsoft.com/office/drawing/2014/main" id="{7B64A415-184D-4525-B8D2-B81FD8AF5C6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2" name="Picture 21" descr="A close up of a sign&#10;&#10;Description generated with high confidence">
              <a:extLst>
                <a:ext uri="{FF2B5EF4-FFF2-40B4-BE49-F238E27FC236}">
                  <a16:creationId xmlns:a16="http://schemas.microsoft.com/office/drawing/2014/main" id="{1E7CA3C3-B09F-4B55-88E0-81B54EB8A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8" name="TextBox 27">
            <a:extLst>
              <a:ext uri="{FF2B5EF4-FFF2-40B4-BE49-F238E27FC236}">
                <a16:creationId xmlns:a16="http://schemas.microsoft.com/office/drawing/2014/main" id="{FE48FE40-2085-4563-B778-C02954771F4A}"/>
              </a:ext>
            </a:extLst>
          </p:cNvPr>
          <p:cNvSpPr txBox="1"/>
          <p:nvPr/>
        </p:nvSpPr>
        <p:spPr>
          <a:xfrm>
            <a:off x="8329152" y="6059138"/>
            <a:ext cx="540000" cy="276999"/>
          </a:xfrm>
          <a:prstGeom prst="rect">
            <a:avLst/>
          </a:prstGeom>
          <a:noFill/>
        </p:spPr>
        <p:txBody>
          <a:bodyPr wrap="square" rtlCol="0">
            <a:sp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198505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coordinates with the points on the grid.</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33" name="Table 32">
            <a:extLst>
              <a:ext uri="{FF2B5EF4-FFF2-40B4-BE49-F238E27FC236}">
                <a16:creationId xmlns:a16="http://schemas.microsoft.com/office/drawing/2014/main" id="{A77E5857-FD58-4D7E-BC12-A3C2D2F5DD13}"/>
              </a:ext>
            </a:extLst>
          </p:cNvPr>
          <p:cNvGraphicFramePr>
            <a:graphicFrameLocks noGrp="1"/>
          </p:cNvGraphicFramePr>
          <p:nvPr>
            <p:extLst>
              <p:ext uri="{D42A27DB-BD31-4B8C-83A1-F6EECF244321}">
                <p14:modId xmlns:p14="http://schemas.microsoft.com/office/powerpoint/2010/main" val="874695728"/>
              </p:ext>
            </p:extLst>
          </p:nvPr>
        </p:nvGraphicFramePr>
        <p:xfrm>
          <a:off x="6176130" y="1663865"/>
          <a:ext cx="1581226" cy="3487855"/>
        </p:xfrm>
        <a:graphic>
          <a:graphicData uri="http://schemas.openxmlformats.org/drawingml/2006/table">
            <a:tbl>
              <a:tblPr firstRow="1" bandRow="1">
                <a:tableStyleId>{5940675A-B579-460E-94D1-54222C63F5DA}</a:tableStyleId>
              </a:tblPr>
              <a:tblGrid>
                <a:gridCol w="1581226">
                  <a:extLst>
                    <a:ext uri="{9D8B030D-6E8A-4147-A177-3AD203B41FA5}">
                      <a16:colId xmlns:a16="http://schemas.microsoft.com/office/drawing/2014/main" val="667756803"/>
                    </a:ext>
                  </a:extLst>
                </a:gridCol>
              </a:tblGrid>
              <a:tr h="697571">
                <a:tc>
                  <a:txBody>
                    <a:bodyPr/>
                    <a:lstStyle/>
                    <a:p>
                      <a:pPr algn="ctr"/>
                      <a:r>
                        <a:rPr lang="en-GB" sz="1800" b="1" dirty="0">
                          <a:latin typeface="Century Gothic" panose="020B0502020202020204" pitchFamily="34" charset="0"/>
                        </a:rPr>
                        <a:t>(2, 1)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3360126"/>
                  </a:ext>
                </a:extLst>
              </a:tr>
              <a:tr h="69757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(3, -2)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074543"/>
                  </a:ext>
                </a:extLst>
              </a:tr>
              <a:tr h="69757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(-1, 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9813386"/>
                  </a:ext>
                </a:extLst>
              </a:tr>
              <a:tr h="69757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(-3, -3)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8516696"/>
                  </a:ext>
                </a:extLst>
              </a:tr>
              <a:tr h="69757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entury Gothic" panose="020B0502020202020204" pitchFamily="34" charset="0"/>
                        </a:rPr>
                        <a:t>(-2, -4)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5043252"/>
                  </a:ext>
                </a:extLst>
              </a:tr>
            </a:tbl>
          </a:graphicData>
        </a:graphic>
      </p:graphicFrame>
      <p:graphicFrame>
        <p:nvGraphicFramePr>
          <p:cNvPr id="20" name="Table 19">
            <a:extLst>
              <a:ext uri="{FF2B5EF4-FFF2-40B4-BE49-F238E27FC236}">
                <a16:creationId xmlns:a16="http://schemas.microsoft.com/office/drawing/2014/main" id="{1A561329-8214-49C9-952F-156EC50019C0}"/>
              </a:ext>
            </a:extLst>
          </p:cNvPr>
          <p:cNvGraphicFramePr>
            <a:graphicFrameLocks noGrp="1"/>
          </p:cNvGraphicFramePr>
          <p:nvPr>
            <p:extLst>
              <p:ext uri="{D42A27DB-BD31-4B8C-83A1-F6EECF244321}">
                <p14:modId xmlns:p14="http://schemas.microsoft.com/office/powerpoint/2010/main" val="2293049656"/>
              </p:ext>
            </p:extLst>
          </p:nvPr>
        </p:nvGraphicFramePr>
        <p:xfrm>
          <a:off x="1714220" y="1642383"/>
          <a:ext cx="3456000" cy="3456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432000">
                  <a:extLst>
                    <a:ext uri="{9D8B030D-6E8A-4147-A177-3AD203B41FA5}">
                      <a16:colId xmlns:a16="http://schemas.microsoft.com/office/drawing/2014/main" val="2876895880"/>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tblGrid>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600" b="1" dirty="0">
                          <a:solidFill>
                            <a:srgbClr val="FF0000"/>
                          </a:solidFill>
                        </a:rPr>
                        <a:t> </a:t>
                      </a:r>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432000">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432000">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graphicFrame>
        <p:nvGraphicFramePr>
          <p:cNvPr id="21" name="Table 20">
            <a:extLst>
              <a:ext uri="{FF2B5EF4-FFF2-40B4-BE49-F238E27FC236}">
                <a16:creationId xmlns:a16="http://schemas.microsoft.com/office/drawing/2014/main" id="{031BD0EC-CDB1-4FCD-AB34-E1D2355675A0}"/>
              </a:ext>
            </a:extLst>
          </p:cNvPr>
          <p:cNvGraphicFramePr>
            <a:graphicFrameLocks noGrp="1"/>
          </p:cNvGraphicFramePr>
          <p:nvPr>
            <p:extLst>
              <p:ext uri="{D42A27DB-BD31-4B8C-83A1-F6EECF244321}">
                <p14:modId xmlns:p14="http://schemas.microsoft.com/office/powerpoint/2010/main" val="1152291900"/>
              </p:ext>
            </p:extLst>
          </p:nvPr>
        </p:nvGraphicFramePr>
        <p:xfrm>
          <a:off x="1630284" y="3369692"/>
          <a:ext cx="3752629" cy="1981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80629">
                  <a:extLst>
                    <a:ext uri="{9D8B030D-6E8A-4147-A177-3AD203B41FA5}">
                      <a16:colId xmlns:a16="http://schemas.microsoft.com/office/drawing/2014/main" val="2876895880"/>
                    </a:ext>
                  </a:extLst>
                </a:gridCol>
                <a:gridCol w="216000">
                  <a:extLst>
                    <a:ext uri="{9D8B030D-6E8A-4147-A177-3AD203B41FA5}">
                      <a16:colId xmlns:a16="http://schemas.microsoft.com/office/drawing/2014/main" val="2640140831"/>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gridCol w="432000">
                  <a:extLst>
                    <a:ext uri="{9D8B030D-6E8A-4147-A177-3AD203B41FA5}">
                      <a16:colId xmlns:a16="http://schemas.microsoft.com/office/drawing/2014/main" val="1695185005"/>
                    </a:ext>
                  </a:extLst>
                </a:gridCol>
              </a:tblGrid>
              <a:tr h="178053">
                <a:tc>
                  <a:txBody>
                    <a:bodyPr/>
                    <a:lstStyle/>
                    <a:p>
                      <a:pPr algn="l"/>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34" name="Table 33">
            <a:extLst>
              <a:ext uri="{FF2B5EF4-FFF2-40B4-BE49-F238E27FC236}">
                <a16:creationId xmlns:a16="http://schemas.microsoft.com/office/drawing/2014/main" id="{8DDA547C-D61A-4AAF-B878-6991BF6DAE7E}"/>
              </a:ext>
            </a:extLst>
          </p:cNvPr>
          <p:cNvGraphicFramePr>
            <a:graphicFrameLocks noGrp="1"/>
          </p:cNvGraphicFramePr>
          <p:nvPr>
            <p:extLst>
              <p:ext uri="{D42A27DB-BD31-4B8C-83A1-F6EECF244321}">
                <p14:modId xmlns:p14="http://schemas.microsoft.com/office/powerpoint/2010/main" val="4225144195"/>
              </p:ext>
            </p:extLst>
          </p:nvPr>
        </p:nvGraphicFramePr>
        <p:xfrm>
          <a:off x="3221300" y="1414795"/>
          <a:ext cx="221582" cy="3888000"/>
        </p:xfrm>
        <a:graphic>
          <a:graphicData uri="http://schemas.openxmlformats.org/drawingml/2006/table">
            <a:tbl>
              <a:tblPr firstRow="1" bandRow="1">
                <a:tableStyleId>{5940675A-B579-460E-94D1-54222C63F5DA}</a:tableStyleId>
              </a:tblPr>
              <a:tblGrid>
                <a:gridCol w="221582">
                  <a:extLst>
                    <a:ext uri="{9D8B030D-6E8A-4147-A177-3AD203B41FA5}">
                      <a16:colId xmlns:a16="http://schemas.microsoft.com/office/drawing/2014/main" val="2861950421"/>
                    </a:ext>
                  </a:extLst>
                </a:gridCol>
              </a:tblGrid>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649052"/>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432000">
                <a:tc>
                  <a:txBody>
                    <a:bodyPr/>
                    <a:lstStyle/>
                    <a:p>
                      <a:pPr algn="r"/>
                      <a:endParaRPr lang="en-GB" sz="1300" b="1" dirty="0">
                        <a:latin typeface="Century Gothic" panose="020B0502020202020204" pitchFamily="34" charset="0"/>
                      </a:endParaRP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35" name="Isosceles Triangle 34">
            <a:extLst>
              <a:ext uri="{FF2B5EF4-FFF2-40B4-BE49-F238E27FC236}">
                <a16:creationId xmlns:a16="http://schemas.microsoft.com/office/drawing/2014/main" id="{1CC32359-522F-4B1B-9398-3130BC1C92EE}"/>
              </a:ext>
            </a:extLst>
          </p:cNvPr>
          <p:cNvSpPr/>
          <p:nvPr/>
        </p:nvSpPr>
        <p:spPr>
          <a:xfrm>
            <a:off x="3388982" y="1341450"/>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6" name="Isosceles Triangle 35">
            <a:extLst>
              <a:ext uri="{FF2B5EF4-FFF2-40B4-BE49-F238E27FC236}">
                <a16:creationId xmlns:a16="http://schemas.microsoft.com/office/drawing/2014/main" id="{F879BE04-BAE4-42A8-B278-E09FF6387AB7}"/>
              </a:ext>
            </a:extLst>
          </p:cNvPr>
          <p:cNvSpPr/>
          <p:nvPr/>
        </p:nvSpPr>
        <p:spPr>
          <a:xfrm flipV="1">
            <a:off x="3388982" y="5276723"/>
            <a:ext cx="107689" cy="11233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7" name="Isosceles Triangle 36">
            <a:extLst>
              <a:ext uri="{FF2B5EF4-FFF2-40B4-BE49-F238E27FC236}">
                <a16:creationId xmlns:a16="http://schemas.microsoft.com/office/drawing/2014/main" id="{2D3CDCC5-0DEF-47AA-80D0-21F86967AD85}"/>
              </a:ext>
            </a:extLst>
          </p:cNvPr>
          <p:cNvSpPr/>
          <p:nvPr/>
        </p:nvSpPr>
        <p:spPr>
          <a:xfrm rot="5400000">
            <a:off x="5257869" y="3317667"/>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8" name="Isosceles Triangle 37">
            <a:extLst>
              <a:ext uri="{FF2B5EF4-FFF2-40B4-BE49-F238E27FC236}">
                <a16:creationId xmlns:a16="http://schemas.microsoft.com/office/drawing/2014/main" id="{6CBD16A7-BDB7-478A-ABA8-014993E59A58}"/>
              </a:ext>
            </a:extLst>
          </p:cNvPr>
          <p:cNvSpPr/>
          <p:nvPr/>
        </p:nvSpPr>
        <p:spPr>
          <a:xfrm rot="16200000">
            <a:off x="1529712" y="3320064"/>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41" name="Oval 40">
            <a:extLst>
              <a:ext uri="{FF2B5EF4-FFF2-40B4-BE49-F238E27FC236}">
                <a16:creationId xmlns:a16="http://schemas.microsoft.com/office/drawing/2014/main" id="{D87C2C09-E7FA-4A8D-9554-17CE9D1B7280}"/>
              </a:ext>
            </a:extLst>
          </p:cNvPr>
          <p:cNvSpPr/>
          <p:nvPr/>
        </p:nvSpPr>
        <p:spPr>
          <a:xfrm>
            <a:off x="2048405" y="4571873"/>
            <a:ext cx="191329" cy="191329"/>
          </a:xfrm>
          <a:prstGeom prst="ellipse">
            <a:avLst/>
          </a:prstGeom>
          <a:solidFill>
            <a:schemeClr val="bg1"/>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lumMod val="75000"/>
                    <a:lumOff val="25000"/>
                  </a:schemeClr>
                </a:solidFill>
                <a:latin typeface="Century Gothic" panose="020B0502020202020204" pitchFamily="34" charset="0"/>
              </a:rPr>
              <a:t>A</a:t>
            </a:r>
          </a:p>
        </p:txBody>
      </p:sp>
      <p:sp>
        <p:nvSpPr>
          <p:cNvPr id="23" name="Oval 22">
            <a:extLst>
              <a:ext uri="{FF2B5EF4-FFF2-40B4-BE49-F238E27FC236}">
                <a16:creationId xmlns:a16="http://schemas.microsoft.com/office/drawing/2014/main" id="{4A853137-2040-4178-84F7-0E1EBD6BFEFF}"/>
              </a:ext>
            </a:extLst>
          </p:cNvPr>
          <p:cNvSpPr/>
          <p:nvPr/>
        </p:nvSpPr>
        <p:spPr>
          <a:xfrm>
            <a:off x="2906106" y="2417140"/>
            <a:ext cx="191329" cy="191329"/>
          </a:xfrm>
          <a:prstGeom prst="ellipse">
            <a:avLst/>
          </a:prstGeom>
          <a:solidFill>
            <a:schemeClr val="bg1"/>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lumMod val="75000"/>
                    <a:lumOff val="25000"/>
                  </a:schemeClr>
                </a:solidFill>
                <a:latin typeface="Century Gothic" panose="020B0502020202020204" pitchFamily="34" charset="0"/>
              </a:rPr>
              <a:t>B</a:t>
            </a:r>
          </a:p>
        </p:txBody>
      </p:sp>
      <p:sp>
        <p:nvSpPr>
          <p:cNvPr id="25" name="Oval 24">
            <a:extLst>
              <a:ext uri="{FF2B5EF4-FFF2-40B4-BE49-F238E27FC236}">
                <a16:creationId xmlns:a16="http://schemas.microsoft.com/office/drawing/2014/main" id="{1664FF9D-FFEA-4340-AF67-A6FFA37FF52B}"/>
              </a:ext>
            </a:extLst>
          </p:cNvPr>
          <p:cNvSpPr/>
          <p:nvPr/>
        </p:nvSpPr>
        <p:spPr>
          <a:xfrm>
            <a:off x="4200492" y="2837792"/>
            <a:ext cx="191329" cy="191329"/>
          </a:xfrm>
          <a:prstGeom prst="ellipse">
            <a:avLst/>
          </a:prstGeom>
          <a:solidFill>
            <a:schemeClr val="bg1"/>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lumMod val="75000"/>
                    <a:lumOff val="25000"/>
                  </a:schemeClr>
                </a:solidFill>
                <a:latin typeface="Century Gothic" panose="020B0502020202020204" pitchFamily="34" charset="0"/>
              </a:rPr>
              <a:t>C</a:t>
            </a:r>
          </a:p>
        </p:txBody>
      </p:sp>
      <p:sp>
        <p:nvSpPr>
          <p:cNvPr id="27" name="Oval 26">
            <a:extLst>
              <a:ext uri="{FF2B5EF4-FFF2-40B4-BE49-F238E27FC236}">
                <a16:creationId xmlns:a16="http://schemas.microsoft.com/office/drawing/2014/main" id="{81BCCA07-66B0-419D-A415-67267AC1EBED}"/>
              </a:ext>
            </a:extLst>
          </p:cNvPr>
          <p:cNvSpPr/>
          <p:nvPr/>
        </p:nvSpPr>
        <p:spPr>
          <a:xfrm>
            <a:off x="4643440" y="4137706"/>
            <a:ext cx="191329" cy="191329"/>
          </a:xfrm>
          <a:prstGeom prst="ellipse">
            <a:avLst/>
          </a:prstGeom>
          <a:solidFill>
            <a:schemeClr val="bg1"/>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lumMod val="75000"/>
                    <a:lumOff val="25000"/>
                  </a:schemeClr>
                </a:solidFill>
                <a:latin typeface="Century Gothic" panose="020B0502020202020204" pitchFamily="34" charset="0"/>
              </a:rPr>
              <a:t>D</a:t>
            </a:r>
          </a:p>
        </p:txBody>
      </p:sp>
      <p:grpSp>
        <p:nvGrpSpPr>
          <p:cNvPr id="22" name="Group 21">
            <a:extLst>
              <a:ext uri="{FF2B5EF4-FFF2-40B4-BE49-F238E27FC236}">
                <a16:creationId xmlns:a16="http://schemas.microsoft.com/office/drawing/2014/main" id="{4CFD52F8-805C-4C94-9BF6-B040CBE119D2}"/>
              </a:ext>
            </a:extLst>
          </p:cNvPr>
          <p:cNvGrpSpPr/>
          <p:nvPr/>
        </p:nvGrpSpPr>
        <p:grpSpPr>
          <a:xfrm>
            <a:off x="59531" y="6454317"/>
            <a:ext cx="1238534" cy="403683"/>
            <a:chOff x="68077" y="6454317"/>
            <a:chExt cx="1238534" cy="403683"/>
          </a:xfrm>
        </p:grpSpPr>
        <p:sp>
          <p:nvSpPr>
            <p:cNvPr id="24" name="TextBox 8">
              <a:extLst>
                <a:ext uri="{FF2B5EF4-FFF2-40B4-BE49-F238E27FC236}">
                  <a16:creationId xmlns:a16="http://schemas.microsoft.com/office/drawing/2014/main" id="{381A3F99-404B-4EC9-9C63-433C4FD31A1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6" name="Picture 25" descr="A close up of a sign&#10;&#10;Description generated with high confidence">
              <a:extLst>
                <a:ext uri="{FF2B5EF4-FFF2-40B4-BE49-F238E27FC236}">
                  <a16:creationId xmlns:a16="http://schemas.microsoft.com/office/drawing/2014/main" id="{EC9290D4-31B2-402F-98D0-04856B792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8" name="TextBox 27">
            <a:extLst>
              <a:ext uri="{FF2B5EF4-FFF2-40B4-BE49-F238E27FC236}">
                <a16:creationId xmlns:a16="http://schemas.microsoft.com/office/drawing/2014/main" id="{915FF6B5-7F7F-4640-9FA2-459C0D4CA0B1}"/>
              </a:ext>
            </a:extLst>
          </p:cNvPr>
          <p:cNvSpPr txBox="1"/>
          <p:nvPr/>
        </p:nvSpPr>
        <p:spPr>
          <a:xfrm>
            <a:off x="8329152" y="6059138"/>
            <a:ext cx="540000" cy="276999"/>
          </a:xfrm>
          <a:prstGeom prst="rect">
            <a:avLst/>
          </a:prstGeom>
          <a:noFill/>
        </p:spPr>
        <p:txBody>
          <a:bodyPr wrap="square" rtlCol="0">
            <a:sp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150959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coordinates with the points on the grid.</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(-3, -3),  B (-1, 2),  C (2, 1),  D (3, -2)</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1A561329-8214-49C9-952F-156EC50019C0}"/>
              </a:ext>
            </a:extLst>
          </p:cNvPr>
          <p:cNvGraphicFramePr>
            <a:graphicFrameLocks noGrp="1"/>
          </p:cNvGraphicFramePr>
          <p:nvPr>
            <p:extLst/>
          </p:nvPr>
        </p:nvGraphicFramePr>
        <p:xfrm>
          <a:off x="1714220" y="1642383"/>
          <a:ext cx="3456000" cy="3456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432000">
                  <a:extLst>
                    <a:ext uri="{9D8B030D-6E8A-4147-A177-3AD203B41FA5}">
                      <a16:colId xmlns:a16="http://schemas.microsoft.com/office/drawing/2014/main" val="2876895880"/>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tblGrid>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0040226"/>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8008283"/>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600" b="1" dirty="0">
                          <a:solidFill>
                            <a:srgbClr val="FF0000"/>
                          </a:solidFill>
                        </a:rPr>
                        <a:t> </a:t>
                      </a:r>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216667"/>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00751597"/>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275106"/>
                  </a:ext>
                </a:extLst>
              </a:tr>
              <a:tr h="432000">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734944"/>
                  </a:ext>
                </a:extLst>
              </a:tr>
              <a:tr h="432000">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2026600"/>
                  </a:ext>
                </a:extLst>
              </a:tr>
              <a:tr h="432000">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dirty="0"/>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2124817"/>
                  </a:ext>
                </a:extLst>
              </a:tr>
            </a:tbl>
          </a:graphicData>
        </a:graphic>
      </p:graphicFrame>
      <p:graphicFrame>
        <p:nvGraphicFramePr>
          <p:cNvPr id="21" name="Table 20">
            <a:extLst>
              <a:ext uri="{FF2B5EF4-FFF2-40B4-BE49-F238E27FC236}">
                <a16:creationId xmlns:a16="http://schemas.microsoft.com/office/drawing/2014/main" id="{031BD0EC-CDB1-4FCD-AB34-E1D2355675A0}"/>
              </a:ext>
            </a:extLst>
          </p:cNvPr>
          <p:cNvGraphicFramePr>
            <a:graphicFrameLocks noGrp="1"/>
          </p:cNvGraphicFramePr>
          <p:nvPr>
            <p:extLst/>
          </p:nvPr>
        </p:nvGraphicFramePr>
        <p:xfrm>
          <a:off x="1630284" y="3369692"/>
          <a:ext cx="3752629" cy="1981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80629">
                  <a:extLst>
                    <a:ext uri="{9D8B030D-6E8A-4147-A177-3AD203B41FA5}">
                      <a16:colId xmlns:a16="http://schemas.microsoft.com/office/drawing/2014/main" val="2876895880"/>
                    </a:ext>
                  </a:extLst>
                </a:gridCol>
                <a:gridCol w="216000">
                  <a:extLst>
                    <a:ext uri="{9D8B030D-6E8A-4147-A177-3AD203B41FA5}">
                      <a16:colId xmlns:a16="http://schemas.microsoft.com/office/drawing/2014/main" val="2640140831"/>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gridCol w="432000">
                  <a:extLst>
                    <a:ext uri="{9D8B030D-6E8A-4147-A177-3AD203B41FA5}">
                      <a16:colId xmlns:a16="http://schemas.microsoft.com/office/drawing/2014/main" val="1695185005"/>
                    </a:ext>
                  </a:extLst>
                </a:gridCol>
              </a:tblGrid>
              <a:tr h="178053">
                <a:tc>
                  <a:txBody>
                    <a:bodyPr/>
                    <a:lstStyle/>
                    <a:p>
                      <a:pPr algn="l"/>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34" name="Table 33">
            <a:extLst>
              <a:ext uri="{FF2B5EF4-FFF2-40B4-BE49-F238E27FC236}">
                <a16:creationId xmlns:a16="http://schemas.microsoft.com/office/drawing/2014/main" id="{8DDA547C-D61A-4AAF-B878-6991BF6DAE7E}"/>
              </a:ext>
            </a:extLst>
          </p:cNvPr>
          <p:cNvGraphicFramePr>
            <a:graphicFrameLocks noGrp="1"/>
          </p:cNvGraphicFramePr>
          <p:nvPr>
            <p:extLst/>
          </p:nvPr>
        </p:nvGraphicFramePr>
        <p:xfrm>
          <a:off x="3221300" y="1414795"/>
          <a:ext cx="221582" cy="3888000"/>
        </p:xfrm>
        <a:graphic>
          <a:graphicData uri="http://schemas.openxmlformats.org/drawingml/2006/table">
            <a:tbl>
              <a:tblPr firstRow="1" bandRow="1">
                <a:tableStyleId>{5940675A-B579-460E-94D1-54222C63F5DA}</a:tableStyleId>
              </a:tblPr>
              <a:tblGrid>
                <a:gridCol w="221582">
                  <a:extLst>
                    <a:ext uri="{9D8B030D-6E8A-4147-A177-3AD203B41FA5}">
                      <a16:colId xmlns:a16="http://schemas.microsoft.com/office/drawing/2014/main" val="2861950421"/>
                    </a:ext>
                  </a:extLst>
                </a:gridCol>
              </a:tblGrid>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649052"/>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432000">
                <a:tc>
                  <a:txBody>
                    <a:bodyPr/>
                    <a:lstStyle/>
                    <a:p>
                      <a:pPr algn="r"/>
                      <a:endParaRPr lang="en-GB" sz="1300" b="1" dirty="0">
                        <a:latin typeface="Century Gothic" panose="020B0502020202020204" pitchFamily="34" charset="0"/>
                      </a:endParaRP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35" name="Isosceles Triangle 34">
            <a:extLst>
              <a:ext uri="{FF2B5EF4-FFF2-40B4-BE49-F238E27FC236}">
                <a16:creationId xmlns:a16="http://schemas.microsoft.com/office/drawing/2014/main" id="{1CC32359-522F-4B1B-9398-3130BC1C92EE}"/>
              </a:ext>
            </a:extLst>
          </p:cNvPr>
          <p:cNvSpPr/>
          <p:nvPr/>
        </p:nvSpPr>
        <p:spPr>
          <a:xfrm>
            <a:off x="3388982" y="1341450"/>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6" name="Isosceles Triangle 35">
            <a:extLst>
              <a:ext uri="{FF2B5EF4-FFF2-40B4-BE49-F238E27FC236}">
                <a16:creationId xmlns:a16="http://schemas.microsoft.com/office/drawing/2014/main" id="{F879BE04-BAE4-42A8-B278-E09FF6387AB7}"/>
              </a:ext>
            </a:extLst>
          </p:cNvPr>
          <p:cNvSpPr/>
          <p:nvPr/>
        </p:nvSpPr>
        <p:spPr>
          <a:xfrm flipV="1">
            <a:off x="3388982" y="5276723"/>
            <a:ext cx="107689" cy="11233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7" name="Isosceles Triangle 36">
            <a:extLst>
              <a:ext uri="{FF2B5EF4-FFF2-40B4-BE49-F238E27FC236}">
                <a16:creationId xmlns:a16="http://schemas.microsoft.com/office/drawing/2014/main" id="{2D3CDCC5-0DEF-47AA-80D0-21F86967AD85}"/>
              </a:ext>
            </a:extLst>
          </p:cNvPr>
          <p:cNvSpPr/>
          <p:nvPr/>
        </p:nvSpPr>
        <p:spPr>
          <a:xfrm rot="5400000">
            <a:off x="5257869" y="3317667"/>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8" name="Isosceles Triangle 37">
            <a:extLst>
              <a:ext uri="{FF2B5EF4-FFF2-40B4-BE49-F238E27FC236}">
                <a16:creationId xmlns:a16="http://schemas.microsoft.com/office/drawing/2014/main" id="{6CBD16A7-BDB7-478A-ABA8-014993E59A58}"/>
              </a:ext>
            </a:extLst>
          </p:cNvPr>
          <p:cNvSpPr/>
          <p:nvPr/>
        </p:nvSpPr>
        <p:spPr>
          <a:xfrm rot="16200000">
            <a:off x="1529712" y="3320064"/>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graphicFrame>
        <p:nvGraphicFramePr>
          <p:cNvPr id="24" name="Table 23">
            <a:extLst>
              <a:ext uri="{FF2B5EF4-FFF2-40B4-BE49-F238E27FC236}">
                <a16:creationId xmlns:a16="http://schemas.microsoft.com/office/drawing/2014/main" id="{48B931A9-020C-4995-A2A1-A1A41286DD6F}"/>
              </a:ext>
            </a:extLst>
          </p:cNvPr>
          <p:cNvGraphicFramePr>
            <a:graphicFrameLocks noGrp="1"/>
          </p:cNvGraphicFramePr>
          <p:nvPr>
            <p:extLst>
              <p:ext uri="{D42A27DB-BD31-4B8C-83A1-F6EECF244321}">
                <p14:modId xmlns:p14="http://schemas.microsoft.com/office/powerpoint/2010/main" val="2654770747"/>
              </p:ext>
            </p:extLst>
          </p:nvPr>
        </p:nvGraphicFramePr>
        <p:xfrm>
          <a:off x="6176130" y="1663865"/>
          <a:ext cx="1581226" cy="3487855"/>
        </p:xfrm>
        <a:graphic>
          <a:graphicData uri="http://schemas.openxmlformats.org/drawingml/2006/table">
            <a:tbl>
              <a:tblPr firstRow="1" bandRow="1">
                <a:tableStyleId>{5940675A-B579-460E-94D1-54222C63F5DA}</a:tableStyleId>
              </a:tblPr>
              <a:tblGrid>
                <a:gridCol w="1581226">
                  <a:extLst>
                    <a:ext uri="{9D8B030D-6E8A-4147-A177-3AD203B41FA5}">
                      <a16:colId xmlns:a16="http://schemas.microsoft.com/office/drawing/2014/main" val="667756803"/>
                    </a:ext>
                  </a:extLst>
                </a:gridCol>
              </a:tblGrid>
              <a:tr h="697571">
                <a:tc>
                  <a:txBody>
                    <a:bodyPr/>
                    <a:lstStyle/>
                    <a:p>
                      <a:pPr algn="ctr"/>
                      <a:r>
                        <a:rPr lang="en-GB" sz="1800" b="1" dirty="0">
                          <a:latin typeface="Century Gothic" panose="020B0502020202020204" pitchFamily="34" charset="0"/>
                        </a:rPr>
                        <a:t>(2, 1)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3360126"/>
                  </a:ext>
                </a:extLst>
              </a:tr>
              <a:tr h="69757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(3, -2)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074543"/>
                  </a:ext>
                </a:extLst>
              </a:tr>
              <a:tr h="69757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(-1, 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9813386"/>
                  </a:ext>
                </a:extLst>
              </a:tr>
              <a:tr h="69757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latin typeface="Century Gothic" panose="020B0502020202020204" pitchFamily="34" charset="0"/>
                        </a:rPr>
                        <a:t>(-3, -3)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8516696"/>
                  </a:ext>
                </a:extLst>
              </a:tr>
              <a:tr h="69757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entury Gothic" panose="020B0502020202020204" pitchFamily="34" charset="0"/>
                        </a:rPr>
                        <a:t>(-2, -4)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5043252"/>
                  </a:ext>
                </a:extLst>
              </a:tr>
            </a:tbl>
          </a:graphicData>
        </a:graphic>
      </p:graphicFrame>
      <p:sp>
        <p:nvSpPr>
          <p:cNvPr id="25" name="Oval 24">
            <a:extLst>
              <a:ext uri="{FF2B5EF4-FFF2-40B4-BE49-F238E27FC236}">
                <a16:creationId xmlns:a16="http://schemas.microsoft.com/office/drawing/2014/main" id="{FD817E99-783E-4D57-95C1-0EA41ECBC15C}"/>
              </a:ext>
            </a:extLst>
          </p:cNvPr>
          <p:cNvSpPr/>
          <p:nvPr/>
        </p:nvSpPr>
        <p:spPr>
          <a:xfrm>
            <a:off x="2048405" y="4571873"/>
            <a:ext cx="191329" cy="191329"/>
          </a:xfrm>
          <a:prstGeom prst="ellipse">
            <a:avLst/>
          </a:prstGeom>
          <a:solidFill>
            <a:schemeClr val="bg1"/>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lumMod val="75000"/>
                    <a:lumOff val="25000"/>
                  </a:schemeClr>
                </a:solidFill>
                <a:latin typeface="Century Gothic" panose="020B0502020202020204" pitchFamily="34" charset="0"/>
              </a:rPr>
              <a:t>A</a:t>
            </a:r>
          </a:p>
        </p:txBody>
      </p:sp>
      <p:sp>
        <p:nvSpPr>
          <p:cNvPr id="26" name="Oval 25">
            <a:extLst>
              <a:ext uri="{FF2B5EF4-FFF2-40B4-BE49-F238E27FC236}">
                <a16:creationId xmlns:a16="http://schemas.microsoft.com/office/drawing/2014/main" id="{B439B328-46DC-407C-9DDB-381DC3196692}"/>
              </a:ext>
            </a:extLst>
          </p:cNvPr>
          <p:cNvSpPr/>
          <p:nvPr/>
        </p:nvSpPr>
        <p:spPr>
          <a:xfrm>
            <a:off x="2906106" y="2417140"/>
            <a:ext cx="191329" cy="191329"/>
          </a:xfrm>
          <a:prstGeom prst="ellipse">
            <a:avLst/>
          </a:prstGeom>
          <a:solidFill>
            <a:schemeClr val="bg1"/>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lumMod val="75000"/>
                    <a:lumOff val="25000"/>
                  </a:schemeClr>
                </a:solidFill>
                <a:latin typeface="Century Gothic" panose="020B0502020202020204" pitchFamily="34" charset="0"/>
              </a:rPr>
              <a:t>B</a:t>
            </a:r>
          </a:p>
        </p:txBody>
      </p:sp>
      <p:sp>
        <p:nvSpPr>
          <p:cNvPr id="27" name="Oval 26">
            <a:extLst>
              <a:ext uri="{FF2B5EF4-FFF2-40B4-BE49-F238E27FC236}">
                <a16:creationId xmlns:a16="http://schemas.microsoft.com/office/drawing/2014/main" id="{CFBDB037-BDAA-4AA1-8125-729FE1D5614A}"/>
              </a:ext>
            </a:extLst>
          </p:cNvPr>
          <p:cNvSpPr/>
          <p:nvPr/>
        </p:nvSpPr>
        <p:spPr>
          <a:xfrm>
            <a:off x="4200492" y="2837792"/>
            <a:ext cx="191329" cy="191329"/>
          </a:xfrm>
          <a:prstGeom prst="ellipse">
            <a:avLst/>
          </a:prstGeom>
          <a:solidFill>
            <a:schemeClr val="bg1"/>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lumMod val="75000"/>
                    <a:lumOff val="25000"/>
                  </a:schemeClr>
                </a:solidFill>
                <a:latin typeface="Century Gothic" panose="020B0502020202020204" pitchFamily="34" charset="0"/>
              </a:rPr>
              <a:t>C</a:t>
            </a:r>
          </a:p>
        </p:txBody>
      </p:sp>
      <p:sp>
        <p:nvSpPr>
          <p:cNvPr id="28" name="Oval 27">
            <a:extLst>
              <a:ext uri="{FF2B5EF4-FFF2-40B4-BE49-F238E27FC236}">
                <a16:creationId xmlns:a16="http://schemas.microsoft.com/office/drawing/2014/main" id="{D0532551-877D-4CC1-86BA-03FCF90B33EA}"/>
              </a:ext>
            </a:extLst>
          </p:cNvPr>
          <p:cNvSpPr/>
          <p:nvPr/>
        </p:nvSpPr>
        <p:spPr>
          <a:xfrm>
            <a:off x="4643440" y="4137706"/>
            <a:ext cx="191329" cy="191329"/>
          </a:xfrm>
          <a:prstGeom prst="ellipse">
            <a:avLst/>
          </a:prstGeom>
          <a:solidFill>
            <a:schemeClr val="bg1"/>
          </a:solidFill>
          <a:ln w="1905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lumMod val="75000"/>
                    <a:lumOff val="25000"/>
                  </a:schemeClr>
                </a:solidFill>
                <a:latin typeface="Century Gothic" panose="020B0502020202020204" pitchFamily="34" charset="0"/>
              </a:rPr>
              <a:t>D</a:t>
            </a:r>
          </a:p>
        </p:txBody>
      </p:sp>
      <p:grpSp>
        <p:nvGrpSpPr>
          <p:cNvPr id="22" name="Group 21">
            <a:extLst>
              <a:ext uri="{FF2B5EF4-FFF2-40B4-BE49-F238E27FC236}">
                <a16:creationId xmlns:a16="http://schemas.microsoft.com/office/drawing/2014/main" id="{C346397A-B7FA-4E6F-961E-6E49D629B494}"/>
              </a:ext>
            </a:extLst>
          </p:cNvPr>
          <p:cNvGrpSpPr/>
          <p:nvPr/>
        </p:nvGrpSpPr>
        <p:grpSpPr>
          <a:xfrm>
            <a:off x="59531" y="6454317"/>
            <a:ext cx="1238534" cy="403683"/>
            <a:chOff x="68077" y="6454317"/>
            <a:chExt cx="1238534" cy="403683"/>
          </a:xfrm>
        </p:grpSpPr>
        <p:sp>
          <p:nvSpPr>
            <p:cNvPr id="23" name="TextBox 8">
              <a:extLst>
                <a:ext uri="{FF2B5EF4-FFF2-40B4-BE49-F238E27FC236}">
                  <a16:creationId xmlns:a16="http://schemas.microsoft.com/office/drawing/2014/main" id="{DAF82EF1-E3A7-4776-A095-ADAA389FA63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9" name="Picture 28" descr="A close up of a sign&#10;&#10;Description generated with high confidence">
              <a:extLst>
                <a:ext uri="{FF2B5EF4-FFF2-40B4-BE49-F238E27FC236}">
                  <a16:creationId xmlns:a16="http://schemas.microsoft.com/office/drawing/2014/main" id="{21E7323A-D0F5-4C31-B4D5-732A059A8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30" name="TextBox 29">
            <a:extLst>
              <a:ext uri="{FF2B5EF4-FFF2-40B4-BE49-F238E27FC236}">
                <a16:creationId xmlns:a16="http://schemas.microsoft.com/office/drawing/2014/main" id="{1886F690-3BE5-4D80-ABF1-D15BFA73B92E}"/>
              </a:ext>
            </a:extLst>
          </p:cNvPr>
          <p:cNvSpPr txBox="1"/>
          <p:nvPr/>
        </p:nvSpPr>
        <p:spPr>
          <a:xfrm>
            <a:off x="8329152" y="6059138"/>
            <a:ext cx="540000" cy="276999"/>
          </a:xfrm>
          <a:prstGeom prst="rect">
            <a:avLst/>
          </a:prstGeom>
          <a:noFill/>
        </p:spPr>
        <p:txBody>
          <a:bodyPr wrap="square" rtlCol="0">
            <a:sp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213987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the coordinates of each shape.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defTabSz="685800">
              <a:defRPr/>
            </a:pPr>
            <a:endParaRPr lang="en-GB" sz="2000" b="1" dirty="0">
              <a:solidFill>
                <a:srgbClr val="FF0000"/>
              </a:solidFill>
              <a:latin typeface="Century Gothic" panose="020B0502020202020204" pitchFamily="34" charset="0"/>
            </a:endParaRPr>
          </a:p>
          <a:p>
            <a:pPr lvl="0" defTabSz="685800">
              <a:defRPr/>
            </a:pPr>
            <a:endParaRPr lang="en-GB" sz="2000" b="1" dirty="0">
              <a:solidFill>
                <a:srgbClr val="FF0000"/>
              </a:solidFill>
              <a:latin typeface="Century Gothic" panose="020B0502020202020204" pitchFamily="34" charset="0"/>
            </a:endParaRPr>
          </a:p>
          <a:p>
            <a:pPr lvl="0" defTabSz="685800">
              <a:defRPr/>
            </a:pP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2" name="Table 21">
            <a:extLst>
              <a:ext uri="{FF2B5EF4-FFF2-40B4-BE49-F238E27FC236}">
                <a16:creationId xmlns:a16="http://schemas.microsoft.com/office/drawing/2014/main" id="{70528B77-2E53-4CFC-8354-7975C5F8EACB}"/>
              </a:ext>
            </a:extLst>
          </p:cNvPr>
          <p:cNvGraphicFramePr>
            <a:graphicFrameLocks noGrp="1"/>
          </p:cNvGraphicFramePr>
          <p:nvPr>
            <p:extLst>
              <p:ext uri="{D42A27DB-BD31-4B8C-83A1-F6EECF244321}">
                <p14:modId xmlns:p14="http://schemas.microsoft.com/office/powerpoint/2010/main" val="845669303"/>
              </p:ext>
            </p:extLst>
          </p:nvPr>
        </p:nvGraphicFramePr>
        <p:xfrm>
          <a:off x="2831432" y="1204135"/>
          <a:ext cx="3888000" cy="3888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432000">
                  <a:extLst>
                    <a:ext uri="{9D8B030D-6E8A-4147-A177-3AD203B41FA5}">
                      <a16:colId xmlns:a16="http://schemas.microsoft.com/office/drawing/2014/main" val="2876895880"/>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gridCol w="432000">
                  <a:extLst>
                    <a:ext uri="{9D8B030D-6E8A-4147-A177-3AD203B41FA5}">
                      <a16:colId xmlns:a16="http://schemas.microsoft.com/office/drawing/2014/main" val="3258764155"/>
                    </a:ext>
                  </a:extLst>
                </a:gridCol>
              </a:tblGrid>
              <a:tr h="432000">
                <a:tc>
                  <a:txBody>
                    <a:bodyPr/>
                    <a:lstStyle/>
                    <a:p>
                      <a:pPr algn="r"/>
                      <a:r>
                        <a:rPr lang="en-GB" sz="1500" b="1" dirty="0">
                          <a:latin typeface="Century Gothic" panose="020B0502020202020204" pitchFamily="34" charset="0"/>
                        </a:rPr>
                        <a:t>E</a:t>
                      </a:r>
                    </a:p>
                  </a:txBody>
                  <a:tcPr marL="63777" marR="63777" marT="70155" marB="7015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endParaRPr lang="en-GB" sz="1500" b="1" dirty="0">
                        <a:latin typeface="Century Gothic" panose="020B0502020202020204" pitchFamily="34" charset="0"/>
                      </a:endParaRPr>
                    </a:p>
                  </a:txBody>
                  <a:tcPr marL="63777" marR="63777" marT="70155" marB="70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r>
                        <a:rPr lang="en-GB" sz="1500" b="1" dirty="0">
                          <a:latin typeface="Century Gothic" panose="020B0502020202020204" pitchFamily="34" charset="0"/>
                        </a:rPr>
                        <a:t>F</a:t>
                      </a:r>
                    </a:p>
                  </a:txBody>
                  <a:tcPr marL="63777" marR="63777" marT="70155" marB="7015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endParaRPr lang="en-GB" sz="1500" b="1" dirty="0">
                        <a:latin typeface="Century Gothic" panose="020B0502020202020204" pitchFamily="34" charset="0"/>
                      </a:endParaRPr>
                    </a:p>
                  </a:txBody>
                  <a:tcPr marL="63777" marR="63777" marT="70155" marB="70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endParaRPr lang="en-GB" sz="1500" b="1" dirty="0">
                        <a:latin typeface="Century Gothic" panose="020B0502020202020204" pitchFamily="34" charset="0"/>
                      </a:endParaRPr>
                    </a:p>
                  </a:txBody>
                  <a:tcPr marL="63777" marR="63777" marT="70155" marB="70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endParaRPr lang="en-GB" sz="1500" b="1" dirty="0">
                        <a:latin typeface="Century Gothic" panose="020B0502020202020204" pitchFamily="34" charset="0"/>
                      </a:endParaRPr>
                    </a:p>
                  </a:txBody>
                  <a:tcPr marL="63777" marR="63777" marT="70155" marB="70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endParaRPr lang="en-GB" sz="1500" b="1" dirty="0">
                        <a:latin typeface="Century Gothic" panose="020B0502020202020204" pitchFamily="34" charset="0"/>
                      </a:endParaRPr>
                    </a:p>
                  </a:txBody>
                  <a:tcPr marL="63777" marR="63777" marT="70155" marB="70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endParaRPr lang="en-GB" sz="1500" b="1" dirty="0">
                        <a:latin typeface="Century Gothic" panose="020B0502020202020204" pitchFamily="34" charset="0"/>
                      </a:endParaRPr>
                    </a:p>
                  </a:txBody>
                  <a:tcPr marL="63777" marR="63777" marT="70155" marB="70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endParaRPr lang="en-GB" sz="1500" b="1" dirty="0">
                        <a:latin typeface="Century Gothic" panose="020B0502020202020204" pitchFamily="34" charset="0"/>
                      </a:endParaRPr>
                    </a:p>
                  </a:txBody>
                  <a:tcPr marL="63777" marR="63777" marT="70155" marB="70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66866220"/>
                  </a:ext>
                </a:extLst>
              </a:tr>
              <a:tr h="432000">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r>
                        <a:rPr lang="en-GB" sz="1500" b="1" dirty="0">
                          <a:latin typeface="Century Gothic" panose="020B0502020202020204" pitchFamily="34" charset="0"/>
                        </a:rPr>
                        <a:t>A</a:t>
                      </a:r>
                    </a:p>
                  </a:txBody>
                  <a:tcPr marL="63777" marR="63777" marT="70155" marB="70155"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500" b="1" dirty="0">
                          <a:latin typeface="Century Gothic" panose="020B0502020202020204" pitchFamily="34" charset="0"/>
                        </a:rPr>
                        <a:t>B</a:t>
                      </a:r>
                    </a:p>
                  </a:txBody>
                  <a:tcPr marL="63777" marR="63777" marT="70155" marB="70155" anchor="b">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20040226"/>
                  </a:ext>
                </a:extLst>
              </a:tr>
              <a:tr h="432000">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48008283"/>
                  </a:ext>
                </a:extLst>
              </a:tr>
              <a:tr h="432000">
                <a:tc>
                  <a:txBody>
                    <a:bodyPr/>
                    <a:lstStyle/>
                    <a:p>
                      <a:pPr algn="r"/>
                      <a:r>
                        <a:rPr lang="en-GB" sz="1500" b="1" dirty="0">
                          <a:latin typeface="Century Gothic" panose="020B0502020202020204" pitchFamily="34" charset="0"/>
                        </a:rPr>
                        <a:t>G</a:t>
                      </a: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500" b="1" dirty="0">
                          <a:latin typeface="Century Gothic" panose="020B0502020202020204" pitchFamily="34" charset="0"/>
                        </a:rPr>
                        <a:t>H</a:t>
                      </a: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600" b="1" dirty="0">
                          <a:solidFill>
                            <a:srgbClr val="FF0000"/>
                          </a:solidFill>
                          <a:latin typeface="Century Gothic" panose="020B0502020202020204" pitchFamily="34" charset="0"/>
                        </a:rPr>
                        <a:t> </a:t>
                      </a:r>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28216667"/>
                  </a:ext>
                </a:extLst>
              </a:tr>
              <a:tr h="432000">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r>
                        <a:rPr lang="en-GB" sz="1500" b="1" dirty="0">
                          <a:latin typeface="Century Gothic" panose="020B0502020202020204" pitchFamily="34" charset="0"/>
                        </a:rPr>
                        <a:t>C</a:t>
                      </a: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500" b="1" dirty="0">
                          <a:latin typeface="Century Gothic" panose="020B0502020202020204" pitchFamily="34" charset="0"/>
                        </a:rPr>
                        <a:t>D</a:t>
                      </a: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0751597"/>
                  </a:ext>
                </a:extLst>
              </a:tr>
              <a:tr h="432000">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9275106"/>
                  </a:ext>
                </a:extLst>
              </a:tr>
              <a:tr h="432000">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4734944"/>
                  </a:ext>
                </a:extLst>
              </a:tr>
              <a:tr h="432000">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92026600"/>
                  </a:ext>
                </a:extLst>
              </a:tr>
              <a:tr h="432000">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32124817"/>
                  </a:ext>
                </a:extLst>
              </a:tr>
            </a:tbl>
          </a:graphicData>
        </a:graphic>
      </p:graphicFrame>
      <p:graphicFrame>
        <p:nvGraphicFramePr>
          <p:cNvPr id="23" name="Table 22">
            <a:extLst>
              <a:ext uri="{FF2B5EF4-FFF2-40B4-BE49-F238E27FC236}">
                <a16:creationId xmlns:a16="http://schemas.microsoft.com/office/drawing/2014/main" id="{313B9646-7663-4282-B6B6-7EB68644997D}"/>
              </a:ext>
            </a:extLst>
          </p:cNvPr>
          <p:cNvGraphicFramePr>
            <a:graphicFrameLocks noGrp="1"/>
          </p:cNvGraphicFramePr>
          <p:nvPr>
            <p:extLst/>
          </p:nvPr>
        </p:nvGraphicFramePr>
        <p:xfrm>
          <a:off x="2747496" y="3352557"/>
          <a:ext cx="3752629" cy="1981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80629">
                  <a:extLst>
                    <a:ext uri="{9D8B030D-6E8A-4147-A177-3AD203B41FA5}">
                      <a16:colId xmlns:a16="http://schemas.microsoft.com/office/drawing/2014/main" val="2876895880"/>
                    </a:ext>
                  </a:extLst>
                </a:gridCol>
                <a:gridCol w="216000">
                  <a:extLst>
                    <a:ext uri="{9D8B030D-6E8A-4147-A177-3AD203B41FA5}">
                      <a16:colId xmlns:a16="http://schemas.microsoft.com/office/drawing/2014/main" val="2640140831"/>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gridCol w="432000">
                  <a:extLst>
                    <a:ext uri="{9D8B030D-6E8A-4147-A177-3AD203B41FA5}">
                      <a16:colId xmlns:a16="http://schemas.microsoft.com/office/drawing/2014/main" val="1695185005"/>
                    </a:ext>
                  </a:extLst>
                </a:gridCol>
              </a:tblGrid>
              <a:tr h="178053">
                <a:tc>
                  <a:txBody>
                    <a:bodyPr/>
                    <a:lstStyle/>
                    <a:p>
                      <a:pPr algn="l"/>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24" name="Table 23">
            <a:extLst>
              <a:ext uri="{FF2B5EF4-FFF2-40B4-BE49-F238E27FC236}">
                <a16:creationId xmlns:a16="http://schemas.microsoft.com/office/drawing/2014/main" id="{A4F6F30D-46D4-4791-B3E9-F124E2E13EAA}"/>
              </a:ext>
            </a:extLst>
          </p:cNvPr>
          <p:cNvGraphicFramePr>
            <a:graphicFrameLocks noGrp="1"/>
          </p:cNvGraphicFramePr>
          <p:nvPr>
            <p:extLst/>
          </p:nvPr>
        </p:nvGraphicFramePr>
        <p:xfrm>
          <a:off x="4338512" y="1397660"/>
          <a:ext cx="221582" cy="3888000"/>
        </p:xfrm>
        <a:graphic>
          <a:graphicData uri="http://schemas.openxmlformats.org/drawingml/2006/table">
            <a:tbl>
              <a:tblPr firstRow="1" bandRow="1">
                <a:tableStyleId>{5940675A-B579-460E-94D1-54222C63F5DA}</a:tableStyleId>
              </a:tblPr>
              <a:tblGrid>
                <a:gridCol w="221582">
                  <a:extLst>
                    <a:ext uri="{9D8B030D-6E8A-4147-A177-3AD203B41FA5}">
                      <a16:colId xmlns:a16="http://schemas.microsoft.com/office/drawing/2014/main" val="2861950421"/>
                    </a:ext>
                  </a:extLst>
                </a:gridCol>
              </a:tblGrid>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649052"/>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432000">
                <a:tc>
                  <a:txBody>
                    <a:bodyPr/>
                    <a:lstStyle/>
                    <a:p>
                      <a:pPr algn="r"/>
                      <a:endParaRPr lang="en-GB" sz="1300" b="1" dirty="0">
                        <a:latin typeface="Century Gothic" panose="020B0502020202020204" pitchFamily="34" charset="0"/>
                      </a:endParaRP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25" name="Isosceles Triangle 24">
            <a:extLst>
              <a:ext uri="{FF2B5EF4-FFF2-40B4-BE49-F238E27FC236}">
                <a16:creationId xmlns:a16="http://schemas.microsoft.com/office/drawing/2014/main" id="{479E26E4-B580-434C-A0EF-5AD6C5221FBC}"/>
              </a:ext>
            </a:extLst>
          </p:cNvPr>
          <p:cNvSpPr/>
          <p:nvPr/>
        </p:nvSpPr>
        <p:spPr>
          <a:xfrm>
            <a:off x="4506194" y="1324315"/>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6" name="Isosceles Triangle 25">
            <a:extLst>
              <a:ext uri="{FF2B5EF4-FFF2-40B4-BE49-F238E27FC236}">
                <a16:creationId xmlns:a16="http://schemas.microsoft.com/office/drawing/2014/main" id="{0A9D21E1-5E0F-430D-B6F6-C694755C3C95}"/>
              </a:ext>
            </a:extLst>
          </p:cNvPr>
          <p:cNvSpPr/>
          <p:nvPr/>
        </p:nvSpPr>
        <p:spPr>
          <a:xfrm flipV="1">
            <a:off x="4506194" y="5259588"/>
            <a:ext cx="107689" cy="11233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7" name="Isosceles Triangle 26">
            <a:extLst>
              <a:ext uri="{FF2B5EF4-FFF2-40B4-BE49-F238E27FC236}">
                <a16:creationId xmlns:a16="http://schemas.microsoft.com/office/drawing/2014/main" id="{80BE06DD-D3C9-4CFB-B293-F17514F305D6}"/>
              </a:ext>
            </a:extLst>
          </p:cNvPr>
          <p:cNvSpPr/>
          <p:nvPr/>
        </p:nvSpPr>
        <p:spPr>
          <a:xfrm rot="5400000">
            <a:off x="6375081" y="3300532"/>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8" name="Isosceles Triangle 27">
            <a:extLst>
              <a:ext uri="{FF2B5EF4-FFF2-40B4-BE49-F238E27FC236}">
                <a16:creationId xmlns:a16="http://schemas.microsoft.com/office/drawing/2014/main" id="{F245491E-5896-4182-8CA9-C14D794DDA2A}"/>
              </a:ext>
            </a:extLst>
          </p:cNvPr>
          <p:cNvSpPr/>
          <p:nvPr/>
        </p:nvSpPr>
        <p:spPr>
          <a:xfrm rot="16200000">
            <a:off x="2646924" y="3302929"/>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7" name="Rectangle 36">
            <a:extLst>
              <a:ext uri="{FF2B5EF4-FFF2-40B4-BE49-F238E27FC236}">
                <a16:creationId xmlns:a16="http://schemas.microsoft.com/office/drawing/2014/main" id="{87190933-D52A-493B-8268-7D5C4DA89709}"/>
              </a:ext>
            </a:extLst>
          </p:cNvPr>
          <p:cNvSpPr/>
          <p:nvPr/>
        </p:nvSpPr>
        <p:spPr>
          <a:xfrm>
            <a:off x="5431883" y="2079676"/>
            <a:ext cx="842400" cy="842400"/>
          </a:xfrm>
          <a:prstGeom prst="rect">
            <a:avLst/>
          </a:prstGeom>
          <a:solidFill>
            <a:srgbClr val="FF0000"/>
          </a:solidFill>
          <a:ln w="1270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38" name="Rectangle 37">
            <a:extLst>
              <a:ext uri="{FF2B5EF4-FFF2-40B4-BE49-F238E27FC236}">
                <a16:creationId xmlns:a16="http://schemas.microsoft.com/office/drawing/2014/main" id="{DE23F729-D30C-4EF2-B692-356ED205A514}"/>
              </a:ext>
            </a:extLst>
          </p:cNvPr>
          <p:cNvSpPr/>
          <p:nvPr/>
        </p:nvSpPr>
        <p:spPr>
          <a:xfrm>
            <a:off x="3270250" y="1643297"/>
            <a:ext cx="422274" cy="853833"/>
          </a:xfrm>
          <a:prstGeom prst="rect">
            <a:avLst/>
          </a:prstGeom>
          <a:solidFill>
            <a:srgbClr val="0070C0"/>
          </a:solidFill>
          <a:ln w="12700">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1400" dirty="0">
              <a:solidFill>
                <a:schemeClr val="tx1"/>
              </a:solidFill>
              <a:latin typeface="SassoonCRInfantMedium" panose="02000603020000020003" pitchFamily="2" charset="0"/>
            </a:endParaRPr>
          </a:p>
        </p:txBody>
      </p:sp>
      <p:grpSp>
        <p:nvGrpSpPr>
          <p:cNvPr id="15" name="Group 14">
            <a:extLst>
              <a:ext uri="{FF2B5EF4-FFF2-40B4-BE49-F238E27FC236}">
                <a16:creationId xmlns:a16="http://schemas.microsoft.com/office/drawing/2014/main" id="{2894C908-3C83-4922-9BD7-2F92F3BEE602}"/>
              </a:ext>
            </a:extLst>
          </p:cNvPr>
          <p:cNvGrpSpPr/>
          <p:nvPr/>
        </p:nvGrpSpPr>
        <p:grpSpPr>
          <a:xfrm>
            <a:off x="59531" y="6454317"/>
            <a:ext cx="1238534" cy="403683"/>
            <a:chOff x="68077" y="6454317"/>
            <a:chExt cx="1238534" cy="403683"/>
          </a:xfrm>
        </p:grpSpPr>
        <p:sp>
          <p:nvSpPr>
            <p:cNvPr id="16" name="TextBox 8">
              <a:extLst>
                <a:ext uri="{FF2B5EF4-FFF2-40B4-BE49-F238E27FC236}">
                  <a16:creationId xmlns:a16="http://schemas.microsoft.com/office/drawing/2014/main" id="{56A6508D-8C97-4CD5-A4A8-63EE493454A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7" name="Picture 16" descr="A close up of a sign&#10;&#10;Description generated with high confidence">
              <a:extLst>
                <a:ext uri="{FF2B5EF4-FFF2-40B4-BE49-F238E27FC236}">
                  <a16:creationId xmlns:a16="http://schemas.microsoft.com/office/drawing/2014/main" id="{22E5B322-26BA-486A-A52D-7F48574AC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0" name="TextBox 19">
            <a:extLst>
              <a:ext uri="{FF2B5EF4-FFF2-40B4-BE49-F238E27FC236}">
                <a16:creationId xmlns:a16="http://schemas.microsoft.com/office/drawing/2014/main" id="{590BCFCE-074F-4BB7-B7FE-ABB1B4B96025}"/>
              </a:ext>
            </a:extLst>
          </p:cNvPr>
          <p:cNvSpPr txBox="1"/>
          <p:nvPr/>
        </p:nvSpPr>
        <p:spPr>
          <a:xfrm>
            <a:off x="8329152" y="6059138"/>
            <a:ext cx="540000" cy="276999"/>
          </a:xfrm>
          <a:prstGeom prst="rect">
            <a:avLst/>
          </a:prstGeom>
          <a:noFill/>
        </p:spPr>
        <p:txBody>
          <a:bodyPr wrap="square" rtlCol="0">
            <a:sp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3566371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the coordinates of each shape.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defTabSz="685800">
              <a:defRPr/>
            </a:pPr>
            <a:endParaRPr lang="en-GB" sz="2000" b="1" dirty="0">
              <a:solidFill>
                <a:srgbClr val="FF0000"/>
              </a:solidFill>
              <a:latin typeface="Century Gothic" panose="020B0502020202020204" pitchFamily="34" charset="0"/>
            </a:endParaRPr>
          </a:p>
          <a:p>
            <a:pPr lvl="0" defTabSz="685800">
              <a:defRPr/>
            </a:pPr>
            <a:endParaRPr lang="en-GB" sz="2000" b="1" dirty="0">
              <a:solidFill>
                <a:srgbClr val="FF0000"/>
              </a:solidFill>
              <a:latin typeface="Century Gothic" panose="020B0502020202020204" pitchFamily="34" charset="0"/>
            </a:endParaRPr>
          </a:p>
          <a:p>
            <a:pPr lvl="0" defTabSz="685800">
              <a:defRPr/>
            </a:pPr>
            <a:endParaRPr lang="en-GB" sz="2000" b="1" dirty="0">
              <a:solidFill>
                <a:srgbClr val="FF0000"/>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A (2, 3),  B (4, 3),  C (2, 1),  D (4, 1), </a:t>
            </a:r>
          </a:p>
          <a:p>
            <a:pPr lvl="0" algn="ctr" defTabSz="685800">
              <a:defRPr/>
            </a:pPr>
            <a:r>
              <a:rPr lang="en-GB" sz="2000" b="1" dirty="0">
                <a:solidFill>
                  <a:srgbClr val="FF0000"/>
                </a:solidFill>
                <a:latin typeface="Century Gothic" panose="020B0502020202020204" pitchFamily="34" charset="0"/>
              </a:rPr>
              <a:t>E (-3, 4),  F (-2, 4),  G (-3, 2),  H (-2, 2)</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2" name="Table 21">
            <a:extLst>
              <a:ext uri="{FF2B5EF4-FFF2-40B4-BE49-F238E27FC236}">
                <a16:creationId xmlns:a16="http://schemas.microsoft.com/office/drawing/2014/main" id="{70528B77-2E53-4CFC-8354-7975C5F8EACB}"/>
              </a:ext>
            </a:extLst>
          </p:cNvPr>
          <p:cNvGraphicFramePr>
            <a:graphicFrameLocks noGrp="1"/>
          </p:cNvGraphicFramePr>
          <p:nvPr>
            <p:extLst/>
          </p:nvPr>
        </p:nvGraphicFramePr>
        <p:xfrm>
          <a:off x="2831432" y="1204135"/>
          <a:ext cx="3888000" cy="3888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432000">
                  <a:extLst>
                    <a:ext uri="{9D8B030D-6E8A-4147-A177-3AD203B41FA5}">
                      <a16:colId xmlns:a16="http://schemas.microsoft.com/office/drawing/2014/main" val="2876895880"/>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gridCol w="432000">
                  <a:extLst>
                    <a:ext uri="{9D8B030D-6E8A-4147-A177-3AD203B41FA5}">
                      <a16:colId xmlns:a16="http://schemas.microsoft.com/office/drawing/2014/main" val="3258764155"/>
                    </a:ext>
                  </a:extLst>
                </a:gridCol>
              </a:tblGrid>
              <a:tr h="432000">
                <a:tc>
                  <a:txBody>
                    <a:bodyPr/>
                    <a:lstStyle/>
                    <a:p>
                      <a:pPr algn="r"/>
                      <a:r>
                        <a:rPr lang="en-GB" sz="1500" b="1" dirty="0">
                          <a:latin typeface="Century Gothic" panose="020B0502020202020204" pitchFamily="34" charset="0"/>
                        </a:rPr>
                        <a:t>E</a:t>
                      </a:r>
                    </a:p>
                  </a:txBody>
                  <a:tcPr marL="63777" marR="63777" marT="70155" marB="7015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endParaRPr lang="en-GB" sz="1500" b="1" dirty="0">
                        <a:latin typeface="Century Gothic" panose="020B0502020202020204" pitchFamily="34" charset="0"/>
                      </a:endParaRPr>
                    </a:p>
                  </a:txBody>
                  <a:tcPr marL="63777" marR="63777" marT="70155" marB="70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r>
                        <a:rPr lang="en-GB" sz="1500" b="1" dirty="0">
                          <a:latin typeface="Century Gothic" panose="020B0502020202020204" pitchFamily="34" charset="0"/>
                        </a:rPr>
                        <a:t>F</a:t>
                      </a:r>
                    </a:p>
                  </a:txBody>
                  <a:tcPr marL="63777" marR="63777" marT="70155" marB="7015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endParaRPr lang="en-GB" sz="1500" b="1" dirty="0">
                        <a:latin typeface="Century Gothic" panose="020B0502020202020204" pitchFamily="34" charset="0"/>
                      </a:endParaRPr>
                    </a:p>
                  </a:txBody>
                  <a:tcPr marL="63777" marR="63777" marT="70155" marB="70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endParaRPr lang="en-GB" sz="1500" b="1" dirty="0">
                        <a:latin typeface="Century Gothic" panose="020B0502020202020204" pitchFamily="34" charset="0"/>
                      </a:endParaRPr>
                    </a:p>
                  </a:txBody>
                  <a:tcPr marL="63777" marR="63777" marT="70155" marB="70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endParaRPr lang="en-GB" sz="1500" b="1" dirty="0">
                        <a:latin typeface="Century Gothic" panose="020B0502020202020204" pitchFamily="34" charset="0"/>
                      </a:endParaRPr>
                    </a:p>
                  </a:txBody>
                  <a:tcPr marL="63777" marR="63777" marT="70155" marB="70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endParaRPr lang="en-GB" sz="1500" b="1" dirty="0">
                        <a:latin typeface="Century Gothic" panose="020B0502020202020204" pitchFamily="34" charset="0"/>
                      </a:endParaRPr>
                    </a:p>
                  </a:txBody>
                  <a:tcPr marL="63777" marR="63777" marT="70155" marB="70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endParaRPr lang="en-GB" sz="1500" b="1" dirty="0">
                        <a:latin typeface="Century Gothic" panose="020B0502020202020204" pitchFamily="34" charset="0"/>
                      </a:endParaRPr>
                    </a:p>
                  </a:txBody>
                  <a:tcPr marL="63777" marR="63777" marT="70155" marB="70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endParaRPr lang="en-GB" sz="1500" b="1" dirty="0">
                        <a:latin typeface="Century Gothic" panose="020B0502020202020204" pitchFamily="34" charset="0"/>
                      </a:endParaRPr>
                    </a:p>
                  </a:txBody>
                  <a:tcPr marL="63777" marR="63777" marT="70155" marB="70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66866220"/>
                  </a:ext>
                </a:extLst>
              </a:tr>
              <a:tr h="432000">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r>
                        <a:rPr lang="en-GB" sz="1500" b="1" dirty="0">
                          <a:latin typeface="Century Gothic" panose="020B0502020202020204" pitchFamily="34" charset="0"/>
                        </a:rPr>
                        <a:t>A</a:t>
                      </a:r>
                    </a:p>
                  </a:txBody>
                  <a:tcPr marL="63777" marR="63777" marT="70155" marB="70155"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500" b="1" dirty="0">
                          <a:latin typeface="Century Gothic" panose="020B0502020202020204" pitchFamily="34" charset="0"/>
                        </a:rPr>
                        <a:t>B</a:t>
                      </a:r>
                    </a:p>
                  </a:txBody>
                  <a:tcPr marL="63777" marR="63777" marT="70155" marB="70155" anchor="b">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20040226"/>
                  </a:ext>
                </a:extLst>
              </a:tr>
              <a:tr h="432000">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48008283"/>
                  </a:ext>
                </a:extLst>
              </a:tr>
              <a:tr h="432000">
                <a:tc>
                  <a:txBody>
                    <a:bodyPr/>
                    <a:lstStyle/>
                    <a:p>
                      <a:pPr algn="r"/>
                      <a:r>
                        <a:rPr lang="en-GB" sz="1500" b="1" dirty="0">
                          <a:latin typeface="Century Gothic" panose="020B0502020202020204" pitchFamily="34" charset="0"/>
                        </a:rPr>
                        <a:t>G</a:t>
                      </a: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500" b="1" dirty="0">
                          <a:latin typeface="Century Gothic" panose="020B0502020202020204" pitchFamily="34" charset="0"/>
                        </a:rPr>
                        <a:t>H</a:t>
                      </a: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600" b="1" dirty="0">
                          <a:solidFill>
                            <a:srgbClr val="FF0000"/>
                          </a:solidFill>
                          <a:latin typeface="Century Gothic" panose="020B0502020202020204" pitchFamily="34" charset="0"/>
                        </a:rPr>
                        <a:t> </a:t>
                      </a:r>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28216667"/>
                  </a:ext>
                </a:extLst>
              </a:tr>
              <a:tr h="432000">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pPr algn="r"/>
                      <a:r>
                        <a:rPr lang="en-GB" sz="1500" b="1" dirty="0">
                          <a:latin typeface="Century Gothic" panose="020B0502020202020204" pitchFamily="34" charset="0"/>
                        </a:rPr>
                        <a:t>C</a:t>
                      </a: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r>
                        <a:rPr lang="en-GB" sz="1500" b="1" dirty="0">
                          <a:latin typeface="Century Gothic" panose="020B0502020202020204" pitchFamily="34" charset="0"/>
                        </a:rPr>
                        <a:t>D</a:t>
                      </a: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0751597"/>
                  </a:ext>
                </a:extLst>
              </a:tr>
              <a:tr h="432000">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9275106"/>
                  </a:ext>
                </a:extLst>
              </a:tr>
              <a:tr h="432000">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4734944"/>
                  </a:ext>
                </a:extLst>
              </a:tr>
              <a:tr h="432000">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92026600"/>
                  </a:ext>
                </a:extLst>
              </a:tr>
              <a:tr h="432000">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a:txBody>
                    <a:bodyPr/>
                    <a:lstStyle/>
                    <a:p>
                      <a:endParaRPr lang="en-GB" sz="1500" b="1" dirty="0">
                        <a:latin typeface="Century Gothic" panose="020B0502020202020204" pitchFamily="34" charset="0"/>
                      </a:endParaRPr>
                    </a:p>
                  </a:txBody>
                  <a:tcPr marL="63777" marR="63777" marT="70155" marB="70155">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32124817"/>
                  </a:ext>
                </a:extLst>
              </a:tr>
            </a:tbl>
          </a:graphicData>
        </a:graphic>
      </p:graphicFrame>
      <p:graphicFrame>
        <p:nvGraphicFramePr>
          <p:cNvPr id="23" name="Table 22">
            <a:extLst>
              <a:ext uri="{FF2B5EF4-FFF2-40B4-BE49-F238E27FC236}">
                <a16:creationId xmlns:a16="http://schemas.microsoft.com/office/drawing/2014/main" id="{313B9646-7663-4282-B6B6-7EB68644997D}"/>
              </a:ext>
            </a:extLst>
          </p:cNvPr>
          <p:cNvGraphicFramePr>
            <a:graphicFrameLocks noGrp="1"/>
          </p:cNvGraphicFramePr>
          <p:nvPr>
            <p:extLst/>
          </p:nvPr>
        </p:nvGraphicFramePr>
        <p:xfrm>
          <a:off x="2747496" y="3352557"/>
          <a:ext cx="3752629" cy="19812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819884855"/>
                    </a:ext>
                  </a:extLst>
                </a:gridCol>
                <a:gridCol w="432000">
                  <a:extLst>
                    <a:ext uri="{9D8B030D-6E8A-4147-A177-3AD203B41FA5}">
                      <a16:colId xmlns:a16="http://schemas.microsoft.com/office/drawing/2014/main" val="3597772720"/>
                    </a:ext>
                  </a:extLst>
                </a:gridCol>
                <a:gridCol w="432000">
                  <a:extLst>
                    <a:ext uri="{9D8B030D-6E8A-4147-A177-3AD203B41FA5}">
                      <a16:colId xmlns:a16="http://schemas.microsoft.com/office/drawing/2014/main" val="4222459870"/>
                    </a:ext>
                  </a:extLst>
                </a:gridCol>
                <a:gridCol w="432000">
                  <a:extLst>
                    <a:ext uri="{9D8B030D-6E8A-4147-A177-3AD203B41FA5}">
                      <a16:colId xmlns:a16="http://schemas.microsoft.com/office/drawing/2014/main" val="1229508229"/>
                    </a:ext>
                  </a:extLst>
                </a:gridCol>
                <a:gridCol w="80629">
                  <a:extLst>
                    <a:ext uri="{9D8B030D-6E8A-4147-A177-3AD203B41FA5}">
                      <a16:colId xmlns:a16="http://schemas.microsoft.com/office/drawing/2014/main" val="2876895880"/>
                    </a:ext>
                  </a:extLst>
                </a:gridCol>
                <a:gridCol w="216000">
                  <a:extLst>
                    <a:ext uri="{9D8B030D-6E8A-4147-A177-3AD203B41FA5}">
                      <a16:colId xmlns:a16="http://schemas.microsoft.com/office/drawing/2014/main" val="2640140831"/>
                    </a:ext>
                  </a:extLst>
                </a:gridCol>
                <a:gridCol w="432000">
                  <a:extLst>
                    <a:ext uri="{9D8B030D-6E8A-4147-A177-3AD203B41FA5}">
                      <a16:colId xmlns:a16="http://schemas.microsoft.com/office/drawing/2014/main" val="3368445663"/>
                    </a:ext>
                  </a:extLst>
                </a:gridCol>
                <a:gridCol w="432000">
                  <a:extLst>
                    <a:ext uri="{9D8B030D-6E8A-4147-A177-3AD203B41FA5}">
                      <a16:colId xmlns:a16="http://schemas.microsoft.com/office/drawing/2014/main" val="366549986"/>
                    </a:ext>
                  </a:extLst>
                </a:gridCol>
                <a:gridCol w="432000">
                  <a:extLst>
                    <a:ext uri="{9D8B030D-6E8A-4147-A177-3AD203B41FA5}">
                      <a16:colId xmlns:a16="http://schemas.microsoft.com/office/drawing/2014/main" val="2861950421"/>
                    </a:ext>
                  </a:extLst>
                </a:gridCol>
                <a:gridCol w="432000">
                  <a:extLst>
                    <a:ext uri="{9D8B030D-6E8A-4147-A177-3AD203B41FA5}">
                      <a16:colId xmlns:a16="http://schemas.microsoft.com/office/drawing/2014/main" val="1695185005"/>
                    </a:ext>
                  </a:extLst>
                </a:gridCol>
              </a:tblGrid>
              <a:tr h="178053">
                <a:tc>
                  <a:txBody>
                    <a:bodyPr/>
                    <a:lstStyle/>
                    <a:p>
                      <a:pPr algn="l"/>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3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b="1" dirty="0">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graphicFrame>
        <p:nvGraphicFramePr>
          <p:cNvPr id="24" name="Table 23">
            <a:extLst>
              <a:ext uri="{FF2B5EF4-FFF2-40B4-BE49-F238E27FC236}">
                <a16:creationId xmlns:a16="http://schemas.microsoft.com/office/drawing/2014/main" id="{A4F6F30D-46D4-4791-B3E9-F124E2E13EAA}"/>
              </a:ext>
            </a:extLst>
          </p:cNvPr>
          <p:cNvGraphicFramePr>
            <a:graphicFrameLocks noGrp="1"/>
          </p:cNvGraphicFramePr>
          <p:nvPr>
            <p:extLst/>
          </p:nvPr>
        </p:nvGraphicFramePr>
        <p:xfrm>
          <a:off x="4338512" y="1397660"/>
          <a:ext cx="221582" cy="3888000"/>
        </p:xfrm>
        <a:graphic>
          <a:graphicData uri="http://schemas.openxmlformats.org/drawingml/2006/table">
            <a:tbl>
              <a:tblPr firstRow="1" bandRow="1">
                <a:tableStyleId>{5940675A-B579-460E-94D1-54222C63F5DA}</a:tableStyleId>
              </a:tblPr>
              <a:tblGrid>
                <a:gridCol w="221582">
                  <a:extLst>
                    <a:ext uri="{9D8B030D-6E8A-4147-A177-3AD203B41FA5}">
                      <a16:colId xmlns:a16="http://schemas.microsoft.com/office/drawing/2014/main" val="2861950421"/>
                    </a:ext>
                  </a:extLst>
                </a:gridCol>
              </a:tblGrid>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649052"/>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04022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8283"/>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16667"/>
                  </a:ext>
                </a:extLst>
              </a:tr>
              <a:tr h="432000">
                <a:tc>
                  <a:txBody>
                    <a:bodyPr/>
                    <a:lstStyle/>
                    <a:p>
                      <a:pPr algn="r"/>
                      <a:endParaRPr lang="en-GB" sz="1300" b="1" dirty="0">
                        <a:latin typeface="Century Gothic" panose="020B0502020202020204" pitchFamily="34" charset="0"/>
                      </a:endParaRP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751597"/>
                  </a:ext>
                </a:extLst>
              </a:tr>
              <a:tr h="432000">
                <a:tc>
                  <a:txBody>
                    <a:bodyPr/>
                    <a:lstStyle/>
                    <a:p>
                      <a:pPr algn="r"/>
                      <a:r>
                        <a:rPr lang="en-GB" sz="1300" b="1" dirty="0">
                          <a:latin typeface="Century Gothic" panose="020B0502020202020204" pitchFamily="34" charset="0"/>
                        </a:rPr>
                        <a:t>-1</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75106"/>
                  </a:ext>
                </a:extLst>
              </a:tr>
              <a:tr h="432000">
                <a:tc>
                  <a:txBody>
                    <a:bodyPr/>
                    <a:lstStyle/>
                    <a:p>
                      <a:pPr algn="r"/>
                      <a:r>
                        <a:rPr lang="en-GB" sz="1300" b="1" dirty="0">
                          <a:latin typeface="Century Gothic" panose="020B0502020202020204" pitchFamily="34" charset="0"/>
                        </a:rPr>
                        <a:t>-2</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34944"/>
                  </a:ext>
                </a:extLst>
              </a:tr>
              <a:tr h="432000">
                <a:tc>
                  <a:txBody>
                    <a:bodyPr/>
                    <a:lstStyle/>
                    <a:p>
                      <a:pPr algn="r"/>
                      <a:r>
                        <a:rPr lang="en-GB" sz="1300" b="1" dirty="0">
                          <a:latin typeface="Century Gothic" panose="020B0502020202020204" pitchFamily="34" charset="0"/>
                        </a:rPr>
                        <a:t>-3</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2026600"/>
                  </a:ext>
                </a:extLst>
              </a:tr>
              <a:tr h="432000">
                <a:tc>
                  <a:txBody>
                    <a:bodyPr/>
                    <a:lstStyle/>
                    <a:p>
                      <a:pPr algn="r"/>
                      <a:r>
                        <a:rPr lang="en-GB" sz="1300" b="1" dirty="0">
                          <a:latin typeface="Century Gothic" panose="020B0502020202020204" pitchFamily="34" charset="0"/>
                        </a:rPr>
                        <a:t>-4</a:t>
                      </a:r>
                    </a:p>
                  </a:txBody>
                  <a:tcPr marL="0" marR="579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124817"/>
                  </a:ext>
                </a:extLst>
              </a:tr>
            </a:tbl>
          </a:graphicData>
        </a:graphic>
      </p:graphicFrame>
      <p:sp>
        <p:nvSpPr>
          <p:cNvPr id="25" name="Isosceles Triangle 24">
            <a:extLst>
              <a:ext uri="{FF2B5EF4-FFF2-40B4-BE49-F238E27FC236}">
                <a16:creationId xmlns:a16="http://schemas.microsoft.com/office/drawing/2014/main" id="{479E26E4-B580-434C-A0EF-5AD6C5221FBC}"/>
              </a:ext>
            </a:extLst>
          </p:cNvPr>
          <p:cNvSpPr/>
          <p:nvPr/>
        </p:nvSpPr>
        <p:spPr>
          <a:xfrm>
            <a:off x="4506194" y="1324315"/>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6" name="Isosceles Triangle 25">
            <a:extLst>
              <a:ext uri="{FF2B5EF4-FFF2-40B4-BE49-F238E27FC236}">
                <a16:creationId xmlns:a16="http://schemas.microsoft.com/office/drawing/2014/main" id="{0A9D21E1-5E0F-430D-B6F6-C694755C3C95}"/>
              </a:ext>
            </a:extLst>
          </p:cNvPr>
          <p:cNvSpPr/>
          <p:nvPr/>
        </p:nvSpPr>
        <p:spPr>
          <a:xfrm flipV="1">
            <a:off x="4506194" y="5259588"/>
            <a:ext cx="107689" cy="11233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7" name="Isosceles Triangle 26">
            <a:extLst>
              <a:ext uri="{FF2B5EF4-FFF2-40B4-BE49-F238E27FC236}">
                <a16:creationId xmlns:a16="http://schemas.microsoft.com/office/drawing/2014/main" id="{80BE06DD-D3C9-4CFB-B293-F17514F305D6}"/>
              </a:ext>
            </a:extLst>
          </p:cNvPr>
          <p:cNvSpPr/>
          <p:nvPr/>
        </p:nvSpPr>
        <p:spPr>
          <a:xfrm rot="5400000">
            <a:off x="6375081" y="3300532"/>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28" name="Isosceles Triangle 27">
            <a:extLst>
              <a:ext uri="{FF2B5EF4-FFF2-40B4-BE49-F238E27FC236}">
                <a16:creationId xmlns:a16="http://schemas.microsoft.com/office/drawing/2014/main" id="{F245491E-5896-4182-8CA9-C14D794DDA2A}"/>
              </a:ext>
            </a:extLst>
          </p:cNvPr>
          <p:cNvSpPr/>
          <p:nvPr/>
        </p:nvSpPr>
        <p:spPr>
          <a:xfrm rot="16200000">
            <a:off x="2646924" y="3302929"/>
            <a:ext cx="97899" cy="10211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Century Gothic" panose="020B0502020202020204" pitchFamily="34" charset="0"/>
            </a:endParaRPr>
          </a:p>
        </p:txBody>
      </p:sp>
      <p:sp>
        <p:nvSpPr>
          <p:cNvPr id="37" name="Rectangle 36">
            <a:extLst>
              <a:ext uri="{FF2B5EF4-FFF2-40B4-BE49-F238E27FC236}">
                <a16:creationId xmlns:a16="http://schemas.microsoft.com/office/drawing/2014/main" id="{87190933-D52A-493B-8268-7D5C4DA89709}"/>
              </a:ext>
            </a:extLst>
          </p:cNvPr>
          <p:cNvSpPr/>
          <p:nvPr/>
        </p:nvSpPr>
        <p:spPr>
          <a:xfrm>
            <a:off x="5431883" y="2079676"/>
            <a:ext cx="842400" cy="842400"/>
          </a:xfrm>
          <a:prstGeom prst="rect">
            <a:avLst/>
          </a:prstGeom>
          <a:solidFill>
            <a:srgbClr val="FF0000"/>
          </a:solidFill>
          <a:ln w="1270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1400" dirty="0">
              <a:solidFill>
                <a:schemeClr val="tx1"/>
              </a:solidFill>
              <a:latin typeface="SassoonCRInfantMedium" panose="02000603020000020003" pitchFamily="2" charset="0"/>
            </a:endParaRPr>
          </a:p>
        </p:txBody>
      </p:sp>
      <p:sp>
        <p:nvSpPr>
          <p:cNvPr id="38" name="Rectangle 37">
            <a:extLst>
              <a:ext uri="{FF2B5EF4-FFF2-40B4-BE49-F238E27FC236}">
                <a16:creationId xmlns:a16="http://schemas.microsoft.com/office/drawing/2014/main" id="{DE23F729-D30C-4EF2-B692-356ED205A514}"/>
              </a:ext>
            </a:extLst>
          </p:cNvPr>
          <p:cNvSpPr/>
          <p:nvPr/>
        </p:nvSpPr>
        <p:spPr>
          <a:xfrm>
            <a:off x="3270250" y="1643297"/>
            <a:ext cx="422274" cy="853833"/>
          </a:xfrm>
          <a:prstGeom prst="rect">
            <a:avLst/>
          </a:prstGeom>
          <a:solidFill>
            <a:srgbClr val="0070C0"/>
          </a:solidFill>
          <a:ln w="12700">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1400" dirty="0">
              <a:solidFill>
                <a:schemeClr val="tx1"/>
              </a:solidFill>
              <a:latin typeface="SassoonCRInfantMedium" panose="02000603020000020003" pitchFamily="2" charset="0"/>
            </a:endParaRPr>
          </a:p>
        </p:txBody>
      </p:sp>
      <p:grpSp>
        <p:nvGrpSpPr>
          <p:cNvPr id="15" name="Group 14">
            <a:extLst>
              <a:ext uri="{FF2B5EF4-FFF2-40B4-BE49-F238E27FC236}">
                <a16:creationId xmlns:a16="http://schemas.microsoft.com/office/drawing/2014/main" id="{FB8AD373-283D-492A-ABC8-1341BAD17279}"/>
              </a:ext>
            </a:extLst>
          </p:cNvPr>
          <p:cNvGrpSpPr/>
          <p:nvPr/>
        </p:nvGrpSpPr>
        <p:grpSpPr>
          <a:xfrm>
            <a:off x="59531" y="6454317"/>
            <a:ext cx="1238534" cy="403683"/>
            <a:chOff x="68077" y="6454317"/>
            <a:chExt cx="1238534" cy="403683"/>
          </a:xfrm>
        </p:grpSpPr>
        <p:sp>
          <p:nvSpPr>
            <p:cNvPr id="16" name="TextBox 8">
              <a:extLst>
                <a:ext uri="{FF2B5EF4-FFF2-40B4-BE49-F238E27FC236}">
                  <a16:creationId xmlns:a16="http://schemas.microsoft.com/office/drawing/2014/main" id="{81BA9F5C-A8A7-437F-8246-390FD5F2091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7" name="Picture 16" descr="A close up of a sign&#10;&#10;Description generated with high confidence">
              <a:extLst>
                <a:ext uri="{FF2B5EF4-FFF2-40B4-BE49-F238E27FC236}">
                  <a16:creationId xmlns:a16="http://schemas.microsoft.com/office/drawing/2014/main" id="{A66FADD2-DFA5-4B98-BA0A-B2A1F2053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0" name="TextBox 19">
            <a:extLst>
              <a:ext uri="{FF2B5EF4-FFF2-40B4-BE49-F238E27FC236}">
                <a16:creationId xmlns:a16="http://schemas.microsoft.com/office/drawing/2014/main" id="{1D04803C-EED9-4973-A9BA-10A33224A059}"/>
              </a:ext>
            </a:extLst>
          </p:cNvPr>
          <p:cNvSpPr txBox="1"/>
          <p:nvPr/>
        </p:nvSpPr>
        <p:spPr>
          <a:xfrm>
            <a:off x="8329152" y="6059138"/>
            <a:ext cx="540000" cy="276999"/>
          </a:xfrm>
          <a:prstGeom prst="rect">
            <a:avLst/>
          </a:prstGeom>
          <a:noFill/>
        </p:spPr>
        <p:txBody>
          <a:bodyPr wrap="square" rtlCol="0">
            <a:spAutoFit/>
          </a:bodyPr>
          <a:lstStyle/>
          <a:p>
            <a:r>
              <a:rPr lang="en-GB" sz="1200" b="1" dirty="0">
                <a:latin typeface="Century Gothic" panose="020B0502020202020204" pitchFamily="34" charset="0"/>
              </a:rPr>
              <a:t>Y6</a:t>
            </a:r>
          </a:p>
        </p:txBody>
      </p:sp>
    </p:spTree>
    <p:extLst>
      <p:ext uri="{BB962C8B-B14F-4D97-AF65-F5344CB8AC3E}">
        <p14:creationId xmlns:p14="http://schemas.microsoft.com/office/powerpoint/2010/main" val="27846152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4a0f88728004eb4f82c14282ae5927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dbda40e16343d875009b14508550e4d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6144f90-c7b6-48d0-aae5-f5e9e48cc3df"/>
    <ds:schemaRef ds:uri="5c7a0828-c5e4-45f8-a074-18a8fdc88ec6"/>
    <ds:schemaRef ds:uri="http://www.w3.org/XML/1998/namespace"/>
  </ds:schemaRefs>
</ds:datastoreItem>
</file>

<file path=customXml/itemProps2.xml><?xml version="1.0" encoding="utf-8"?>
<ds:datastoreItem xmlns:ds="http://schemas.openxmlformats.org/officeDocument/2006/customXml" ds:itemID="{18126943-49BB-4611-8F29-504ED5D7B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1557</TotalTime>
  <Words>1436</Words>
  <Application>Microsoft Office PowerPoint</Application>
  <PresentationFormat>On-screen Show (4:3)</PresentationFormat>
  <Paragraphs>709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Faye Taylor</cp:lastModifiedBy>
  <cp:revision>50</cp:revision>
  <dcterms:created xsi:type="dcterms:W3CDTF">2018-03-17T10:08:43Z</dcterms:created>
  <dcterms:modified xsi:type="dcterms:W3CDTF">2019-03-27T13:01:51Z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