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01" r:id="rId6"/>
    <p:sldId id="396" r:id="rId7"/>
    <p:sldId id="412" r:id="rId8"/>
    <p:sldId id="411" r:id="rId9"/>
    <p:sldId id="395" r:id="rId10"/>
    <p:sldId id="397" r:id="rId11"/>
    <p:sldId id="398" r:id="rId12"/>
    <p:sldId id="399" r:id="rId13"/>
    <p:sldId id="400" r:id="rId14"/>
    <p:sldId id="402" r:id="rId15"/>
    <p:sldId id="410" r:id="rId16"/>
    <p:sldId id="407" r:id="rId17"/>
    <p:sldId id="414" r:id="rId18"/>
    <p:sldId id="415" r:id="rId19"/>
    <p:sldId id="404" r:id="rId20"/>
    <p:sldId id="406" r:id="rId21"/>
    <p:sldId id="405" r:id="rId22"/>
    <p:sldId id="413"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050"/>
    <a:srgbClr val="CC66FF"/>
    <a:srgbClr val="C642B6"/>
    <a:srgbClr val="FF6600"/>
    <a:srgbClr val="FF3399"/>
    <a:srgbClr val="FFD757"/>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7051D9-97E4-4655-9CC0-174D7D77BB8A}" v="96" dt="2019-05-14T07:52:26.5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09" autoAdjust="0"/>
    <p:restoredTop sz="94660"/>
  </p:normalViewPr>
  <p:slideViewPr>
    <p:cSldViewPr snapToGrid="0">
      <p:cViewPr varScale="1">
        <p:scale>
          <a:sx n="86" d="100"/>
          <a:sy n="86" d="100"/>
        </p:scale>
        <p:origin x="121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an Stebbings" userId="e14ea2a2-07d0-4302-97b9-16dc822a37cc" providerId="ADAL" clId="{54CF4C8D-0958-46BA-8B86-B485D33CE753}"/>
  </pc:docChgLst>
  <pc:docChgLst>
    <pc:chgData name="Kyle Tidswell-Brown" userId="3518c4a0-5c99-4880-b127-cb60ccf11a39" providerId="ADAL" clId="{347051D9-97E4-4655-9CC0-174D7D77BB8A}"/>
    <pc:docChg chg="undo custSel addSld delSld modSld">
      <pc:chgData name="Kyle Tidswell-Brown" userId="3518c4a0-5c99-4880-b127-cb60ccf11a39" providerId="ADAL" clId="{347051D9-97E4-4655-9CC0-174D7D77BB8A}" dt="2019-05-14T07:52:29.681" v="971" actId="478"/>
      <pc:docMkLst>
        <pc:docMk/>
      </pc:docMkLst>
      <pc:sldChg chg="modSp del">
        <pc:chgData name="Kyle Tidswell-Brown" userId="3518c4a0-5c99-4880-b127-cb60ccf11a39" providerId="ADAL" clId="{347051D9-97E4-4655-9CC0-174D7D77BB8A}" dt="2019-05-13T08:01:00.749" v="234" actId="2696"/>
        <pc:sldMkLst>
          <pc:docMk/>
          <pc:sldMk cId="937423311" sldId="362"/>
        </pc:sldMkLst>
        <pc:spChg chg="mod">
          <ac:chgData name="Kyle Tidswell-Brown" userId="3518c4a0-5c99-4880-b127-cb60ccf11a39" providerId="ADAL" clId="{347051D9-97E4-4655-9CC0-174D7D77BB8A}" dt="2019-05-13T07:59:44.963" v="64" actId="13926"/>
          <ac:spMkLst>
            <pc:docMk/>
            <pc:sldMk cId="937423311" sldId="362"/>
            <ac:spMk id="11" creationId="{148462C2-471F-45C1-BD68-C5F889F633D1}"/>
          </ac:spMkLst>
        </pc:spChg>
        <pc:picChg chg="mod">
          <ac:chgData name="Kyle Tidswell-Brown" userId="3518c4a0-5c99-4880-b127-cb60ccf11a39" providerId="ADAL" clId="{347051D9-97E4-4655-9CC0-174D7D77BB8A}" dt="2019-05-13T08:00:00.844" v="68" actId="1076"/>
          <ac:picMkLst>
            <pc:docMk/>
            <pc:sldMk cId="937423311" sldId="362"/>
            <ac:picMk id="3" creationId="{76A61B83-8A13-4CC2-A381-410656685707}"/>
          </ac:picMkLst>
        </pc:picChg>
      </pc:sldChg>
      <pc:sldChg chg="del">
        <pc:chgData name="Kyle Tidswell-Brown" userId="3518c4a0-5c99-4880-b127-cb60ccf11a39" providerId="ADAL" clId="{347051D9-97E4-4655-9CC0-174D7D77BB8A}" dt="2019-05-13T08:00:59.770" v="233" actId="2696"/>
        <pc:sldMkLst>
          <pc:docMk/>
          <pc:sldMk cId="3769114492" sldId="381"/>
        </pc:sldMkLst>
      </pc:sldChg>
      <pc:sldChg chg="modSp">
        <pc:chgData name="Kyle Tidswell-Brown" userId="3518c4a0-5c99-4880-b127-cb60ccf11a39" providerId="ADAL" clId="{347051D9-97E4-4655-9CC0-174D7D77BB8A}" dt="2019-05-13T13:31:23.814" v="960" actId="208"/>
        <pc:sldMkLst>
          <pc:docMk/>
          <pc:sldMk cId="3353993213" sldId="395"/>
        </pc:sldMkLst>
        <pc:spChg chg="mod">
          <ac:chgData name="Kyle Tidswell-Brown" userId="3518c4a0-5c99-4880-b127-cb60ccf11a39" providerId="ADAL" clId="{347051D9-97E4-4655-9CC0-174D7D77BB8A}" dt="2019-05-13T08:23:02.799" v="733" actId="403"/>
          <ac:spMkLst>
            <pc:docMk/>
            <pc:sldMk cId="3353993213" sldId="395"/>
            <ac:spMk id="5" creationId="{90534FE9-2116-49E2-87C6-58A94D697397}"/>
          </ac:spMkLst>
        </pc:spChg>
        <pc:spChg chg="mod">
          <ac:chgData name="Kyle Tidswell-Brown" userId="3518c4a0-5c99-4880-b127-cb60ccf11a39" providerId="ADAL" clId="{347051D9-97E4-4655-9CC0-174D7D77BB8A}" dt="2019-05-13T08:22:58.595" v="732" actId="255"/>
          <ac:spMkLst>
            <pc:docMk/>
            <pc:sldMk cId="3353993213" sldId="395"/>
            <ac:spMk id="19" creationId="{5252A847-DE45-4FA3-A1F8-EEBEB845FF8E}"/>
          </ac:spMkLst>
        </pc:spChg>
        <pc:spChg chg="mod">
          <ac:chgData name="Kyle Tidswell-Brown" userId="3518c4a0-5c99-4880-b127-cb60ccf11a39" providerId="ADAL" clId="{347051D9-97E4-4655-9CC0-174D7D77BB8A}" dt="2019-05-13T08:23:02.799" v="733" actId="403"/>
          <ac:spMkLst>
            <pc:docMk/>
            <pc:sldMk cId="3353993213" sldId="395"/>
            <ac:spMk id="27" creationId="{DF143713-8DBF-4A71-82B7-4FDF49D91070}"/>
          </ac:spMkLst>
        </pc:spChg>
        <pc:cxnChg chg="mod">
          <ac:chgData name="Kyle Tidswell-Brown" userId="3518c4a0-5c99-4880-b127-cb60ccf11a39" providerId="ADAL" clId="{347051D9-97E4-4655-9CC0-174D7D77BB8A}" dt="2019-05-13T13:31:23.814" v="960" actId="208"/>
          <ac:cxnSpMkLst>
            <pc:docMk/>
            <pc:sldMk cId="3353993213" sldId="395"/>
            <ac:cxnSpMk id="9" creationId="{C743DFC6-5B77-4625-A106-5E708CEA965C}"/>
          </ac:cxnSpMkLst>
        </pc:cxnChg>
        <pc:cxnChg chg="mod">
          <ac:chgData name="Kyle Tidswell-Brown" userId="3518c4a0-5c99-4880-b127-cb60ccf11a39" providerId="ADAL" clId="{347051D9-97E4-4655-9CC0-174D7D77BB8A}" dt="2019-05-13T13:31:23.814" v="960" actId="208"/>
          <ac:cxnSpMkLst>
            <pc:docMk/>
            <pc:sldMk cId="3353993213" sldId="395"/>
            <ac:cxnSpMk id="11" creationId="{E7DAE2DD-8BCA-481C-9725-870BAD2B6E85}"/>
          </ac:cxnSpMkLst>
        </pc:cxnChg>
      </pc:sldChg>
      <pc:sldChg chg="addSp delSp modSp">
        <pc:chgData name="Kyle Tidswell-Brown" userId="3518c4a0-5c99-4880-b127-cb60ccf11a39" providerId="ADAL" clId="{347051D9-97E4-4655-9CC0-174D7D77BB8A}" dt="2019-05-13T13:31:56.259" v="967" actId="208"/>
        <pc:sldMkLst>
          <pc:docMk/>
          <pc:sldMk cId="1387009302" sldId="396"/>
        </pc:sldMkLst>
        <pc:spChg chg="add mod">
          <ac:chgData name="Kyle Tidswell-Brown" userId="3518c4a0-5c99-4880-b127-cb60ccf11a39" providerId="ADAL" clId="{347051D9-97E4-4655-9CC0-174D7D77BB8A}" dt="2019-05-13T08:09:28.113" v="556" actId="12789"/>
          <ac:spMkLst>
            <pc:docMk/>
            <pc:sldMk cId="1387009302" sldId="396"/>
            <ac:spMk id="2" creationId="{0952528C-AD69-4A85-88EA-53047F9B1042}"/>
          </ac:spMkLst>
        </pc:spChg>
        <pc:spChg chg="add del mod">
          <ac:chgData name="Kyle Tidswell-Brown" userId="3518c4a0-5c99-4880-b127-cb60ccf11a39" providerId="ADAL" clId="{347051D9-97E4-4655-9CC0-174D7D77BB8A}" dt="2019-05-13T08:14:46.929" v="708" actId="478"/>
          <ac:spMkLst>
            <pc:docMk/>
            <pc:sldMk cId="1387009302" sldId="396"/>
            <ac:spMk id="12" creationId="{BB0C71EA-91D0-46D8-8C3B-CB4BA589FD51}"/>
          </ac:spMkLst>
        </pc:spChg>
        <pc:spChg chg="del">
          <ac:chgData name="Kyle Tidswell-Brown" userId="3518c4a0-5c99-4880-b127-cb60ccf11a39" providerId="ADAL" clId="{347051D9-97E4-4655-9CC0-174D7D77BB8A}" dt="2019-05-13T08:00:17.698" v="92" actId="478"/>
          <ac:spMkLst>
            <pc:docMk/>
            <pc:sldMk cId="1387009302" sldId="396"/>
            <ac:spMk id="15" creationId="{DC1581AA-6A15-48D7-BB21-BD5B52A4B02F}"/>
          </ac:spMkLst>
        </pc:spChg>
        <pc:spChg chg="mod">
          <ac:chgData name="Kyle Tidswell-Brown" userId="3518c4a0-5c99-4880-b127-cb60ccf11a39" providerId="ADAL" clId="{347051D9-97E4-4655-9CC0-174D7D77BB8A}" dt="2019-05-13T08:22:37.271" v="725" actId="403"/>
          <ac:spMkLst>
            <pc:docMk/>
            <pc:sldMk cId="1387009302" sldId="396"/>
            <ac:spMk id="19" creationId="{5252A847-DE45-4FA3-A1F8-EEBEB845FF8E}"/>
          </ac:spMkLst>
        </pc:spChg>
        <pc:spChg chg="del">
          <ac:chgData name="Kyle Tidswell-Brown" userId="3518c4a0-5c99-4880-b127-cb60ccf11a39" providerId="ADAL" clId="{347051D9-97E4-4655-9CC0-174D7D77BB8A}" dt="2019-05-13T08:00:17.698" v="92" actId="478"/>
          <ac:spMkLst>
            <pc:docMk/>
            <pc:sldMk cId="1387009302" sldId="396"/>
            <ac:spMk id="21" creationId="{768CE78D-60CF-4534-80FE-29070A8A5DBA}"/>
          </ac:spMkLst>
        </pc:spChg>
        <pc:spChg chg="del">
          <ac:chgData name="Kyle Tidswell-Brown" userId="3518c4a0-5c99-4880-b127-cb60ccf11a39" providerId="ADAL" clId="{347051D9-97E4-4655-9CC0-174D7D77BB8A}" dt="2019-05-13T08:00:17.698" v="92" actId="478"/>
          <ac:spMkLst>
            <pc:docMk/>
            <pc:sldMk cId="1387009302" sldId="396"/>
            <ac:spMk id="22" creationId="{3CF91A5F-4179-4B10-A621-A8D95303C81A}"/>
          </ac:spMkLst>
        </pc:spChg>
        <pc:spChg chg="del">
          <ac:chgData name="Kyle Tidswell-Brown" userId="3518c4a0-5c99-4880-b127-cb60ccf11a39" providerId="ADAL" clId="{347051D9-97E4-4655-9CC0-174D7D77BB8A}" dt="2019-05-13T08:00:17.698" v="92" actId="478"/>
          <ac:spMkLst>
            <pc:docMk/>
            <pc:sldMk cId="1387009302" sldId="396"/>
            <ac:spMk id="24" creationId="{13885C70-CB6B-404F-B981-B84827DDCF59}"/>
          </ac:spMkLst>
        </pc:spChg>
        <pc:spChg chg="del">
          <ac:chgData name="Kyle Tidswell-Brown" userId="3518c4a0-5c99-4880-b127-cb60ccf11a39" providerId="ADAL" clId="{347051D9-97E4-4655-9CC0-174D7D77BB8A}" dt="2019-05-13T08:00:17.698" v="92" actId="478"/>
          <ac:spMkLst>
            <pc:docMk/>
            <pc:sldMk cId="1387009302" sldId="396"/>
            <ac:spMk id="25" creationId="{A0E1FCED-26B8-4950-9119-D3C2157F32D3}"/>
          </ac:spMkLst>
        </pc:spChg>
        <pc:spChg chg="del">
          <ac:chgData name="Kyle Tidswell-Brown" userId="3518c4a0-5c99-4880-b127-cb60ccf11a39" providerId="ADAL" clId="{347051D9-97E4-4655-9CC0-174D7D77BB8A}" dt="2019-05-13T08:00:17.698" v="92" actId="478"/>
          <ac:spMkLst>
            <pc:docMk/>
            <pc:sldMk cId="1387009302" sldId="396"/>
            <ac:spMk id="26" creationId="{449F88A8-B3B3-42CD-8055-788E95385D2F}"/>
          </ac:spMkLst>
        </pc:spChg>
        <pc:spChg chg="add mod">
          <ac:chgData name="Kyle Tidswell-Brown" userId="3518c4a0-5c99-4880-b127-cb60ccf11a39" providerId="ADAL" clId="{347051D9-97E4-4655-9CC0-174D7D77BB8A}" dt="2019-05-13T08:10:28.735" v="593" actId="20577"/>
          <ac:spMkLst>
            <pc:docMk/>
            <pc:sldMk cId="1387009302" sldId="396"/>
            <ac:spMk id="27" creationId="{5FEC5CDF-36AD-45ED-9FA5-66EFD526AC2D}"/>
          </ac:spMkLst>
        </pc:spChg>
        <pc:spChg chg="add del mod">
          <ac:chgData name="Kyle Tidswell-Brown" userId="3518c4a0-5c99-4880-b127-cb60ccf11a39" providerId="ADAL" clId="{347051D9-97E4-4655-9CC0-174D7D77BB8A}" dt="2019-05-13T08:14:47.556" v="709" actId="478"/>
          <ac:spMkLst>
            <pc:docMk/>
            <pc:sldMk cId="1387009302" sldId="396"/>
            <ac:spMk id="28" creationId="{3B3A4F19-ECA1-4413-BD7D-E97C39CF8636}"/>
          </ac:spMkLst>
        </pc:spChg>
        <pc:graphicFrameChg chg="del">
          <ac:chgData name="Kyle Tidswell-Brown" userId="3518c4a0-5c99-4880-b127-cb60ccf11a39" providerId="ADAL" clId="{347051D9-97E4-4655-9CC0-174D7D77BB8A}" dt="2019-05-13T08:00:17.698" v="92" actId="478"/>
          <ac:graphicFrameMkLst>
            <pc:docMk/>
            <pc:sldMk cId="1387009302" sldId="396"/>
            <ac:graphicFrameMk id="7" creationId="{8FA8BEE9-83BF-4AFA-A7BE-A7D00F1DB166}"/>
          </ac:graphicFrameMkLst>
        </pc:graphicFrameChg>
        <pc:graphicFrameChg chg="del">
          <ac:chgData name="Kyle Tidswell-Brown" userId="3518c4a0-5c99-4880-b127-cb60ccf11a39" providerId="ADAL" clId="{347051D9-97E4-4655-9CC0-174D7D77BB8A}" dt="2019-05-13T08:00:17.698" v="92" actId="478"/>
          <ac:graphicFrameMkLst>
            <pc:docMk/>
            <pc:sldMk cId="1387009302" sldId="396"/>
            <ac:graphicFrameMk id="10" creationId="{40B7C324-2297-4F13-BBF9-8C51EF0B5CEE}"/>
          </ac:graphicFrameMkLst>
        </pc:graphicFrameChg>
        <pc:graphicFrameChg chg="add mod modGraphic">
          <ac:chgData name="Kyle Tidswell-Brown" userId="3518c4a0-5c99-4880-b127-cb60ccf11a39" providerId="ADAL" clId="{347051D9-97E4-4655-9CC0-174D7D77BB8A}" dt="2019-05-13T08:07:39.011" v="423" actId="1036"/>
          <ac:graphicFrameMkLst>
            <pc:docMk/>
            <pc:sldMk cId="1387009302" sldId="396"/>
            <ac:graphicFrameMk id="13" creationId="{4DB37D5B-0648-4BA2-917E-2EEC4140EE73}"/>
          </ac:graphicFrameMkLst>
        </pc:graphicFrameChg>
        <pc:graphicFrameChg chg="add mod modGraphic">
          <ac:chgData name="Kyle Tidswell-Brown" userId="3518c4a0-5c99-4880-b127-cb60ccf11a39" providerId="ADAL" clId="{347051D9-97E4-4655-9CC0-174D7D77BB8A}" dt="2019-05-13T08:07:43.967" v="428" actId="1037"/>
          <ac:graphicFrameMkLst>
            <pc:docMk/>
            <pc:sldMk cId="1387009302" sldId="396"/>
            <ac:graphicFrameMk id="14" creationId="{A9B2DA17-2C4B-4FC7-9F4E-BCAD1A96DA01}"/>
          </ac:graphicFrameMkLst>
        </pc:graphicFrameChg>
        <pc:graphicFrameChg chg="add mod modGraphic">
          <ac:chgData name="Kyle Tidswell-Brown" userId="3518c4a0-5c99-4880-b127-cb60ccf11a39" providerId="ADAL" clId="{347051D9-97E4-4655-9CC0-174D7D77BB8A}" dt="2019-05-13T08:09:41.289" v="559" actId="12789"/>
          <ac:graphicFrameMkLst>
            <pc:docMk/>
            <pc:sldMk cId="1387009302" sldId="396"/>
            <ac:graphicFrameMk id="20" creationId="{0E6C1F7C-1A33-45F4-9B0B-AC7D88D60944}"/>
          </ac:graphicFrameMkLst>
        </pc:graphicFrameChg>
        <pc:cxnChg chg="add mod">
          <ac:chgData name="Kyle Tidswell-Brown" userId="3518c4a0-5c99-4880-b127-cb60ccf11a39" providerId="ADAL" clId="{347051D9-97E4-4655-9CC0-174D7D77BB8A}" dt="2019-05-13T13:31:56.259" v="967" actId="208"/>
          <ac:cxnSpMkLst>
            <pc:docMk/>
            <pc:sldMk cId="1387009302" sldId="396"/>
            <ac:cxnSpMk id="4" creationId="{5E530E7A-14F8-4EEC-8808-443FAC8D04DD}"/>
          </ac:cxnSpMkLst>
        </pc:cxnChg>
        <pc:cxnChg chg="del mod">
          <ac:chgData name="Kyle Tidswell-Brown" userId="3518c4a0-5c99-4880-b127-cb60ccf11a39" providerId="ADAL" clId="{347051D9-97E4-4655-9CC0-174D7D77BB8A}" dt="2019-05-13T08:00:17.698" v="92" actId="478"/>
          <ac:cxnSpMkLst>
            <pc:docMk/>
            <pc:sldMk cId="1387009302" sldId="396"/>
            <ac:cxnSpMk id="9" creationId="{C743DFC6-5B77-4625-A106-5E708CEA965C}"/>
          </ac:cxnSpMkLst>
        </pc:cxnChg>
        <pc:cxnChg chg="del mod">
          <ac:chgData name="Kyle Tidswell-Brown" userId="3518c4a0-5c99-4880-b127-cb60ccf11a39" providerId="ADAL" clId="{347051D9-97E4-4655-9CC0-174D7D77BB8A}" dt="2019-05-13T08:00:17.698" v="92" actId="478"/>
          <ac:cxnSpMkLst>
            <pc:docMk/>
            <pc:sldMk cId="1387009302" sldId="396"/>
            <ac:cxnSpMk id="11" creationId="{E7DAE2DD-8BCA-481C-9725-870BAD2B6E85}"/>
          </ac:cxnSpMkLst>
        </pc:cxnChg>
      </pc:sldChg>
      <pc:sldChg chg="addSp delSp modSp">
        <pc:chgData name="Kyle Tidswell-Brown" userId="3518c4a0-5c99-4880-b127-cb60ccf11a39" providerId="ADAL" clId="{347051D9-97E4-4655-9CC0-174D7D77BB8A}" dt="2019-05-14T07:52:29.681" v="971" actId="478"/>
        <pc:sldMkLst>
          <pc:docMk/>
          <pc:sldMk cId="1159106774" sldId="397"/>
        </pc:sldMkLst>
        <pc:spChg chg="add">
          <ac:chgData name="Kyle Tidswell-Brown" userId="3518c4a0-5c99-4880-b127-cb60ccf11a39" providerId="ADAL" clId="{347051D9-97E4-4655-9CC0-174D7D77BB8A}" dt="2019-05-14T07:52:26.502" v="969"/>
          <ac:spMkLst>
            <pc:docMk/>
            <pc:sldMk cId="1159106774" sldId="397"/>
            <ac:spMk id="13" creationId="{352A0C7E-4F62-4533-A0AC-C5100204422F}"/>
          </ac:spMkLst>
        </pc:spChg>
        <pc:spChg chg="add">
          <ac:chgData name="Kyle Tidswell-Brown" userId="3518c4a0-5c99-4880-b127-cb60ccf11a39" providerId="ADAL" clId="{347051D9-97E4-4655-9CC0-174D7D77BB8A}" dt="2019-05-14T07:52:26.502" v="969"/>
          <ac:spMkLst>
            <pc:docMk/>
            <pc:sldMk cId="1159106774" sldId="397"/>
            <ac:spMk id="14" creationId="{BB62A5E9-0C2E-4AE7-8804-B39352283027}"/>
          </ac:spMkLst>
        </pc:spChg>
        <pc:spChg chg="add del">
          <ac:chgData name="Kyle Tidswell-Brown" userId="3518c4a0-5c99-4880-b127-cb60ccf11a39" providerId="ADAL" clId="{347051D9-97E4-4655-9CC0-174D7D77BB8A}" dt="2019-05-14T07:52:29.681" v="971" actId="478"/>
          <ac:spMkLst>
            <pc:docMk/>
            <pc:sldMk cId="1159106774" sldId="397"/>
            <ac:spMk id="15" creationId="{1D56F2C4-54F8-4412-BB2C-FF9B9A8654B5}"/>
          </ac:spMkLst>
        </pc:spChg>
        <pc:spChg chg="mod">
          <ac:chgData name="Kyle Tidswell-Brown" userId="3518c4a0-5c99-4880-b127-cb60ccf11a39" providerId="ADAL" clId="{347051D9-97E4-4655-9CC0-174D7D77BB8A}" dt="2019-05-13T08:23:07.801" v="734" actId="255"/>
          <ac:spMkLst>
            <pc:docMk/>
            <pc:sldMk cId="1159106774" sldId="397"/>
            <ac:spMk id="19" creationId="{5252A847-DE45-4FA3-A1F8-EEBEB845FF8E}"/>
          </ac:spMkLst>
        </pc:spChg>
        <pc:spChg chg="add del">
          <ac:chgData name="Kyle Tidswell-Brown" userId="3518c4a0-5c99-4880-b127-cb60ccf11a39" providerId="ADAL" clId="{347051D9-97E4-4655-9CC0-174D7D77BB8A}" dt="2019-05-14T07:52:28.555" v="970" actId="478"/>
          <ac:spMkLst>
            <pc:docMk/>
            <pc:sldMk cId="1159106774" sldId="397"/>
            <ac:spMk id="20" creationId="{57B08BFC-7ACA-4341-B3EA-21AFE6AA970A}"/>
          </ac:spMkLst>
        </pc:spChg>
        <pc:spChg chg="del">
          <ac:chgData name="Kyle Tidswell-Brown" userId="3518c4a0-5c99-4880-b127-cb60ccf11a39" providerId="ADAL" clId="{347051D9-97E4-4655-9CC0-174D7D77BB8A}" dt="2019-05-08T15:24:21.365" v="45" actId="478"/>
          <ac:spMkLst>
            <pc:docMk/>
            <pc:sldMk cId="1159106774" sldId="397"/>
            <ac:spMk id="23" creationId="{EF965F69-0BD3-4D91-9C37-8B2D943CED62}"/>
          </ac:spMkLst>
        </pc:spChg>
        <pc:spChg chg="del">
          <ac:chgData name="Kyle Tidswell-Brown" userId="3518c4a0-5c99-4880-b127-cb60ccf11a39" providerId="ADAL" clId="{347051D9-97E4-4655-9CC0-174D7D77BB8A}" dt="2019-05-08T15:24:22.106" v="46" actId="478"/>
          <ac:spMkLst>
            <pc:docMk/>
            <pc:sldMk cId="1159106774" sldId="397"/>
            <ac:spMk id="24" creationId="{13885C70-CB6B-404F-B981-B84827DDCF59}"/>
          </ac:spMkLst>
        </pc:spChg>
        <pc:spChg chg="del">
          <ac:chgData name="Kyle Tidswell-Brown" userId="3518c4a0-5c99-4880-b127-cb60ccf11a39" providerId="ADAL" clId="{347051D9-97E4-4655-9CC0-174D7D77BB8A}" dt="2019-05-14T07:52:21.564" v="968" actId="478"/>
          <ac:spMkLst>
            <pc:docMk/>
            <pc:sldMk cId="1159106774" sldId="397"/>
            <ac:spMk id="25" creationId="{A0E1FCED-26B8-4950-9119-D3C2157F32D3}"/>
          </ac:spMkLst>
        </pc:spChg>
        <pc:spChg chg="del">
          <ac:chgData name="Kyle Tidswell-Brown" userId="3518c4a0-5c99-4880-b127-cb60ccf11a39" providerId="ADAL" clId="{347051D9-97E4-4655-9CC0-174D7D77BB8A}" dt="2019-05-14T07:52:21.564" v="968" actId="478"/>
          <ac:spMkLst>
            <pc:docMk/>
            <pc:sldMk cId="1159106774" sldId="397"/>
            <ac:spMk id="28" creationId="{F6179ED6-1024-47FC-B5AE-B9C0B4C7B73D}"/>
          </ac:spMkLst>
        </pc:spChg>
        <pc:graphicFrameChg chg="del">
          <ac:chgData name="Kyle Tidswell-Brown" userId="3518c4a0-5c99-4880-b127-cb60ccf11a39" providerId="ADAL" clId="{347051D9-97E4-4655-9CC0-174D7D77BB8A}" dt="2019-05-14T07:52:21.564" v="968" actId="478"/>
          <ac:graphicFrameMkLst>
            <pc:docMk/>
            <pc:sldMk cId="1159106774" sldId="397"/>
            <ac:graphicFrameMk id="7" creationId="{8FA8BEE9-83BF-4AFA-A7BE-A7D00F1DB166}"/>
          </ac:graphicFrameMkLst>
        </pc:graphicFrameChg>
        <pc:graphicFrameChg chg="add">
          <ac:chgData name="Kyle Tidswell-Brown" userId="3518c4a0-5c99-4880-b127-cb60ccf11a39" providerId="ADAL" clId="{347051D9-97E4-4655-9CC0-174D7D77BB8A}" dt="2019-05-14T07:52:26.502" v="969"/>
          <ac:graphicFrameMkLst>
            <pc:docMk/>
            <pc:sldMk cId="1159106774" sldId="397"/>
            <ac:graphicFrameMk id="11" creationId="{057ABA53-82F8-4856-8819-6879FA7D26CA}"/>
          </ac:graphicFrameMkLst>
        </pc:graphicFrameChg>
        <pc:cxnChg chg="del mod">
          <ac:chgData name="Kyle Tidswell-Brown" userId="3518c4a0-5c99-4880-b127-cb60ccf11a39" providerId="ADAL" clId="{347051D9-97E4-4655-9CC0-174D7D77BB8A}" dt="2019-05-14T07:52:21.564" v="968" actId="478"/>
          <ac:cxnSpMkLst>
            <pc:docMk/>
            <pc:sldMk cId="1159106774" sldId="397"/>
            <ac:cxnSpMk id="9" creationId="{C743DFC6-5B77-4625-A106-5E708CEA965C}"/>
          </ac:cxnSpMkLst>
        </pc:cxnChg>
        <pc:cxnChg chg="add">
          <ac:chgData name="Kyle Tidswell-Brown" userId="3518c4a0-5c99-4880-b127-cb60ccf11a39" providerId="ADAL" clId="{347051D9-97E4-4655-9CC0-174D7D77BB8A}" dt="2019-05-14T07:52:26.502" v="969"/>
          <ac:cxnSpMkLst>
            <pc:docMk/>
            <pc:sldMk cId="1159106774" sldId="397"/>
            <ac:cxnSpMk id="12" creationId="{DE0F0AB2-9ABE-4699-BD61-378CFD6F80CC}"/>
          </ac:cxnSpMkLst>
        </pc:cxnChg>
      </pc:sldChg>
      <pc:sldChg chg="delSp modSp">
        <pc:chgData name="Kyle Tidswell-Brown" userId="3518c4a0-5c99-4880-b127-cb60ccf11a39" providerId="ADAL" clId="{347051D9-97E4-4655-9CC0-174D7D77BB8A}" dt="2019-05-13T13:31:15.113" v="958" actId="208"/>
        <pc:sldMkLst>
          <pc:docMk/>
          <pc:sldMk cId="4276012410" sldId="398"/>
        </pc:sldMkLst>
        <pc:spChg chg="mod">
          <ac:chgData name="Kyle Tidswell-Brown" userId="3518c4a0-5c99-4880-b127-cb60ccf11a39" providerId="ADAL" clId="{347051D9-97E4-4655-9CC0-174D7D77BB8A}" dt="2019-05-13T08:23:12.607" v="735" actId="255"/>
          <ac:spMkLst>
            <pc:docMk/>
            <pc:sldMk cId="4276012410" sldId="398"/>
            <ac:spMk id="19" creationId="{5252A847-DE45-4FA3-A1F8-EEBEB845FF8E}"/>
          </ac:spMkLst>
        </pc:spChg>
        <pc:spChg chg="del">
          <ac:chgData name="Kyle Tidswell-Brown" userId="3518c4a0-5c99-4880-b127-cb60ccf11a39" providerId="ADAL" clId="{347051D9-97E4-4655-9CC0-174D7D77BB8A}" dt="2019-05-08T15:23:54.247" v="40" actId="478"/>
          <ac:spMkLst>
            <pc:docMk/>
            <pc:sldMk cId="4276012410" sldId="398"/>
            <ac:spMk id="20" creationId="{0CD93485-7671-44AD-B05B-7892C7FE00F1}"/>
          </ac:spMkLst>
        </pc:spChg>
        <pc:spChg chg="mod">
          <ac:chgData name="Kyle Tidswell-Brown" userId="3518c4a0-5c99-4880-b127-cb60ccf11a39" providerId="ADAL" clId="{347051D9-97E4-4655-9CC0-174D7D77BB8A}" dt="2019-05-08T15:24:15.361" v="44" actId="208"/>
          <ac:spMkLst>
            <pc:docMk/>
            <pc:sldMk cId="4276012410" sldId="398"/>
            <ac:spMk id="21" creationId="{EE6E9724-48F0-4EFC-BDC5-3AFD870AC41C}"/>
          </ac:spMkLst>
        </pc:spChg>
        <pc:spChg chg="del">
          <ac:chgData name="Kyle Tidswell-Brown" userId="3518c4a0-5c99-4880-b127-cb60ccf11a39" providerId="ADAL" clId="{347051D9-97E4-4655-9CC0-174D7D77BB8A}" dt="2019-05-08T15:23:50.201" v="37" actId="478"/>
          <ac:spMkLst>
            <pc:docMk/>
            <pc:sldMk cId="4276012410" sldId="398"/>
            <ac:spMk id="22" creationId="{29385E83-F0BB-47BE-8434-8348F526CE73}"/>
          </ac:spMkLst>
        </pc:spChg>
        <pc:spChg chg="del">
          <ac:chgData name="Kyle Tidswell-Brown" userId="3518c4a0-5c99-4880-b127-cb60ccf11a39" providerId="ADAL" clId="{347051D9-97E4-4655-9CC0-174D7D77BB8A}" dt="2019-05-08T15:23:50.892" v="38" actId="478"/>
          <ac:spMkLst>
            <pc:docMk/>
            <pc:sldMk cId="4276012410" sldId="398"/>
            <ac:spMk id="23" creationId="{EF965F69-0BD3-4D91-9C37-8B2D943CED62}"/>
          </ac:spMkLst>
        </pc:spChg>
        <pc:spChg chg="del">
          <ac:chgData name="Kyle Tidswell-Brown" userId="3518c4a0-5c99-4880-b127-cb60ccf11a39" providerId="ADAL" clId="{347051D9-97E4-4655-9CC0-174D7D77BB8A}" dt="2019-05-08T15:23:53.844" v="39" actId="478"/>
          <ac:spMkLst>
            <pc:docMk/>
            <pc:sldMk cId="4276012410" sldId="398"/>
            <ac:spMk id="24" creationId="{13885C70-CB6B-404F-B981-B84827DDCF59}"/>
          </ac:spMkLst>
        </pc:spChg>
        <pc:spChg chg="mod">
          <ac:chgData name="Kyle Tidswell-Brown" userId="3518c4a0-5c99-4880-b127-cb60ccf11a39" providerId="ADAL" clId="{347051D9-97E4-4655-9CC0-174D7D77BB8A}" dt="2019-05-08T15:24:08.343" v="42" actId="207"/>
          <ac:spMkLst>
            <pc:docMk/>
            <pc:sldMk cId="4276012410" sldId="398"/>
            <ac:spMk id="25" creationId="{A0E1FCED-26B8-4950-9119-D3C2157F32D3}"/>
          </ac:spMkLst>
        </pc:spChg>
        <pc:spChg chg="mod">
          <ac:chgData name="Kyle Tidswell-Brown" userId="3518c4a0-5c99-4880-b127-cb60ccf11a39" providerId="ADAL" clId="{347051D9-97E4-4655-9CC0-174D7D77BB8A}" dt="2019-05-08T15:24:06.404" v="41" actId="207"/>
          <ac:spMkLst>
            <pc:docMk/>
            <pc:sldMk cId="4276012410" sldId="398"/>
            <ac:spMk id="27" creationId="{3384F022-5CFF-4C80-AFD8-9FE90A197FBB}"/>
          </ac:spMkLst>
        </pc:spChg>
        <pc:cxnChg chg="mod">
          <ac:chgData name="Kyle Tidswell-Brown" userId="3518c4a0-5c99-4880-b127-cb60ccf11a39" providerId="ADAL" clId="{347051D9-97E4-4655-9CC0-174D7D77BB8A}" dt="2019-05-13T13:31:15.113" v="958" actId="208"/>
          <ac:cxnSpMkLst>
            <pc:docMk/>
            <pc:sldMk cId="4276012410" sldId="398"/>
            <ac:cxnSpMk id="9" creationId="{C743DFC6-5B77-4625-A106-5E708CEA965C}"/>
          </ac:cxnSpMkLst>
        </pc:cxnChg>
      </pc:sldChg>
      <pc:sldChg chg="modSp">
        <pc:chgData name="Kyle Tidswell-Brown" userId="3518c4a0-5c99-4880-b127-cb60ccf11a39" providerId="ADAL" clId="{347051D9-97E4-4655-9CC0-174D7D77BB8A}" dt="2019-05-13T13:31:10.646" v="957" actId="208"/>
        <pc:sldMkLst>
          <pc:docMk/>
          <pc:sldMk cId="586210689" sldId="399"/>
        </pc:sldMkLst>
        <pc:spChg chg="mod">
          <ac:chgData name="Kyle Tidswell-Brown" userId="3518c4a0-5c99-4880-b127-cb60ccf11a39" providerId="ADAL" clId="{347051D9-97E4-4655-9CC0-174D7D77BB8A}" dt="2019-05-13T08:23:21.605" v="740" actId="255"/>
          <ac:spMkLst>
            <pc:docMk/>
            <pc:sldMk cId="586210689" sldId="399"/>
            <ac:spMk id="19" creationId="{5252A847-DE45-4FA3-A1F8-EEBEB845FF8E}"/>
          </ac:spMkLst>
        </pc:spChg>
        <pc:cxnChg chg="mod">
          <ac:chgData name="Kyle Tidswell-Brown" userId="3518c4a0-5c99-4880-b127-cb60ccf11a39" providerId="ADAL" clId="{347051D9-97E4-4655-9CC0-174D7D77BB8A}" dt="2019-05-13T13:31:10.646" v="957" actId="208"/>
          <ac:cxnSpMkLst>
            <pc:docMk/>
            <pc:sldMk cId="586210689" sldId="399"/>
            <ac:cxnSpMk id="29" creationId="{8AEB31DB-7C6B-4D97-894C-784068E8F9BD}"/>
          </ac:cxnSpMkLst>
        </pc:cxnChg>
      </pc:sldChg>
      <pc:sldChg chg="modSp">
        <pc:chgData name="Kyle Tidswell-Brown" userId="3518c4a0-5c99-4880-b127-cb60ccf11a39" providerId="ADAL" clId="{347051D9-97E4-4655-9CC0-174D7D77BB8A}" dt="2019-05-13T13:31:05.757" v="956" actId="208"/>
        <pc:sldMkLst>
          <pc:docMk/>
          <pc:sldMk cId="3156651486" sldId="400"/>
        </pc:sldMkLst>
        <pc:spChg chg="mod">
          <ac:chgData name="Kyle Tidswell-Brown" userId="3518c4a0-5c99-4880-b127-cb60ccf11a39" providerId="ADAL" clId="{347051D9-97E4-4655-9CC0-174D7D77BB8A}" dt="2019-05-13T08:21:46.137" v="723" actId="255"/>
          <ac:spMkLst>
            <pc:docMk/>
            <pc:sldMk cId="3156651486" sldId="400"/>
            <ac:spMk id="19" creationId="{5252A847-DE45-4FA3-A1F8-EEBEB845FF8E}"/>
          </ac:spMkLst>
        </pc:spChg>
        <pc:cxnChg chg="mod">
          <ac:chgData name="Kyle Tidswell-Brown" userId="3518c4a0-5c99-4880-b127-cb60ccf11a39" providerId="ADAL" clId="{347051D9-97E4-4655-9CC0-174D7D77BB8A}" dt="2019-05-13T13:31:05.757" v="956" actId="208"/>
          <ac:cxnSpMkLst>
            <pc:docMk/>
            <pc:sldMk cId="3156651486" sldId="400"/>
            <ac:cxnSpMk id="29" creationId="{8AEB31DB-7C6B-4D97-894C-784068E8F9BD}"/>
          </ac:cxnSpMkLst>
        </pc:cxnChg>
      </pc:sldChg>
      <pc:sldChg chg="modSp">
        <pc:chgData name="Kyle Tidswell-Brown" userId="3518c4a0-5c99-4880-b127-cb60ccf11a39" providerId="ADAL" clId="{347051D9-97E4-4655-9CC0-174D7D77BB8A}" dt="2019-05-13T13:31:00.917" v="955" actId="208"/>
        <pc:sldMkLst>
          <pc:docMk/>
          <pc:sldMk cId="2226379513" sldId="402"/>
        </pc:sldMkLst>
        <pc:spChg chg="mod">
          <ac:chgData name="Kyle Tidswell-Brown" userId="3518c4a0-5c99-4880-b127-cb60ccf11a39" providerId="ADAL" clId="{347051D9-97E4-4655-9CC0-174D7D77BB8A}" dt="2019-05-13T08:21:50.433" v="724" actId="255"/>
          <ac:spMkLst>
            <pc:docMk/>
            <pc:sldMk cId="2226379513" sldId="402"/>
            <ac:spMk id="19" creationId="{5252A847-DE45-4FA3-A1F8-EEBEB845FF8E}"/>
          </ac:spMkLst>
        </pc:spChg>
        <pc:cxnChg chg="mod">
          <ac:chgData name="Kyle Tidswell-Brown" userId="3518c4a0-5c99-4880-b127-cb60ccf11a39" providerId="ADAL" clId="{347051D9-97E4-4655-9CC0-174D7D77BB8A}" dt="2019-05-13T13:31:00.917" v="955" actId="208"/>
          <ac:cxnSpMkLst>
            <pc:docMk/>
            <pc:sldMk cId="2226379513" sldId="402"/>
            <ac:cxnSpMk id="20" creationId="{C7E30C47-C407-4566-8167-A28313EFF05D}"/>
          </ac:cxnSpMkLst>
        </pc:cxnChg>
        <pc:cxnChg chg="mod">
          <ac:chgData name="Kyle Tidswell-Brown" userId="3518c4a0-5c99-4880-b127-cb60ccf11a39" providerId="ADAL" clId="{347051D9-97E4-4655-9CC0-174D7D77BB8A}" dt="2019-05-13T13:31:00.917" v="955" actId="208"/>
          <ac:cxnSpMkLst>
            <pc:docMk/>
            <pc:sldMk cId="2226379513" sldId="402"/>
            <ac:cxnSpMk id="22" creationId="{D2C40321-6F5C-4447-BD1D-9D2DC99389DF}"/>
          </ac:cxnSpMkLst>
        </pc:cxnChg>
      </pc:sldChg>
      <pc:sldChg chg="del">
        <pc:chgData name="Kyle Tidswell-Brown" userId="3518c4a0-5c99-4880-b127-cb60ccf11a39" providerId="ADAL" clId="{347051D9-97E4-4655-9CC0-174D7D77BB8A}" dt="2019-05-13T13:28:20.795" v="892" actId="2696"/>
        <pc:sldMkLst>
          <pc:docMk/>
          <pc:sldMk cId="1708474068" sldId="403"/>
        </pc:sldMkLst>
      </pc:sldChg>
      <pc:sldChg chg="modSp">
        <pc:chgData name="Kyle Tidswell-Brown" userId="3518c4a0-5c99-4880-b127-cb60ccf11a39" providerId="ADAL" clId="{347051D9-97E4-4655-9CC0-174D7D77BB8A}" dt="2019-05-13T08:30:05.914" v="876" actId="255"/>
        <pc:sldMkLst>
          <pc:docMk/>
          <pc:sldMk cId="1220027959" sldId="404"/>
        </pc:sldMkLst>
        <pc:spChg chg="mod">
          <ac:chgData name="Kyle Tidswell-Brown" userId="3518c4a0-5c99-4880-b127-cb60ccf11a39" providerId="ADAL" clId="{347051D9-97E4-4655-9CC0-174D7D77BB8A}" dt="2019-05-13T08:30:05.914" v="876" actId="255"/>
          <ac:spMkLst>
            <pc:docMk/>
            <pc:sldMk cId="1220027959" sldId="404"/>
            <ac:spMk id="19" creationId="{5252A847-DE45-4FA3-A1F8-EEBEB845FF8E}"/>
          </ac:spMkLst>
        </pc:spChg>
      </pc:sldChg>
      <pc:sldChg chg="addSp delSp modSp">
        <pc:chgData name="Kyle Tidswell-Brown" userId="3518c4a0-5c99-4880-b127-cb60ccf11a39" providerId="ADAL" clId="{347051D9-97E4-4655-9CC0-174D7D77BB8A}" dt="2019-05-13T13:30:29.302" v="949" actId="208"/>
        <pc:sldMkLst>
          <pc:docMk/>
          <pc:sldMk cId="3447234173" sldId="405"/>
        </pc:sldMkLst>
        <pc:spChg chg="add mod">
          <ac:chgData name="Kyle Tidswell-Brown" userId="3518c4a0-5c99-4880-b127-cb60ccf11a39" providerId="ADAL" clId="{347051D9-97E4-4655-9CC0-174D7D77BB8A}" dt="2019-05-13T13:29:25.697" v="939" actId="1037"/>
          <ac:spMkLst>
            <pc:docMk/>
            <pc:sldMk cId="3447234173" sldId="405"/>
            <ac:spMk id="13" creationId="{53CD459C-F49E-49E6-8A97-0B8FD6B42527}"/>
          </ac:spMkLst>
        </pc:spChg>
        <pc:spChg chg="mod">
          <ac:chgData name="Kyle Tidswell-Brown" userId="3518c4a0-5c99-4880-b127-cb60ccf11a39" providerId="ADAL" clId="{347051D9-97E4-4655-9CC0-174D7D77BB8A}" dt="2019-05-13T13:28:35.793" v="916" actId="20577"/>
          <ac:spMkLst>
            <pc:docMk/>
            <pc:sldMk cId="3447234173" sldId="405"/>
            <ac:spMk id="19" creationId="{5252A847-DE45-4FA3-A1F8-EEBEB845FF8E}"/>
          </ac:spMkLst>
        </pc:spChg>
        <pc:spChg chg="del">
          <ac:chgData name="Kyle Tidswell-Brown" userId="3518c4a0-5c99-4880-b127-cb60ccf11a39" providerId="ADAL" clId="{347051D9-97E4-4655-9CC0-174D7D77BB8A}" dt="2019-05-13T13:28:42.389" v="919" actId="478"/>
          <ac:spMkLst>
            <pc:docMk/>
            <pc:sldMk cId="3447234173" sldId="405"/>
            <ac:spMk id="28" creationId="{9058B152-D61F-4EA4-A791-BEC3A305DF1F}"/>
          </ac:spMkLst>
        </pc:spChg>
        <pc:spChg chg="del">
          <ac:chgData name="Kyle Tidswell-Brown" userId="3518c4a0-5c99-4880-b127-cb60ccf11a39" providerId="ADAL" clId="{347051D9-97E4-4655-9CC0-174D7D77BB8A}" dt="2019-05-13T13:28:43.132" v="920" actId="478"/>
          <ac:spMkLst>
            <pc:docMk/>
            <pc:sldMk cId="3447234173" sldId="405"/>
            <ac:spMk id="29" creationId="{E7A77192-3098-48F1-B05C-1E5B2B80230C}"/>
          </ac:spMkLst>
        </pc:spChg>
        <pc:spChg chg="del">
          <ac:chgData name="Kyle Tidswell-Brown" userId="3518c4a0-5c99-4880-b127-cb60ccf11a39" providerId="ADAL" clId="{347051D9-97E4-4655-9CC0-174D7D77BB8A}" dt="2019-05-13T13:28:39.987" v="917" actId="478"/>
          <ac:spMkLst>
            <pc:docMk/>
            <pc:sldMk cId="3447234173" sldId="405"/>
            <ac:spMk id="30" creationId="{B89E2171-69DC-462B-9E81-08FA19EA144C}"/>
          </ac:spMkLst>
        </pc:spChg>
        <pc:spChg chg="del">
          <ac:chgData name="Kyle Tidswell-Brown" userId="3518c4a0-5c99-4880-b127-cb60ccf11a39" providerId="ADAL" clId="{347051D9-97E4-4655-9CC0-174D7D77BB8A}" dt="2019-05-13T13:28:41.045" v="918" actId="478"/>
          <ac:spMkLst>
            <pc:docMk/>
            <pc:sldMk cId="3447234173" sldId="405"/>
            <ac:spMk id="31" creationId="{753699EA-B438-4070-87BE-3EFE2096DDAE}"/>
          </ac:spMkLst>
        </pc:spChg>
        <pc:graphicFrameChg chg="modGraphic">
          <ac:chgData name="Kyle Tidswell-Brown" userId="3518c4a0-5c99-4880-b127-cb60ccf11a39" providerId="ADAL" clId="{347051D9-97E4-4655-9CC0-174D7D77BB8A}" dt="2019-05-13T13:28:55.249" v="921" actId="207"/>
          <ac:graphicFrameMkLst>
            <pc:docMk/>
            <pc:sldMk cId="3447234173" sldId="405"/>
            <ac:graphicFrameMk id="26" creationId="{A67CC1AE-4DB5-443A-90F1-945E16409C6C}"/>
          </ac:graphicFrameMkLst>
        </pc:graphicFrameChg>
        <pc:cxnChg chg="mod">
          <ac:chgData name="Kyle Tidswell-Brown" userId="3518c4a0-5c99-4880-b127-cb60ccf11a39" providerId="ADAL" clId="{347051D9-97E4-4655-9CC0-174D7D77BB8A}" dt="2019-05-13T13:30:29.302" v="949" actId="208"/>
          <ac:cxnSpMkLst>
            <pc:docMk/>
            <pc:sldMk cId="3447234173" sldId="405"/>
            <ac:cxnSpMk id="27" creationId="{4DD2F515-AF24-402D-849B-1469ED01E13B}"/>
          </ac:cxnSpMkLst>
        </pc:cxnChg>
      </pc:sldChg>
      <pc:sldChg chg="modSp">
        <pc:chgData name="Kyle Tidswell-Brown" userId="3518c4a0-5c99-4880-b127-cb60ccf11a39" providerId="ADAL" clId="{347051D9-97E4-4655-9CC0-174D7D77BB8A}" dt="2019-05-13T08:33:29.446" v="890" actId="1582"/>
        <pc:sldMkLst>
          <pc:docMk/>
          <pc:sldMk cId="3531321036" sldId="406"/>
        </pc:sldMkLst>
        <pc:spChg chg="mod">
          <ac:chgData name="Kyle Tidswell-Brown" userId="3518c4a0-5c99-4880-b127-cb60ccf11a39" providerId="ADAL" clId="{347051D9-97E4-4655-9CC0-174D7D77BB8A}" dt="2019-05-13T08:30:17.369" v="878" actId="122"/>
          <ac:spMkLst>
            <pc:docMk/>
            <pc:sldMk cId="3531321036" sldId="406"/>
            <ac:spMk id="19" creationId="{5252A847-DE45-4FA3-A1F8-EEBEB845FF8E}"/>
          </ac:spMkLst>
        </pc:spChg>
        <pc:cxnChg chg="mod">
          <ac:chgData name="Kyle Tidswell-Brown" userId="3518c4a0-5c99-4880-b127-cb60ccf11a39" providerId="ADAL" clId="{347051D9-97E4-4655-9CC0-174D7D77BB8A}" dt="2019-05-13T08:33:29.446" v="890" actId="1582"/>
          <ac:cxnSpMkLst>
            <pc:docMk/>
            <pc:sldMk cId="3531321036" sldId="406"/>
            <ac:cxnSpMk id="27" creationId="{4DD2F515-AF24-402D-849B-1469ED01E13B}"/>
          </ac:cxnSpMkLst>
        </pc:cxnChg>
      </pc:sldChg>
      <pc:sldChg chg="addSp delSp modSp">
        <pc:chgData name="Kyle Tidswell-Brown" userId="3518c4a0-5c99-4880-b127-cb60ccf11a39" providerId="ADAL" clId="{347051D9-97E4-4655-9CC0-174D7D77BB8A}" dt="2019-05-13T13:30:50.389" v="953" actId="208"/>
        <pc:sldMkLst>
          <pc:docMk/>
          <pc:sldMk cId="1778538145" sldId="407"/>
        </pc:sldMkLst>
        <pc:spChg chg="mod">
          <ac:chgData name="Kyle Tidswell-Brown" userId="3518c4a0-5c99-4880-b127-cb60ccf11a39" providerId="ADAL" clId="{347051D9-97E4-4655-9CC0-174D7D77BB8A}" dt="2019-05-13T08:21:09.344" v="712" actId="207"/>
          <ac:spMkLst>
            <pc:docMk/>
            <pc:sldMk cId="1778538145" sldId="407"/>
            <ac:spMk id="11" creationId="{87A30C60-7F47-4AD7-8D17-277BF4E1D001}"/>
          </ac:spMkLst>
        </pc:spChg>
        <pc:spChg chg="mod">
          <ac:chgData name="Kyle Tidswell-Brown" userId="3518c4a0-5c99-4880-b127-cb60ccf11a39" providerId="ADAL" clId="{347051D9-97E4-4655-9CC0-174D7D77BB8A}" dt="2019-05-13T08:26:34.226" v="853" actId="404"/>
          <ac:spMkLst>
            <pc:docMk/>
            <pc:sldMk cId="1778538145" sldId="407"/>
            <ac:spMk id="19" creationId="{5252A847-DE45-4FA3-A1F8-EEBEB845FF8E}"/>
          </ac:spMkLst>
        </pc:spChg>
        <pc:spChg chg="add">
          <ac:chgData name="Kyle Tidswell-Brown" userId="3518c4a0-5c99-4880-b127-cb60ccf11a39" providerId="ADAL" clId="{347051D9-97E4-4655-9CC0-174D7D77BB8A}" dt="2019-05-13T08:26:14.462" v="847"/>
          <ac:spMkLst>
            <pc:docMk/>
            <pc:sldMk cId="1778538145" sldId="407"/>
            <ac:spMk id="20" creationId="{7E50DDC9-9BDB-416D-9C08-E71886B0428E}"/>
          </ac:spMkLst>
        </pc:spChg>
        <pc:spChg chg="del">
          <ac:chgData name="Kyle Tidswell-Brown" userId="3518c4a0-5c99-4880-b127-cb60ccf11a39" providerId="ADAL" clId="{347051D9-97E4-4655-9CC0-174D7D77BB8A}" dt="2019-05-13T08:26:13.837" v="846" actId="478"/>
          <ac:spMkLst>
            <pc:docMk/>
            <pc:sldMk cId="1778538145" sldId="407"/>
            <ac:spMk id="21" creationId="{E687D0E6-BAC2-46E2-847D-94EA87D6C1BA}"/>
          </ac:spMkLst>
        </pc:spChg>
        <pc:spChg chg="del">
          <ac:chgData name="Kyle Tidswell-Brown" userId="3518c4a0-5c99-4880-b127-cb60ccf11a39" providerId="ADAL" clId="{347051D9-97E4-4655-9CC0-174D7D77BB8A}" dt="2019-05-13T08:26:13.837" v="846" actId="478"/>
          <ac:spMkLst>
            <pc:docMk/>
            <pc:sldMk cId="1778538145" sldId="407"/>
            <ac:spMk id="22" creationId="{6A22D9D6-BDC3-4C84-B72F-B5DDA1A290EE}"/>
          </ac:spMkLst>
        </pc:spChg>
        <pc:spChg chg="del">
          <ac:chgData name="Kyle Tidswell-Brown" userId="3518c4a0-5c99-4880-b127-cb60ccf11a39" providerId="ADAL" clId="{347051D9-97E4-4655-9CC0-174D7D77BB8A}" dt="2019-05-13T08:26:13.837" v="846" actId="478"/>
          <ac:spMkLst>
            <pc:docMk/>
            <pc:sldMk cId="1778538145" sldId="407"/>
            <ac:spMk id="23" creationId="{8C8B92AC-11B8-4EDA-8215-70EAD1040DBF}"/>
          </ac:spMkLst>
        </pc:spChg>
        <pc:spChg chg="add">
          <ac:chgData name="Kyle Tidswell-Brown" userId="3518c4a0-5c99-4880-b127-cb60ccf11a39" providerId="ADAL" clId="{347051D9-97E4-4655-9CC0-174D7D77BB8A}" dt="2019-05-13T08:26:14.462" v="847"/>
          <ac:spMkLst>
            <pc:docMk/>
            <pc:sldMk cId="1778538145" sldId="407"/>
            <ac:spMk id="24" creationId="{48A7A3B4-F1C9-45DD-8B34-408E8621C606}"/>
          </ac:spMkLst>
        </pc:spChg>
        <pc:spChg chg="add">
          <ac:chgData name="Kyle Tidswell-Brown" userId="3518c4a0-5c99-4880-b127-cb60ccf11a39" providerId="ADAL" clId="{347051D9-97E4-4655-9CC0-174D7D77BB8A}" dt="2019-05-13T08:26:14.462" v="847"/>
          <ac:spMkLst>
            <pc:docMk/>
            <pc:sldMk cId="1778538145" sldId="407"/>
            <ac:spMk id="25" creationId="{6042A40C-54F0-4340-B1A5-1F7DF9C2A885}"/>
          </ac:spMkLst>
        </pc:spChg>
        <pc:spChg chg="add">
          <ac:chgData name="Kyle Tidswell-Brown" userId="3518c4a0-5c99-4880-b127-cb60ccf11a39" providerId="ADAL" clId="{347051D9-97E4-4655-9CC0-174D7D77BB8A}" dt="2019-05-13T08:26:14.462" v="847"/>
          <ac:spMkLst>
            <pc:docMk/>
            <pc:sldMk cId="1778538145" sldId="407"/>
            <ac:spMk id="27" creationId="{0EB146CB-5806-4D13-8237-280F014D09AC}"/>
          </ac:spMkLst>
        </pc:spChg>
        <pc:spChg chg="add">
          <ac:chgData name="Kyle Tidswell-Brown" userId="3518c4a0-5c99-4880-b127-cb60ccf11a39" providerId="ADAL" clId="{347051D9-97E4-4655-9CC0-174D7D77BB8A}" dt="2019-05-13T08:26:14.462" v="847"/>
          <ac:spMkLst>
            <pc:docMk/>
            <pc:sldMk cId="1778538145" sldId="407"/>
            <ac:spMk id="28" creationId="{B0E9A82E-E151-40FD-9838-E7E2C42855C7}"/>
          </ac:spMkLst>
        </pc:spChg>
        <pc:spChg chg="add">
          <ac:chgData name="Kyle Tidswell-Brown" userId="3518c4a0-5c99-4880-b127-cb60ccf11a39" providerId="ADAL" clId="{347051D9-97E4-4655-9CC0-174D7D77BB8A}" dt="2019-05-13T08:26:14.462" v="847"/>
          <ac:spMkLst>
            <pc:docMk/>
            <pc:sldMk cId="1778538145" sldId="407"/>
            <ac:spMk id="29" creationId="{EC334C19-848F-4A45-A30F-CD17AE629445}"/>
          </ac:spMkLst>
        </pc:spChg>
        <pc:graphicFrameChg chg="add">
          <ac:chgData name="Kyle Tidswell-Brown" userId="3518c4a0-5c99-4880-b127-cb60ccf11a39" providerId="ADAL" clId="{347051D9-97E4-4655-9CC0-174D7D77BB8A}" dt="2019-05-13T08:26:14.462" v="847"/>
          <ac:graphicFrameMkLst>
            <pc:docMk/>
            <pc:sldMk cId="1778538145" sldId="407"/>
            <ac:graphicFrameMk id="15" creationId="{698CE884-BBE2-429A-B383-554CB647C5ED}"/>
          </ac:graphicFrameMkLst>
        </pc:graphicFrameChg>
        <pc:graphicFrameChg chg="del">
          <ac:chgData name="Kyle Tidswell-Brown" userId="3518c4a0-5c99-4880-b127-cb60ccf11a39" providerId="ADAL" clId="{347051D9-97E4-4655-9CC0-174D7D77BB8A}" dt="2019-05-13T08:26:13.837" v="846" actId="478"/>
          <ac:graphicFrameMkLst>
            <pc:docMk/>
            <pc:sldMk cId="1778538145" sldId="407"/>
            <ac:graphicFrameMk id="26" creationId="{A67CC1AE-4DB5-443A-90F1-945E16409C6C}"/>
          </ac:graphicFrameMkLst>
        </pc:graphicFrameChg>
        <pc:cxnChg chg="del mod">
          <ac:chgData name="Kyle Tidswell-Brown" userId="3518c4a0-5c99-4880-b127-cb60ccf11a39" providerId="ADAL" clId="{347051D9-97E4-4655-9CC0-174D7D77BB8A}" dt="2019-05-13T08:26:13.837" v="846" actId="478"/>
          <ac:cxnSpMkLst>
            <pc:docMk/>
            <pc:sldMk cId="1778538145" sldId="407"/>
            <ac:cxnSpMk id="14" creationId="{C80509E3-4A13-4E73-AF8A-D7AE685A3136}"/>
          </ac:cxnSpMkLst>
        </pc:cxnChg>
        <pc:cxnChg chg="add mod">
          <ac:chgData name="Kyle Tidswell-Brown" userId="3518c4a0-5c99-4880-b127-cb60ccf11a39" providerId="ADAL" clId="{347051D9-97E4-4655-9CC0-174D7D77BB8A}" dt="2019-05-13T13:30:50.389" v="953" actId="208"/>
          <ac:cxnSpMkLst>
            <pc:docMk/>
            <pc:sldMk cId="1778538145" sldId="407"/>
            <ac:cxnSpMk id="30" creationId="{185363FE-2189-4113-A7CA-F16ED0EAACC0}"/>
          </ac:cxnSpMkLst>
        </pc:cxnChg>
      </pc:sldChg>
      <pc:sldChg chg="addSp delSp modSp">
        <pc:chgData name="Kyle Tidswell-Brown" userId="3518c4a0-5c99-4880-b127-cb60ccf11a39" providerId="ADAL" clId="{347051D9-97E4-4655-9CC0-174D7D77BB8A}" dt="2019-05-13T13:30:40.915" v="951" actId="208"/>
        <pc:sldMkLst>
          <pc:docMk/>
          <pc:sldMk cId="4136645675" sldId="408"/>
        </pc:sldMkLst>
        <pc:spChg chg="mod">
          <ac:chgData name="Kyle Tidswell-Brown" userId="3518c4a0-5c99-4880-b127-cb60ccf11a39" providerId="ADAL" clId="{347051D9-97E4-4655-9CC0-174D7D77BB8A}" dt="2019-05-13T08:27:13.939" v="874" actId="207"/>
          <ac:spMkLst>
            <pc:docMk/>
            <pc:sldMk cId="4136645675" sldId="408"/>
            <ac:spMk id="19" creationId="{5252A847-DE45-4FA3-A1F8-EEBEB845FF8E}"/>
          </ac:spMkLst>
        </pc:spChg>
        <pc:spChg chg="add del">
          <ac:chgData name="Kyle Tidswell-Brown" userId="3518c4a0-5c99-4880-b127-cb60ccf11a39" providerId="ADAL" clId="{347051D9-97E4-4655-9CC0-174D7D77BB8A}" dt="2019-05-13T08:26:07.566" v="844" actId="478"/>
          <ac:spMkLst>
            <pc:docMk/>
            <pc:sldMk cId="4136645675" sldId="408"/>
            <ac:spMk id="21" creationId="{E687D0E6-BAC2-46E2-847D-94EA87D6C1BA}"/>
          </ac:spMkLst>
        </pc:spChg>
        <pc:spChg chg="add del">
          <ac:chgData name="Kyle Tidswell-Brown" userId="3518c4a0-5c99-4880-b127-cb60ccf11a39" providerId="ADAL" clId="{347051D9-97E4-4655-9CC0-174D7D77BB8A}" dt="2019-05-13T08:26:07.566" v="844" actId="478"/>
          <ac:spMkLst>
            <pc:docMk/>
            <pc:sldMk cId="4136645675" sldId="408"/>
            <ac:spMk id="22" creationId="{6A22D9D6-BDC3-4C84-B72F-B5DDA1A290EE}"/>
          </ac:spMkLst>
        </pc:spChg>
        <pc:spChg chg="add del">
          <ac:chgData name="Kyle Tidswell-Brown" userId="3518c4a0-5c99-4880-b127-cb60ccf11a39" providerId="ADAL" clId="{347051D9-97E4-4655-9CC0-174D7D77BB8A}" dt="2019-05-13T08:26:07.566" v="844" actId="478"/>
          <ac:spMkLst>
            <pc:docMk/>
            <pc:sldMk cId="4136645675" sldId="408"/>
            <ac:spMk id="23" creationId="{8C8B92AC-11B8-4EDA-8215-70EAD1040DBF}"/>
          </ac:spMkLst>
        </pc:spChg>
        <pc:spChg chg="add del">
          <ac:chgData name="Kyle Tidswell-Brown" userId="3518c4a0-5c99-4880-b127-cb60ccf11a39" providerId="ADAL" clId="{347051D9-97E4-4655-9CC0-174D7D77BB8A}" dt="2019-05-13T08:26:07.566" v="844" actId="478"/>
          <ac:spMkLst>
            <pc:docMk/>
            <pc:sldMk cId="4136645675" sldId="408"/>
            <ac:spMk id="25" creationId="{18B17ED8-E729-4EBA-90ED-E34136C1D452}"/>
          </ac:spMkLst>
        </pc:spChg>
        <pc:spChg chg="add del">
          <ac:chgData name="Kyle Tidswell-Brown" userId="3518c4a0-5c99-4880-b127-cb60ccf11a39" providerId="ADAL" clId="{347051D9-97E4-4655-9CC0-174D7D77BB8A}" dt="2019-05-13T08:26:07.566" v="844" actId="478"/>
          <ac:spMkLst>
            <pc:docMk/>
            <pc:sldMk cId="4136645675" sldId="408"/>
            <ac:spMk id="28" creationId="{969FDD0D-5619-430E-93FE-3918996195A0}"/>
          </ac:spMkLst>
        </pc:spChg>
        <pc:spChg chg="add del">
          <ac:chgData name="Kyle Tidswell-Brown" userId="3518c4a0-5c99-4880-b127-cb60ccf11a39" providerId="ADAL" clId="{347051D9-97E4-4655-9CC0-174D7D77BB8A}" dt="2019-05-13T08:26:07.566" v="844" actId="478"/>
          <ac:spMkLst>
            <pc:docMk/>
            <pc:sldMk cId="4136645675" sldId="408"/>
            <ac:spMk id="29" creationId="{59717D1C-3019-4E8E-A855-A95345A50986}"/>
          </ac:spMkLst>
        </pc:spChg>
        <pc:spChg chg="add del">
          <ac:chgData name="Kyle Tidswell-Brown" userId="3518c4a0-5c99-4880-b127-cb60ccf11a39" providerId="ADAL" clId="{347051D9-97E4-4655-9CC0-174D7D77BB8A}" dt="2019-05-13T08:26:04.790" v="842"/>
          <ac:spMkLst>
            <pc:docMk/>
            <pc:sldMk cId="4136645675" sldId="408"/>
            <ac:spMk id="31" creationId="{77867C4C-1FAF-4BD3-9AE5-E603E95B2694}"/>
          </ac:spMkLst>
        </pc:spChg>
        <pc:spChg chg="add del">
          <ac:chgData name="Kyle Tidswell-Brown" userId="3518c4a0-5c99-4880-b127-cb60ccf11a39" providerId="ADAL" clId="{347051D9-97E4-4655-9CC0-174D7D77BB8A}" dt="2019-05-13T08:26:04.790" v="842"/>
          <ac:spMkLst>
            <pc:docMk/>
            <pc:sldMk cId="4136645675" sldId="408"/>
            <ac:spMk id="32" creationId="{4661D705-CF98-416C-BEFA-22F3E5836D45}"/>
          </ac:spMkLst>
        </pc:spChg>
        <pc:spChg chg="add del">
          <ac:chgData name="Kyle Tidswell-Brown" userId="3518c4a0-5c99-4880-b127-cb60ccf11a39" providerId="ADAL" clId="{347051D9-97E4-4655-9CC0-174D7D77BB8A}" dt="2019-05-13T08:26:04.790" v="842"/>
          <ac:spMkLst>
            <pc:docMk/>
            <pc:sldMk cId="4136645675" sldId="408"/>
            <ac:spMk id="33" creationId="{1A132711-F34A-43F4-BA30-329D1D80903B}"/>
          </ac:spMkLst>
        </pc:spChg>
        <pc:spChg chg="add del">
          <ac:chgData name="Kyle Tidswell-Brown" userId="3518c4a0-5c99-4880-b127-cb60ccf11a39" providerId="ADAL" clId="{347051D9-97E4-4655-9CC0-174D7D77BB8A}" dt="2019-05-13T08:26:04.790" v="842"/>
          <ac:spMkLst>
            <pc:docMk/>
            <pc:sldMk cId="4136645675" sldId="408"/>
            <ac:spMk id="34" creationId="{4BB61D67-4397-4659-B721-40E3E9432E99}"/>
          </ac:spMkLst>
        </pc:spChg>
        <pc:spChg chg="add del">
          <ac:chgData name="Kyle Tidswell-Brown" userId="3518c4a0-5c99-4880-b127-cb60ccf11a39" providerId="ADAL" clId="{347051D9-97E4-4655-9CC0-174D7D77BB8A}" dt="2019-05-13T08:26:04.790" v="842"/>
          <ac:spMkLst>
            <pc:docMk/>
            <pc:sldMk cId="4136645675" sldId="408"/>
            <ac:spMk id="35" creationId="{177CA4B7-F7F7-4F42-B096-310ECC9FC602}"/>
          </ac:spMkLst>
        </pc:spChg>
        <pc:spChg chg="add del">
          <ac:chgData name="Kyle Tidswell-Brown" userId="3518c4a0-5c99-4880-b127-cb60ccf11a39" providerId="ADAL" clId="{347051D9-97E4-4655-9CC0-174D7D77BB8A}" dt="2019-05-13T08:26:04.790" v="842"/>
          <ac:spMkLst>
            <pc:docMk/>
            <pc:sldMk cId="4136645675" sldId="408"/>
            <ac:spMk id="36" creationId="{703C0757-0D18-417A-B122-CE69E47BCD5D}"/>
          </ac:spMkLst>
        </pc:spChg>
        <pc:spChg chg="add">
          <ac:chgData name="Kyle Tidswell-Brown" userId="3518c4a0-5c99-4880-b127-cb60ccf11a39" providerId="ADAL" clId="{347051D9-97E4-4655-9CC0-174D7D77BB8A}" dt="2019-05-13T08:26:07.941" v="845"/>
          <ac:spMkLst>
            <pc:docMk/>
            <pc:sldMk cId="4136645675" sldId="408"/>
            <ac:spMk id="39" creationId="{1230BAC0-F921-4F44-B4C6-3B53738436BB}"/>
          </ac:spMkLst>
        </pc:spChg>
        <pc:spChg chg="add">
          <ac:chgData name="Kyle Tidswell-Brown" userId="3518c4a0-5c99-4880-b127-cb60ccf11a39" providerId="ADAL" clId="{347051D9-97E4-4655-9CC0-174D7D77BB8A}" dt="2019-05-13T08:26:07.941" v="845"/>
          <ac:spMkLst>
            <pc:docMk/>
            <pc:sldMk cId="4136645675" sldId="408"/>
            <ac:spMk id="40" creationId="{4F149CC7-7A69-4AF4-A4AC-C9DE1D1BAA15}"/>
          </ac:spMkLst>
        </pc:spChg>
        <pc:spChg chg="add">
          <ac:chgData name="Kyle Tidswell-Brown" userId="3518c4a0-5c99-4880-b127-cb60ccf11a39" providerId="ADAL" clId="{347051D9-97E4-4655-9CC0-174D7D77BB8A}" dt="2019-05-13T08:26:07.941" v="845"/>
          <ac:spMkLst>
            <pc:docMk/>
            <pc:sldMk cId="4136645675" sldId="408"/>
            <ac:spMk id="41" creationId="{0A029209-8FD9-4EA0-A449-5F4E4B02A2EF}"/>
          </ac:spMkLst>
        </pc:spChg>
        <pc:spChg chg="add">
          <ac:chgData name="Kyle Tidswell-Brown" userId="3518c4a0-5c99-4880-b127-cb60ccf11a39" providerId="ADAL" clId="{347051D9-97E4-4655-9CC0-174D7D77BB8A}" dt="2019-05-13T08:26:07.941" v="845"/>
          <ac:spMkLst>
            <pc:docMk/>
            <pc:sldMk cId="4136645675" sldId="408"/>
            <ac:spMk id="42" creationId="{B9C369C6-7A7F-457B-A9BC-8E265D3F3BCA}"/>
          </ac:spMkLst>
        </pc:spChg>
        <pc:spChg chg="add">
          <ac:chgData name="Kyle Tidswell-Brown" userId="3518c4a0-5c99-4880-b127-cb60ccf11a39" providerId="ADAL" clId="{347051D9-97E4-4655-9CC0-174D7D77BB8A}" dt="2019-05-13T08:26:07.941" v="845"/>
          <ac:spMkLst>
            <pc:docMk/>
            <pc:sldMk cId="4136645675" sldId="408"/>
            <ac:spMk id="43" creationId="{64D8F67F-2C06-4254-A327-AE8F35B35ACD}"/>
          </ac:spMkLst>
        </pc:spChg>
        <pc:spChg chg="add">
          <ac:chgData name="Kyle Tidswell-Brown" userId="3518c4a0-5c99-4880-b127-cb60ccf11a39" providerId="ADAL" clId="{347051D9-97E4-4655-9CC0-174D7D77BB8A}" dt="2019-05-13T08:26:07.941" v="845"/>
          <ac:spMkLst>
            <pc:docMk/>
            <pc:sldMk cId="4136645675" sldId="408"/>
            <ac:spMk id="44" creationId="{B5D3DCAA-C0F1-4C37-A7C7-637CA7977FBC}"/>
          </ac:spMkLst>
        </pc:spChg>
        <pc:grpChg chg="del">
          <ac:chgData name="Kyle Tidswell-Brown" userId="3518c4a0-5c99-4880-b127-cb60ccf11a39" providerId="ADAL" clId="{347051D9-97E4-4655-9CC0-174D7D77BB8A}" dt="2019-05-13T08:21:14.679" v="713" actId="478"/>
          <ac:grpSpMkLst>
            <pc:docMk/>
            <pc:sldMk cId="4136645675" sldId="408"/>
            <ac:grpSpMk id="2" creationId="{AC15801C-DEB7-4EBB-A406-65806B55B70D}"/>
          </ac:grpSpMkLst>
        </pc:grpChg>
        <pc:grpChg chg="add">
          <ac:chgData name="Kyle Tidswell-Brown" userId="3518c4a0-5c99-4880-b127-cb60ccf11a39" providerId="ADAL" clId="{347051D9-97E4-4655-9CC0-174D7D77BB8A}" dt="2019-05-13T08:21:15.096" v="714"/>
          <ac:grpSpMkLst>
            <pc:docMk/>
            <pc:sldMk cId="4136645675" sldId="408"/>
            <ac:grpSpMk id="20" creationId="{15186117-345E-4B6B-B4AF-5278415DE4D4}"/>
          </ac:grpSpMkLst>
        </pc:grpChg>
        <pc:graphicFrameChg chg="add del">
          <ac:chgData name="Kyle Tidswell-Brown" userId="3518c4a0-5c99-4880-b127-cb60ccf11a39" providerId="ADAL" clId="{347051D9-97E4-4655-9CC0-174D7D77BB8A}" dt="2019-05-13T08:26:07.566" v="844" actId="478"/>
          <ac:graphicFrameMkLst>
            <pc:docMk/>
            <pc:sldMk cId="4136645675" sldId="408"/>
            <ac:graphicFrameMk id="26" creationId="{A67CC1AE-4DB5-443A-90F1-945E16409C6C}"/>
          </ac:graphicFrameMkLst>
        </pc:graphicFrameChg>
        <pc:graphicFrameChg chg="add del">
          <ac:chgData name="Kyle Tidswell-Brown" userId="3518c4a0-5c99-4880-b127-cb60ccf11a39" providerId="ADAL" clId="{347051D9-97E4-4655-9CC0-174D7D77BB8A}" dt="2019-05-13T08:26:04.790" v="842"/>
          <ac:graphicFrameMkLst>
            <pc:docMk/>
            <pc:sldMk cId="4136645675" sldId="408"/>
            <ac:graphicFrameMk id="30" creationId="{F57E6822-CD74-4129-9D3B-1B0CDA0BE323}"/>
          </ac:graphicFrameMkLst>
        </pc:graphicFrameChg>
        <pc:graphicFrameChg chg="add">
          <ac:chgData name="Kyle Tidswell-Brown" userId="3518c4a0-5c99-4880-b127-cb60ccf11a39" providerId="ADAL" clId="{347051D9-97E4-4655-9CC0-174D7D77BB8A}" dt="2019-05-13T08:26:07.941" v="845"/>
          <ac:graphicFrameMkLst>
            <pc:docMk/>
            <pc:sldMk cId="4136645675" sldId="408"/>
            <ac:graphicFrameMk id="38" creationId="{BC3D0E3B-5D45-4297-9F33-CF14E672BC7D}"/>
          </ac:graphicFrameMkLst>
        </pc:graphicFrameChg>
        <pc:cxnChg chg="add del mod">
          <ac:chgData name="Kyle Tidswell-Brown" userId="3518c4a0-5c99-4880-b127-cb60ccf11a39" providerId="ADAL" clId="{347051D9-97E4-4655-9CC0-174D7D77BB8A}" dt="2019-05-13T08:26:07.566" v="844" actId="478"/>
          <ac:cxnSpMkLst>
            <pc:docMk/>
            <pc:sldMk cId="4136645675" sldId="408"/>
            <ac:cxnSpMk id="14" creationId="{C80509E3-4A13-4E73-AF8A-D7AE685A3136}"/>
          </ac:cxnSpMkLst>
        </pc:cxnChg>
        <pc:cxnChg chg="add del">
          <ac:chgData name="Kyle Tidswell-Brown" userId="3518c4a0-5c99-4880-b127-cb60ccf11a39" providerId="ADAL" clId="{347051D9-97E4-4655-9CC0-174D7D77BB8A}" dt="2019-05-13T08:26:04.790" v="842"/>
          <ac:cxnSpMkLst>
            <pc:docMk/>
            <pc:sldMk cId="4136645675" sldId="408"/>
            <ac:cxnSpMk id="37" creationId="{37698C67-3508-4443-9262-25A459C266AD}"/>
          </ac:cxnSpMkLst>
        </pc:cxnChg>
        <pc:cxnChg chg="add mod">
          <ac:chgData name="Kyle Tidswell-Brown" userId="3518c4a0-5c99-4880-b127-cb60ccf11a39" providerId="ADAL" clId="{347051D9-97E4-4655-9CC0-174D7D77BB8A}" dt="2019-05-13T13:30:40.915" v="951" actId="208"/>
          <ac:cxnSpMkLst>
            <pc:docMk/>
            <pc:sldMk cId="4136645675" sldId="408"/>
            <ac:cxnSpMk id="45" creationId="{0C04B425-2115-4B74-B263-227E8E88D22D}"/>
          </ac:cxnSpMkLst>
        </pc:cxnChg>
      </pc:sldChg>
      <pc:sldChg chg="addSp delSp modSp">
        <pc:chgData name="Kyle Tidswell-Brown" userId="3518c4a0-5c99-4880-b127-cb60ccf11a39" providerId="ADAL" clId="{347051D9-97E4-4655-9CC0-174D7D77BB8A}" dt="2019-05-13T13:30:44.938" v="952" actId="208"/>
        <pc:sldMkLst>
          <pc:docMk/>
          <pc:sldMk cId="184409420" sldId="409"/>
        </pc:sldMkLst>
        <pc:spChg chg="mod">
          <ac:chgData name="Kyle Tidswell-Brown" userId="3518c4a0-5c99-4880-b127-cb60ccf11a39" providerId="ADAL" clId="{347051D9-97E4-4655-9CC0-174D7D77BB8A}" dt="2019-05-13T08:26:27.001" v="849" actId="404"/>
          <ac:spMkLst>
            <pc:docMk/>
            <pc:sldMk cId="184409420" sldId="409"/>
            <ac:spMk id="19" creationId="{5252A847-DE45-4FA3-A1F8-EEBEB845FF8E}"/>
          </ac:spMkLst>
        </pc:spChg>
        <pc:spChg chg="mod">
          <ac:chgData name="Kyle Tidswell-Brown" userId="3518c4a0-5c99-4880-b127-cb60ccf11a39" providerId="ADAL" clId="{347051D9-97E4-4655-9CC0-174D7D77BB8A}" dt="2019-05-13T08:25:48.668" v="839" actId="1035"/>
          <ac:spMkLst>
            <pc:docMk/>
            <pc:sldMk cId="184409420" sldId="409"/>
            <ac:spMk id="21" creationId="{E687D0E6-BAC2-46E2-847D-94EA87D6C1BA}"/>
          </ac:spMkLst>
        </pc:spChg>
        <pc:spChg chg="mod">
          <ac:chgData name="Kyle Tidswell-Brown" userId="3518c4a0-5c99-4880-b127-cb60ccf11a39" providerId="ADAL" clId="{347051D9-97E4-4655-9CC0-174D7D77BB8A}" dt="2019-05-13T08:25:48.668" v="839" actId="1035"/>
          <ac:spMkLst>
            <pc:docMk/>
            <pc:sldMk cId="184409420" sldId="409"/>
            <ac:spMk id="22" creationId="{6A22D9D6-BDC3-4C84-B72F-B5DDA1A290EE}"/>
          </ac:spMkLst>
        </pc:spChg>
        <pc:spChg chg="mod">
          <ac:chgData name="Kyle Tidswell-Brown" userId="3518c4a0-5c99-4880-b127-cb60ccf11a39" providerId="ADAL" clId="{347051D9-97E4-4655-9CC0-174D7D77BB8A}" dt="2019-05-13T08:25:48.668" v="839" actId="1035"/>
          <ac:spMkLst>
            <pc:docMk/>
            <pc:sldMk cId="184409420" sldId="409"/>
            <ac:spMk id="23" creationId="{8C8B92AC-11B8-4EDA-8215-70EAD1040DBF}"/>
          </ac:spMkLst>
        </pc:spChg>
        <pc:spChg chg="mod">
          <ac:chgData name="Kyle Tidswell-Brown" userId="3518c4a0-5c99-4880-b127-cb60ccf11a39" providerId="ADAL" clId="{347051D9-97E4-4655-9CC0-174D7D77BB8A}" dt="2019-05-13T08:25:48.668" v="839" actId="1035"/>
          <ac:spMkLst>
            <pc:docMk/>
            <pc:sldMk cId="184409420" sldId="409"/>
            <ac:spMk id="25" creationId="{18B17ED8-E729-4EBA-90ED-E34136C1D452}"/>
          </ac:spMkLst>
        </pc:spChg>
        <pc:spChg chg="mod">
          <ac:chgData name="Kyle Tidswell-Brown" userId="3518c4a0-5c99-4880-b127-cb60ccf11a39" providerId="ADAL" clId="{347051D9-97E4-4655-9CC0-174D7D77BB8A}" dt="2019-05-13T08:25:48.668" v="839" actId="1035"/>
          <ac:spMkLst>
            <pc:docMk/>
            <pc:sldMk cId="184409420" sldId="409"/>
            <ac:spMk id="28" creationId="{969FDD0D-5619-430E-93FE-3918996195A0}"/>
          </ac:spMkLst>
        </pc:spChg>
        <pc:spChg chg="mod">
          <ac:chgData name="Kyle Tidswell-Brown" userId="3518c4a0-5c99-4880-b127-cb60ccf11a39" providerId="ADAL" clId="{347051D9-97E4-4655-9CC0-174D7D77BB8A}" dt="2019-05-13T08:25:48.668" v="839" actId="1035"/>
          <ac:spMkLst>
            <pc:docMk/>
            <pc:sldMk cId="184409420" sldId="409"/>
            <ac:spMk id="29" creationId="{59717D1C-3019-4E8E-A855-A95345A50986}"/>
          </ac:spMkLst>
        </pc:spChg>
        <pc:grpChg chg="del">
          <ac:chgData name="Kyle Tidswell-Brown" userId="3518c4a0-5c99-4880-b127-cb60ccf11a39" providerId="ADAL" clId="{347051D9-97E4-4655-9CC0-174D7D77BB8A}" dt="2019-05-13T08:21:17.145" v="715" actId="478"/>
          <ac:grpSpMkLst>
            <pc:docMk/>
            <pc:sldMk cId="184409420" sldId="409"/>
            <ac:grpSpMk id="2" creationId="{AC15801C-DEB7-4EBB-A406-65806B55B70D}"/>
          </ac:grpSpMkLst>
        </pc:grpChg>
        <pc:grpChg chg="add">
          <ac:chgData name="Kyle Tidswell-Brown" userId="3518c4a0-5c99-4880-b127-cb60ccf11a39" providerId="ADAL" clId="{347051D9-97E4-4655-9CC0-174D7D77BB8A}" dt="2019-05-13T08:21:17.526" v="716"/>
          <ac:grpSpMkLst>
            <pc:docMk/>
            <pc:sldMk cId="184409420" sldId="409"/>
            <ac:grpSpMk id="20" creationId="{E40524D0-A9E5-49C2-903C-0C8584E2765E}"/>
          </ac:grpSpMkLst>
        </pc:grpChg>
        <pc:graphicFrameChg chg="mod">
          <ac:chgData name="Kyle Tidswell-Brown" userId="3518c4a0-5c99-4880-b127-cb60ccf11a39" providerId="ADAL" clId="{347051D9-97E4-4655-9CC0-174D7D77BB8A}" dt="2019-05-13T08:25:48.668" v="839" actId="1035"/>
          <ac:graphicFrameMkLst>
            <pc:docMk/>
            <pc:sldMk cId="184409420" sldId="409"/>
            <ac:graphicFrameMk id="26" creationId="{A67CC1AE-4DB5-443A-90F1-945E16409C6C}"/>
          </ac:graphicFrameMkLst>
        </pc:graphicFrameChg>
        <pc:cxnChg chg="mod">
          <ac:chgData name="Kyle Tidswell-Brown" userId="3518c4a0-5c99-4880-b127-cb60ccf11a39" providerId="ADAL" clId="{347051D9-97E4-4655-9CC0-174D7D77BB8A}" dt="2019-05-13T13:30:44.938" v="952" actId="208"/>
          <ac:cxnSpMkLst>
            <pc:docMk/>
            <pc:sldMk cId="184409420" sldId="409"/>
            <ac:cxnSpMk id="14" creationId="{C80509E3-4A13-4E73-AF8A-D7AE685A3136}"/>
          </ac:cxnSpMkLst>
        </pc:cxnChg>
      </pc:sldChg>
      <pc:sldChg chg="modSp">
        <pc:chgData name="Kyle Tidswell-Brown" userId="3518c4a0-5c99-4880-b127-cb60ccf11a39" providerId="ADAL" clId="{347051D9-97E4-4655-9CC0-174D7D77BB8A}" dt="2019-05-13T13:30:56.117" v="954" actId="208"/>
        <pc:sldMkLst>
          <pc:docMk/>
          <pc:sldMk cId="1826234002" sldId="410"/>
        </pc:sldMkLst>
        <pc:spChg chg="mod">
          <ac:chgData name="Kyle Tidswell-Brown" userId="3518c4a0-5c99-4880-b127-cb60ccf11a39" providerId="ADAL" clId="{347051D9-97E4-4655-9CC0-174D7D77BB8A}" dt="2019-05-13T08:23:31.019" v="741" actId="255"/>
          <ac:spMkLst>
            <pc:docMk/>
            <pc:sldMk cId="1826234002" sldId="410"/>
            <ac:spMk id="19" creationId="{5252A847-DE45-4FA3-A1F8-EEBEB845FF8E}"/>
          </ac:spMkLst>
        </pc:spChg>
        <pc:cxnChg chg="mod">
          <ac:chgData name="Kyle Tidswell-Brown" userId="3518c4a0-5c99-4880-b127-cb60ccf11a39" providerId="ADAL" clId="{347051D9-97E4-4655-9CC0-174D7D77BB8A}" dt="2019-05-13T13:30:56.117" v="954" actId="208"/>
          <ac:cxnSpMkLst>
            <pc:docMk/>
            <pc:sldMk cId="1826234002" sldId="410"/>
            <ac:cxnSpMk id="20" creationId="{C7E30C47-C407-4566-8167-A28313EFF05D}"/>
          </ac:cxnSpMkLst>
        </pc:cxnChg>
        <pc:cxnChg chg="mod">
          <ac:chgData name="Kyle Tidswell-Brown" userId="3518c4a0-5c99-4880-b127-cb60ccf11a39" providerId="ADAL" clId="{347051D9-97E4-4655-9CC0-174D7D77BB8A}" dt="2019-05-13T13:30:56.117" v="954" actId="208"/>
          <ac:cxnSpMkLst>
            <pc:docMk/>
            <pc:sldMk cId="1826234002" sldId="410"/>
            <ac:cxnSpMk id="22" creationId="{D2C40321-6F5C-4447-BD1D-9D2DC99389DF}"/>
          </ac:cxnSpMkLst>
        </pc:cxnChg>
      </pc:sldChg>
      <pc:sldChg chg="addSp delSp modSp add">
        <pc:chgData name="Kyle Tidswell-Brown" userId="3518c4a0-5c99-4880-b127-cb60ccf11a39" providerId="ADAL" clId="{347051D9-97E4-4655-9CC0-174D7D77BB8A}" dt="2019-05-13T13:31:33.883" v="962"/>
        <pc:sldMkLst>
          <pc:docMk/>
          <pc:sldMk cId="2795632590" sldId="411"/>
        </pc:sldMkLst>
        <pc:spChg chg="mod">
          <ac:chgData name="Kyle Tidswell-Brown" userId="3518c4a0-5c99-4880-b127-cb60ccf11a39" providerId="ADAL" clId="{347051D9-97E4-4655-9CC0-174D7D77BB8A}" dt="2019-05-13T08:22:46.798" v="727" actId="403"/>
          <ac:spMkLst>
            <pc:docMk/>
            <pc:sldMk cId="2795632590" sldId="411"/>
            <ac:spMk id="19" creationId="{5252A847-DE45-4FA3-A1F8-EEBEB845FF8E}"/>
          </ac:spMkLst>
        </pc:spChg>
        <pc:cxnChg chg="del mod">
          <ac:chgData name="Kyle Tidswell-Brown" userId="3518c4a0-5c99-4880-b127-cb60ccf11a39" providerId="ADAL" clId="{347051D9-97E4-4655-9CC0-174D7D77BB8A}" dt="2019-05-13T13:31:33.463" v="961" actId="478"/>
          <ac:cxnSpMkLst>
            <pc:docMk/>
            <pc:sldMk cId="2795632590" sldId="411"/>
            <ac:cxnSpMk id="9" creationId="{C743DFC6-5B77-4625-A106-5E708CEA965C}"/>
          </ac:cxnSpMkLst>
        </pc:cxnChg>
        <pc:cxnChg chg="del mod">
          <ac:chgData name="Kyle Tidswell-Brown" userId="3518c4a0-5c99-4880-b127-cb60ccf11a39" providerId="ADAL" clId="{347051D9-97E4-4655-9CC0-174D7D77BB8A}" dt="2019-05-13T13:31:33.463" v="961" actId="478"/>
          <ac:cxnSpMkLst>
            <pc:docMk/>
            <pc:sldMk cId="2795632590" sldId="411"/>
            <ac:cxnSpMk id="11" creationId="{E7DAE2DD-8BCA-481C-9725-870BAD2B6E85}"/>
          </ac:cxnSpMkLst>
        </pc:cxnChg>
        <pc:cxnChg chg="add">
          <ac:chgData name="Kyle Tidswell-Brown" userId="3518c4a0-5c99-4880-b127-cb60ccf11a39" providerId="ADAL" clId="{347051D9-97E4-4655-9CC0-174D7D77BB8A}" dt="2019-05-13T13:31:33.883" v="962"/>
          <ac:cxnSpMkLst>
            <pc:docMk/>
            <pc:sldMk cId="2795632590" sldId="411"/>
            <ac:cxnSpMk id="20" creationId="{F8110FFB-5E97-446A-9100-0BB53B0C3D6D}"/>
          </ac:cxnSpMkLst>
        </pc:cxnChg>
        <pc:cxnChg chg="add">
          <ac:chgData name="Kyle Tidswell-Brown" userId="3518c4a0-5c99-4880-b127-cb60ccf11a39" providerId="ADAL" clId="{347051D9-97E4-4655-9CC0-174D7D77BB8A}" dt="2019-05-13T13:31:33.883" v="962"/>
          <ac:cxnSpMkLst>
            <pc:docMk/>
            <pc:sldMk cId="2795632590" sldId="411"/>
            <ac:cxnSpMk id="23" creationId="{AFDE604D-0022-4E7A-A0C3-B36B2712DBC0}"/>
          </ac:cxnSpMkLst>
        </pc:cxnChg>
      </pc:sldChg>
      <pc:sldChg chg="addSp delSp modSp add">
        <pc:chgData name="Kyle Tidswell-Brown" userId="3518c4a0-5c99-4880-b127-cb60ccf11a39" providerId="ADAL" clId="{347051D9-97E4-4655-9CC0-174D7D77BB8A}" dt="2019-05-13T13:31:52.821" v="966" actId="166"/>
        <pc:sldMkLst>
          <pc:docMk/>
          <pc:sldMk cId="2920243257" sldId="412"/>
        </pc:sldMkLst>
        <pc:spChg chg="mod">
          <ac:chgData name="Kyle Tidswell-Brown" userId="3518c4a0-5c99-4880-b127-cb60ccf11a39" providerId="ADAL" clId="{347051D9-97E4-4655-9CC0-174D7D77BB8A}" dt="2019-05-13T08:14:56.027" v="710" actId="207"/>
          <ac:spMkLst>
            <pc:docMk/>
            <pc:sldMk cId="2920243257" sldId="412"/>
            <ac:spMk id="2" creationId="{0952528C-AD69-4A85-88EA-53047F9B1042}"/>
          </ac:spMkLst>
        </pc:spChg>
        <pc:spChg chg="mod ord">
          <ac:chgData name="Kyle Tidswell-Brown" userId="3518c4a0-5c99-4880-b127-cb60ccf11a39" providerId="ADAL" clId="{347051D9-97E4-4655-9CC0-174D7D77BB8A}" dt="2019-05-13T08:14:28.454" v="705" actId="554"/>
          <ac:spMkLst>
            <pc:docMk/>
            <pc:sldMk cId="2920243257" sldId="412"/>
            <ac:spMk id="12" creationId="{BB0C71EA-91D0-46D8-8C3B-CB4BA589FD51}"/>
          </ac:spMkLst>
        </pc:spChg>
        <pc:spChg chg="mod">
          <ac:chgData name="Kyle Tidswell-Brown" userId="3518c4a0-5c99-4880-b127-cb60ccf11a39" providerId="ADAL" clId="{347051D9-97E4-4655-9CC0-174D7D77BB8A}" dt="2019-05-13T08:22:42.199" v="726" actId="403"/>
          <ac:spMkLst>
            <pc:docMk/>
            <pc:sldMk cId="2920243257" sldId="412"/>
            <ac:spMk id="19" creationId="{5252A847-DE45-4FA3-A1F8-EEBEB845FF8E}"/>
          </ac:spMkLst>
        </pc:spChg>
        <pc:spChg chg="add mod">
          <ac:chgData name="Kyle Tidswell-Brown" userId="3518c4a0-5c99-4880-b127-cb60ccf11a39" providerId="ADAL" clId="{347051D9-97E4-4655-9CC0-174D7D77BB8A}" dt="2019-05-13T08:14:38.120" v="707" actId="1076"/>
          <ac:spMkLst>
            <pc:docMk/>
            <pc:sldMk cId="2920243257" sldId="412"/>
            <ac:spMk id="21" creationId="{A362C754-FC79-4B53-BF26-309BDF0953B2}"/>
          </ac:spMkLst>
        </pc:spChg>
        <pc:spChg chg="add mod">
          <ac:chgData name="Kyle Tidswell-Brown" userId="3518c4a0-5c99-4880-b127-cb60ccf11a39" providerId="ADAL" clId="{347051D9-97E4-4655-9CC0-174D7D77BB8A}" dt="2019-05-13T13:31:43.971" v="964" actId="571"/>
          <ac:spMkLst>
            <pc:docMk/>
            <pc:sldMk cId="2920243257" sldId="412"/>
            <ac:spMk id="22" creationId="{A48C61CE-5C7B-4861-AA7D-3769497DF1E4}"/>
          </ac:spMkLst>
        </pc:spChg>
        <pc:spChg chg="add mod">
          <ac:chgData name="Kyle Tidswell-Brown" userId="3518c4a0-5c99-4880-b127-cb60ccf11a39" providerId="ADAL" clId="{347051D9-97E4-4655-9CC0-174D7D77BB8A}" dt="2019-05-13T13:31:43.971" v="964" actId="571"/>
          <ac:spMkLst>
            <pc:docMk/>
            <pc:sldMk cId="2920243257" sldId="412"/>
            <ac:spMk id="25" creationId="{58A2FF7D-759D-421E-B37C-0C6733DD896B}"/>
          </ac:spMkLst>
        </pc:spChg>
        <pc:spChg chg="mod">
          <ac:chgData name="Kyle Tidswell-Brown" userId="3518c4a0-5c99-4880-b127-cb60ccf11a39" providerId="ADAL" clId="{347051D9-97E4-4655-9CC0-174D7D77BB8A}" dt="2019-05-13T08:14:59.776" v="711" actId="207"/>
          <ac:spMkLst>
            <pc:docMk/>
            <pc:sldMk cId="2920243257" sldId="412"/>
            <ac:spMk id="27" creationId="{5FEC5CDF-36AD-45ED-9FA5-66EFD526AC2D}"/>
          </ac:spMkLst>
        </pc:spChg>
        <pc:spChg chg="del mod ord">
          <ac:chgData name="Kyle Tidswell-Brown" userId="3518c4a0-5c99-4880-b127-cb60ccf11a39" providerId="ADAL" clId="{347051D9-97E4-4655-9CC0-174D7D77BB8A}" dt="2019-05-13T08:14:14.544" v="701" actId="478"/>
          <ac:spMkLst>
            <pc:docMk/>
            <pc:sldMk cId="2920243257" sldId="412"/>
            <ac:spMk id="28" creationId="{3B3A4F19-ECA1-4413-BD7D-E97C39CF8636}"/>
          </ac:spMkLst>
        </pc:spChg>
        <pc:graphicFrameChg chg="add mod modGraphic">
          <ac:chgData name="Kyle Tidswell-Brown" userId="3518c4a0-5c99-4880-b127-cb60ccf11a39" providerId="ADAL" clId="{347051D9-97E4-4655-9CC0-174D7D77BB8A}" dt="2019-05-13T08:12:26.278" v="621"/>
          <ac:graphicFrameMkLst>
            <pc:docMk/>
            <pc:sldMk cId="2920243257" sldId="412"/>
            <ac:graphicFrameMk id="15" creationId="{445A82A9-841E-4266-BD23-2FE05E372F0D}"/>
          </ac:graphicFrameMkLst>
        </pc:graphicFrameChg>
        <pc:graphicFrameChg chg="add mod">
          <ac:chgData name="Kyle Tidswell-Brown" userId="3518c4a0-5c99-4880-b127-cb60ccf11a39" providerId="ADAL" clId="{347051D9-97E4-4655-9CC0-174D7D77BB8A}" dt="2019-05-13T13:31:43.971" v="964" actId="571"/>
          <ac:graphicFrameMkLst>
            <pc:docMk/>
            <pc:sldMk cId="2920243257" sldId="412"/>
            <ac:graphicFrameMk id="24" creationId="{0228AA30-5A0F-4819-9FC7-680FF1CF55B1}"/>
          </ac:graphicFrameMkLst>
        </pc:graphicFrameChg>
        <pc:cxnChg chg="mod ord">
          <ac:chgData name="Kyle Tidswell-Brown" userId="3518c4a0-5c99-4880-b127-cb60ccf11a39" providerId="ADAL" clId="{347051D9-97E4-4655-9CC0-174D7D77BB8A}" dt="2019-05-13T13:31:52.821" v="966" actId="166"/>
          <ac:cxnSpMkLst>
            <pc:docMk/>
            <pc:sldMk cId="2920243257" sldId="412"/>
            <ac:cxnSpMk id="4" creationId="{5E530E7A-14F8-4EEC-8808-443FAC8D04DD}"/>
          </ac:cxnSpMkLst>
        </pc:cxnChg>
        <pc:cxnChg chg="add mod">
          <ac:chgData name="Kyle Tidswell-Brown" userId="3518c4a0-5c99-4880-b127-cb60ccf11a39" providerId="ADAL" clId="{347051D9-97E4-4655-9CC0-174D7D77BB8A}" dt="2019-05-13T13:31:43.971" v="964" actId="571"/>
          <ac:cxnSpMkLst>
            <pc:docMk/>
            <pc:sldMk cId="2920243257" sldId="412"/>
            <ac:cxnSpMk id="23" creationId="{CB3B64D6-57D2-4176-8A52-56621A1117A6}"/>
          </ac:cxnSpMkLst>
        </pc:cxnChg>
      </pc:sldChg>
      <pc:sldChg chg="modSp add">
        <pc:chgData name="Kyle Tidswell-Brown" userId="3518c4a0-5c99-4880-b127-cb60ccf11a39" providerId="ADAL" clId="{347051D9-97E4-4655-9CC0-174D7D77BB8A}" dt="2019-05-13T13:30:34.072" v="950" actId="208"/>
        <pc:sldMkLst>
          <pc:docMk/>
          <pc:sldMk cId="1292761208" sldId="413"/>
        </pc:sldMkLst>
        <pc:graphicFrameChg chg="mod modGraphic">
          <ac:chgData name="Kyle Tidswell-Brown" userId="3518c4a0-5c99-4880-b127-cb60ccf11a39" providerId="ADAL" clId="{347051D9-97E4-4655-9CC0-174D7D77BB8A}" dt="2019-05-13T13:30:04.379" v="948"/>
          <ac:graphicFrameMkLst>
            <pc:docMk/>
            <pc:sldMk cId="1292761208" sldId="413"/>
            <ac:graphicFrameMk id="26" creationId="{A67CC1AE-4DB5-443A-90F1-945E16409C6C}"/>
          </ac:graphicFrameMkLst>
        </pc:graphicFrameChg>
        <pc:cxnChg chg="mod">
          <ac:chgData name="Kyle Tidswell-Brown" userId="3518c4a0-5c99-4880-b127-cb60ccf11a39" providerId="ADAL" clId="{347051D9-97E4-4655-9CC0-174D7D77BB8A}" dt="2019-05-13T13:30:34.072" v="950" actId="208"/>
          <ac:cxnSpMkLst>
            <pc:docMk/>
            <pc:sldMk cId="1292761208" sldId="413"/>
            <ac:cxnSpMk id="27" creationId="{4DD2F515-AF24-402D-849B-1469ED01E13B}"/>
          </ac:cxnSpMkLst>
        </pc:cxnChg>
      </pc:sldChg>
    </pc:docChg>
  </pc:docChgLst>
  <pc:docChgLst>
    <pc:chgData name="Liz Axup" userId="f0cf2359-c867-42e7-8ac2-6b3e19dcb7ab" providerId="ADAL" clId="{797BA366-4909-4B9F-AF9F-6AF1FE134300}"/>
  </pc:docChgLst>
  <pc:docChgLst>
    <pc:chgData name="Siobhán Dolan" userId="5fb224f7-af86-4327-acb4-fa0c8c23e721" providerId="ADAL" clId="{BAABACE1-8587-4F34-B25C-EDF9747862DC}"/>
    <pc:docChg chg="undo custSel addSld delSld modSld sldOrd">
      <pc:chgData name="Siobhán Dolan" userId="5fb224f7-af86-4327-acb4-fa0c8c23e721" providerId="ADAL" clId="{BAABACE1-8587-4F34-B25C-EDF9747862DC}" dt="2019-05-07T21:03:19.251" v="1711" actId="478"/>
      <pc:docMkLst>
        <pc:docMk/>
      </pc:docMkLst>
      <pc:sldChg chg="modSp">
        <pc:chgData name="Siobhán Dolan" userId="5fb224f7-af86-4327-acb4-fa0c8c23e721" providerId="ADAL" clId="{BAABACE1-8587-4F34-B25C-EDF9747862DC}" dt="2019-04-28T14:18:25.852" v="2" actId="404"/>
        <pc:sldMkLst>
          <pc:docMk/>
          <pc:sldMk cId="2637481266" sldId="256"/>
        </pc:sldMkLst>
        <pc:spChg chg="mod">
          <ac:chgData name="Siobhán Dolan" userId="5fb224f7-af86-4327-acb4-fa0c8c23e721" providerId="ADAL" clId="{BAABACE1-8587-4F34-B25C-EDF9747862DC}" dt="2019-04-28T14:18:25.852" v="2" actId="404"/>
          <ac:spMkLst>
            <pc:docMk/>
            <pc:sldMk cId="2637481266" sldId="256"/>
            <ac:spMk id="19" creationId="{5252A847-DE45-4FA3-A1F8-EEBEB845FF8E}"/>
          </ac:spMkLst>
        </pc:spChg>
      </pc:sldChg>
      <pc:sldChg chg="modSp">
        <pc:chgData name="Siobhán Dolan" userId="5fb224f7-af86-4327-acb4-fa0c8c23e721" providerId="ADAL" clId="{BAABACE1-8587-4F34-B25C-EDF9747862DC}" dt="2019-04-28T14:18:48.495" v="7" actId="113"/>
        <pc:sldMkLst>
          <pc:docMk/>
          <pc:sldMk cId="3855900595" sldId="301"/>
        </pc:sldMkLst>
        <pc:spChg chg="mod">
          <ac:chgData name="Siobhán Dolan" userId="5fb224f7-af86-4327-acb4-fa0c8c23e721" providerId="ADAL" clId="{BAABACE1-8587-4F34-B25C-EDF9747862DC}" dt="2019-04-28T14:18:48.495" v="7" actId="113"/>
          <ac:spMkLst>
            <pc:docMk/>
            <pc:sldMk cId="3855900595" sldId="301"/>
            <ac:spMk id="19" creationId="{5252A847-DE45-4FA3-A1F8-EEBEB845FF8E}"/>
          </ac:spMkLst>
        </pc:spChg>
      </pc:sldChg>
      <pc:sldChg chg="addSp delSp modSp add ord">
        <pc:chgData name="Siobhán Dolan" userId="5fb224f7-af86-4327-acb4-fa0c8c23e721" providerId="ADAL" clId="{BAABACE1-8587-4F34-B25C-EDF9747862DC}" dt="2019-05-07T20:19:50.239" v="849" actId="478"/>
        <pc:sldMkLst>
          <pc:docMk/>
          <pc:sldMk cId="3353993213" sldId="395"/>
        </pc:sldMkLst>
        <pc:spChg chg="add mod">
          <ac:chgData name="Siobhán Dolan" userId="5fb224f7-af86-4327-acb4-fa0c8c23e721" providerId="ADAL" clId="{BAABACE1-8587-4F34-B25C-EDF9747862DC}" dt="2019-05-06T21:28:40.279" v="347" actId="1076"/>
          <ac:spMkLst>
            <pc:docMk/>
            <pc:sldMk cId="3353993213" sldId="395"/>
            <ac:spMk id="5" creationId="{90534FE9-2116-49E2-87C6-58A94D697397}"/>
          </ac:spMkLst>
        </pc:spChg>
        <pc:spChg chg="add del mod">
          <ac:chgData name="Siobhán Dolan" userId="5fb224f7-af86-4327-acb4-fa0c8c23e721" providerId="ADAL" clId="{BAABACE1-8587-4F34-B25C-EDF9747862DC}" dt="2019-05-07T20:19:50.239" v="849" actId="478"/>
          <ac:spMkLst>
            <pc:docMk/>
            <pc:sldMk cId="3353993213" sldId="395"/>
            <ac:spMk id="12" creationId="{CC5C4047-F910-4FE3-BB41-FF202387706B}"/>
          </ac:spMkLst>
        </pc:spChg>
        <pc:spChg chg="add del mod">
          <ac:chgData name="Siobhán Dolan" userId="5fb224f7-af86-4327-acb4-fa0c8c23e721" providerId="ADAL" clId="{BAABACE1-8587-4F34-B25C-EDF9747862DC}" dt="2019-05-07T20:19:50.239" v="849" actId="478"/>
          <ac:spMkLst>
            <pc:docMk/>
            <pc:sldMk cId="3353993213" sldId="395"/>
            <ac:spMk id="13" creationId="{53A718CC-233C-470F-BDD3-8F160E645853}"/>
          </ac:spMkLst>
        </pc:spChg>
        <pc:spChg chg="add del mod">
          <ac:chgData name="Siobhán Dolan" userId="5fb224f7-af86-4327-acb4-fa0c8c23e721" providerId="ADAL" clId="{BAABACE1-8587-4F34-B25C-EDF9747862DC}" dt="2019-05-07T20:19:50.239" v="849" actId="478"/>
          <ac:spMkLst>
            <pc:docMk/>
            <pc:sldMk cId="3353993213" sldId="395"/>
            <ac:spMk id="14" creationId="{9E527E06-6913-4BDD-B1F6-EDA01FAC109C}"/>
          </ac:spMkLst>
        </pc:spChg>
        <pc:spChg chg="add mod">
          <ac:chgData name="Siobhán Dolan" userId="5fb224f7-af86-4327-acb4-fa0c8c23e721" providerId="ADAL" clId="{BAABACE1-8587-4F34-B25C-EDF9747862DC}" dt="2019-05-06T21:26:33.391" v="257" actId="1035"/>
          <ac:spMkLst>
            <pc:docMk/>
            <pc:sldMk cId="3353993213" sldId="395"/>
            <ac:spMk id="15" creationId="{DC1581AA-6A15-48D7-BB21-BD5B52A4B02F}"/>
          </ac:spMkLst>
        </pc:spChg>
        <pc:spChg chg="mod">
          <ac:chgData name="Siobhán Dolan" userId="5fb224f7-af86-4327-acb4-fa0c8c23e721" providerId="ADAL" clId="{BAABACE1-8587-4F34-B25C-EDF9747862DC}" dt="2019-05-06T21:17:51.991" v="64"/>
          <ac:spMkLst>
            <pc:docMk/>
            <pc:sldMk cId="3353993213" sldId="395"/>
            <ac:spMk id="19" creationId="{5252A847-DE45-4FA3-A1F8-EEBEB845FF8E}"/>
          </ac:spMkLst>
        </pc:spChg>
        <pc:spChg chg="add del mod">
          <ac:chgData name="Siobhán Dolan" userId="5fb224f7-af86-4327-acb4-fa0c8c23e721" providerId="ADAL" clId="{BAABACE1-8587-4F34-B25C-EDF9747862DC}" dt="2019-05-06T21:20:56.998" v="123" actId="478"/>
          <ac:spMkLst>
            <pc:docMk/>
            <pc:sldMk cId="3353993213" sldId="395"/>
            <ac:spMk id="20" creationId="{04D25A56-32FB-4B10-B74E-E51AEF3A6B20}"/>
          </ac:spMkLst>
        </pc:spChg>
        <pc:spChg chg="add mod">
          <ac:chgData name="Siobhán Dolan" userId="5fb224f7-af86-4327-acb4-fa0c8c23e721" providerId="ADAL" clId="{BAABACE1-8587-4F34-B25C-EDF9747862DC}" dt="2019-05-06T21:26:33.391" v="257" actId="1035"/>
          <ac:spMkLst>
            <pc:docMk/>
            <pc:sldMk cId="3353993213" sldId="395"/>
            <ac:spMk id="21" creationId="{768CE78D-60CF-4534-80FE-29070A8A5DBA}"/>
          </ac:spMkLst>
        </pc:spChg>
        <pc:spChg chg="add mod">
          <ac:chgData name="Siobhán Dolan" userId="5fb224f7-af86-4327-acb4-fa0c8c23e721" providerId="ADAL" clId="{BAABACE1-8587-4F34-B25C-EDF9747862DC}" dt="2019-05-06T21:26:33.391" v="257" actId="1035"/>
          <ac:spMkLst>
            <pc:docMk/>
            <pc:sldMk cId="3353993213" sldId="395"/>
            <ac:spMk id="22" creationId="{3CF91A5F-4179-4B10-A621-A8D95303C81A}"/>
          </ac:spMkLst>
        </pc:spChg>
        <pc:spChg chg="add del">
          <ac:chgData name="Siobhán Dolan" userId="5fb224f7-af86-4327-acb4-fa0c8c23e721" providerId="ADAL" clId="{BAABACE1-8587-4F34-B25C-EDF9747862DC}" dt="2019-05-06T21:22:34.109" v="195" actId="478"/>
          <ac:spMkLst>
            <pc:docMk/>
            <pc:sldMk cId="3353993213" sldId="395"/>
            <ac:spMk id="23" creationId="{619DA8CE-CF52-4B2D-8D8A-999958C5D941}"/>
          </ac:spMkLst>
        </pc:spChg>
        <pc:spChg chg="add mod">
          <ac:chgData name="Siobhán Dolan" userId="5fb224f7-af86-4327-acb4-fa0c8c23e721" providerId="ADAL" clId="{BAABACE1-8587-4F34-B25C-EDF9747862DC}" dt="2019-05-06T21:26:33.391" v="257" actId="1035"/>
          <ac:spMkLst>
            <pc:docMk/>
            <pc:sldMk cId="3353993213" sldId="395"/>
            <ac:spMk id="24" creationId="{13885C70-CB6B-404F-B981-B84827DDCF59}"/>
          </ac:spMkLst>
        </pc:spChg>
        <pc:spChg chg="add mod">
          <ac:chgData name="Siobhán Dolan" userId="5fb224f7-af86-4327-acb4-fa0c8c23e721" providerId="ADAL" clId="{BAABACE1-8587-4F34-B25C-EDF9747862DC}" dt="2019-05-06T21:26:33.391" v="257" actId="1035"/>
          <ac:spMkLst>
            <pc:docMk/>
            <pc:sldMk cId="3353993213" sldId="395"/>
            <ac:spMk id="25" creationId="{A0E1FCED-26B8-4950-9119-D3C2157F32D3}"/>
          </ac:spMkLst>
        </pc:spChg>
        <pc:spChg chg="add mod">
          <ac:chgData name="Siobhán Dolan" userId="5fb224f7-af86-4327-acb4-fa0c8c23e721" providerId="ADAL" clId="{BAABACE1-8587-4F34-B25C-EDF9747862DC}" dt="2019-05-06T21:26:33.391" v="257" actId="1035"/>
          <ac:spMkLst>
            <pc:docMk/>
            <pc:sldMk cId="3353993213" sldId="395"/>
            <ac:spMk id="26" creationId="{449F88A8-B3B3-42CD-8055-788E95385D2F}"/>
          </ac:spMkLst>
        </pc:spChg>
        <pc:spChg chg="add mod">
          <ac:chgData name="Siobhán Dolan" userId="5fb224f7-af86-4327-acb4-fa0c8c23e721" providerId="ADAL" clId="{BAABACE1-8587-4F34-B25C-EDF9747862DC}" dt="2019-05-06T21:28:46.485" v="348" actId="1076"/>
          <ac:spMkLst>
            <pc:docMk/>
            <pc:sldMk cId="3353993213" sldId="395"/>
            <ac:spMk id="27" creationId="{DF143713-8DBF-4A71-82B7-4FDF49D91070}"/>
          </ac:spMkLst>
        </pc:spChg>
        <pc:graphicFrameChg chg="add mod">
          <ac:chgData name="Siobhán Dolan" userId="5fb224f7-af86-4327-acb4-fa0c8c23e721" providerId="ADAL" clId="{BAABACE1-8587-4F34-B25C-EDF9747862DC}" dt="2019-05-06T21:26:33.391" v="257" actId="1035"/>
          <ac:graphicFrameMkLst>
            <pc:docMk/>
            <pc:sldMk cId="3353993213" sldId="395"/>
            <ac:graphicFrameMk id="7" creationId="{8FA8BEE9-83BF-4AFA-A7BE-A7D00F1DB166}"/>
          </ac:graphicFrameMkLst>
        </pc:graphicFrameChg>
        <pc:graphicFrameChg chg="add mod modGraphic">
          <ac:chgData name="Siobhán Dolan" userId="5fb224f7-af86-4327-acb4-fa0c8c23e721" providerId="ADAL" clId="{BAABACE1-8587-4F34-B25C-EDF9747862DC}" dt="2019-05-06T21:26:33.391" v="257" actId="1035"/>
          <ac:graphicFrameMkLst>
            <pc:docMk/>
            <pc:sldMk cId="3353993213" sldId="395"/>
            <ac:graphicFrameMk id="10" creationId="{40B7C324-2297-4F13-BBF9-8C51EF0B5CEE}"/>
          </ac:graphicFrameMkLst>
        </pc:graphicFrameChg>
        <pc:cxnChg chg="add mod">
          <ac:chgData name="Siobhán Dolan" userId="5fb224f7-af86-4327-acb4-fa0c8c23e721" providerId="ADAL" clId="{BAABACE1-8587-4F34-B25C-EDF9747862DC}" dt="2019-05-06T21:26:33.391" v="257" actId="1035"/>
          <ac:cxnSpMkLst>
            <pc:docMk/>
            <pc:sldMk cId="3353993213" sldId="395"/>
            <ac:cxnSpMk id="9" creationId="{C743DFC6-5B77-4625-A106-5E708CEA965C}"/>
          </ac:cxnSpMkLst>
        </pc:cxnChg>
        <pc:cxnChg chg="add mod">
          <ac:chgData name="Siobhán Dolan" userId="5fb224f7-af86-4327-acb4-fa0c8c23e721" providerId="ADAL" clId="{BAABACE1-8587-4F34-B25C-EDF9747862DC}" dt="2019-05-06T21:26:33.391" v="257" actId="1035"/>
          <ac:cxnSpMkLst>
            <pc:docMk/>
            <pc:sldMk cId="3353993213" sldId="395"/>
            <ac:cxnSpMk id="11" creationId="{E7DAE2DD-8BCA-481C-9725-870BAD2B6E85}"/>
          </ac:cxnSpMkLst>
        </pc:cxnChg>
      </pc:sldChg>
      <pc:sldChg chg="delSp add ord">
        <pc:chgData name="Siobhán Dolan" userId="5fb224f7-af86-4327-acb4-fa0c8c23e721" providerId="ADAL" clId="{BAABACE1-8587-4F34-B25C-EDF9747862DC}" dt="2019-05-07T21:03:19.251" v="1711" actId="478"/>
        <pc:sldMkLst>
          <pc:docMk/>
          <pc:sldMk cId="1387009302" sldId="396"/>
        </pc:sldMkLst>
        <pc:spChg chg="del">
          <ac:chgData name="Siobhán Dolan" userId="5fb224f7-af86-4327-acb4-fa0c8c23e721" providerId="ADAL" clId="{BAABACE1-8587-4F34-B25C-EDF9747862DC}" dt="2019-05-07T21:03:19.251" v="1711" actId="478"/>
          <ac:spMkLst>
            <pc:docMk/>
            <pc:sldMk cId="1387009302" sldId="396"/>
            <ac:spMk id="12" creationId="{CC5C4047-F910-4FE3-BB41-FF202387706B}"/>
          </ac:spMkLst>
        </pc:spChg>
        <pc:spChg chg="del">
          <ac:chgData name="Siobhán Dolan" userId="5fb224f7-af86-4327-acb4-fa0c8c23e721" providerId="ADAL" clId="{BAABACE1-8587-4F34-B25C-EDF9747862DC}" dt="2019-05-07T21:03:19.251" v="1711" actId="478"/>
          <ac:spMkLst>
            <pc:docMk/>
            <pc:sldMk cId="1387009302" sldId="396"/>
            <ac:spMk id="13" creationId="{53A718CC-233C-470F-BDD3-8F160E645853}"/>
          </ac:spMkLst>
        </pc:spChg>
        <pc:spChg chg="del">
          <ac:chgData name="Siobhán Dolan" userId="5fb224f7-af86-4327-acb4-fa0c8c23e721" providerId="ADAL" clId="{BAABACE1-8587-4F34-B25C-EDF9747862DC}" dt="2019-05-07T21:03:19.251" v="1711" actId="478"/>
          <ac:spMkLst>
            <pc:docMk/>
            <pc:sldMk cId="1387009302" sldId="396"/>
            <ac:spMk id="14" creationId="{9E527E06-6913-4BDD-B1F6-EDA01FAC109C}"/>
          </ac:spMkLst>
        </pc:spChg>
      </pc:sldChg>
      <pc:sldChg chg="addSp delSp modSp add">
        <pc:chgData name="Siobhán Dolan" userId="5fb224f7-af86-4327-acb4-fa0c8c23e721" providerId="ADAL" clId="{BAABACE1-8587-4F34-B25C-EDF9747862DC}" dt="2019-05-07T20:19:46.432" v="848" actId="478"/>
        <pc:sldMkLst>
          <pc:docMk/>
          <pc:sldMk cId="1159106774" sldId="397"/>
        </pc:sldMkLst>
        <pc:spChg chg="del">
          <ac:chgData name="Siobhán Dolan" userId="5fb224f7-af86-4327-acb4-fa0c8c23e721" providerId="ADAL" clId="{BAABACE1-8587-4F34-B25C-EDF9747862DC}" dt="2019-05-06T21:29:18.867" v="355" actId="478"/>
          <ac:spMkLst>
            <pc:docMk/>
            <pc:sldMk cId="1159106774" sldId="397"/>
            <ac:spMk id="5" creationId="{90534FE9-2116-49E2-87C6-58A94D697397}"/>
          </ac:spMkLst>
        </pc:spChg>
        <pc:spChg chg="del">
          <ac:chgData name="Siobhán Dolan" userId="5fb224f7-af86-4327-acb4-fa0c8c23e721" providerId="ADAL" clId="{BAABACE1-8587-4F34-B25C-EDF9747862DC}" dt="2019-05-07T20:19:46.432" v="848" actId="478"/>
          <ac:spMkLst>
            <pc:docMk/>
            <pc:sldMk cId="1159106774" sldId="397"/>
            <ac:spMk id="12" creationId="{CC5C4047-F910-4FE3-BB41-FF202387706B}"/>
          </ac:spMkLst>
        </pc:spChg>
        <pc:spChg chg="del">
          <ac:chgData name="Siobhán Dolan" userId="5fb224f7-af86-4327-acb4-fa0c8c23e721" providerId="ADAL" clId="{BAABACE1-8587-4F34-B25C-EDF9747862DC}" dt="2019-05-07T20:19:46.432" v="848" actId="478"/>
          <ac:spMkLst>
            <pc:docMk/>
            <pc:sldMk cId="1159106774" sldId="397"/>
            <ac:spMk id="13" creationId="{53A718CC-233C-470F-BDD3-8F160E645853}"/>
          </ac:spMkLst>
        </pc:spChg>
        <pc:spChg chg="del">
          <ac:chgData name="Siobhán Dolan" userId="5fb224f7-af86-4327-acb4-fa0c8c23e721" providerId="ADAL" clId="{BAABACE1-8587-4F34-B25C-EDF9747862DC}" dt="2019-05-07T20:19:46.432" v="848" actId="478"/>
          <ac:spMkLst>
            <pc:docMk/>
            <pc:sldMk cId="1159106774" sldId="397"/>
            <ac:spMk id="14" creationId="{9E527E06-6913-4BDD-B1F6-EDA01FAC109C}"/>
          </ac:spMkLst>
        </pc:spChg>
        <pc:spChg chg="del mod">
          <ac:chgData name="Siobhán Dolan" userId="5fb224f7-af86-4327-acb4-fa0c8c23e721" providerId="ADAL" clId="{BAABACE1-8587-4F34-B25C-EDF9747862DC}" dt="2019-05-07T20:19:46.432" v="848" actId="478"/>
          <ac:spMkLst>
            <pc:docMk/>
            <pc:sldMk cId="1159106774" sldId="397"/>
            <ac:spMk id="15" creationId="{DC1581AA-6A15-48D7-BB21-BD5B52A4B02F}"/>
          </ac:spMkLst>
        </pc:spChg>
        <pc:spChg chg="mod">
          <ac:chgData name="Siobhán Dolan" userId="5fb224f7-af86-4327-acb4-fa0c8c23e721" providerId="ADAL" clId="{BAABACE1-8587-4F34-B25C-EDF9747862DC}" dt="2019-05-06T21:30:58.256" v="402" actId="20577"/>
          <ac:spMkLst>
            <pc:docMk/>
            <pc:sldMk cId="1159106774" sldId="397"/>
            <ac:spMk id="19" creationId="{5252A847-DE45-4FA3-A1F8-EEBEB845FF8E}"/>
          </ac:spMkLst>
        </pc:spChg>
        <pc:spChg chg="del">
          <ac:chgData name="Siobhán Dolan" userId="5fb224f7-af86-4327-acb4-fa0c8c23e721" providerId="ADAL" clId="{BAABACE1-8587-4F34-B25C-EDF9747862DC}" dt="2019-05-06T21:32:18.444" v="418" actId="478"/>
          <ac:spMkLst>
            <pc:docMk/>
            <pc:sldMk cId="1159106774" sldId="397"/>
            <ac:spMk id="21" creationId="{768CE78D-60CF-4534-80FE-29070A8A5DBA}"/>
          </ac:spMkLst>
        </pc:spChg>
        <pc:spChg chg="del">
          <ac:chgData name="Siobhán Dolan" userId="5fb224f7-af86-4327-acb4-fa0c8c23e721" providerId="ADAL" clId="{BAABACE1-8587-4F34-B25C-EDF9747862DC}" dt="2019-05-06T21:31:11.402" v="404" actId="478"/>
          <ac:spMkLst>
            <pc:docMk/>
            <pc:sldMk cId="1159106774" sldId="397"/>
            <ac:spMk id="22" creationId="{3CF91A5F-4179-4B10-A621-A8D95303C81A}"/>
          </ac:spMkLst>
        </pc:spChg>
        <pc:spChg chg="add mod">
          <ac:chgData name="Siobhán Dolan" userId="5fb224f7-af86-4327-acb4-fa0c8c23e721" providerId="ADAL" clId="{BAABACE1-8587-4F34-B25C-EDF9747862DC}" dt="2019-05-06T21:35:09.842" v="470" actId="1076"/>
          <ac:spMkLst>
            <pc:docMk/>
            <pc:sldMk cId="1159106774" sldId="397"/>
            <ac:spMk id="23" creationId="{EF965F69-0BD3-4D91-9C37-8B2D943CED62}"/>
          </ac:spMkLst>
        </pc:spChg>
        <pc:spChg chg="mod">
          <ac:chgData name="Siobhán Dolan" userId="5fb224f7-af86-4327-acb4-fa0c8c23e721" providerId="ADAL" clId="{BAABACE1-8587-4F34-B25C-EDF9747862DC}" dt="2019-05-06T21:33:07.799" v="436" actId="1076"/>
          <ac:spMkLst>
            <pc:docMk/>
            <pc:sldMk cId="1159106774" sldId="397"/>
            <ac:spMk id="24" creationId="{13885C70-CB6B-404F-B981-B84827DDCF59}"/>
          </ac:spMkLst>
        </pc:spChg>
        <pc:spChg chg="mod">
          <ac:chgData name="Siobhán Dolan" userId="5fb224f7-af86-4327-acb4-fa0c8c23e721" providerId="ADAL" clId="{BAABACE1-8587-4F34-B25C-EDF9747862DC}" dt="2019-05-06T21:35:30.333" v="478" actId="1036"/>
          <ac:spMkLst>
            <pc:docMk/>
            <pc:sldMk cId="1159106774" sldId="397"/>
            <ac:spMk id="25" creationId="{A0E1FCED-26B8-4950-9119-D3C2157F32D3}"/>
          </ac:spMkLst>
        </pc:spChg>
        <pc:spChg chg="del mod">
          <ac:chgData name="Siobhán Dolan" userId="5fb224f7-af86-4327-acb4-fa0c8c23e721" providerId="ADAL" clId="{BAABACE1-8587-4F34-B25C-EDF9747862DC}" dt="2019-05-07T20:19:46.432" v="848" actId="478"/>
          <ac:spMkLst>
            <pc:docMk/>
            <pc:sldMk cId="1159106774" sldId="397"/>
            <ac:spMk id="26" creationId="{449F88A8-B3B3-42CD-8055-788E95385D2F}"/>
          </ac:spMkLst>
        </pc:spChg>
        <pc:spChg chg="del">
          <ac:chgData name="Siobhán Dolan" userId="5fb224f7-af86-4327-acb4-fa0c8c23e721" providerId="ADAL" clId="{BAABACE1-8587-4F34-B25C-EDF9747862DC}" dt="2019-05-06T21:29:18.867" v="355" actId="478"/>
          <ac:spMkLst>
            <pc:docMk/>
            <pc:sldMk cId="1159106774" sldId="397"/>
            <ac:spMk id="27" creationId="{DF143713-8DBF-4A71-82B7-4FDF49D91070}"/>
          </ac:spMkLst>
        </pc:spChg>
        <pc:spChg chg="add mod">
          <ac:chgData name="Siobhán Dolan" userId="5fb224f7-af86-4327-acb4-fa0c8c23e721" providerId="ADAL" clId="{BAABACE1-8587-4F34-B25C-EDF9747862DC}" dt="2019-05-06T21:35:13.692" v="471" actId="1076"/>
          <ac:spMkLst>
            <pc:docMk/>
            <pc:sldMk cId="1159106774" sldId="397"/>
            <ac:spMk id="28" creationId="{F6179ED6-1024-47FC-B5AE-B9C0B4C7B73D}"/>
          </ac:spMkLst>
        </pc:spChg>
        <pc:graphicFrameChg chg="mod modGraphic">
          <ac:chgData name="Siobhán Dolan" userId="5fb224f7-af86-4327-acb4-fa0c8c23e721" providerId="ADAL" clId="{BAABACE1-8587-4F34-B25C-EDF9747862DC}" dt="2019-05-06T21:32:24.244" v="419" actId="1076"/>
          <ac:graphicFrameMkLst>
            <pc:docMk/>
            <pc:sldMk cId="1159106774" sldId="397"/>
            <ac:graphicFrameMk id="7" creationId="{8FA8BEE9-83BF-4AFA-A7BE-A7D00F1DB166}"/>
          </ac:graphicFrameMkLst>
        </pc:graphicFrameChg>
        <pc:graphicFrameChg chg="del">
          <ac:chgData name="Siobhán Dolan" userId="5fb224f7-af86-4327-acb4-fa0c8c23e721" providerId="ADAL" clId="{BAABACE1-8587-4F34-B25C-EDF9747862DC}" dt="2019-05-06T21:31:11.402" v="404" actId="478"/>
          <ac:graphicFrameMkLst>
            <pc:docMk/>
            <pc:sldMk cId="1159106774" sldId="397"/>
            <ac:graphicFrameMk id="10" creationId="{40B7C324-2297-4F13-BBF9-8C51EF0B5CEE}"/>
          </ac:graphicFrameMkLst>
        </pc:graphicFrameChg>
        <pc:cxnChg chg="mod">
          <ac:chgData name="Siobhán Dolan" userId="5fb224f7-af86-4327-acb4-fa0c8c23e721" providerId="ADAL" clId="{BAABACE1-8587-4F34-B25C-EDF9747862DC}" dt="2019-05-06T21:32:24.244" v="419" actId="1076"/>
          <ac:cxnSpMkLst>
            <pc:docMk/>
            <pc:sldMk cId="1159106774" sldId="397"/>
            <ac:cxnSpMk id="9" creationId="{C743DFC6-5B77-4625-A106-5E708CEA965C}"/>
          </ac:cxnSpMkLst>
        </pc:cxnChg>
        <pc:cxnChg chg="del mod">
          <ac:chgData name="Siobhán Dolan" userId="5fb224f7-af86-4327-acb4-fa0c8c23e721" providerId="ADAL" clId="{BAABACE1-8587-4F34-B25C-EDF9747862DC}" dt="2019-05-06T21:31:13.344" v="405" actId="478"/>
          <ac:cxnSpMkLst>
            <pc:docMk/>
            <pc:sldMk cId="1159106774" sldId="397"/>
            <ac:cxnSpMk id="11" creationId="{E7DAE2DD-8BCA-481C-9725-870BAD2B6E85}"/>
          </ac:cxnSpMkLst>
        </pc:cxnChg>
      </pc:sldChg>
      <pc:sldChg chg="addSp delSp modSp add">
        <pc:chgData name="Siobhán Dolan" userId="5fb224f7-af86-4327-acb4-fa0c8c23e721" providerId="ADAL" clId="{BAABACE1-8587-4F34-B25C-EDF9747862DC}" dt="2019-05-06T21:38:52.599" v="518" actId="478"/>
        <pc:sldMkLst>
          <pc:docMk/>
          <pc:sldMk cId="4276012410" sldId="398"/>
        </pc:sldMkLst>
        <pc:spChg chg="del">
          <ac:chgData name="Siobhán Dolan" userId="5fb224f7-af86-4327-acb4-fa0c8c23e721" providerId="ADAL" clId="{BAABACE1-8587-4F34-B25C-EDF9747862DC}" dt="2019-05-06T21:38:52.599" v="518" actId="478"/>
          <ac:spMkLst>
            <pc:docMk/>
            <pc:sldMk cId="4276012410" sldId="398"/>
            <ac:spMk id="12" creationId="{CC5C4047-F910-4FE3-BB41-FF202387706B}"/>
          </ac:spMkLst>
        </pc:spChg>
        <pc:spChg chg="del">
          <ac:chgData name="Siobhán Dolan" userId="5fb224f7-af86-4327-acb4-fa0c8c23e721" providerId="ADAL" clId="{BAABACE1-8587-4F34-B25C-EDF9747862DC}" dt="2019-05-06T21:38:52.599" v="518" actId="478"/>
          <ac:spMkLst>
            <pc:docMk/>
            <pc:sldMk cId="4276012410" sldId="398"/>
            <ac:spMk id="13" creationId="{53A718CC-233C-470F-BDD3-8F160E645853}"/>
          </ac:spMkLst>
        </pc:spChg>
        <pc:spChg chg="del">
          <ac:chgData name="Siobhán Dolan" userId="5fb224f7-af86-4327-acb4-fa0c8c23e721" providerId="ADAL" clId="{BAABACE1-8587-4F34-B25C-EDF9747862DC}" dt="2019-05-06T21:38:52.599" v="518" actId="478"/>
          <ac:spMkLst>
            <pc:docMk/>
            <pc:sldMk cId="4276012410" sldId="398"/>
            <ac:spMk id="14" creationId="{9E527E06-6913-4BDD-B1F6-EDA01FAC109C}"/>
          </ac:spMkLst>
        </pc:spChg>
        <pc:spChg chg="del">
          <ac:chgData name="Siobhán Dolan" userId="5fb224f7-af86-4327-acb4-fa0c8c23e721" providerId="ADAL" clId="{BAABACE1-8587-4F34-B25C-EDF9747862DC}" dt="2019-05-06T21:38:52.599" v="518" actId="478"/>
          <ac:spMkLst>
            <pc:docMk/>
            <pc:sldMk cId="4276012410" sldId="398"/>
            <ac:spMk id="15" creationId="{DC1581AA-6A15-48D7-BB21-BD5B52A4B02F}"/>
          </ac:spMkLst>
        </pc:spChg>
        <pc:spChg chg="add mod">
          <ac:chgData name="Siobhán Dolan" userId="5fb224f7-af86-4327-acb4-fa0c8c23e721" providerId="ADAL" clId="{BAABACE1-8587-4F34-B25C-EDF9747862DC}" dt="2019-05-06T21:38:36.689" v="517" actId="1582"/>
          <ac:spMkLst>
            <pc:docMk/>
            <pc:sldMk cId="4276012410" sldId="398"/>
            <ac:spMk id="20" creationId="{0CD93485-7671-44AD-B05B-7892C7FE00F1}"/>
          </ac:spMkLst>
        </pc:spChg>
        <pc:spChg chg="add mod">
          <ac:chgData name="Siobhán Dolan" userId="5fb224f7-af86-4327-acb4-fa0c8c23e721" providerId="ADAL" clId="{BAABACE1-8587-4F34-B25C-EDF9747862DC}" dt="2019-05-06T21:38:36.689" v="517" actId="1582"/>
          <ac:spMkLst>
            <pc:docMk/>
            <pc:sldMk cId="4276012410" sldId="398"/>
            <ac:spMk id="21" creationId="{EE6E9724-48F0-4EFC-BDC5-3AFD870AC41C}"/>
          </ac:spMkLst>
        </pc:spChg>
        <pc:spChg chg="add mod">
          <ac:chgData name="Siobhán Dolan" userId="5fb224f7-af86-4327-acb4-fa0c8c23e721" providerId="ADAL" clId="{BAABACE1-8587-4F34-B25C-EDF9747862DC}" dt="2019-05-06T21:38:36.689" v="517" actId="1582"/>
          <ac:spMkLst>
            <pc:docMk/>
            <pc:sldMk cId="4276012410" sldId="398"/>
            <ac:spMk id="22" creationId="{29385E83-F0BB-47BE-8434-8348F526CE73}"/>
          </ac:spMkLst>
        </pc:spChg>
        <pc:spChg chg="mod">
          <ac:chgData name="Siobhán Dolan" userId="5fb224f7-af86-4327-acb4-fa0c8c23e721" providerId="ADAL" clId="{BAABACE1-8587-4F34-B25C-EDF9747862DC}" dt="2019-05-06T21:37:55.572" v="511" actId="1036"/>
          <ac:spMkLst>
            <pc:docMk/>
            <pc:sldMk cId="4276012410" sldId="398"/>
            <ac:spMk id="23" creationId="{EF965F69-0BD3-4D91-9C37-8B2D943CED62}"/>
          </ac:spMkLst>
        </pc:spChg>
        <pc:spChg chg="mod">
          <ac:chgData name="Siobhán Dolan" userId="5fb224f7-af86-4327-acb4-fa0c8c23e721" providerId="ADAL" clId="{BAABACE1-8587-4F34-B25C-EDF9747862DC}" dt="2019-05-06T21:37:37.630" v="501" actId="1037"/>
          <ac:spMkLst>
            <pc:docMk/>
            <pc:sldMk cId="4276012410" sldId="398"/>
            <ac:spMk id="25" creationId="{A0E1FCED-26B8-4950-9119-D3C2157F32D3}"/>
          </ac:spMkLst>
        </pc:spChg>
        <pc:spChg chg="del">
          <ac:chgData name="Siobhán Dolan" userId="5fb224f7-af86-4327-acb4-fa0c8c23e721" providerId="ADAL" clId="{BAABACE1-8587-4F34-B25C-EDF9747862DC}" dt="2019-05-06T21:38:52.599" v="518" actId="478"/>
          <ac:spMkLst>
            <pc:docMk/>
            <pc:sldMk cId="4276012410" sldId="398"/>
            <ac:spMk id="26" creationId="{449F88A8-B3B3-42CD-8055-788E95385D2F}"/>
          </ac:spMkLst>
        </pc:spChg>
        <pc:spChg chg="add mod">
          <ac:chgData name="Siobhán Dolan" userId="5fb224f7-af86-4327-acb4-fa0c8c23e721" providerId="ADAL" clId="{BAABACE1-8587-4F34-B25C-EDF9747862DC}" dt="2019-05-06T21:38:36.689" v="517" actId="1582"/>
          <ac:spMkLst>
            <pc:docMk/>
            <pc:sldMk cId="4276012410" sldId="398"/>
            <ac:spMk id="27" creationId="{3384F022-5CFF-4C80-AFD8-9FE90A197FBB}"/>
          </ac:spMkLst>
        </pc:spChg>
        <pc:spChg chg="mod">
          <ac:chgData name="Siobhán Dolan" userId="5fb224f7-af86-4327-acb4-fa0c8c23e721" providerId="ADAL" clId="{BAABACE1-8587-4F34-B25C-EDF9747862DC}" dt="2019-05-06T21:38:11.797" v="514" actId="1038"/>
          <ac:spMkLst>
            <pc:docMk/>
            <pc:sldMk cId="4276012410" sldId="398"/>
            <ac:spMk id="28" creationId="{F6179ED6-1024-47FC-B5AE-B9C0B4C7B73D}"/>
          </ac:spMkLst>
        </pc:spChg>
      </pc:sldChg>
      <pc:sldChg chg="addSp delSp modSp add">
        <pc:chgData name="Siobhán Dolan" userId="5fb224f7-af86-4327-acb4-fa0c8c23e721" providerId="ADAL" clId="{BAABACE1-8587-4F34-B25C-EDF9747862DC}" dt="2019-05-06T21:51:44.457" v="805" actId="478"/>
        <pc:sldMkLst>
          <pc:docMk/>
          <pc:sldMk cId="586210689" sldId="399"/>
        </pc:sldMkLst>
        <pc:spChg chg="add del mod">
          <ac:chgData name="Siobhán Dolan" userId="5fb224f7-af86-4327-acb4-fa0c8c23e721" providerId="ADAL" clId="{BAABACE1-8587-4F34-B25C-EDF9747862DC}" dt="2019-05-06T21:51:44.457" v="805" actId="478"/>
          <ac:spMkLst>
            <pc:docMk/>
            <pc:sldMk cId="586210689" sldId="399"/>
            <ac:spMk id="3" creationId="{9EC55CB7-B8EC-434B-A2CD-367A1BC85600}"/>
          </ac:spMkLst>
        </pc:spChg>
        <pc:spChg chg="mod">
          <ac:chgData name="Siobhán Dolan" userId="5fb224f7-af86-4327-acb4-fa0c8c23e721" providerId="ADAL" clId="{BAABACE1-8587-4F34-B25C-EDF9747862DC}" dt="2019-05-06T21:51:31.034" v="803" actId="20577"/>
          <ac:spMkLst>
            <pc:docMk/>
            <pc:sldMk cId="586210689" sldId="399"/>
            <ac:spMk id="19" creationId="{5252A847-DE45-4FA3-A1F8-EEBEB845FF8E}"/>
          </ac:spMkLst>
        </pc:spChg>
        <pc:spChg chg="del">
          <ac:chgData name="Siobhán Dolan" userId="5fb224f7-af86-4327-acb4-fa0c8c23e721" providerId="ADAL" clId="{BAABACE1-8587-4F34-B25C-EDF9747862DC}" dt="2019-05-06T21:39:36.613" v="524" actId="478"/>
          <ac:spMkLst>
            <pc:docMk/>
            <pc:sldMk cId="586210689" sldId="399"/>
            <ac:spMk id="20" creationId="{0CD93485-7671-44AD-B05B-7892C7FE00F1}"/>
          </ac:spMkLst>
        </pc:spChg>
        <pc:spChg chg="del">
          <ac:chgData name="Siobhán Dolan" userId="5fb224f7-af86-4327-acb4-fa0c8c23e721" providerId="ADAL" clId="{BAABACE1-8587-4F34-B25C-EDF9747862DC}" dt="2019-05-06T21:39:36.613" v="524" actId="478"/>
          <ac:spMkLst>
            <pc:docMk/>
            <pc:sldMk cId="586210689" sldId="399"/>
            <ac:spMk id="21" creationId="{EE6E9724-48F0-4EFC-BDC5-3AFD870AC41C}"/>
          </ac:spMkLst>
        </pc:spChg>
        <pc:spChg chg="del">
          <ac:chgData name="Siobhán Dolan" userId="5fb224f7-af86-4327-acb4-fa0c8c23e721" providerId="ADAL" clId="{BAABACE1-8587-4F34-B25C-EDF9747862DC}" dt="2019-05-06T21:39:36.613" v="524" actId="478"/>
          <ac:spMkLst>
            <pc:docMk/>
            <pc:sldMk cId="586210689" sldId="399"/>
            <ac:spMk id="22" creationId="{29385E83-F0BB-47BE-8434-8348F526CE73}"/>
          </ac:spMkLst>
        </pc:spChg>
        <pc:spChg chg="del">
          <ac:chgData name="Siobhán Dolan" userId="5fb224f7-af86-4327-acb4-fa0c8c23e721" providerId="ADAL" clId="{BAABACE1-8587-4F34-B25C-EDF9747862DC}" dt="2019-05-06T21:39:36.613" v="524" actId="478"/>
          <ac:spMkLst>
            <pc:docMk/>
            <pc:sldMk cId="586210689" sldId="399"/>
            <ac:spMk id="23" creationId="{EF965F69-0BD3-4D91-9C37-8B2D943CED62}"/>
          </ac:spMkLst>
        </pc:spChg>
        <pc:spChg chg="del">
          <ac:chgData name="Siobhán Dolan" userId="5fb224f7-af86-4327-acb4-fa0c8c23e721" providerId="ADAL" clId="{BAABACE1-8587-4F34-B25C-EDF9747862DC}" dt="2019-05-06T21:39:36.613" v="524" actId="478"/>
          <ac:spMkLst>
            <pc:docMk/>
            <pc:sldMk cId="586210689" sldId="399"/>
            <ac:spMk id="24" creationId="{13885C70-CB6B-404F-B981-B84827DDCF59}"/>
          </ac:spMkLst>
        </pc:spChg>
        <pc:spChg chg="del">
          <ac:chgData name="Siobhán Dolan" userId="5fb224f7-af86-4327-acb4-fa0c8c23e721" providerId="ADAL" clId="{BAABACE1-8587-4F34-B25C-EDF9747862DC}" dt="2019-05-06T21:39:36.613" v="524" actId="478"/>
          <ac:spMkLst>
            <pc:docMk/>
            <pc:sldMk cId="586210689" sldId="399"/>
            <ac:spMk id="25" creationId="{A0E1FCED-26B8-4950-9119-D3C2157F32D3}"/>
          </ac:spMkLst>
        </pc:spChg>
        <pc:spChg chg="del">
          <ac:chgData name="Siobhán Dolan" userId="5fb224f7-af86-4327-acb4-fa0c8c23e721" providerId="ADAL" clId="{BAABACE1-8587-4F34-B25C-EDF9747862DC}" dt="2019-05-06T21:39:36.613" v="524" actId="478"/>
          <ac:spMkLst>
            <pc:docMk/>
            <pc:sldMk cId="586210689" sldId="399"/>
            <ac:spMk id="27" creationId="{3384F022-5CFF-4C80-AFD8-9FE90A197FBB}"/>
          </ac:spMkLst>
        </pc:spChg>
        <pc:spChg chg="del">
          <ac:chgData name="Siobhán Dolan" userId="5fb224f7-af86-4327-acb4-fa0c8c23e721" providerId="ADAL" clId="{BAABACE1-8587-4F34-B25C-EDF9747862DC}" dt="2019-05-06T21:39:36.613" v="524" actId="478"/>
          <ac:spMkLst>
            <pc:docMk/>
            <pc:sldMk cId="586210689" sldId="399"/>
            <ac:spMk id="28" creationId="{F6179ED6-1024-47FC-B5AE-B9C0B4C7B73D}"/>
          </ac:spMkLst>
        </pc:spChg>
        <pc:spChg chg="add del mod">
          <ac:chgData name="Siobhán Dolan" userId="5fb224f7-af86-4327-acb4-fa0c8c23e721" providerId="ADAL" clId="{BAABACE1-8587-4F34-B25C-EDF9747862DC}" dt="2019-05-06T21:51:44.457" v="805" actId="478"/>
          <ac:spMkLst>
            <pc:docMk/>
            <pc:sldMk cId="586210689" sldId="399"/>
            <ac:spMk id="45" creationId="{C4E61454-C31D-46C6-ABFD-23A427162342}"/>
          </ac:spMkLst>
        </pc:spChg>
        <pc:spChg chg="add mod">
          <ac:chgData name="Siobhán Dolan" userId="5fb224f7-af86-4327-acb4-fa0c8c23e721" providerId="ADAL" clId="{BAABACE1-8587-4F34-B25C-EDF9747862DC}" dt="2019-05-06T21:47:23.930" v="721" actId="1038"/>
          <ac:spMkLst>
            <pc:docMk/>
            <pc:sldMk cId="586210689" sldId="399"/>
            <ac:spMk id="46" creationId="{92C97D69-7C2E-417C-934B-4B9431E2E70D}"/>
          </ac:spMkLst>
        </pc:spChg>
        <pc:spChg chg="add mod">
          <ac:chgData name="Siobhán Dolan" userId="5fb224f7-af86-4327-acb4-fa0c8c23e721" providerId="ADAL" clId="{BAABACE1-8587-4F34-B25C-EDF9747862DC}" dt="2019-05-06T21:47:34.894" v="725" actId="1037"/>
          <ac:spMkLst>
            <pc:docMk/>
            <pc:sldMk cId="586210689" sldId="399"/>
            <ac:spMk id="47" creationId="{CE18A6E9-967D-4F65-B1DB-9D85AFC51EBC}"/>
          </ac:spMkLst>
        </pc:spChg>
        <pc:spChg chg="add del mod">
          <ac:chgData name="Siobhán Dolan" userId="5fb224f7-af86-4327-acb4-fa0c8c23e721" providerId="ADAL" clId="{BAABACE1-8587-4F34-B25C-EDF9747862DC}" dt="2019-05-06T21:51:44.457" v="805" actId="478"/>
          <ac:spMkLst>
            <pc:docMk/>
            <pc:sldMk cId="586210689" sldId="399"/>
            <ac:spMk id="48" creationId="{84146E5D-727F-4384-8CA7-8DA2E19B9C3F}"/>
          </ac:spMkLst>
        </pc:spChg>
        <pc:spChg chg="add mod">
          <ac:chgData name="Siobhán Dolan" userId="5fb224f7-af86-4327-acb4-fa0c8c23e721" providerId="ADAL" clId="{BAABACE1-8587-4F34-B25C-EDF9747862DC}" dt="2019-05-06T21:47:09.297" v="710" actId="1037"/>
          <ac:spMkLst>
            <pc:docMk/>
            <pc:sldMk cId="586210689" sldId="399"/>
            <ac:spMk id="49" creationId="{B31DA546-ADD2-4D2C-9A00-A496DD34402E}"/>
          </ac:spMkLst>
        </pc:spChg>
        <pc:spChg chg="add del mod">
          <ac:chgData name="Siobhán Dolan" userId="5fb224f7-af86-4327-acb4-fa0c8c23e721" providerId="ADAL" clId="{BAABACE1-8587-4F34-B25C-EDF9747862DC}" dt="2019-05-06T21:51:44.457" v="805" actId="478"/>
          <ac:spMkLst>
            <pc:docMk/>
            <pc:sldMk cId="586210689" sldId="399"/>
            <ac:spMk id="50" creationId="{6515F3C5-B6F7-474B-8A2E-2EB72E0CC17E}"/>
          </ac:spMkLst>
        </pc:spChg>
        <pc:spChg chg="add del mod">
          <ac:chgData name="Siobhán Dolan" userId="5fb224f7-af86-4327-acb4-fa0c8c23e721" providerId="ADAL" clId="{BAABACE1-8587-4F34-B25C-EDF9747862DC}" dt="2019-05-06T21:51:44.457" v="805" actId="478"/>
          <ac:spMkLst>
            <pc:docMk/>
            <pc:sldMk cId="586210689" sldId="399"/>
            <ac:spMk id="51" creationId="{FF561AAE-6601-463D-931C-6BED8F1C9762}"/>
          </ac:spMkLst>
        </pc:spChg>
        <pc:spChg chg="add mod">
          <ac:chgData name="Siobhán Dolan" userId="5fb224f7-af86-4327-acb4-fa0c8c23e721" providerId="ADAL" clId="{BAABACE1-8587-4F34-B25C-EDF9747862DC}" dt="2019-05-06T21:46:48.831" v="702" actId="1076"/>
          <ac:spMkLst>
            <pc:docMk/>
            <pc:sldMk cId="586210689" sldId="399"/>
            <ac:spMk id="52" creationId="{A499392C-B65D-428C-B617-0ABBFAAFC586}"/>
          </ac:spMkLst>
        </pc:spChg>
        <pc:grpChg chg="add del mod">
          <ac:chgData name="Siobhán Dolan" userId="5fb224f7-af86-4327-acb4-fa0c8c23e721" providerId="ADAL" clId="{BAABACE1-8587-4F34-B25C-EDF9747862DC}" dt="2019-05-06T21:48:36.902" v="733" actId="478"/>
          <ac:grpSpMkLst>
            <pc:docMk/>
            <pc:sldMk cId="586210689" sldId="399"/>
            <ac:grpSpMk id="33" creationId="{2D0129E7-F3A2-4F1D-B053-C51907778538}"/>
          </ac:grpSpMkLst>
        </pc:grpChg>
        <pc:grpChg chg="add del mod">
          <ac:chgData name="Siobhán Dolan" userId="5fb224f7-af86-4327-acb4-fa0c8c23e721" providerId="ADAL" clId="{BAABACE1-8587-4F34-B25C-EDF9747862DC}" dt="2019-05-06T21:48:36.902" v="733" actId="478"/>
          <ac:grpSpMkLst>
            <pc:docMk/>
            <pc:sldMk cId="586210689" sldId="399"/>
            <ac:grpSpMk id="36" creationId="{A5DF75F7-4416-4368-A905-EEB502F8499D}"/>
          </ac:grpSpMkLst>
        </pc:grpChg>
        <pc:grpChg chg="add del mod">
          <ac:chgData name="Siobhán Dolan" userId="5fb224f7-af86-4327-acb4-fa0c8c23e721" providerId="ADAL" clId="{BAABACE1-8587-4F34-B25C-EDF9747862DC}" dt="2019-05-06T21:48:36.902" v="733" actId="478"/>
          <ac:grpSpMkLst>
            <pc:docMk/>
            <pc:sldMk cId="586210689" sldId="399"/>
            <ac:grpSpMk id="39" creationId="{502655A7-5A5C-4C61-B237-476DF828D158}"/>
          </ac:grpSpMkLst>
        </pc:grpChg>
        <pc:grpChg chg="add del mod">
          <ac:chgData name="Siobhán Dolan" userId="5fb224f7-af86-4327-acb4-fa0c8c23e721" providerId="ADAL" clId="{BAABACE1-8587-4F34-B25C-EDF9747862DC}" dt="2019-05-06T21:48:36.902" v="733" actId="478"/>
          <ac:grpSpMkLst>
            <pc:docMk/>
            <pc:sldMk cId="586210689" sldId="399"/>
            <ac:grpSpMk id="42" creationId="{7E4677C9-2C2F-4ECD-9FDA-C431EC84CCA6}"/>
          </ac:grpSpMkLst>
        </pc:grpChg>
        <pc:graphicFrameChg chg="del">
          <ac:chgData name="Siobhán Dolan" userId="5fb224f7-af86-4327-acb4-fa0c8c23e721" providerId="ADAL" clId="{BAABACE1-8587-4F34-B25C-EDF9747862DC}" dt="2019-05-06T21:39:36.613" v="524" actId="478"/>
          <ac:graphicFrameMkLst>
            <pc:docMk/>
            <pc:sldMk cId="586210689" sldId="399"/>
            <ac:graphicFrameMk id="7" creationId="{8FA8BEE9-83BF-4AFA-A7BE-A7D00F1DB166}"/>
          </ac:graphicFrameMkLst>
        </pc:graphicFrameChg>
        <pc:graphicFrameChg chg="add del mod">
          <ac:chgData name="Siobhán Dolan" userId="5fb224f7-af86-4327-acb4-fa0c8c23e721" providerId="ADAL" clId="{BAABACE1-8587-4F34-B25C-EDF9747862DC}" dt="2019-05-06T21:40:18.771" v="533" actId="478"/>
          <ac:graphicFrameMkLst>
            <pc:docMk/>
            <pc:sldMk cId="586210689" sldId="399"/>
            <ac:graphicFrameMk id="26" creationId="{EFF7747F-9C87-4604-A0AB-927A6365EF10}"/>
          </ac:graphicFrameMkLst>
        </pc:graphicFrameChg>
        <pc:graphicFrameChg chg="add mod modGraphic">
          <ac:chgData name="Siobhán Dolan" userId="5fb224f7-af86-4327-acb4-fa0c8c23e721" providerId="ADAL" clId="{BAABACE1-8587-4F34-B25C-EDF9747862DC}" dt="2019-05-06T21:44:18.401" v="660" actId="1076"/>
          <ac:graphicFrameMkLst>
            <pc:docMk/>
            <pc:sldMk cId="586210689" sldId="399"/>
            <ac:graphicFrameMk id="30" creationId="{3FBABB97-79A1-469F-867D-98CCA582B10F}"/>
          </ac:graphicFrameMkLst>
        </pc:graphicFrameChg>
        <pc:graphicFrameChg chg="add mod modGraphic">
          <ac:chgData name="Siobhán Dolan" userId="5fb224f7-af86-4327-acb4-fa0c8c23e721" providerId="ADAL" clId="{BAABACE1-8587-4F34-B25C-EDF9747862DC}" dt="2019-05-06T21:44:09.523" v="659" actId="1036"/>
          <ac:graphicFrameMkLst>
            <pc:docMk/>
            <pc:sldMk cId="586210689" sldId="399"/>
            <ac:graphicFrameMk id="31" creationId="{A1913994-761B-4ED5-800E-4FE0FC683B29}"/>
          </ac:graphicFrameMkLst>
        </pc:graphicFrameChg>
        <pc:graphicFrameChg chg="add mod modGraphic">
          <ac:chgData name="Siobhán Dolan" userId="5fb224f7-af86-4327-acb4-fa0c8c23e721" providerId="ADAL" clId="{BAABACE1-8587-4F34-B25C-EDF9747862DC}" dt="2019-05-06T21:49:44.858" v="749" actId="121"/>
          <ac:graphicFrameMkLst>
            <pc:docMk/>
            <pc:sldMk cId="586210689" sldId="399"/>
            <ac:graphicFrameMk id="32" creationId="{A1A5E54F-A60E-49EA-9ADA-D7F452AA1D90}"/>
          </ac:graphicFrameMkLst>
        </pc:graphicFrameChg>
        <pc:cxnChg chg="del mod">
          <ac:chgData name="Siobhán Dolan" userId="5fb224f7-af86-4327-acb4-fa0c8c23e721" providerId="ADAL" clId="{BAABACE1-8587-4F34-B25C-EDF9747862DC}" dt="2019-05-06T21:39:36.613" v="524" actId="478"/>
          <ac:cxnSpMkLst>
            <pc:docMk/>
            <pc:sldMk cId="586210689" sldId="399"/>
            <ac:cxnSpMk id="9" creationId="{C743DFC6-5B77-4625-A106-5E708CEA965C}"/>
          </ac:cxnSpMkLst>
        </pc:cxnChg>
        <pc:cxnChg chg="add mod ord">
          <ac:chgData name="Siobhán Dolan" userId="5fb224f7-af86-4327-acb4-fa0c8c23e721" providerId="ADAL" clId="{BAABACE1-8587-4F34-B25C-EDF9747862DC}" dt="2019-05-06T21:44:09.523" v="659" actId="1036"/>
          <ac:cxnSpMkLst>
            <pc:docMk/>
            <pc:sldMk cId="586210689" sldId="399"/>
            <ac:cxnSpMk id="29" creationId="{8AEB31DB-7C6B-4D97-894C-784068E8F9BD}"/>
          </ac:cxnSpMkLst>
        </pc:cxnChg>
      </pc:sldChg>
      <pc:sldChg chg="add">
        <pc:chgData name="Siobhán Dolan" userId="5fb224f7-af86-4327-acb4-fa0c8c23e721" providerId="ADAL" clId="{BAABACE1-8587-4F34-B25C-EDF9747862DC}" dt="2019-05-06T21:51:34.557" v="804"/>
        <pc:sldMkLst>
          <pc:docMk/>
          <pc:sldMk cId="3156651486" sldId="400"/>
        </pc:sldMkLst>
      </pc:sldChg>
      <pc:sldChg chg="addSp delSp modSp add">
        <pc:chgData name="Siobhán Dolan" userId="5fb224f7-af86-4327-acb4-fa0c8c23e721" providerId="ADAL" clId="{BAABACE1-8587-4F34-B25C-EDF9747862DC}" dt="2019-05-07T21:01:21.689" v="1622" actId="478"/>
        <pc:sldMkLst>
          <pc:docMk/>
          <pc:sldMk cId="2226379513" sldId="402"/>
        </pc:sldMkLst>
        <pc:spChg chg="add del mod">
          <ac:chgData name="Siobhán Dolan" userId="5fb224f7-af86-4327-acb4-fa0c8c23e721" providerId="ADAL" clId="{BAABACE1-8587-4F34-B25C-EDF9747862DC}" dt="2019-05-07T21:01:21.689" v="1622" actId="478"/>
          <ac:spMkLst>
            <pc:docMk/>
            <pc:sldMk cId="2226379513" sldId="402"/>
            <ac:spMk id="23" creationId="{8F6AEEA2-162B-4995-817E-4AA7A242E84C}"/>
          </ac:spMkLst>
        </pc:spChg>
        <pc:spChg chg="mod">
          <ac:chgData name="Siobhán Dolan" userId="5fb224f7-af86-4327-acb4-fa0c8c23e721" providerId="ADAL" clId="{BAABACE1-8587-4F34-B25C-EDF9747862DC}" dt="2019-05-07T20:21:00.963" v="863" actId="1037"/>
          <ac:spMkLst>
            <pc:docMk/>
            <pc:sldMk cId="2226379513" sldId="402"/>
            <ac:spMk id="33" creationId="{C8D5D8DE-EBA6-459F-80DE-F4EA6B6B7B27}"/>
          </ac:spMkLst>
        </pc:spChg>
        <pc:spChg chg="mod">
          <ac:chgData name="Siobhán Dolan" userId="5fb224f7-af86-4327-acb4-fa0c8c23e721" providerId="ADAL" clId="{BAABACE1-8587-4F34-B25C-EDF9747862DC}" dt="2019-05-07T20:21:04.093" v="865" actId="1038"/>
          <ac:spMkLst>
            <pc:docMk/>
            <pc:sldMk cId="2226379513" sldId="402"/>
            <ac:spMk id="34" creationId="{1E891703-400D-4037-8D17-AB4D8BBD8E6A}"/>
          </ac:spMkLst>
        </pc:spChg>
        <pc:spChg chg="mod">
          <ac:chgData name="Siobhán Dolan" userId="5fb224f7-af86-4327-acb4-fa0c8c23e721" providerId="ADAL" clId="{BAABACE1-8587-4F34-B25C-EDF9747862DC}" dt="2019-05-07T20:20:43.003" v="861" actId="1036"/>
          <ac:spMkLst>
            <pc:docMk/>
            <pc:sldMk cId="2226379513" sldId="402"/>
            <ac:spMk id="35" creationId="{272EDD15-4F3A-4163-85EE-72DD47064CF1}"/>
          </ac:spMkLst>
        </pc:spChg>
        <pc:cxnChg chg="mod">
          <ac:chgData name="Siobhán Dolan" userId="5fb224f7-af86-4327-acb4-fa0c8c23e721" providerId="ADAL" clId="{BAABACE1-8587-4F34-B25C-EDF9747862DC}" dt="2019-05-07T20:48:02.605" v="1149" actId="1582"/>
          <ac:cxnSpMkLst>
            <pc:docMk/>
            <pc:sldMk cId="2226379513" sldId="402"/>
            <ac:cxnSpMk id="20" creationId="{C7E30C47-C407-4566-8167-A28313EFF05D}"/>
          </ac:cxnSpMkLst>
        </pc:cxnChg>
        <pc:cxnChg chg="mod">
          <ac:chgData name="Siobhán Dolan" userId="5fb224f7-af86-4327-acb4-fa0c8c23e721" providerId="ADAL" clId="{BAABACE1-8587-4F34-B25C-EDF9747862DC}" dt="2019-05-07T20:48:02.605" v="1149" actId="1582"/>
          <ac:cxnSpMkLst>
            <pc:docMk/>
            <pc:sldMk cId="2226379513" sldId="402"/>
            <ac:cxnSpMk id="22" creationId="{D2C40321-6F5C-4447-BD1D-9D2DC99389DF}"/>
          </ac:cxnSpMkLst>
        </pc:cxnChg>
      </pc:sldChg>
      <pc:sldChg chg="addSp delSp modSp add">
        <pc:chgData name="Siobhán Dolan" userId="5fb224f7-af86-4327-acb4-fa0c8c23e721" providerId="ADAL" clId="{BAABACE1-8587-4F34-B25C-EDF9747862DC}" dt="2019-05-07T20:49:15.211" v="1169" actId="20577"/>
        <pc:sldMkLst>
          <pc:docMk/>
          <pc:sldMk cId="1220027959" sldId="404"/>
        </pc:sldMkLst>
        <pc:spChg chg="mod">
          <ac:chgData name="Siobhán Dolan" userId="5fb224f7-af86-4327-acb4-fa0c8c23e721" providerId="ADAL" clId="{BAABACE1-8587-4F34-B25C-EDF9747862DC}" dt="2019-05-07T20:49:15.211" v="1169" actId="20577"/>
          <ac:spMkLst>
            <pc:docMk/>
            <pc:sldMk cId="1220027959" sldId="404"/>
            <ac:spMk id="19" creationId="{5252A847-DE45-4FA3-A1F8-EEBEB845FF8E}"/>
          </ac:spMkLst>
        </pc:spChg>
        <pc:spChg chg="add mod">
          <ac:chgData name="Siobhán Dolan" userId="5fb224f7-af86-4327-acb4-fa0c8c23e721" providerId="ADAL" clId="{BAABACE1-8587-4F34-B25C-EDF9747862DC}" dt="2019-05-07T20:38:09.919" v="1033" actId="1035"/>
          <ac:spMkLst>
            <pc:docMk/>
            <pc:sldMk cId="1220027959" sldId="404"/>
            <ac:spMk id="20" creationId="{0EADC25D-A704-4DF1-BF1F-4F46B86BD253}"/>
          </ac:spMkLst>
        </pc:spChg>
        <pc:spChg chg="add mod">
          <ac:chgData name="Siobhán Dolan" userId="5fb224f7-af86-4327-acb4-fa0c8c23e721" providerId="ADAL" clId="{BAABACE1-8587-4F34-B25C-EDF9747862DC}" dt="2019-05-07T20:38:23.508" v="1035" actId="1076"/>
          <ac:spMkLst>
            <pc:docMk/>
            <pc:sldMk cId="1220027959" sldId="404"/>
            <ac:spMk id="21" creationId="{435D9CB8-9BD2-4560-B226-E99F25FFF2C0}"/>
          </ac:spMkLst>
        </pc:spChg>
        <pc:spChg chg="del">
          <ac:chgData name="Siobhán Dolan" userId="5fb224f7-af86-4327-acb4-fa0c8c23e721" providerId="ADAL" clId="{BAABACE1-8587-4F34-B25C-EDF9747862DC}" dt="2019-05-07T20:36:08.594" v="994" actId="478"/>
          <ac:spMkLst>
            <pc:docMk/>
            <pc:sldMk cId="1220027959" sldId="404"/>
            <ac:spMk id="28" creationId="{9058B152-D61F-4EA4-A791-BEC3A305DF1F}"/>
          </ac:spMkLst>
        </pc:spChg>
        <pc:spChg chg="del">
          <ac:chgData name="Siobhán Dolan" userId="5fb224f7-af86-4327-acb4-fa0c8c23e721" providerId="ADAL" clId="{BAABACE1-8587-4F34-B25C-EDF9747862DC}" dt="2019-05-07T20:36:08.594" v="994" actId="478"/>
          <ac:spMkLst>
            <pc:docMk/>
            <pc:sldMk cId="1220027959" sldId="404"/>
            <ac:spMk id="29" creationId="{E7A77192-3098-48F1-B05C-1E5B2B80230C}"/>
          </ac:spMkLst>
        </pc:spChg>
        <pc:spChg chg="del">
          <ac:chgData name="Siobhán Dolan" userId="5fb224f7-af86-4327-acb4-fa0c8c23e721" providerId="ADAL" clId="{BAABACE1-8587-4F34-B25C-EDF9747862DC}" dt="2019-05-07T20:36:08.594" v="994" actId="478"/>
          <ac:spMkLst>
            <pc:docMk/>
            <pc:sldMk cId="1220027959" sldId="404"/>
            <ac:spMk id="30" creationId="{B89E2171-69DC-462B-9E81-08FA19EA144C}"/>
          </ac:spMkLst>
        </pc:spChg>
        <pc:spChg chg="del mod">
          <ac:chgData name="Siobhán Dolan" userId="5fb224f7-af86-4327-acb4-fa0c8c23e721" providerId="ADAL" clId="{BAABACE1-8587-4F34-B25C-EDF9747862DC}" dt="2019-05-07T20:36:08.594" v="994" actId="478"/>
          <ac:spMkLst>
            <pc:docMk/>
            <pc:sldMk cId="1220027959" sldId="404"/>
            <ac:spMk id="31" creationId="{753699EA-B438-4070-87BE-3EFE2096DDAE}"/>
          </ac:spMkLst>
        </pc:spChg>
        <pc:graphicFrameChg chg="modGraphic">
          <ac:chgData name="Siobhán Dolan" userId="5fb224f7-af86-4327-acb4-fa0c8c23e721" providerId="ADAL" clId="{BAABACE1-8587-4F34-B25C-EDF9747862DC}" dt="2019-05-07T20:36:59.750" v="1018" actId="207"/>
          <ac:graphicFrameMkLst>
            <pc:docMk/>
            <pc:sldMk cId="1220027959" sldId="404"/>
            <ac:graphicFrameMk id="26" creationId="{A67CC1AE-4DB5-443A-90F1-945E16409C6C}"/>
          </ac:graphicFrameMkLst>
        </pc:graphicFrameChg>
        <pc:cxnChg chg="del mod">
          <ac:chgData name="Siobhán Dolan" userId="5fb224f7-af86-4327-acb4-fa0c8c23e721" providerId="ADAL" clId="{BAABACE1-8587-4F34-B25C-EDF9747862DC}" dt="2019-05-07T20:38:29.942" v="1036" actId="478"/>
          <ac:cxnSpMkLst>
            <pc:docMk/>
            <pc:sldMk cId="1220027959" sldId="404"/>
            <ac:cxnSpMk id="27" creationId="{4DD2F515-AF24-402D-849B-1469ED01E13B}"/>
          </ac:cxnSpMkLst>
        </pc:cxnChg>
      </pc:sldChg>
      <pc:sldChg chg="modSp add">
        <pc:chgData name="Siobhán Dolan" userId="5fb224f7-af86-4327-acb4-fa0c8c23e721" providerId="ADAL" clId="{BAABACE1-8587-4F34-B25C-EDF9747862DC}" dt="2019-05-07T20:49:29.750" v="1192" actId="20577"/>
        <pc:sldMkLst>
          <pc:docMk/>
          <pc:sldMk cId="3447234173" sldId="405"/>
        </pc:sldMkLst>
        <pc:spChg chg="mod">
          <ac:chgData name="Siobhán Dolan" userId="5fb224f7-af86-4327-acb4-fa0c8c23e721" providerId="ADAL" clId="{BAABACE1-8587-4F34-B25C-EDF9747862DC}" dt="2019-05-07T20:49:29.750" v="1192" actId="20577"/>
          <ac:spMkLst>
            <pc:docMk/>
            <pc:sldMk cId="3447234173" sldId="405"/>
            <ac:spMk id="19" creationId="{5252A847-DE45-4FA3-A1F8-EEBEB845FF8E}"/>
          </ac:spMkLst>
        </pc:spChg>
      </pc:sldChg>
      <pc:sldChg chg="addSp modSp add">
        <pc:chgData name="Siobhán Dolan" userId="5fb224f7-af86-4327-acb4-fa0c8c23e721" providerId="ADAL" clId="{BAABACE1-8587-4F34-B25C-EDF9747862DC}" dt="2019-05-07T20:49:19.064" v="1171" actId="20577"/>
        <pc:sldMkLst>
          <pc:docMk/>
          <pc:sldMk cId="3531321036" sldId="406"/>
        </pc:sldMkLst>
        <pc:spChg chg="add">
          <ac:chgData name="Siobhán Dolan" userId="5fb224f7-af86-4327-acb4-fa0c8c23e721" providerId="ADAL" clId="{BAABACE1-8587-4F34-B25C-EDF9747862DC}" dt="2019-05-07T20:38:40.878" v="1037"/>
          <ac:spMkLst>
            <pc:docMk/>
            <pc:sldMk cId="3531321036" sldId="406"/>
            <ac:spMk id="9" creationId="{A8AB707A-C645-411C-8C27-0B867DBBBE84}"/>
          </ac:spMkLst>
        </pc:spChg>
        <pc:spChg chg="add">
          <ac:chgData name="Siobhán Dolan" userId="5fb224f7-af86-4327-acb4-fa0c8c23e721" providerId="ADAL" clId="{BAABACE1-8587-4F34-B25C-EDF9747862DC}" dt="2019-05-07T20:38:40.878" v="1037"/>
          <ac:spMkLst>
            <pc:docMk/>
            <pc:sldMk cId="3531321036" sldId="406"/>
            <ac:spMk id="10" creationId="{477C93B5-B7CD-49BA-8E29-052F78C6C69F}"/>
          </ac:spMkLst>
        </pc:spChg>
        <pc:spChg chg="mod">
          <ac:chgData name="Siobhán Dolan" userId="5fb224f7-af86-4327-acb4-fa0c8c23e721" providerId="ADAL" clId="{BAABACE1-8587-4F34-B25C-EDF9747862DC}" dt="2019-05-07T20:49:19.064" v="1171" actId="20577"/>
          <ac:spMkLst>
            <pc:docMk/>
            <pc:sldMk cId="3531321036" sldId="406"/>
            <ac:spMk id="19" creationId="{5252A847-DE45-4FA3-A1F8-EEBEB845FF8E}"/>
          </ac:spMkLst>
        </pc:spChg>
        <pc:cxnChg chg="mod">
          <ac:chgData name="Siobhán Dolan" userId="5fb224f7-af86-4327-acb4-fa0c8c23e721" providerId="ADAL" clId="{BAABACE1-8587-4F34-B25C-EDF9747862DC}" dt="2019-05-07T20:38:44.697" v="1040" actId="1037"/>
          <ac:cxnSpMkLst>
            <pc:docMk/>
            <pc:sldMk cId="3531321036" sldId="406"/>
            <ac:cxnSpMk id="27" creationId="{4DD2F515-AF24-402D-849B-1469ED01E13B}"/>
          </ac:cxnSpMkLst>
        </pc:cxnChg>
      </pc:sldChg>
      <pc:sldChg chg="addSp delSp modSp add ord">
        <pc:chgData name="Siobhán Dolan" userId="5fb224f7-af86-4327-acb4-fa0c8c23e721" providerId="ADAL" clId="{BAABACE1-8587-4F34-B25C-EDF9747862DC}" dt="2019-05-07T21:02:46.477" v="1708" actId="20577"/>
        <pc:sldMkLst>
          <pc:docMk/>
          <pc:sldMk cId="1778538145" sldId="407"/>
        </pc:sldMkLst>
        <pc:spChg chg="del">
          <ac:chgData name="Siobhán Dolan" userId="5fb224f7-af86-4327-acb4-fa0c8c23e721" providerId="ADAL" clId="{BAABACE1-8587-4F34-B25C-EDF9747862DC}" dt="2019-05-07T20:43:27.510" v="1043" actId="478"/>
          <ac:spMkLst>
            <pc:docMk/>
            <pc:sldMk cId="1778538145" sldId="407"/>
            <ac:spMk id="9" creationId="{A8AB707A-C645-411C-8C27-0B867DBBBE84}"/>
          </ac:spMkLst>
        </pc:spChg>
        <pc:spChg chg="del">
          <ac:chgData name="Siobhán Dolan" userId="5fb224f7-af86-4327-acb4-fa0c8c23e721" providerId="ADAL" clId="{BAABACE1-8587-4F34-B25C-EDF9747862DC}" dt="2019-05-07T20:43:27.510" v="1043" actId="478"/>
          <ac:spMkLst>
            <pc:docMk/>
            <pc:sldMk cId="1778538145" sldId="407"/>
            <ac:spMk id="10" creationId="{477C93B5-B7CD-49BA-8E29-052F78C6C69F}"/>
          </ac:spMkLst>
        </pc:spChg>
        <pc:spChg chg="add mod">
          <ac:chgData name="Siobhán Dolan" userId="5fb224f7-af86-4327-acb4-fa0c8c23e721" providerId="ADAL" clId="{BAABACE1-8587-4F34-B25C-EDF9747862DC}" dt="2019-05-07T20:56:23.233" v="1346" actId="313"/>
          <ac:spMkLst>
            <pc:docMk/>
            <pc:sldMk cId="1778538145" sldId="407"/>
            <ac:spMk id="11" creationId="{87A30C60-7F47-4AD7-8D17-277BF4E1D001}"/>
          </ac:spMkLst>
        </pc:spChg>
        <pc:spChg chg="mod">
          <ac:chgData name="Siobhán Dolan" userId="5fb224f7-af86-4327-acb4-fa0c8c23e721" providerId="ADAL" clId="{BAABACE1-8587-4F34-B25C-EDF9747862DC}" dt="2019-05-07T21:02:46.477" v="1708" actId="20577"/>
          <ac:spMkLst>
            <pc:docMk/>
            <pc:sldMk cId="1778538145" sldId="407"/>
            <ac:spMk id="19" creationId="{5252A847-DE45-4FA3-A1F8-EEBEB845FF8E}"/>
          </ac:spMkLst>
        </pc:spChg>
        <pc:spChg chg="add del mod">
          <ac:chgData name="Siobhán Dolan" userId="5fb224f7-af86-4327-acb4-fa0c8c23e721" providerId="ADAL" clId="{BAABACE1-8587-4F34-B25C-EDF9747862DC}" dt="2019-05-07T20:49:58.922" v="1212" actId="478"/>
          <ac:spMkLst>
            <pc:docMk/>
            <pc:sldMk cId="1778538145" sldId="407"/>
            <ac:spMk id="20" creationId="{D1248C97-5C77-4A17-B613-70E0199FD6FC}"/>
          </ac:spMkLst>
        </pc:spChg>
        <pc:spChg chg="add mod">
          <ac:chgData name="Siobhán Dolan" userId="5fb224f7-af86-4327-acb4-fa0c8c23e721" providerId="ADAL" clId="{BAABACE1-8587-4F34-B25C-EDF9747862DC}" dt="2019-05-07T20:58:45.755" v="1476" actId="1035"/>
          <ac:spMkLst>
            <pc:docMk/>
            <pc:sldMk cId="1778538145" sldId="407"/>
            <ac:spMk id="21" creationId="{E687D0E6-BAC2-46E2-847D-94EA87D6C1BA}"/>
          </ac:spMkLst>
        </pc:spChg>
        <pc:spChg chg="add mod">
          <ac:chgData name="Siobhán Dolan" userId="5fb224f7-af86-4327-acb4-fa0c8c23e721" providerId="ADAL" clId="{BAABACE1-8587-4F34-B25C-EDF9747862DC}" dt="2019-05-07T20:58:45.755" v="1476" actId="1035"/>
          <ac:spMkLst>
            <pc:docMk/>
            <pc:sldMk cId="1778538145" sldId="407"/>
            <ac:spMk id="22" creationId="{6A22D9D6-BDC3-4C84-B72F-B5DDA1A290EE}"/>
          </ac:spMkLst>
        </pc:spChg>
        <pc:spChg chg="add mod">
          <ac:chgData name="Siobhán Dolan" userId="5fb224f7-af86-4327-acb4-fa0c8c23e721" providerId="ADAL" clId="{BAABACE1-8587-4F34-B25C-EDF9747862DC}" dt="2019-05-07T20:58:45.755" v="1476" actId="1035"/>
          <ac:spMkLst>
            <pc:docMk/>
            <pc:sldMk cId="1778538145" sldId="407"/>
            <ac:spMk id="23" creationId="{8C8B92AC-11B8-4EDA-8215-70EAD1040DBF}"/>
          </ac:spMkLst>
        </pc:spChg>
        <pc:spChg chg="add del">
          <ac:chgData name="Siobhán Dolan" userId="5fb224f7-af86-4327-acb4-fa0c8c23e721" providerId="ADAL" clId="{BAABACE1-8587-4F34-B25C-EDF9747862DC}" dt="2019-05-07T20:52:35.758" v="1227"/>
          <ac:spMkLst>
            <pc:docMk/>
            <pc:sldMk cId="1778538145" sldId="407"/>
            <ac:spMk id="24" creationId="{2B29EE60-649E-4FAD-97D6-74F738313C8C}"/>
          </ac:spMkLst>
        </pc:spChg>
        <pc:spChg chg="add del mod">
          <ac:chgData name="Siobhán Dolan" userId="5fb224f7-af86-4327-acb4-fa0c8c23e721" providerId="ADAL" clId="{BAABACE1-8587-4F34-B25C-EDF9747862DC}" dt="2019-05-07T20:56:32.863" v="1348" actId="478"/>
          <ac:spMkLst>
            <pc:docMk/>
            <pc:sldMk cId="1778538145" sldId="407"/>
            <ac:spMk id="25" creationId="{18B17ED8-E729-4EBA-90ED-E34136C1D452}"/>
          </ac:spMkLst>
        </pc:spChg>
        <pc:spChg chg="add del mod">
          <ac:chgData name="Siobhán Dolan" userId="5fb224f7-af86-4327-acb4-fa0c8c23e721" providerId="ADAL" clId="{BAABACE1-8587-4F34-B25C-EDF9747862DC}" dt="2019-05-07T20:56:32.863" v="1348" actId="478"/>
          <ac:spMkLst>
            <pc:docMk/>
            <pc:sldMk cId="1778538145" sldId="407"/>
            <ac:spMk id="28" creationId="{969FDD0D-5619-430E-93FE-3918996195A0}"/>
          </ac:spMkLst>
        </pc:spChg>
        <pc:spChg chg="add del mod">
          <ac:chgData name="Siobhán Dolan" userId="5fb224f7-af86-4327-acb4-fa0c8c23e721" providerId="ADAL" clId="{BAABACE1-8587-4F34-B25C-EDF9747862DC}" dt="2019-05-07T20:56:32.863" v="1348" actId="478"/>
          <ac:spMkLst>
            <pc:docMk/>
            <pc:sldMk cId="1778538145" sldId="407"/>
            <ac:spMk id="29" creationId="{59717D1C-3019-4E8E-A855-A95345A50986}"/>
          </ac:spMkLst>
        </pc:spChg>
        <pc:grpChg chg="add mod">
          <ac:chgData name="Siobhán Dolan" userId="5fb224f7-af86-4327-acb4-fa0c8c23e721" providerId="ADAL" clId="{BAABACE1-8587-4F34-B25C-EDF9747862DC}" dt="2019-05-07T20:57:51.402" v="1441" actId="1035"/>
          <ac:grpSpMkLst>
            <pc:docMk/>
            <pc:sldMk cId="1778538145" sldId="407"/>
            <ac:grpSpMk id="2" creationId="{AC15801C-DEB7-4EBB-A406-65806B55B70D}"/>
          </ac:grpSpMkLst>
        </pc:grpChg>
        <pc:graphicFrameChg chg="mod modGraphic">
          <ac:chgData name="Siobhán Dolan" userId="5fb224f7-af86-4327-acb4-fa0c8c23e721" providerId="ADAL" clId="{BAABACE1-8587-4F34-B25C-EDF9747862DC}" dt="2019-05-07T20:58:45.755" v="1476" actId="1035"/>
          <ac:graphicFrameMkLst>
            <pc:docMk/>
            <pc:sldMk cId="1778538145" sldId="407"/>
            <ac:graphicFrameMk id="26" creationId="{A67CC1AE-4DB5-443A-90F1-945E16409C6C}"/>
          </ac:graphicFrameMkLst>
        </pc:graphicFrameChg>
        <pc:picChg chg="add mod">
          <ac:chgData name="Siobhán Dolan" userId="5fb224f7-af86-4327-acb4-fa0c8c23e721" providerId="ADAL" clId="{BAABACE1-8587-4F34-B25C-EDF9747862DC}" dt="2019-05-07T20:44:54.283" v="1072" actId="164"/>
          <ac:picMkLst>
            <pc:docMk/>
            <pc:sldMk cId="1778538145" sldId="407"/>
            <ac:picMk id="12" creationId="{3FD07092-DE42-497C-BF04-2D395AE08EEC}"/>
          </ac:picMkLst>
        </pc:picChg>
        <pc:cxnChg chg="add mod ord">
          <ac:chgData name="Siobhán Dolan" userId="5fb224f7-af86-4327-acb4-fa0c8c23e721" providerId="ADAL" clId="{BAABACE1-8587-4F34-B25C-EDF9747862DC}" dt="2019-05-07T20:58:45.755" v="1476" actId="1035"/>
          <ac:cxnSpMkLst>
            <pc:docMk/>
            <pc:sldMk cId="1778538145" sldId="407"/>
            <ac:cxnSpMk id="14" creationId="{C80509E3-4A13-4E73-AF8A-D7AE685A3136}"/>
          </ac:cxnSpMkLst>
        </pc:cxnChg>
        <pc:cxnChg chg="del">
          <ac:chgData name="Siobhán Dolan" userId="5fb224f7-af86-4327-acb4-fa0c8c23e721" providerId="ADAL" clId="{BAABACE1-8587-4F34-B25C-EDF9747862DC}" dt="2019-05-07T20:43:33.596" v="1044" actId="478"/>
          <ac:cxnSpMkLst>
            <pc:docMk/>
            <pc:sldMk cId="1778538145" sldId="407"/>
            <ac:cxnSpMk id="27" creationId="{4DD2F515-AF24-402D-849B-1469ED01E13B}"/>
          </ac:cxnSpMkLst>
        </pc:cxnChg>
      </pc:sldChg>
      <pc:sldChg chg="modSp add">
        <pc:chgData name="Siobhán Dolan" userId="5fb224f7-af86-4327-acb4-fa0c8c23e721" providerId="ADAL" clId="{BAABACE1-8587-4F34-B25C-EDF9747862DC}" dt="2019-05-07T21:02:59.321" v="1709"/>
        <pc:sldMkLst>
          <pc:docMk/>
          <pc:sldMk cId="4136645675" sldId="408"/>
        </pc:sldMkLst>
        <pc:spChg chg="mod">
          <ac:chgData name="Siobhán Dolan" userId="5fb224f7-af86-4327-acb4-fa0c8c23e721" providerId="ADAL" clId="{BAABACE1-8587-4F34-B25C-EDF9747862DC}" dt="2019-05-07T21:02:59.321" v="1709"/>
          <ac:spMkLst>
            <pc:docMk/>
            <pc:sldMk cId="4136645675" sldId="408"/>
            <ac:spMk id="19" creationId="{5252A847-DE45-4FA3-A1F8-EEBEB845FF8E}"/>
          </ac:spMkLst>
        </pc:spChg>
        <pc:spChg chg="mod">
          <ac:chgData name="Siobhán Dolan" userId="5fb224f7-af86-4327-acb4-fa0c8c23e721" providerId="ADAL" clId="{BAABACE1-8587-4F34-B25C-EDF9747862DC}" dt="2019-05-07T20:58:57.473" v="1491" actId="1035"/>
          <ac:spMkLst>
            <pc:docMk/>
            <pc:sldMk cId="4136645675" sldId="408"/>
            <ac:spMk id="21" creationId="{E687D0E6-BAC2-46E2-847D-94EA87D6C1BA}"/>
          </ac:spMkLst>
        </pc:spChg>
        <pc:spChg chg="mod">
          <ac:chgData name="Siobhán Dolan" userId="5fb224f7-af86-4327-acb4-fa0c8c23e721" providerId="ADAL" clId="{BAABACE1-8587-4F34-B25C-EDF9747862DC}" dt="2019-05-07T20:58:57.473" v="1491" actId="1035"/>
          <ac:spMkLst>
            <pc:docMk/>
            <pc:sldMk cId="4136645675" sldId="408"/>
            <ac:spMk id="22" creationId="{6A22D9D6-BDC3-4C84-B72F-B5DDA1A290EE}"/>
          </ac:spMkLst>
        </pc:spChg>
        <pc:spChg chg="mod">
          <ac:chgData name="Siobhán Dolan" userId="5fb224f7-af86-4327-acb4-fa0c8c23e721" providerId="ADAL" clId="{BAABACE1-8587-4F34-B25C-EDF9747862DC}" dt="2019-05-07T20:58:57.473" v="1491" actId="1035"/>
          <ac:spMkLst>
            <pc:docMk/>
            <pc:sldMk cId="4136645675" sldId="408"/>
            <ac:spMk id="23" creationId="{8C8B92AC-11B8-4EDA-8215-70EAD1040DBF}"/>
          </ac:spMkLst>
        </pc:spChg>
        <pc:spChg chg="mod">
          <ac:chgData name="Siobhán Dolan" userId="5fb224f7-af86-4327-acb4-fa0c8c23e721" providerId="ADAL" clId="{BAABACE1-8587-4F34-B25C-EDF9747862DC}" dt="2019-05-07T20:58:57.473" v="1491" actId="1035"/>
          <ac:spMkLst>
            <pc:docMk/>
            <pc:sldMk cId="4136645675" sldId="408"/>
            <ac:spMk id="25" creationId="{18B17ED8-E729-4EBA-90ED-E34136C1D452}"/>
          </ac:spMkLst>
        </pc:spChg>
        <pc:spChg chg="mod">
          <ac:chgData name="Siobhán Dolan" userId="5fb224f7-af86-4327-acb4-fa0c8c23e721" providerId="ADAL" clId="{BAABACE1-8587-4F34-B25C-EDF9747862DC}" dt="2019-05-07T20:58:57.473" v="1491" actId="1035"/>
          <ac:spMkLst>
            <pc:docMk/>
            <pc:sldMk cId="4136645675" sldId="408"/>
            <ac:spMk id="28" creationId="{969FDD0D-5619-430E-93FE-3918996195A0}"/>
          </ac:spMkLst>
        </pc:spChg>
        <pc:spChg chg="mod">
          <ac:chgData name="Siobhán Dolan" userId="5fb224f7-af86-4327-acb4-fa0c8c23e721" providerId="ADAL" clId="{BAABACE1-8587-4F34-B25C-EDF9747862DC}" dt="2019-05-07T20:58:57.473" v="1491" actId="1035"/>
          <ac:spMkLst>
            <pc:docMk/>
            <pc:sldMk cId="4136645675" sldId="408"/>
            <ac:spMk id="29" creationId="{59717D1C-3019-4E8E-A855-A95345A50986}"/>
          </ac:spMkLst>
        </pc:spChg>
        <pc:grpChg chg="mod">
          <ac:chgData name="Siobhán Dolan" userId="5fb224f7-af86-4327-acb4-fa0c8c23e721" providerId="ADAL" clId="{BAABACE1-8587-4F34-B25C-EDF9747862DC}" dt="2019-05-07T20:58:16.111" v="1461" actId="1035"/>
          <ac:grpSpMkLst>
            <pc:docMk/>
            <pc:sldMk cId="4136645675" sldId="408"/>
            <ac:grpSpMk id="2" creationId="{AC15801C-DEB7-4EBB-A406-65806B55B70D}"/>
          </ac:grpSpMkLst>
        </pc:grpChg>
        <pc:graphicFrameChg chg="mod">
          <ac:chgData name="Siobhán Dolan" userId="5fb224f7-af86-4327-acb4-fa0c8c23e721" providerId="ADAL" clId="{BAABACE1-8587-4F34-B25C-EDF9747862DC}" dt="2019-05-07T20:58:57.473" v="1491" actId="1035"/>
          <ac:graphicFrameMkLst>
            <pc:docMk/>
            <pc:sldMk cId="4136645675" sldId="408"/>
            <ac:graphicFrameMk id="26" creationId="{A67CC1AE-4DB5-443A-90F1-945E16409C6C}"/>
          </ac:graphicFrameMkLst>
        </pc:graphicFrameChg>
        <pc:cxnChg chg="mod">
          <ac:chgData name="Siobhán Dolan" userId="5fb224f7-af86-4327-acb4-fa0c8c23e721" providerId="ADAL" clId="{BAABACE1-8587-4F34-B25C-EDF9747862DC}" dt="2019-05-07T20:58:57.473" v="1491" actId="1035"/>
          <ac:cxnSpMkLst>
            <pc:docMk/>
            <pc:sldMk cId="4136645675" sldId="408"/>
            <ac:cxnSpMk id="14" creationId="{C80509E3-4A13-4E73-AF8A-D7AE685A3136}"/>
          </ac:cxnSpMkLst>
        </pc:cxnChg>
      </pc:sldChg>
      <pc:sldChg chg="modSp add">
        <pc:chgData name="Siobhán Dolan" userId="5fb224f7-af86-4327-acb4-fa0c8c23e721" providerId="ADAL" clId="{BAABACE1-8587-4F34-B25C-EDF9747862DC}" dt="2019-05-07T21:03:06.870" v="1710"/>
        <pc:sldMkLst>
          <pc:docMk/>
          <pc:sldMk cId="184409420" sldId="409"/>
        </pc:sldMkLst>
        <pc:spChg chg="mod">
          <ac:chgData name="Siobhán Dolan" userId="5fb224f7-af86-4327-acb4-fa0c8c23e721" providerId="ADAL" clId="{BAABACE1-8587-4F34-B25C-EDF9747862DC}" dt="2019-05-07T21:03:06.870" v="1710"/>
          <ac:spMkLst>
            <pc:docMk/>
            <pc:sldMk cId="184409420" sldId="409"/>
            <ac:spMk id="19" creationId="{5252A847-DE45-4FA3-A1F8-EEBEB845FF8E}"/>
          </ac:spMkLst>
        </pc:spChg>
      </pc:sldChg>
      <pc:sldChg chg="add">
        <pc:chgData name="Siobhán Dolan" userId="5fb224f7-af86-4327-acb4-fa0c8c23e721" providerId="ADAL" clId="{BAABACE1-8587-4F34-B25C-EDF9747862DC}" dt="2019-05-07T21:01:15.305" v="1620"/>
        <pc:sldMkLst>
          <pc:docMk/>
          <pc:sldMk cId="1826234002" sldId="41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14/05/2019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14/05/2019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14/05/2019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14/05/2019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reflection-year-5-position-and-direction-resource-pack" TargetMode="External"/><Relationship Id="rId5" Type="http://schemas.openxmlformats.org/officeDocument/2006/relationships/hyperlink" Target="https://classroomsecrets.co.uk/category/maths/year-5/summer-block-3-position-and-direction-year-5/" TargetMode="External"/><Relationship Id="rId4" Type="http://schemas.openxmlformats.org/officeDocument/2006/relationships/hyperlink" Target="https://classroomsecrets.co.uk/content-domain-filter/?fwp_contentdomain=5p2"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5 – Summer Block 3 – Position and Direction – Reflection</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a:defRPr/>
            </a:pPr>
            <a:r>
              <a:rPr lang="en-GB" sz="1200" b="1" dirty="0">
                <a:solidFill>
                  <a:prstClr val="black"/>
                </a:solidFill>
                <a:latin typeface="Century Gothic" panose="020B0502020202020204" pitchFamily="34" charset="0"/>
              </a:rPr>
              <a:t>Mathematics Year 5: (5P2) </a:t>
            </a:r>
            <a:r>
              <a:rPr lang="en-GB" sz="1200" b="1" dirty="0">
                <a:solidFill>
                  <a:prstClr val="black"/>
                </a:solidFill>
                <a:latin typeface="Century Gothic" panose="020B0502020202020204" pitchFamily="34" charset="0"/>
                <a:hlinkClick r:id="rId4"/>
              </a:rPr>
              <a:t>Identify, describe and represent the position of a shape following a reflection or translation, using the appropriate language, and know that the shape has not changed</a:t>
            </a: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spcAft>
                <a:spcPts val="0"/>
              </a:spcAf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5"/>
              </a:rPr>
              <a:t>Year 5 Position and Direction</a:t>
            </a:r>
            <a:r>
              <a:rPr lang="en-GB" sz="1600" b="1" dirty="0">
                <a:solidFill>
                  <a:prstClr val="black"/>
                </a:solidFill>
                <a:latin typeface="Century Gothic" panose="020B0502020202020204" pitchFamily="34" charset="0"/>
              </a:rPr>
              <a:t> resources.</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Varied Fluency 3</a:t>
            </a:r>
          </a:p>
          <a:p>
            <a:pPr lvl="0"/>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Reflect the points in the mirror line. </a:t>
            </a:r>
          </a:p>
          <a:p>
            <a:pPr lvl="0" algn="ctr"/>
            <a:r>
              <a:rPr lang="en-GB" sz="2000" b="1" dirty="0">
                <a:solidFill>
                  <a:prstClr val="black"/>
                </a:solidFill>
                <a:latin typeface="Century Gothic" panose="020B0502020202020204" pitchFamily="34" charset="0"/>
              </a:rPr>
              <a:t>Write the coordinates of the reflected points. </a:t>
            </a:r>
          </a:p>
          <a:p>
            <a:pPr lvl="0" algn="ctr"/>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30" name="Table 29">
            <a:extLst>
              <a:ext uri="{FF2B5EF4-FFF2-40B4-BE49-F238E27FC236}">
                <a16:creationId xmlns:a16="http://schemas.microsoft.com/office/drawing/2014/main" id="{3FBABB97-79A1-469F-867D-98CCA582B10F}"/>
              </a:ext>
            </a:extLst>
          </p:cNvPr>
          <p:cNvGraphicFramePr>
            <a:graphicFrameLocks noGrp="1"/>
          </p:cNvGraphicFramePr>
          <p:nvPr>
            <p:extLst/>
          </p:nvPr>
        </p:nvGraphicFramePr>
        <p:xfrm>
          <a:off x="641014" y="1605640"/>
          <a:ext cx="432000" cy="3888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2383542865"/>
                    </a:ext>
                  </a:extLst>
                </a:gridCol>
              </a:tblGrid>
              <a:tr h="432000">
                <a:tc>
                  <a:txBody>
                    <a:bodyPr/>
                    <a:lstStyle/>
                    <a:p>
                      <a:pPr algn="ctr"/>
                      <a:r>
                        <a:rPr lang="en-GB" sz="1600" b="1" dirty="0">
                          <a:latin typeface="Century Gothic" panose="020B0502020202020204" pitchFamily="34" charset="0"/>
                        </a:rPr>
                        <a:t>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5240246"/>
                  </a:ext>
                </a:extLst>
              </a:tr>
              <a:tr h="432000">
                <a:tc>
                  <a:txBody>
                    <a:bodyPr/>
                    <a:lstStyle/>
                    <a:p>
                      <a:pPr algn="ctr"/>
                      <a:r>
                        <a:rPr lang="en-GB" sz="1600" b="1" dirty="0">
                          <a:latin typeface="Century Gothic" panose="020B0502020202020204" pitchFamily="34" charset="0"/>
                        </a:rPr>
                        <a:t>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88844371"/>
                  </a:ext>
                </a:extLst>
              </a:tr>
              <a:tr h="432000">
                <a:tc>
                  <a:txBody>
                    <a:bodyPr/>
                    <a:lstStyle/>
                    <a:p>
                      <a:pPr algn="ctr"/>
                      <a:r>
                        <a:rPr lang="en-GB" sz="1600" b="1" dirty="0">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77885635"/>
                  </a:ext>
                </a:extLst>
              </a:tr>
              <a:tr h="432000">
                <a:tc>
                  <a:txBody>
                    <a:bodyPr/>
                    <a:lstStyle/>
                    <a:p>
                      <a:pPr algn="ctr"/>
                      <a:r>
                        <a:rPr lang="en-GB" sz="1600" b="1" dirty="0">
                          <a:latin typeface="Century Gothic" panose="020B0502020202020204" pitchFamily="34" charset="0"/>
                        </a:rPr>
                        <a:t>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69426279"/>
                  </a:ext>
                </a:extLst>
              </a:tr>
              <a:tr h="432000">
                <a:tc>
                  <a:txBody>
                    <a:bodyPr/>
                    <a:lstStyle/>
                    <a:p>
                      <a:pPr algn="ctr"/>
                      <a:r>
                        <a:rPr lang="en-GB" sz="1600" b="1" dirty="0">
                          <a:latin typeface="Century Gothic" panose="020B0502020202020204" pitchFamily="34" charset="0"/>
                        </a:rPr>
                        <a:t>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1990228"/>
                  </a:ext>
                </a:extLst>
              </a:tr>
              <a:tr h="432000">
                <a:tc>
                  <a:txBody>
                    <a:bodyPr/>
                    <a:lstStyle/>
                    <a:p>
                      <a:pPr algn="ctr"/>
                      <a:r>
                        <a:rPr lang="en-GB" sz="1600" b="1" dirty="0">
                          <a:latin typeface="Century Gothic" panose="020B0502020202020204" pitchFamily="34" charset="0"/>
                        </a:rPr>
                        <a:t>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99150206"/>
                  </a:ext>
                </a:extLst>
              </a:tr>
              <a:tr h="432000">
                <a:tc>
                  <a:txBody>
                    <a:bodyPr/>
                    <a:lstStyle/>
                    <a:p>
                      <a:pPr algn="ctr"/>
                      <a:r>
                        <a:rPr lang="en-GB" sz="1600" b="1" dirty="0">
                          <a:latin typeface="Century Gothic" panose="020B0502020202020204" pitchFamily="34" charset="0"/>
                        </a:rPr>
                        <a:t>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81471329"/>
                  </a:ext>
                </a:extLst>
              </a:tr>
              <a:tr h="432000">
                <a:tc>
                  <a:txBody>
                    <a:bodyPr/>
                    <a:lstStyle/>
                    <a:p>
                      <a:pPr algn="ctr"/>
                      <a:r>
                        <a:rPr lang="en-GB" sz="1600" b="1" dirty="0">
                          <a:latin typeface="Century Gothic" panose="020B0502020202020204" pitchFamily="34" charset="0"/>
                        </a:rPr>
                        <a:t>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77377721"/>
                  </a:ext>
                </a:extLst>
              </a:tr>
              <a:tr h="432000">
                <a:tc>
                  <a:txBody>
                    <a:bodyPr/>
                    <a:lstStyle/>
                    <a:p>
                      <a:pPr algn="ctr"/>
                      <a:r>
                        <a:rPr lang="en-GB" sz="1600" b="1" dirty="0">
                          <a:latin typeface="Century Gothic" panose="020B0502020202020204" pitchFamily="34" charset="0"/>
                        </a:rPr>
                        <a:t>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3034066"/>
                  </a:ext>
                </a:extLst>
              </a:tr>
            </a:tbl>
          </a:graphicData>
        </a:graphic>
      </p:graphicFrame>
      <p:graphicFrame>
        <p:nvGraphicFramePr>
          <p:cNvPr id="31" name="Table 30">
            <a:extLst>
              <a:ext uri="{FF2B5EF4-FFF2-40B4-BE49-F238E27FC236}">
                <a16:creationId xmlns:a16="http://schemas.microsoft.com/office/drawing/2014/main" id="{A1913994-761B-4ED5-800E-4FE0FC683B29}"/>
              </a:ext>
            </a:extLst>
          </p:cNvPr>
          <p:cNvGraphicFramePr>
            <a:graphicFrameLocks noGrp="1"/>
          </p:cNvGraphicFramePr>
          <p:nvPr>
            <p:extLst/>
          </p:nvPr>
        </p:nvGraphicFramePr>
        <p:xfrm>
          <a:off x="857014" y="5276070"/>
          <a:ext cx="4752000" cy="432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727268446"/>
                    </a:ext>
                  </a:extLst>
                </a:gridCol>
                <a:gridCol w="432000">
                  <a:extLst>
                    <a:ext uri="{9D8B030D-6E8A-4147-A177-3AD203B41FA5}">
                      <a16:colId xmlns:a16="http://schemas.microsoft.com/office/drawing/2014/main" val="3524403896"/>
                    </a:ext>
                  </a:extLst>
                </a:gridCol>
                <a:gridCol w="432000">
                  <a:extLst>
                    <a:ext uri="{9D8B030D-6E8A-4147-A177-3AD203B41FA5}">
                      <a16:colId xmlns:a16="http://schemas.microsoft.com/office/drawing/2014/main" val="3856866685"/>
                    </a:ext>
                  </a:extLst>
                </a:gridCol>
                <a:gridCol w="432000">
                  <a:extLst>
                    <a:ext uri="{9D8B030D-6E8A-4147-A177-3AD203B41FA5}">
                      <a16:colId xmlns:a16="http://schemas.microsoft.com/office/drawing/2014/main" val="2332078213"/>
                    </a:ext>
                  </a:extLst>
                </a:gridCol>
                <a:gridCol w="432000">
                  <a:extLst>
                    <a:ext uri="{9D8B030D-6E8A-4147-A177-3AD203B41FA5}">
                      <a16:colId xmlns:a16="http://schemas.microsoft.com/office/drawing/2014/main" val="1442054733"/>
                    </a:ext>
                  </a:extLst>
                </a:gridCol>
                <a:gridCol w="432000">
                  <a:extLst>
                    <a:ext uri="{9D8B030D-6E8A-4147-A177-3AD203B41FA5}">
                      <a16:colId xmlns:a16="http://schemas.microsoft.com/office/drawing/2014/main" val="2648050794"/>
                    </a:ext>
                  </a:extLst>
                </a:gridCol>
                <a:gridCol w="432000">
                  <a:extLst>
                    <a:ext uri="{9D8B030D-6E8A-4147-A177-3AD203B41FA5}">
                      <a16:colId xmlns:a16="http://schemas.microsoft.com/office/drawing/2014/main" val="2675969662"/>
                    </a:ext>
                  </a:extLst>
                </a:gridCol>
                <a:gridCol w="432000">
                  <a:extLst>
                    <a:ext uri="{9D8B030D-6E8A-4147-A177-3AD203B41FA5}">
                      <a16:colId xmlns:a16="http://schemas.microsoft.com/office/drawing/2014/main" val="4131072813"/>
                    </a:ext>
                  </a:extLst>
                </a:gridCol>
                <a:gridCol w="432000">
                  <a:extLst>
                    <a:ext uri="{9D8B030D-6E8A-4147-A177-3AD203B41FA5}">
                      <a16:colId xmlns:a16="http://schemas.microsoft.com/office/drawing/2014/main" val="2383542865"/>
                    </a:ext>
                  </a:extLst>
                </a:gridCol>
                <a:gridCol w="432000">
                  <a:extLst>
                    <a:ext uri="{9D8B030D-6E8A-4147-A177-3AD203B41FA5}">
                      <a16:colId xmlns:a16="http://schemas.microsoft.com/office/drawing/2014/main" val="3963592442"/>
                    </a:ext>
                  </a:extLst>
                </a:gridCol>
                <a:gridCol w="432000">
                  <a:extLst>
                    <a:ext uri="{9D8B030D-6E8A-4147-A177-3AD203B41FA5}">
                      <a16:colId xmlns:a16="http://schemas.microsoft.com/office/drawing/2014/main" val="853535686"/>
                    </a:ext>
                  </a:extLst>
                </a:gridCol>
              </a:tblGrid>
              <a:tr h="432000">
                <a:tc>
                  <a:txBody>
                    <a:bodyPr/>
                    <a:lstStyle/>
                    <a:p>
                      <a:pPr algn="ctr"/>
                      <a:r>
                        <a:rPr lang="en-GB" sz="1600" b="1" dirty="0">
                          <a:latin typeface="Century Gothic" panose="020B0502020202020204" pitchFamily="34" charset="0"/>
                        </a:rPr>
                        <a:t>0</a:t>
                      </a:r>
                    </a:p>
                  </a:txBody>
                  <a:tcPr marL="0" marR="0"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marL="0" marR="0"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3034066"/>
                  </a:ext>
                </a:extLst>
              </a:tr>
            </a:tbl>
          </a:graphicData>
        </a:graphic>
      </p:graphicFrame>
      <p:graphicFrame>
        <p:nvGraphicFramePr>
          <p:cNvPr id="32" name="Table 31">
            <a:extLst>
              <a:ext uri="{FF2B5EF4-FFF2-40B4-BE49-F238E27FC236}">
                <a16:creationId xmlns:a16="http://schemas.microsoft.com/office/drawing/2014/main" id="{A1A5E54F-A60E-49EA-9ADA-D7F452AA1D90}"/>
              </a:ext>
            </a:extLst>
          </p:cNvPr>
          <p:cNvGraphicFramePr>
            <a:graphicFrameLocks noGrp="1"/>
          </p:cNvGraphicFramePr>
          <p:nvPr>
            <p:extLst/>
          </p:nvPr>
        </p:nvGraphicFramePr>
        <p:xfrm>
          <a:off x="1073014" y="1819191"/>
          <a:ext cx="4320000" cy="3456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665191147"/>
                    </a:ext>
                  </a:extLst>
                </a:gridCol>
                <a:gridCol w="432000">
                  <a:extLst>
                    <a:ext uri="{9D8B030D-6E8A-4147-A177-3AD203B41FA5}">
                      <a16:colId xmlns:a16="http://schemas.microsoft.com/office/drawing/2014/main" val="3722007291"/>
                    </a:ext>
                  </a:extLst>
                </a:gridCol>
                <a:gridCol w="432000">
                  <a:extLst>
                    <a:ext uri="{9D8B030D-6E8A-4147-A177-3AD203B41FA5}">
                      <a16:colId xmlns:a16="http://schemas.microsoft.com/office/drawing/2014/main" val="4177230859"/>
                    </a:ext>
                  </a:extLst>
                </a:gridCol>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tblGrid>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r"/>
                      <a:r>
                        <a:rPr lang="en-GB" sz="2000" b="1" dirty="0">
                          <a:latin typeface="Century Gothic" panose="020B0502020202020204" pitchFamily="34" charset="0"/>
                        </a:rPr>
                        <a:t>A</a:t>
                      </a:r>
                    </a:p>
                  </a:txBody>
                  <a:tcPr marL="0" marR="0" marT="0" marB="0" anchor="ctr">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7298694"/>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r"/>
                      <a:r>
                        <a:rPr lang="en-GB" sz="2000" b="1" dirty="0">
                          <a:latin typeface="Century Gothic" panose="020B0502020202020204" pitchFamily="34" charset="0"/>
                        </a:rPr>
                        <a:t>B</a:t>
                      </a:r>
                    </a:p>
                  </a:txBody>
                  <a:tcPr marL="0" marR="0" marT="0" marB="0" anchor="ctr">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3958865"/>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7216007"/>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7848460"/>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r"/>
                      <a:r>
                        <a:rPr lang="en-GB" sz="2000" b="1" dirty="0">
                          <a:latin typeface="Century Gothic" panose="020B0502020202020204" pitchFamily="34" charset="0"/>
                        </a:rPr>
                        <a:t>C</a:t>
                      </a:r>
                    </a:p>
                  </a:txBody>
                  <a:tcPr marL="0" marR="0" marT="0" marB="0" anchor="ctr">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59719032"/>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1610810"/>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5766648"/>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r"/>
                      <a:r>
                        <a:rPr lang="en-GB" sz="2000" b="1" dirty="0">
                          <a:latin typeface="Century Gothic" panose="020B0502020202020204" pitchFamily="34" charset="0"/>
                        </a:rPr>
                        <a:t>D</a:t>
                      </a:r>
                    </a:p>
                  </a:txBody>
                  <a:tcPr marL="0" marR="0" marT="0" marB="0" anchor="ctr">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bl>
          </a:graphicData>
        </a:graphic>
      </p:graphicFrame>
      <p:cxnSp>
        <p:nvCxnSpPr>
          <p:cNvPr id="29" name="Straight Connector 28">
            <a:extLst>
              <a:ext uri="{FF2B5EF4-FFF2-40B4-BE49-F238E27FC236}">
                <a16:creationId xmlns:a16="http://schemas.microsoft.com/office/drawing/2014/main" id="{8AEB31DB-7C6B-4D97-894C-784068E8F9BD}"/>
              </a:ext>
            </a:extLst>
          </p:cNvPr>
          <p:cNvCxnSpPr>
            <a:cxnSpLocks/>
            <a:stCxn id="32" idx="2"/>
          </p:cNvCxnSpPr>
          <p:nvPr/>
        </p:nvCxnSpPr>
        <p:spPr>
          <a:xfrm flipV="1">
            <a:off x="3233014" y="1819191"/>
            <a:ext cx="0" cy="345600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C4E61454-C31D-46C6-ABFD-23A427162342}"/>
              </a:ext>
            </a:extLst>
          </p:cNvPr>
          <p:cNvSpPr/>
          <p:nvPr/>
        </p:nvSpPr>
        <p:spPr>
          <a:xfrm>
            <a:off x="3576869" y="2588478"/>
            <a:ext cx="180000" cy="18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6" name="Oval 45">
            <a:extLst>
              <a:ext uri="{FF2B5EF4-FFF2-40B4-BE49-F238E27FC236}">
                <a16:creationId xmlns:a16="http://schemas.microsoft.com/office/drawing/2014/main" id="{92C97D69-7C2E-417C-934B-4B9431E2E70D}"/>
              </a:ext>
            </a:extLst>
          </p:cNvPr>
          <p:cNvSpPr/>
          <p:nvPr/>
        </p:nvSpPr>
        <p:spPr>
          <a:xfrm>
            <a:off x="2711879" y="2580638"/>
            <a:ext cx="180000" cy="18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 name="Oval 46">
            <a:extLst>
              <a:ext uri="{FF2B5EF4-FFF2-40B4-BE49-F238E27FC236}">
                <a16:creationId xmlns:a16="http://schemas.microsoft.com/office/drawing/2014/main" id="{CE18A6E9-967D-4F65-B1DB-9D85AFC51EBC}"/>
              </a:ext>
            </a:extLst>
          </p:cNvPr>
          <p:cNvSpPr/>
          <p:nvPr/>
        </p:nvSpPr>
        <p:spPr>
          <a:xfrm>
            <a:off x="4869353" y="1728752"/>
            <a:ext cx="180000" cy="18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8" name="Oval 47">
            <a:extLst>
              <a:ext uri="{FF2B5EF4-FFF2-40B4-BE49-F238E27FC236}">
                <a16:creationId xmlns:a16="http://schemas.microsoft.com/office/drawing/2014/main" id="{84146E5D-727F-4384-8CA7-8DA2E19B9C3F}"/>
              </a:ext>
            </a:extLst>
          </p:cNvPr>
          <p:cNvSpPr/>
          <p:nvPr/>
        </p:nvSpPr>
        <p:spPr>
          <a:xfrm>
            <a:off x="4008483" y="3884449"/>
            <a:ext cx="180000" cy="18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9" name="Oval 48">
            <a:extLst>
              <a:ext uri="{FF2B5EF4-FFF2-40B4-BE49-F238E27FC236}">
                <a16:creationId xmlns:a16="http://schemas.microsoft.com/office/drawing/2014/main" id="{B31DA546-ADD2-4D2C-9A00-A496DD34402E}"/>
              </a:ext>
            </a:extLst>
          </p:cNvPr>
          <p:cNvSpPr/>
          <p:nvPr/>
        </p:nvSpPr>
        <p:spPr>
          <a:xfrm>
            <a:off x="2283297" y="3892458"/>
            <a:ext cx="180000" cy="18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Oval 49">
            <a:extLst>
              <a:ext uri="{FF2B5EF4-FFF2-40B4-BE49-F238E27FC236}">
                <a16:creationId xmlns:a16="http://schemas.microsoft.com/office/drawing/2014/main" id="{6515F3C5-B6F7-474B-8A2E-2EB72E0CC17E}"/>
              </a:ext>
            </a:extLst>
          </p:cNvPr>
          <p:cNvSpPr/>
          <p:nvPr/>
        </p:nvSpPr>
        <p:spPr>
          <a:xfrm>
            <a:off x="1416768" y="1723001"/>
            <a:ext cx="180000" cy="18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1" name="Oval 50">
            <a:extLst>
              <a:ext uri="{FF2B5EF4-FFF2-40B4-BE49-F238E27FC236}">
                <a16:creationId xmlns:a16="http://schemas.microsoft.com/office/drawing/2014/main" id="{FF561AAE-6601-463D-931C-6BED8F1C9762}"/>
              </a:ext>
            </a:extLst>
          </p:cNvPr>
          <p:cNvSpPr/>
          <p:nvPr/>
        </p:nvSpPr>
        <p:spPr>
          <a:xfrm>
            <a:off x="2706934" y="5184688"/>
            <a:ext cx="180000" cy="18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2" name="Oval 51">
            <a:extLst>
              <a:ext uri="{FF2B5EF4-FFF2-40B4-BE49-F238E27FC236}">
                <a16:creationId xmlns:a16="http://schemas.microsoft.com/office/drawing/2014/main" id="{A499392C-B65D-428C-B617-0ABBFAAFC586}"/>
              </a:ext>
            </a:extLst>
          </p:cNvPr>
          <p:cNvSpPr/>
          <p:nvPr/>
        </p:nvSpPr>
        <p:spPr>
          <a:xfrm>
            <a:off x="3579095" y="5184688"/>
            <a:ext cx="180000" cy="18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Rectangle 2">
            <a:extLst>
              <a:ext uri="{FF2B5EF4-FFF2-40B4-BE49-F238E27FC236}">
                <a16:creationId xmlns:a16="http://schemas.microsoft.com/office/drawing/2014/main" id="{9EC55CB7-B8EC-434B-A2CD-367A1BC85600}"/>
              </a:ext>
            </a:extLst>
          </p:cNvPr>
          <p:cNvSpPr/>
          <p:nvPr/>
        </p:nvSpPr>
        <p:spPr>
          <a:xfrm>
            <a:off x="5734149" y="1791492"/>
            <a:ext cx="1056700" cy="1200329"/>
          </a:xfrm>
          <a:prstGeom prst="rect">
            <a:avLst/>
          </a:prstGeom>
        </p:spPr>
        <p:txBody>
          <a:bodyPr wrap="none">
            <a:spAutoFit/>
          </a:bodyPr>
          <a:lstStyle/>
          <a:p>
            <a:r>
              <a:rPr lang="en-GB" b="1" dirty="0">
                <a:solidFill>
                  <a:srgbClr val="FF0000"/>
                </a:solidFill>
                <a:latin typeface="Century Gothic" panose="020B0502020202020204" pitchFamily="34" charset="0"/>
              </a:rPr>
              <a:t>A: (1, 8)</a:t>
            </a:r>
          </a:p>
          <a:p>
            <a:r>
              <a:rPr lang="en-GB" b="1" dirty="0">
                <a:solidFill>
                  <a:srgbClr val="FF0000"/>
                </a:solidFill>
                <a:latin typeface="Century Gothic" panose="020B0502020202020204" pitchFamily="34" charset="0"/>
              </a:rPr>
              <a:t>B: (6, 6)</a:t>
            </a:r>
          </a:p>
          <a:p>
            <a:r>
              <a:rPr lang="en-GB" b="1" dirty="0">
                <a:solidFill>
                  <a:srgbClr val="FF0000"/>
                </a:solidFill>
                <a:latin typeface="Century Gothic" panose="020B0502020202020204" pitchFamily="34" charset="0"/>
              </a:rPr>
              <a:t>C: (7, 3)</a:t>
            </a:r>
          </a:p>
          <a:p>
            <a:r>
              <a:rPr lang="en-GB" b="1" dirty="0">
                <a:solidFill>
                  <a:srgbClr val="FF0000"/>
                </a:solidFill>
                <a:latin typeface="Century Gothic" panose="020B0502020202020204" pitchFamily="34" charset="0"/>
              </a:rPr>
              <a:t>D: (4, 0)</a:t>
            </a:r>
          </a:p>
        </p:txBody>
      </p:sp>
    </p:spTree>
    <p:extLst>
      <p:ext uri="{BB962C8B-B14F-4D97-AF65-F5344CB8AC3E}">
        <p14:creationId xmlns:p14="http://schemas.microsoft.com/office/powerpoint/2010/main" val="3156651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Varied Fluency 4</a:t>
            </a:r>
          </a:p>
          <a:p>
            <a:pPr lvl="0"/>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Tick the image showing the correct reflection. </a:t>
            </a:r>
          </a:p>
          <a:p>
            <a:pPr lvl="0"/>
            <a:endParaRPr lang="en-GB" sz="2000" b="1" dirty="0">
              <a:solidFill>
                <a:prstClr val="black"/>
              </a:solidFill>
              <a:latin typeface="Century Gothic" panose="020B0502020202020204" pitchFamily="34" charset="0"/>
            </a:endParaRPr>
          </a:p>
          <a:p>
            <a:pPr lvl="0"/>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15" name="Table 14">
            <a:extLst>
              <a:ext uri="{FF2B5EF4-FFF2-40B4-BE49-F238E27FC236}">
                <a16:creationId xmlns:a16="http://schemas.microsoft.com/office/drawing/2014/main" id="{1E4EEE10-A045-41A7-AC51-73E40D76EA4C}"/>
              </a:ext>
            </a:extLst>
          </p:cNvPr>
          <p:cNvGraphicFramePr>
            <a:graphicFrameLocks noGrp="1"/>
          </p:cNvGraphicFramePr>
          <p:nvPr>
            <p:extLst/>
          </p:nvPr>
        </p:nvGraphicFramePr>
        <p:xfrm>
          <a:off x="1155699" y="1333250"/>
          <a:ext cx="4320000" cy="1728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tblGrid>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161081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57666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bl>
          </a:graphicData>
        </a:graphic>
      </p:graphicFrame>
      <p:cxnSp>
        <p:nvCxnSpPr>
          <p:cNvPr id="20" name="Straight Connector 19">
            <a:extLst>
              <a:ext uri="{FF2B5EF4-FFF2-40B4-BE49-F238E27FC236}">
                <a16:creationId xmlns:a16="http://schemas.microsoft.com/office/drawing/2014/main" id="{C7E30C47-C407-4566-8167-A28313EFF05D}"/>
              </a:ext>
            </a:extLst>
          </p:cNvPr>
          <p:cNvCxnSpPr>
            <a:cxnSpLocks/>
            <a:stCxn id="15" idx="2"/>
            <a:endCxn id="15" idx="0"/>
          </p:cNvCxnSpPr>
          <p:nvPr/>
        </p:nvCxnSpPr>
        <p:spPr>
          <a:xfrm flipV="1">
            <a:off x="3315699" y="1333250"/>
            <a:ext cx="0" cy="172800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1" name="Table 20">
            <a:extLst>
              <a:ext uri="{FF2B5EF4-FFF2-40B4-BE49-F238E27FC236}">
                <a16:creationId xmlns:a16="http://schemas.microsoft.com/office/drawing/2014/main" id="{FE2EB5F2-85FD-4DFC-90C9-A7E126D58CE6}"/>
              </a:ext>
            </a:extLst>
          </p:cNvPr>
          <p:cNvGraphicFramePr>
            <a:graphicFrameLocks noGrp="1"/>
          </p:cNvGraphicFramePr>
          <p:nvPr>
            <p:extLst/>
          </p:nvPr>
        </p:nvGraphicFramePr>
        <p:xfrm>
          <a:off x="1155699" y="3486969"/>
          <a:ext cx="4320000" cy="1728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tblGrid>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940909"/>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51532922"/>
                  </a:ext>
                </a:extLst>
              </a:tr>
            </a:tbl>
          </a:graphicData>
        </a:graphic>
      </p:graphicFrame>
      <p:cxnSp>
        <p:nvCxnSpPr>
          <p:cNvPr id="22" name="Straight Connector 21">
            <a:extLst>
              <a:ext uri="{FF2B5EF4-FFF2-40B4-BE49-F238E27FC236}">
                <a16:creationId xmlns:a16="http://schemas.microsoft.com/office/drawing/2014/main" id="{D2C40321-6F5C-4447-BD1D-9D2DC99389DF}"/>
              </a:ext>
            </a:extLst>
          </p:cNvPr>
          <p:cNvCxnSpPr>
            <a:cxnSpLocks/>
            <a:stCxn id="21" idx="0"/>
            <a:endCxn id="21" idx="2"/>
          </p:cNvCxnSpPr>
          <p:nvPr/>
        </p:nvCxnSpPr>
        <p:spPr>
          <a:xfrm>
            <a:off x="3315699" y="3486969"/>
            <a:ext cx="0" cy="172800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D0BA284A-925D-4FFC-ADC3-63EBE25420A6}"/>
              </a:ext>
            </a:extLst>
          </p:cNvPr>
          <p:cNvSpPr/>
          <p:nvPr/>
        </p:nvSpPr>
        <p:spPr>
          <a:xfrm>
            <a:off x="423479" y="1338983"/>
            <a:ext cx="581899" cy="400110"/>
          </a:xfrm>
          <a:prstGeom prst="rect">
            <a:avLst/>
          </a:prstGeom>
          <a:noFill/>
        </p:spPr>
        <p:txBody>
          <a:bodyPr wrap="square" lIns="91440" tIns="45720" rIns="91440" bIns="45720">
            <a:spAutoFit/>
          </a:bodyPr>
          <a:lstStyle/>
          <a:p>
            <a:pPr algn="ctr"/>
            <a:r>
              <a:rPr lang="en-US" sz="2000" b="1" cap="none" spc="0" dirty="0">
                <a:ln w="0"/>
                <a:latin typeface="Century Gothic" panose="020B0502020202020204" pitchFamily="34" charset="0"/>
              </a:rPr>
              <a:t>A.</a:t>
            </a:r>
          </a:p>
        </p:txBody>
      </p:sp>
      <p:sp>
        <p:nvSpPr>
          <p:cNvPr id="25" name="Rectangle 24">
            <a:extLst>
              <a:ext uri="{FF2B5EF4-FFF2-40B4-BE49-F238E27FC236}">
                <a16:creationId xmlns:a16="http://schemas.microsoft.com/office/drawing/2014/main" id="{4F2DCF23-3F62-46A8-8BAC-6196DF590D27}"/>
              </a:ext>
            </a:extLst>
          </p:cNvPr>
          <p:cNvSpPr/>
          <p:nvPr/>
        </p:nvSpPr>
        <p:spPr>
          <a:xfrm>
            <a:off x="423479" y="3486969"/>
            <a:ext cx="581899" cy="400110"/>
          </a:xfrm>
          <a:prstGeom prst="rect">
            <a:avLst/>
          </a:prstGeom>
          <a:noFill/>
        </p:spPr>
        <p:txBody>
          <a:bodyPr wrap="square" lIns="91440" tIns="45720" rIns="91440" bIns="45720">
            <a:spAutoFit/>
          </a:bodyPr>
          <a:lstStyle/>
          <a:p>
            <a:pPr algn="ctr"/>
            <a:r>
              <a:rPr lang="en-US" sz="2000" b="1" dirty="0">
                <a:ln w="0"/>
                <a:latin typeface="Century Gothic" panose="020B0502020202020204" pitchFamily="34" charset="0"/>
              </a:rPr>
              <a:t>B</a:t>
            </a:r>
            <a:r>
              <a:rPr lang="en-US" sz="2000" b="1" cap="none" spc="0" dirty="0">
                <a:ln w="0"/>
                <a:latin typeface="Century Gothic" panose="020B0502020202020204" pitchFamily="34" charset="0"/>
              </a:rPr>
              <a:t>.</a:t>
            </a:r>
          </a:p>
        </p:txBody>
      </p:sp>
      <p:sp>
        <p:nvSpPr>
          <p:cNvPr id="33" name="Pentagon 32">
            <a:extLst>
              <a:ext uri="{FF2B5EF4-FFF2-40B4-BE49-F238E27FC236}">
                <a16:creationId xmlns:a16="http://schemas.microsoft.com/office/drawing/2014/main" id="{C8D5D8DE-EBA6-459F-80DE-F4EA6B6B7B27}"/>
              </a:ext>
            </a:extLst>
          </p:cNvPr>
          <p:cNvSpPr/>
          <p:nvPr/>
        </p:nvSpPr>
        <p:spPr>
          <a:xfrm rot="16200000">
            <a:off x="3751778" y="3921131"/>
            <a:ext cx="856800" cy="856800"/>
          </a:xfrm>
          <a:prstGeom prst="pent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 name="Pentagon 33">
            <a:extLst>
              <a:ext uri="{FF2B5EF4-FFF2-40B4-BE49-F238E27FC236}">
                <a16:creationId xmlns:a16="http://schemas.microsoft.com/office/drawing/2014/main" id="{1E891703-400D-4037-8D17-AB4D8BBD8E6A}"/>
              </a:ext>
            </a:extLst>
          </p:cNvPr>
          <p:cNvSpPr/>
          <p:nvPr/>
        </p:nvSpPr>
        <p:spPr>
          <a:xfrm rot="5400000">
            <a:off x="2022821" y="3921131"/>
            <a:ext cx="856800" cy="856800"/>
          </a:xfrm>
          <a:prstGeom prst="pent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 name="Pentagon 34">
            <a:extLst>
              <a:ext uri="{FF2B5EF4-FFF2-40B4-BE49-F238E27FC236}">
                <a16:creationId xmlns:a16="http://schemas.microsoft.com/office/drawing/2014/main" id="{272EDD15-4F3A-4163-85EE-72DD47064CF1}"/>
              </a:ext>
            </a:extLst>
          </p:cNvPr>
          <p:cNvSpPr/>
          <p:nvPr/>
        </p:nvSpPr>
        <p:spPr>
          <a:xfrm rot="16200000">
            <a:off x="3755897" y="1766289"/>
            <a:ext cx="856800" cy="856800"/>
          </a:xfrm>
          <a:prstGeom prst="pent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 name="Pentagon 35">
            <a:extLst>
              <a:ext uri="{FF2B5EF4-FFF2-40B4-BE49-F238E27FC236}">
                <a16:creationId xmlns:a16="http://schemas.microsoft.com/office/drawing/2014/main" id="{89AF4396-3EE7-4D9C-91CC-2C7BD52B89CE}"/>
              </a:ext>
            </a:extLst>
          </p:cNvPr>
          <p:cNvSpPr/>
          <p:nvPr/>
        </p:nvSpPr>
        <p:spPr>
          <a:xfrm rot="16200000">
            <a:off x="2018702" y="1768850"/>
            <a:ext cx="856800" cy="856800"/>
          </a:xfrm>
          <a:prstGeom prst="pent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226379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Varied Fluency 4</a:t>
            </a:r>
          </a:p>
          <a:p>
            <a:pPr lvl="0"/>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Tick the image showing the correct reflection. </a:t>
            </a:r>
          </a:p>
          <a:p>
            <a:pPr lvl="0"/>
            <a:endParaRPr lang="en-GB" sz="2000" b="1" dirty="0">
              <a:solidFill>
                <a:prstClr val="black"/>
              </a:solidFill>
              <a:latin typeface="Century Gothic" panose="020B0502020202020204" pitchFamily="34" charset="0"/>
            </a:endParaRPr>
          </a:p>
          <a:p>
            <a:pPr lvl="0"/>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15" name="Table 14">
            <a:extLst>
              <a:ext uri="{FF2B5EF4-FFF2-40B4-BE49-F238E27FC236}">
                <a16:creationId xmlns:a16="http://schemas.microsoft.com/office/drawing/2014/main" id="{1E4EEE10-A045-41A7-AC51-73E40D76EA4C}"/>
              </a:ext>
            </a:extLst>
          </p:cNvPr>
          <p:cNvGraphicFramePr>
            <a:graphicFrameLocks noGrp="1"/>
          </p:cNvGraphicFramePr>
          <p:nvPr>
            <p:extLst/>
          </p:nvPr>
        </p:nvGraphicFramePr>
        <p:xfrm>
          <a:off x="1155699" y="1333250"/>
          <a:ext cx="4320000" cy="1728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tblGrid>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161081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57666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bl>
          </a:graphicData>
        </a:graphic>
      </p:graphicFrame>
      <p:cxnSp>
        <p:nvCxnSpPr>
          <p:cNvPr id="20" name="Straight Connector 19">
            <a:extLst>
              <a:ext uri="{FF2B5EF4-FFF2-40B4-BE49-F238E27FC236}">
                <a16:creationId xmlns:a16="http://schemas.microsoft.com/office/drawing/2014/main" id="{C7E30C47-C407-4566-8167-A28313EFF05D}"/>
              </a:ext>
            </a:extLst>
          </p:cNvPr>
          <p:cNvCxnSpPr>
            <a:cxnSpLocks/>
            <a:stCxn id="15" idx="2"/>
            <a:endCxn id="15" idx="0"/>
          </p:cNvCxnSpPr>
          <p:nvPr/>
        </p:nvCxnSpPr>
        <p:spPr>
          <a:xfrm flipV="1">
            <a:off x="3315699" y="1333250"/>
            <a:ext cx="0" cy="172800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1" name="Table 20">
            <a:extLst>
              <a:ext uri="{FF2B5EF4-FFF2-40B4-BE49-F238E27FC236}">
                <a16:creationId xmlns:a16="http://schemas.microsoft.com/office/drawing/2014/main" id="{FE2EB5F2-85FD-4DFC-90C9-A7E126D58CE6}"/>
              </a:ext>
            </a:extLst>
          </p:cNvPr>
          <p:cNvGraphicFramePr>
            <a:graphicFrameLocks noGrp="1"/>
          </p:cNvGraphicFramePr>
          <p:nvPr>
            <p:extLst/>
          </p:nvPr>
        </p:nvGraphicFramePr>
        <p:xfrm>
          <a:off x="1155699" y="3486969"/>
          <a:ext cx="4320000" cy="1728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tblGrid>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940909"/>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51532922"/>
                  </a:ext>
                </a:extLst>
              </a:tr>
            </a:tbl>
          </a:graphicData>
        </a:graphic>
      </p:graphicFrame>
      <p:cxnSp>
        <p:nvCxnSpPr>
          <p:cNvPr id="22" name="Straight Connector 21">
            <a:extLst>
              <a:ext uri="{FF2B5EF4-FFF2-40B4-BE49-F238E27FC236}">
                <a16:creationId xmlns:a16="http://schemas.microsoft.com/office/drawing/2014/main" id="{D2C40321-6F5C-4447-BD1D-9D2DC99389DF}"/>
              </a:ext>
            </a:extLst>
          </p:cNvPr>
          <p:cNvCxnSpPr>
            <a:cxnSpLocks/>
            <a:stCxn id="21" idx="0"/>
            <a:endCxn id="21" idx="2"/>
          </p:cNvCxnSpPr>
          <p:nvPr/>
        </p:nvCxnSpPr>
        <p:spPr>
          <a:xfrm>
            <a:off x="3315699" y="3486969"/>
            <a:ext cx="0" cy="172800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D0BA284A-925D-4FFC-ADC3-63EBE25420A6}"/>
              </a:ext>
            </a:extLst>
          </p:cNvPr>
          <p:cNvSpPr/>
          <p:nvPr/>
        </p:nvSpPr>
        <p:spPr>
          <a:xfrm>
            <a:off x="423479" y="1338983"/>
            <a:ext cx="581899" cy="400110"/>
          </a:xfrm>
          <a:prstGeom prst="rect">
            <a:avLst/>
          </a:prstGeom>
          <a:noFill/>
        </p:spPr>
        <p:txBody>
          <a:bodyPr wrap="square" lIns="91440" tIns="45720" rIns="91440" bIns="45720">
            <a:spAutoFit/>
          </a:bodyPr>
          <a:lstStyle/>
          <a:p>
            <a:pPr algn="ctr"/>
            <a:r>
              <a:rPr lang="en-US" sz="2000" b="1" cap="none" spc="0" dirty="0">
                <a:ln w="0"/>
                <a:latin typeface="Century Gothic" panose="020B0502020202020204" pitchFamily="34" charset="0"/>
              </a:rPr>
              <a:t>A.</a:t>
            </a:r>
          </a:p>
        </p:txBody>
      </p:sp>
      <p:sp>
        <p:nvSpPr>
          <p:cNvPr id="25" name="Rectangle 24">
            <a:extLst>
              <a:ext uri="{FF2B5EF4-FFF2-40B4-BE49-F238E27FC236}">
                <a16:creationId xmlns:a16="http://schemas.microsoft.com/office/drawing/2014/main" id="{4F2DCF23-3F62-46A8-8BAC-6196DF590D27}"/>
              </a:ext>
            </a:extLst>
          </p:cNvPr>
          <p:cNvSpPr/>
          <p:nvPr/>
        </p:nvSpPr>
        <p:spPr>
          <a:xfrm>
            <a:off x="423479" y="3486969"/>
            <a:ext cx="581899" cy="400110"/>
          </a:xfrm>
          <a:prstGeom prst="rect">
            <a:avLst/>
          </a:prstGeom>
          <a:noFill/>
        </p:spPr>
        <p:txBody>
          <a:bodyPr wrap="square" lIns="91440" tIns="45720" rIns="91440" bIns="45720">
            <a:spAutoFit/>
          </a:bodyPr>
          <a:lstStyle/>
          <a:p>
            <a:pPr algn="ctr"/>
            <a:r>
              <a:rPr lang="en-US" sz="2000" b="1" dirty="0">
                <a:ln w="0"/>
                <a:latin typeface="Century Gothic" panose="020B0502020202020204" pitchFamily="34" charset="0"/>
              </a:rPr>
              <a:t>B</a:t>
            </a:r>
            <a:r>
              <a:rPr lang="en-US" sz="2000" b="1" cap="none" spc="0" dirty="0">
                <a:ln w="0"/>
                <a:latin typeface="Century Gothic" panose="020B0502020202020204" pitchFamily="34" charset="0"/>
              </a:rPr>
              <a:t>.</a:t>
            </a:r>
          </a:p>
        </p:txBody>
      </p:sp>
      <p:sp>
        <p:nvSpPr>
          <p:cNvPr id="33" name="Pentagon 32">
            <a:extLst>
              <a:ext uri="{FF2B5EF4-FFF2-40B4-BE49-F238E27FC236}">
                <a16:creationId xmlns:a16="http://schemas.microsoft.com/office/drawing/2014/main" id="{C8D5D8DE-EBA6-459F-80DE-F4EA6B6B7B27}"/>
              </a:ext>
            </a:extLst>
          </p:cNvPr>
          <p:cNvSpPr/>
          <p:nvPr/>
        </p:nvSpPr>
        <p:spPr>
          <a:xfrm rot="16200000">
            <a:off x="3751778" y="3921131"/>
            <a:ext cx="856800" cy="856800"/>
          </a:xfrm>
          <a:prstGeom prst="pent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 name="Pentagon 33">
            <a:extLst>
              <a:ext uri="{FF2B5EF4-FFF2-40B4-BE49-F238E27FC236}">
                <a16:creationId xmlns:a16="http://schemas.microsoft.com/office/drawing/2014/main" id="{1E891703-400D-4037-8D17-AB4D8BBD8E6A}"/>
              </a:ext>
            </a:extLst>
          </p:cNvPr>
          <p:cNvSpPr/>
          <p:nvPr/>
        </p:nvSpPr>
        <p:spPr>
          <a:xfrm rot="5400000">
            <a:off x="2022821" y="3921131"/>
            <a:ext cx="856800" cy="856800"/>
          </a:xfrm>
          <a:prstGeom prst="pent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 name="Pentagon 34">
            <a:extLst>
              <a:ext uri="{FF2B5EF4-FFF2-40B4-BE49-F238E27FC236}">
                <a16:creationId xmlns:a16="http://schemas.microsoft.com/office/drawing/2014/main" id="{272EDD15-4F3A-4163-85EE-72DD47064CF1}"/>
              </a:ext>
            </a:extLst>
          </p:cNvPr>
          <p:cNvSpPr/>
          <p:nvPr/>
        </p:nvSpPr>
        <p:spPr>
          <a:xfrm rot="16200000">
            <a:off x="3755897" y="1766289"/>
            <a:ext cx="856800" cy="856800"/>
          </a:xfrm>
          <a:prstGeom prst="pent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 name="Pentagon 35">
            <a:extLst>
              <a:ext uri="{FF2B5EF4-FFF2-40B4-BE49-F238E27FC236}">
                <a16:creationId xmlns:a16="http://schemas.microsoft.com/office/drawing/2014/main" id="{89AF4396-3EE7-4D9C-91CC-2C7BD52B89CE}"/>
              </a:ext>
            </a:extLst>
          </p:cNvPr>
          <p:cNvSpPr/>
          <p:nvPr/>
        </p:nvSpPr>
        <p:spPr>
          <a:xfrm rot="16200000">
            <a:off x="2018702" y="1768850"/>
            <a:ext cx="856800" cy="856800"/>
          </a:xfrm>
          <a:prstGeom prst="pent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a:extLst>
              <a:ext uri="{FF2B5EF4-FFF2-40B4-BE49-F238E27FC236}">
                <a16:creationId xmlns:a16="http://schemas.microsoft.com/office/drawing/2014/main" id="{8F6AEEA2-162B-4995-817E-4AA7A242E84C}"/>
              </a:ext>
            </a:extLst>
          </p:cNvPr>
          <p:cNvSpPr txBox="1"/>
          <p:nvPr/>
        </p:nvSpPr>
        <p:spPr>
          <a:xfrm>
            <a:off x="5475699" y="4013748"/>
            <a:ext cx="556591" cy="707886"/>
          </a:xfrm>
          <a:prstGeom prst="rect">
            <a:avLst/>
          </a:prstGeom>
          <a:noFill/>
        </p:spPr>
        <p:txBody>
          <a:bodyPr wrap="square" rtlCol="0">
            <a:spAutoFit/>
          </a:bodyPr>
          <a:lstStyle/>
          <a:p>
            <a:r>
              <a:rPr lang="en-US" sz="4000" b="1" dirty="0">
                <a:solidFill>
                  <a:srgbClr val="FF0000"/>
                </a:solidFill>
                <a:latin typeface="Century Gothic" panose="020B0502020202020204" pitchFamily="34" charset="0"/>
                <a:sym typeface="Wingdings" panose="05000000000000000000" pitchFamily="2" charset="2"/>
              </a:rPr>
              <a:t></a:t>
            </a:r>
            <a:endParaRPr lang="en-US" sz="4000" b="1" dirty="0">
              <a:solidFill>
                <a:srgbClr val="FF0000"/>
              </a:solidFill>
              <a:latin typeface="Century Gothic" panose="020B0502020202020204" pitchFamily="34" charset="0"/>
            </a:endParaRPr>
          </a:p>
        </p:txBody>
      </p:sp>
    </p:spTree>
    <p:extLst>
      <p:ext uri="{BB962C8B-B14F-4D97-AF65-F5344CB8AC3E}">
        <p14:creationId xmlns:p14="http://schemas.microsoft.com/office/powerpoint/2010/main" val="1826234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pic>
        <p:nvPicPr>
          <p:cNvPr id="21" name="Picture 20">
            <a:extLst>
              <a:ext uri="{FF2B5EF4-FFF2-40B4-BE49-F238E27FC236}">
                <a16:creationId xmlns:a16="http://schemas.microsoft.com/office/drawing/2014/main" id="{A93FDBD8-8770-4F4B-B88F-4A77891C94E8}"/>
              </a:ext>
            </a:extLst>
          </p:cNvPr>
          <p:cNvPicPr>
            <a:picLocks noChangeAspect="1"/>
          </p:cNvPicPr>
          <p:nvPr/>
        </p:nvPicPr>
        <p:blipFill>
          <a:blip r:embed="rId4"/>
          <a:stretch>
            <a:fillRect/>
          </a:stretch>
        </p:blipFill>
        <p:spPr>
          <a:xfrm>
            <a:off x="115438" y="143658"/>
            <a:ext cx="8913124" cy="6322100"/>
          </a:xfrm>
          <a:prstGeom prst="rect">
            <a:avLst/>
          </a:prstGeom>
        </p:spPr>
      </p:pic>
      <p:sp>
        <p:nvSpPr>
          <p:cNvPr id="22" name="Rectangle 21">
            <a:extLst>
              <a:ext uri="{FF2B5EF4-FFF2-40B4-BE49-F238E27FC236}">
                <a16:creationId xmlns:a16="http://schemas.microsoft.com/office/drawing/2014/main" id="{F6122F23-1BF8-48A1-AF74-D1B7CE3F8B46}"/>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Reasoning 1</a:t>
            </a:r>
          </a:p>
          <a:p>
            <a:pPr lvl="0" algn="ctr"/>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Susan has reflected three shapes. </a:t>
            </a: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1600" b="1" dirty="0">
              <a:solidFill>
                <a:prstClr val="black"/>
              </a:solidFill>
              <a:latin typeface="Century Gothic" panose="020B0502020202020204" pitchFamily="34" charset="0"/>
            </a:endParaRPr>
          </a:p>
          <a:p>
            <a:pPr lvl="0"/>
            <a:r>
              <a:rPr lang="en-GB" sz="2000" b="1" dirty="0">
                <a:solidFill>
                  <a:prstClr val="black"/>
                </a:solidFill>
                <a:latin typeface="Century Gothic" panose="020B0502020202020204" pitchFamily="34" charset="0"/>
              </a:rPr>
              <a:t>Do you agree? Explain your answer. </a:t>
            </a:r>
          </a:p>
          <a:p>
            <a:pPr lvl="0"/>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sp>
        <p:nvSpPr>
          <p:cNvPr id="26" name="Speech Bubble: Rectangle with Corners Rounded 4">
            <a:extLst>
              <a:ext uri="{FF2B5EF4-FFF2-40B4-BE49-F238E27FC236}">
                <a16:creationId xmlns:a16="http://schemas.microsoft.com/office/drawing/2014/main" id="{A353932A-24C8-4FC9-84D9-55830771A211}"/>
              </a:ext>
            </a:extLst>
          </p:cNvPr>
          <p:cNvSpPr/>
          <p:nvPr/>
        </p:nvSpPr>
        <p:spPr>
          <a:xfrm>
            <a:off x="3765268" y="1303387"/>
            <a:ext cx="3373662" cy="1054270"/>
          </a:xfrm>
          <a:prstGeom prst="wedgeRoundRectCallout">
            <a:avLst>
              <a:gd name="adj1" fmla="val -59653"/>
              <a:gd name="adj2" fmla="val 12621"/>
              <a:gd name="adj3" fmla="val 16667"/>
            </a:avLst>
          </a:prstGeom>
          <a:solidFill>
            <a:schemeClr val="bg1"/>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rPr>
              <a:t>I’ve reflected by making sure the shapes in the same place in the mirror</a:t>
            </a:r>
            <a:r>
              <a:rPr lang="en-GB" b="1" kern="0" dirty="0">
                <a:solidFill>
                  <a:prstClr val="black"/>
                </a:solidFill>
                <a:latin typeface="Century Gothic" panose="020B0502020202020204" pitchFamily="34" charset="0"/>
              </a:rPr>
              <a:t> line.</a:t>
            </a:r>
            <a:endParaRPr kumimoji="0" lang="en-GB"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graphicFrame>
        <p:nvGraphicFramePr>
          <p:cNvPr id="32" name="Table 31">
            <a:extLst>
              <a:ext uri="{FF2B5EF4-FFF2-40B4-BE49-F238E27FC236}">
                <a16:creationId xmlns:a16="http://schemas.microsoft.com/office/drawing/2014/main" id="{3F905878-632B-4B36-AC32-5A147D01C2C5}"/>
              </a:ext>
            </a:extLst>
          </p:cNvPr>
          <p:cNvGraphicFramePr>
            <a:graphicFrameLocks noGrp="1"/>
          </p:cNvGraphicFramePr>
          <p:nvPr>
            <p:extLst/>
          </p:nvPr>
        </p:nvGraphicFramePr>
        <p:xfrm>
          <a:off x="1980000" y="2668244"/>
          <a:ext cx="5184000" cy="2592000"/>
        </p:xfrm>
        <a:graphic>
          <a:graphicData uri="http://schemas.openxmlformats.org/drawingml/2006/table">
            <a:tbl>
              <a:tblPr firstRow="1" bandRow="1"/>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gridCol w="432000">
                  <a:extLst>
                    <a:ext uri="{9D8B030D-6E8A-4147-A177-3AD203B41FA5}">
                      <a16:colId xmlns:a16="http://schemas.microsoft.com/office/drawing/2014/main" val="3477242685"/>
                    </a:ext>
                  </a:extLst>
                </a:gridCol>
                <a:gridCol w="432000">
                  <a:extLst>
                    <a:ext uri="{9D8B030D-6E8A-4147-A177-3AD203B41FA5}">
                      <a16:colId xmlns:a16="http://schemas.microsoft.com/office/drawing/2014/main" val="3530067072"/>
                    </a:ext>
                  </a:extLst>
                </a:gridCol>
              </a:tblGrid>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717360"/>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1593948"/>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940909"/>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1654622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794704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1532922"/>
                  </a:ext>
                </a:extLst>
              </a:tr>
            </a:tbl>
          </a:graphicData>
        </a:graphic>
      </p:graphicFrame>
      <p:sp>
        <p:nvSpPr>
          <p:cNvPr id="33" name="Right Triangle 32">
            <a:extLst>
              <a:ext uri="{FF2B5EF4-FFF2-40B4-BE49-F238E27FC236}">
                <a16:creationId xmlns:a16="http://schemas.microsoft.com/office/drawing/2014/main" id="{D3FFA93D-FEAC-4261-B08F-D0A669E3CD17}"/>
              </a:ext>
            </a:extLst>
          </p:cNvPr>
          <p:cNvSpPr/>
          <p:nvPr/>
        </p:nvSpPr>
        <p:spPr>
          <a:xfrm rot="5400000">
            <a:off x="3933045" y="2886203"/>
            <a:ext cx="1274400" cy="849600"/>
          </a:xfrm>
          <a:prstGeom prst="rtTriangl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 name="Pentagon 33">
            <a:extLst>
              <a:ext uri="{FF2B5EF4-FFF2-40B4-BE49-F238E27FC236}">
                <a16:creationId xmlns:a16="http://schemas.microsoft.com/office/drawing/2014/main" id="{92F8BD36-E517-4468-9B36-4E3BFEABFD9A}"/>
              </a:ext>
            </a:extLst>
          </p:cNvPr>
          <p:cNvSpPr/>
          <p:nvPr/>
        </p:nvSpPr>
        <p:spPr>
          <a:xfrm>
            <a:off x="5872935" y="3105669"/>
            <a:ext cx="856800" cy="856800"/>
          </a:xfrm>
          <a:prstGeom prst="pentagon">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 name="Hexagon 34">
            <a:extLst>
              <a:ext uri="{FF2B5EF4-FFF2-40B4-BE49-F238E27FC236}">
                <a16:creationId xmlns:a16="http://schemas.microsoft.com/office/drawing/2014/main" id="{3034E604-2B33-44F5-AA8E-455F03755E29}"/>
              </a:ext>
            </a:extLst>
          </p:cNvPr>
          <p:cNvSpPr/>
          <p:nvPr/>
        </p:nvSpPr>
        <p:spPr>
          <a:xfrm>
            <a:off x="2202317" y="2670268"/>
            <a:ext cx="856800" cy="856800"/>
          </a:xfrm>
          <a:prstGeom prst="hexagon">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 name="Right Triangle 35">
            <a:extLst>
              <a:ext uri="{FF2B5EF4-FFF2-40B4-BE49-F238E27FC236}">
                <a16:creationId xmlns:a16="http://schemas.microsoft.com/office/drawing/2014/main" id="{ED8E0F89-27C3-45F0-A0F4-0EBF483085F9}"/>
              </a:ext>
            </a:extLst>
          </p:cNvPr>
          <p:cNvSpPr/>
          <p:nvPr/>
        </p:nvSpPr>
        <p:spPr>
          <a:xfrm rot="5400000">
            <a:off x="3933045" y="4177814"/>
            <a:ext cx="1274400" cy="849600"/>
          </a:xfrm>
          <a:prstGeom prst="rtTriangl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 name="Pentagon 36">
            <a:extLst>
              <a:ext uri="{FF2B5EF4-FFF2-40B4-BE49-F238E27FC236}">
                <a16:creationId xmlns:a16="http://schemas.microsoft.com/office/drawing/2014/main" id="{ED4C35F9-878B-460C-A4FF-1837E0D7DA50}"/>
              </a:ext>
            </a:extLst>
          </p:cNvPr>
          <p:cNvSpPr/>
          <p:nvPr/>
        </p:nvSpPr>
        <p:spPr>
          <a:xfrm>
            <a:off x="5872935" y="4409003"/>
            <a:ext cx="856800" cy="856800"/>
          </a:xfrm>
          <a:prstGeom prst="pentagon">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 name="Hexagon 37">
            <a:extLst>
              <a:ext uri="{FF2B5EF4-FFF2-40B4-BE49-F238E27FC236}">
                <a16:creationId xmlns:a16="http://schemas.microsoft.com/office/drawing/2014/main" id="{357054BD-732C-498E-B420-C4EDA12FCEB6}"/>
              </a:ext>
            </a:extLst>
          </p:cNvPr>
          <p:cNvSpPr/>
          <p:nvPr/>
        </p:nvSpPr>
        <p:spPr>
          <a:xfrm>
            <a:off x="2202317" y="4395618"/>
            <a:ext cx="856800" cy="856800"/>
          </a:xfrm>
          <a:prstGeom prst="hexagon">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39" name="Straight Connector 38">
            <a:extLst>
              <a:ext uri="{FF2B5EF4-FFF2-40B4-BE49-F238E27FC236}">
                <a16:creationId xmlns:a16="http://schemas.microsoft.com/office/drawing/2014/main" id="{6186DD49-DC0E-42BE-A75D-744A0B56AE93}"/>
              </a:ext>
            </a:extLst>
          </p:cNvPr>
          <p:cNvCxnSpPr>
            <a:cxnSpLocks/>
            <a:stCxn id="32" idx="1"/>
            <a:endCxn id="32" idx="3"/>
          </p:cNvCxnSpPr>
          <p:nvPr/>
        </p:nvCxnSpPr>
        <p:spPr>
          <a:xfrm>
            <a:off x="1980000" y="3964244"/>
            <a:ext cx="5184000"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8538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pic>
        <p:nvPicPr>
          <p:cNvPr id="21" name="Picture 20">
            <a:extLst>
              <a:ext uri="{FF2B5EF4-FFF2-40B4-BE49-F238E27FC236}">
                <a16:creationId xmlns:a16="http://schemas.microsoft.com/office/drawing/2014/main" id="{A93FDBD8-8770-4F4B-B88F-4A77891C94E8}"/>
              </a:ext>
            </a:extLst>
          </p:cNvPr>
          <p:cNvPicPr>
            <a:picLocks noChangeAspect="1"/>
          </p:cNvPicPr>
          <p:nvPr/>
        </p:nvPicPr>
        <p:blipFill>
          <a:blip r:embed="rId4"/>
          <a:stretch>
            <a:fillRect/>
          </a:stretch>
        </p:blipFill>
        <p:spPr>
          <a:xfrm>
            <a:off x="115438" y="143658"/>
            <a:ext cx="8913124" cy="6322100"/>
          </a:xfrm>
          <a:prstGeom prst="rect">
            <a:avLst/>
          </a:prstGeom>
        </p:spPr>
      </p:pic>
      <p:sp>
        <p:nvSpPr>
          <p:cNvPr id="22" name="Rectangle 21">
            <a:extLst>
              <a:ext uri="{FF2B5EF4-FFF2-40B4-BE49-F238E27FC236}">
                <a16:creationId xmlns:a16="http://schemas.microsoft.com/office/drawing/2014/main" id="{F6122F23-1BF8-48A1-AF74-D1B7CE3F8B46}"/>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Reasoning 1</a:t>
            </a:r>
          </a:p>
          <a:p>
            <a:pPr lvl="0" algn="ctr"/>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Susan has reflected three shapes. </a:t>
            </a: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1600" b="1" dirty="0">
              <a:solidFill>
                <a:prstClr val="black"/>
              </a:solidFill>
              <a:latin typeface="Century Gothic" panose="020B0502020202020204" pitchFamily="34" charset="0"/>
            </a:endParaRPr>
          </a:p>
          <a:p>
            <a:pPr lvl="0"/>
            <a:r>
              <a:rPr lang="en-GB" sz="2000" b="1" dirty="0">
                <a:solidFill>
                  <a:prstClr val="black"/>
                </a:solidFill>
                <a:latin typeface="Century Gothic" panose="020B0502020202020204" pitchFamily="34" charset="0"/>
              </a:rPr>
              <a:t>Do you agree? Explain your answer.</a:t>
            </a:r>
          </a:p>
          <a:p>
            <a:r>
              <a:rPr lang="en-GB" sz="2000" b="1" dirty="0">
                <a:solidFill>
                  <a:schemeClr val="tx1"/>
                </a:solidFill>
                <a:latin typeface="Century Gothic" panose="020B0502020202020204" pitchFamily="34" charset="0"/>
              </a:rPr>
              <a:t>Susan is incorrect because… </a:t>
            </a:r>
          </a:p>
          <a:p>
            <a:pPr lvl="0"/>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sp>
        <p:nvSpPr>
          <p:cNvPr id="26" name="Speech Bubble: Rectangle with Corners Rounded 4">
            <a:extLst>
              <a:ext uri="{FF2B5EF4-FFF2-40B4-BE49-F238E27FC236}">
                <a16:creationId xmlns:a16="http://schemas.microsoft.com/office/drawing/2014/main" id="{A353932A-24C8-4FC9-84D9-55830771A211}"/>
              </a:ext>
            </a:extLst>
          </p:cNvPr>
          <p:cNvSpPr/>
          <p:nvPr/>
        </p:nvSpPr>
        <p:spPr>
          <a:xfrm>
            <a:off x="3765268" y="1303387"/>
            <a:ext cx="3373662" cy="1054270"/>
          </a:xfrm>
          <a:prstGeom prst="wedgeRoundRectCallout">
            <a:avLst>
              <a:gd name="adj1" fmla="val -59653"/>
              <a:gd name="adj2" fmla="val 12621"/>
              <a:gd name="adj3" fmla="val 16667"/>
            </a:avLst>
          </a:prstGeom>
          <a:solidFill>
            <a:schemeClr val="bg1"/>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rPr>
              <a:t>I’ve reflected by making sure the shapes in the same place in the mirror</a:t>
            </a:r>
            <a:r>
              <a:rPr lang="en-GB" b="1" kern="0" dirty="0">
                <a:solidFill>
                  <a:prstClr val="black"/>
                </a:solidFill>
                <a:latin typeface="Century Gothic" panose="020B0502020202020204" pitchFamily="34" charset="0"/>
              </a:rPr>
              <a:t> line.</a:t>
            </a:r>
            <a:endParaRPr kumimoji="0" lang="en-GB"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graphicFrame>
        <p:nvGraphicFramePr>
          <p:cNvPr id="32" name="Table 31">
            <a:extLst>
              <a:ext uri="{FF2B5EF4-FFF2-40B4-BE49-F238E27FC236}">
                <a16:creationId xmlns:a16="http://schemas.microsoft.com/office/drawing/2014/main" id="{3F905878-632B-4B36-AC32-5A147D01C2C5}"/>
              </a:ext>
            </a:extLst>
          </p:cNvPr>
          <p:cNvGraphicFramePr>
            <a:graphicFrameLocks noGrp="1"/>
          </p:cNvGraphicFramePr>
          <p:nvPr>
            <p:extLst/>
          </p:nvPr>
        </p:nvGraphicFramePr>
        <p:xfrm>
          <a:off x="1980000" y="2668244"/>
          <a:ext cx="5184000" cy="2592000"/>
        </p:xfrm>
        <a:graphic>
          <a:graphicData uri="http://schemas.openxmlformats.org/drawingml/2006/table">
            <a:tbl>
              <a:tblPr firstRow="1" bandRow="1"/>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gridCol w="432000">
                  <a:extLst>
                    <a:ext uri="{9D8B030D-6E8A-4147-A177-3AD203B41FA5}">
                      <a16:colId xmlns:a16="http://schemas.microsoft.com/office/drawing/2014/main" val="3477242685"/>
                    </a:ext>
                  </a:extLst>
                </a:gridCol>
                <a:gridCol w="432000">
                  <a:extLst>
                    <a:ext uri="{9D8B030D-6E8A-4147-A177-3AD203B41FA5}">
                      <a16:colId xmlns:a16="http://schemas.microsoft.com/office/drawing/2014/main" val="3530067072"/>
                    </a:ext>
                  </a:extLst>
                </a:gridCol>
              </a:tblGrid>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717360"/>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1593948"/>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940909"/>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1654622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794704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1532922"/>
                  </a:ext>
                </a:extLst>
              </a:tr>
            </a:tbl>
          </a:graphicData>
        </a:graphic>
      </p:graphicFrame>
      <p:sp>
        <p:nvSpPr>
          <p:cNvPr id="33" name="Right Triangle 32">
            <a:extLst>
              <a:ext uri="{FF2B5EF4-FFF2-40B4-BE49-F238E27FC236}">
                <a16:creationId xmlns:a16="http://schemas.microsoft.com/office/drawing/2014/main" id="{D3FFA93D-FEAC-4261-B08F-D0A669E3CD17}"/>
              </a:ext>
            </a:extLst>
          </p:cNvPr>
          <p:cNvSpPr/>
          <p:nvPr/>
        </p:nvSpPr>
        <p:spPr>
          <a:xfrm rot="5400000">
            <a:off x="3933045" y="2886203"/>
            <a:ext cx="1274400" cy="849600"/>
          </a:xfrm>
          <a:prstGeom prst="rtTriangl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 name="Pentagon 33">
            <a:extLst>
              <a:ext uri="{FF2B5EF4-FFF2-40B4-BE49-F238E27FC236}">
                <a16:creationId xmlns:a16="http://schemas.microsoft.com/office/drawing/2014/main" id="{92F8BD36-E517-4468-9B36-4E3BFEABFD9A}"/>
              </a:ext>
            </a:extLst>
          </p:cNvPr>
          <p:cNvSpPr/>
          <p:nvPr/>
        </p:nvSpPr>
        <p:spPr>
          <a:xfrm>
            <a:off x="5872935" y="3105669"/>
            <a:ext cx="856800" cy="856800"/>
          </a:xfrm>
          <a:prstGeom prst="pentagon">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 name="Hexagon 34">
            <a:extLst>
              <a:ext uri="{FF2B5EF4-FFF2-40B4-BE49-F238E27FC236}">
                <a16:creationId xmlns:a16="http://schemas.microsoft.com/office/drawing/2014/main" id="{3034E604-2B33-44F5-AA8E-455F03755E29}"/>
              </a:ext>
            </a:extLst>
          </p:cNvPr>
          <p:cNvSpPr/>
          <p:nvPr/>
        </p:nvSpPr>
        <p:spPr>
          <a:xfrm>
            <a:off x="2202317" y="2670268"/>
            <a:ext cx="856800" cy="856800"/>
          </a:xfrm>
          <a:prstGeom prst="hexagon">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 name="Right Triangle 35">
            <a:extLst>
              <a:ext uri="{FF2B5EF4-FFF2-40B4-BE49-F238E27FC236}">
                <a16:creationId xmlns:a16="http://schemas.microsoft.com/office/drawing/2014/main" id="{ED8E0F89-27C3-45F0-A0F4-0EBF483085F9}"/>
              </a:ext>
            </a:extLst>
          </p:cNvPr>
          <p:cNvSpPr/>
          <p:nvPr/>
        </p:nvSpPr>
        <p:spPr>
          <a:xfrm rot="5400000">
            <a:off x="3933045" y="4177814"/>
            <a:ext cx="1274400" cy="849600"/>
          </a:xfrm>
          <a:prstGeom prst="rtTriangl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 name="Pentagon 36">
            <a:extLst>
              <a:ext uri="{FF2B5EF4-FFF2-40B4-BE49-F238E27FC236}">
                <a16:creationId xmlns:a16="http://schemas.microsoft.com/office/drawing/2014/main" id="{ED4C35F9-878B-460C-A4FF-1837E0D7DA50}"/>
              </a:ext>
            </a:extLst>
          </p:cNvPr>
          <p:cNvSpPr/>
          <p:nvPr/>
        </p:nvSpPr>
        <p:spPr>
          <a:xfrm>
            <a:off x="5872935" y="4409003"/>
            <a:ext cx="856800" cy="856800"/>
          </a:xfrm>
          <a:prstGeom prst="pentagon">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 name="Hexagon 37">
            <a:extLst>
              <a:ext uri="{FF2B5EF4-FFF2-40B4-BE49-F238E27FC236}">
                <a16:creationId xmlns:a16="http://schemas.microsoft.com/office/drawing/2014/main" id="{357054BD-732C-498E-B420-C4EDA12FCEB6}"/>
              </a:ext>
            </a:extLst>
          </p:cNvPr>
          <p:cNvSpPr/>
          <p:nvPr/>
        </p:nvSpPr>
        <p:spPr>
          <a:xfrm>
            <a:off x="2202317" y="4395618"/>
            <a:ext cx="856800" cy="856800"/>
          </a:xfrm>
          <a:prstGeom prst="hexagon">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39" name="Straight Connector 38">
            <a:extLst>
              <a:ext uri="{FF2B5EF4-FFF2-40B4-BE49-F238E27FC236}">
                <a16:creationId xmlns:a16="http://schemas.microsoft.com/office/drawing/2014/main" id="{6186DD49-DC0E-42BE-A75D-744A0B56AE93}"/>
              </a:ext>
            </a:extLst>
          </p:cNvPr>
          <p:cNvCxnSpPr>
            <a:cxnSpLocks/>
            <a:stCxn id="32" idx="1"/>
            <a:endCxn id="32" idx="3"/>
          </p:cNvCxnSpPr>
          <p:nvPr/>
        </p:nvCxnSpPr>
        <p:spPr>
          <a:xfrm>
            <a:off x="1980000" y="3964244"/>
            <a:ext cx="5184000"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2511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pic>
        <p:nvPicPr>
          <p:cNvPr id="21" name="Picture 20">
            <a:extLst>
              <a:ext uri="{FF2B5EF4-FFF2-40B4-BE49-F238E27FC236}">
                <a16:creationId xmlns:a16="http://schemas.microsoft.com/office/drawing/2014/main" id="{A93FDBD8-8770-4F4B-B88F-4A77891C94E8}"/>
              </a:ext>
            </a:extLst>
          </p:cNvPr>
          <p:cNvPicPr>
            <a:picLocks noChangeAspect="1"/>
          </p:cNvPicPr>
          <p:nvPr/>
        </p:nvPicPr>
        <p:blipFill>
          <a:blip r:embed="rId4"/>
          <a:stretch>
            <a:fillRect/>
          </a:stretch>
        </p:blipFill>
        <p:spPr>
          <a:xfrm>
            <a:off x="115438" y="143658"/>
            <a:ext cx="8913124" cy="6322100"/>
          </a:xfrm>
          <a:prstGeom prst="rect">
            <a:avLst/>
          </a:prstGeom>
        </p:spPr>
      </p:pic>
      <p:sp>
        <p:nvSpPr>
          <p:cNvPr id="22" name="Rectangle 21">
            <a:extLst>
              <a:ext uri="{FF2B5EF4-FFF2-40B4-BE49-F238E27FC236}">
                <a16:creationId xmlns:a16="http://schemas.microsoft.com/office/drawing/2014/main" id="{F6122F23-1BF8-48A1-AF74-D1B7CE3F8B46}"/>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Reasoning 1</a:t>
            </a:r>
          </a:p>
          <a:p>
            <a:pPr lvl="0" algn="ctr"/>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Susan has reflected three shapes. </a:t>
            </a: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2000" b="1" dirty="0">
              <a:solidFill>
                <a:prstClr val="black"/>
              </a:solidFill>
              <a:latin typeface="Century Gothic" panose="020B0502020202020204" pitchFamily="34" charset="0"/>
            </a:endParaRPr>
          </a:p>
          <a:p>
            <a:pPr lvl="0" algn="ctr"/>
            <a:endParaRPr lang="en-GB" sz="1600" b="1" dirty="0">
              <a:solidFill>
                <a:prstClr val="black"/>
              </a:solidFill>
              <a:latin typeface="Century Gothic" panose="020B0502020202020204" pitchFamily="34" charset="0"/>
            </a:endParaRPr>
          </a:p>
          <a:p>
            <a:pPr lvl="0"/>
            <a:r>
              <a:rPr lang="en-GB" sz="2000" b="1" dirty="0">
                <a:solidFill>
                  <a:prstClr val="black"/>
                </a:solidFill>
                <a:latin typeface="Century Gothic" panose="020B0502020202020204" pitchFamily="34" charset="0"/>
              </a:rPr>
              <a:t>Do you agree? Explain your answer.</a:t>
            </a:r>
          </a:p>
          <a:p>
            <a:pPr lvl="0"/>
            <a:r>
              <a:rPr lang="en-GB" sz="2000" b="1" dirty="0">
                <a:solidFill>
                  <a:srgbClr val="FF0000"/>
                </a:solidFill>
                <a:latin typeface="Century Gothic" panose="020B0502020202020204" pitchFamily="34" charset="0"/>
              </a:rPr>
              <a:t>Susan is incorrect because although it works for the hexagon, the other two shapes have only been moved, not reflected. </a:t>
            </a:r>
          </a:p>
          <a:p>
            <a:pPr lvl="0"/>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sp>
        <p:nvSpPr>
          <p:cNvPr id="26" name="Speech Bubble: Rectangle with Corners Rounded 4">
            <a:extLst>
              <a:ext uri="{FF2B5EF4-FFF2-40B4-BE49-F238E27FC236}">
                <a16:creationId xmlns:a16="http://schemas.microsoft.com/office/drawing/2014/main" id="{A353932A-24C8-4FC9-84D9-55830771A211}"/>
              </a:ext>
            </a:extLst>
          </p:cNvPr>
          <p:cNvSpPr/>
          <p:nvPr/>
        </p:nvSpPr>
        <p:spPr>
          <a:xfrm>
            <a:off x="3765268" y="1303387"/>
            <a:ext cx="3373662" cy="1054270"/>
          </a:xfrm>
          <a:prstGeom prst="wedgeRoundRectCallout">
            <a:avLst>
              <a:gd name="adj1" fmla="val -59653"/>
              <a:gd name="adj2" fmla="val 12621"/>
              <a:gd name="adj3" fmla="val 16667"/>
            </a:avLst>
          </a:prstGeom>
          <a:solidFill>
            <a:schemeClr val="bg1"/>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rPr>
              <a:t>I’ve reflected by making sure the shapes in the same place in the mirror</a:t>
            </a:r>
            <a:r>
              <a:rPr lang="en-GB" b="1" kern="0" dirty="0">
                <a:solidFill>
                  <a:prstClr val="black"/>
                </a:solidFill>
                <a:latin typeface="Century Gothic" panose="020B0502020202020204" pitchFamily="34" charset="0"/>
              </a:rPr>
              <a:t> line.</a:t>
            </a:r>
            <a:endParaRPr kumimoji="0" lang="en-GB" b="1" i="0" u="none" strike="noStrike" kern="0" cap="none" spc="0" normalizeH="0" baseline="0" noProof="0" dirty="0">
              <a:ln>
                <a:noFill/>
              </a:ln>
              <a:solidFill>
                <a:prstClr val="black"/>
              </a:solidFill>
              <a:effectLst/>
              <a:uLnTx/>
              <a:uFillTx/>
              <a:latin typeface="Century Gothic" panose="020B0502020202020204" pitchFamily="34" charset="0"/>
              <a:ea typeface="+mn-ea"/>
              <a:cs typeface="+mn-cs"/>
            </a:endParaRPr>
          </a:p>
        </p:txBody>
      </p:sp>
      <p:graphicFrame>
        <p:nvGraphicFramePr>
          <p:cNvPr id="32" name="Table 31">
            <a:extLst>
              <a:ext uri="{FF2B5EF4-FFF2-40B4-BE49-F238E27FC236}">
                <a16:creationId xmlns:a16="http://schemas.microsoft.com/office/drawing/2014/main" id="{3F905878-632B-4B36-AC32-5A147D01C2C5}"/>
              </a:ext>
            </a:extLst>
          </p:cNvPr>
          <p:cNvGraphicFramePr>
            <a:graphicFrameLocks noGrp="1"/>
          </p:cNvGraphicFramePr>
          <p:nvPr>
            <p:extLst/>
          </p:nvPr>
        </p:nvGraphicFramePr>
        <p:xfrm>
          <a:off x="1980000" y="2668244"/>
          <a:ext cx="5184000" cy="2592000"/>
        </p:xfrm>
        <a:graphic>
          <a:graphicData uri="http://schemas.openxmlformats.org/drawingml/2006/table">
            <a:tbl>
              <a:tblPr firstRow="1" bandRow="1"/>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gridCol w="432000">
                  <a:extLst>
                    <a:ext uri="{9D8B030D-6E8A-4147-A177-3AD203B41FA5}">
                      <a16:colId xmlns:a16="http://schemas.microsoft.com/office/drawing/2014/main" val="3477242685"/>
                    </a:ext>
                  </a:extLst>
                </a:gridCol>
                <a:gridCol w="432000">
                  <a:extLst>
                    <a:ext uri="{9D8B030D-6E8A-4147-A177-3AD203B41FA5}">
                      <a16:colId xmlns:a16="http://schemas.microsoft.com/office/drawing/2014/main" val="3530067072"/>
                    </a:ext>
                  </a:extLst>
                </a:gridCol>
              </a:tblGrid>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717360"/>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1593948"/>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940909"/>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1654622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794704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1532922"/>
                  </a:ext>
                </a:extLst>
              </a:tr>
            </a:tbl>
          </a:graphicData>
        </a:graphic>
      </p:graphicFrame>
      <p:sp>
        <p:nvSpPr>
          <p:cNvPr id="33" name="Right Triangle 32">
            <a:extLst>
              <a:ext uri="{FF2B5EF4-FFF2-40B4-BE49-F238E27FC236}">
                <a16:creationId xmlns:a16="http://schemas.microsoft.com/office/drawing/2014/main" id="{D3FFA93D-FEAC-4261-B08F-D0A669E3CD17}"/>
              </a:ext>
            </a:extLst>
          </p:cNvPr>
          <p:cNvSpPr/>
          <p:nvPr/>
        </p:nvSpPr>
        <p:spPr>
          <a:xfrm rot="5400000">
            <a:off x="3933045" y="2886203"/>
            <a:ext cx="1274400" cy="849600"/>
          </a:xfrm>
          <a:prstGeom prst="rtTriangl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 name="Pentagon 33">
            <a:extLst>
              <a:ext uri="{FF2B5EF4-FFF2-40B4-BE49-F238E27FC236}">
                <a16:creationId xmlns:a16="http://schemas.microsoft.com/office/drawing/2014/main" id="{92F8BD36-E517-4468-9B36-4E3BFEABFD9A}"/>
              </a:ext>
            </a:extLst>
          </p:cNvPr>
          <p:cNvSpPr/>
          <p:nvPr/>
        </p:nvSpPr>
        <p:spPr>
          <a:xfrm>
            <a:off x="5872935" y="3105669"/>
            <a:ext cx="856800" cy="856800"/>
          </a:xfrm>
          <a:prstGeom prst="pentagon">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 name="Hexagon 34">
            <a:extLst>
              <a:ext uri="{FF2B5EF4-FFF2-40B4-BE49-F238E27FC236}">
                <a16:creationId xmlns:a16="http://schemas.microsoft.com/office/drawing/2014/main" id="{3034E604-2B33-44F5-AA8E-455F03755E29}"/>
              </a:ext>
            </a:extLst>
          </p:cNvPr>
          <p:cNvSpPr/>
          <p:nvPr/>
        </p:nvSpPr>
        <p:spPr>
          <a:xfrm>
            <a:off x="2202317" y="2670268"/>
            <a:ext cx="856800" cy="856800"/>
          </a:xfrm>
          <a:prstGeom prst="hexagon">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 name="Right Triangle 35">
            <a:extLst>
              <a:ext uri="{FF2B5EF4-FFF2-40B4-BE49-F238E27FC236}">
                <a16:creationId xmlns:a16="http://schemas.microsoft.com/office/drawing/2014/main" id="{ED8E0F89-27C3-45F0-A0F4-0EBF483085F9}"/>
              </a:ext>
            </a:extLst>
          </p:cNvPr>
          <p:cNvSpPr/>
          <p:nvPr/>
        </p:nvSpPr>
        <p:spPr>
          <a:xfrm rot="5400000">
            <a:off x="3933045" y="4177814"/>
            <a:ext cx="1274400" cy="849600"/>
          </a:xfrm>
          <a:prstGeom prst="rtTriangl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 name="Pentagon 36">
            <a:extLst>
              <a:ext uri="{FF2B5EF4-FFF2-40B4-BE49-F238E27FC236}">
                <a16:creationId xmlns:a16="http://schemas.microsoft.com/office/drawing/2014/main" id="{ED4C35F9-878B-460C-A4FF-1837E0D7DA50}"/>
              </a:ext>
            </a:extLst>
          </p:cNvPr>
          <p:cNvSpPr/>
          <p:nvPr/>
        </p:nvSpPr>
        <p:spPr>
          <a:xfrm>
            <a:off x="5872935" y="4409003"/>
            <a:ext cx="856800" cy="856800"/>
          </a:xfrm>
          <a:prstGeom prst="pentagon">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 name="Hexagon 37">
            <a:extLst>
              <a:ext uri="{FF2B5EF4-FFF2-40B4-BE49-F238E27FC236}">
                <a16:creationId xmlns:a16="http://schemas.microsoft.com/office/drawing/2014/main" id="{357054BD-732C-498E-B420-C4EDA12FCEB6}"/>
              </a:ext>
            </a:extLst>
          </p:cNvPr>
          <p:cNvSpPr/>
          <p:nvPr/>
        </p:nvSpPr>
        <p:spPr>
          <a:xfrm>
            <a:off x="2202317" y="4395618"/>
            <a:ext cx="856800" cy="856800"/>
          </a:xfrm>
          <a:prstGeom prst="hexagon">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39" name="Straight Connector 38">
            <a:extLst>
              <a:ext uri="{FF2B5EF4-FFF2-40B4-BE49-F238E27FC236}">
                <a16:creationId xmlns:a16="http://schemas.microsoft.com/office/drawing/2014/main" id="{6186DD49-DC0E-42BE-A75D-744A0B56AE93}"/>
              </a:ext>
            </a:extLst>
          </p:cNvPr>
          <p:cNvCxnSpPr>
            <a:cxnSpLocks/>
            <a:stCxn id="32" idx="1"/>
            <a:endCxn id="32" idx="3"/>
          </p:cNvCxnSpPr>
          <p:nvPr/>
        </p:nvCxnSpPr>
        <p:spPr>
          <a:xfrm>
            <a:off x="1980000" y="3964244"/>
            <a:ext cx="5184000"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7862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Problem Solving 1</a:t>
            </a:r>
          </a:p>
          <a:p>
            <a:pPr lvl="0" algn="ctr"/>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Draw the mirror line so that the reflection is accurate. </a:t>
            </a:r>
          </a:p>
          <a:p>
            <a:pPr lvl="0"/>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26" name="Table 25">
            <a:extLst>
              <a:ext uri="{FF2B5EF4-FFF2-40B4-BE49-F238E27FC236}">
                <a16:creationId xmlns:a16="http://schemas.microsoft.com/office/drawing/2014/main" id="{A67CC1AE-4DB5-443A-90F1-945E16409C6C}"/>
              </a:ext>
            </a:extLst>
          </p:cNvPr>
          <p:cNvGraphicFramePr>
            <a:graphicFrameLocks noGrp="1"/>
          </p:cNvGraphicFramePr>
          <p:nvPr>
            <p:extLst>
              <p:ext uri="{D42A27DB-BD31-4B8C-83A1-F6EECF244321}">
                <p14:modId xmlns:p14="http://schemas.microsoft.com/office/powerpoint/2010/main" val="2898048932"/>
              </p:ext>
            </p:extLst>
          </p:nvPr>
        </p:nvGraphicFramePr>
        <p:xfrm>
          <a:off x="1980000" y="1701000"/>
          <a:ext cx="5184000" cy="3456000"/>
        </p:xfrm>
        <a:graphic>
          <a:graphicData uri="http://schemas.openxmlformats.org/drawingml/2006/table">
            <a:tbl>
              <a:tblPr firstRow="1" bandRow="1"/>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gridCol w="432000">
                  <a:extLst>
                    <a:ext uri="{9D8B030D-6E8A-4147-A177-3AD203B41FA5}">
                      <a16:colId xmlns:a16="http://schemas.microsoft.com/office/drawing/2014/main" val="3477242685"/>
                    </a:ext>
                  </a:extLst>
                </a:gridCol>
                <a:gridCol w="432000">
                  <a:extLst>
                    <a:ext uri="{9D8B030D-6E8A-4147-A177-3AD203B41FA5}">
                      <a16:colId xmlns:a16="http://schemas.microsoft.com/office/drawing/2014/main" val="3530067072"/>
                    </a:ext>
                  </a:extLst>
                </a:gridCol>
              </a:tblGrid>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81610810"/>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5766648"/>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717360"/>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1593948"/>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940909"/>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1654622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794704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1532922"/>
                  </a:ext>
                </a:extLst>
              </a:tr>
            </a:tbl>
          </a:graphicData>
        </a:graphic>
      </p:graphicFrame>
      <p:sp>
        <p:nvSpPr>
          <p:cNvPr id="20" name="Hexagon 19">
            <a:extLst>
              <a:ext uri="{FF2B5EF4-FFF2-40B4-BE49-F238E27FC236}">
                <a16:creationId xmlns:a16="http://schemas.microsoft.com/office/drawing/2014/main" id="{0EADC25D-A704-4DF1-BF1F-4F46B86BD253}"/>
              </a:ext>
            </a:extLst>
          </p:cNvPr>
          <p:cNvSpPr/>
          <p:nvPr/>
        </p:nvSpPr>
        <p:spPr>
          <a:xfrm>
            <a:off x="2415845" y="2996367"/>
            <a:ext cx="856800" cy="856800"/>
          </a:xfrm>
          <a:prstGeom prst="hexagon">
            <a:avLst/>
          </a:prstGeom>
          <a:solidFill>
            <a:srgbClr val="CC66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Hexagon 20">
            <a:extLst>
              <a:ext uri="{FF2B5EF4-FFF2-40B4-BE49-F238E27FC236}">
                <a16:creationId xmlns:a16="http://schemas.microsoft.com/office/drawing/2014/main" id="{435D9CB8-9BD2-4560-B226-E99F25FFF2C0}"/>
              </a:ext>
            </a:extLst>
          </p:cNvPr>
          <p:cNvSpPr/>
          <p:nvPr/>
        </p:nvSpPr>
        <p:spPr>
          <a:xfrm>
            <a:off x="4141707" y="2996367"/>
            <a:ext cx="856800" cy="856800"/>
          </a:xfrm>
          <a:prstGeom prst="hexagon">
            <a:avLst/>
          </a:prstGeom>
          <a:solidFill>
            <a:srgbClr val="CC66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220027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Problem Solving 1</a:t>
            </a:r>
          </a:p>
          <a:p>
            <a:pPr lvl="0" algn="ctr"/>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Draw the mirror line so that the reflection is accurate. </a:t>
            </a:r>
          </a:p>
          <a:p>
            <a:pPr lvl="0"/>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26" name="Table 25">
            <a:extLst>
              <a:ext uri="{FF2B5EF4-FFF2-40B4-BE49-F238E27FC236}">
                <a16:creationId xmlns:a16="http://schemas.microsoft.com/office/drawing/2014/main" id="{A67CC1AE-4DB5-443A-90F1-945E16409C6C}"/>
              </a:ext>
            </a:extLst>
          </p:cNvPr>
          <p:cNvGraphicFramePr>
            <a:graphicFrameLocks noGrp="1"/>
          </p:cNvGraphicFramePr>
          <p:nvPr>
            <p:extLst/>
          </p:nvPr>
        </p:nvGraphicFramePr>
        <p:xfrm>
          <a:off x="1980000" y="1701000"/>
          <a:ext cx="5184000" cy="3456000"/>
        </p:xfrm>
        <a:graphic>
          <a:graphicData uri="http://schemas.openxmlformats.org/drawingml/2006/table">
            <a:tbl>
              <a:tblPr firstRow="1" bandRow="1"/>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gridCol w="432000">
                  <a:extLst>
                    <a:ext uri="{9D8B030D-6E8A-4147-A177-3AD203B41FA5}">
                      <a16:colId xmlns:a16="http://schemas.microsoft.com/office/drawing/2014/main" val="3477242685"/>
                    </a:ext>
                  </a:extLst>
                </a:gridCol>
                <a:gridCol w="432000">
                  <a:extLst>
                    <a:ext uri="{9D8B030D-6E8A-4147-A177-3AD203B41FA5}">
                      <a16:colId xmlns:a16="http://schemas.microsoft.com/office/drawing/2014/main" val="3530067072"/>
                    </a:ext>
                  </a:extLst>
                </a:gridCol>
              </a:tblGrid>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81610810"/>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5766648"/>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717360"/>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1593948"/>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940909"/>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1654622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794704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1532922"/>
                  </a:ext>
                </a:extLst>
              </a:tr>
            </a:tbl>
          </a:graphicData>
        </a:graphic>
      </p:graphicFrame>
      <p:cxnSp>
        <p:nvCxnSpPr>
          <p:cNvPr id="27" name="Straight Connector 26">
            <a:extLst>
              <a:ext uri="{FF2B5EF4-FFF2-40B4-BE49-F238E27FC236}">
                <a16:creationId xmlns:a16="http://schemas.microsoft.com/office/drawing/2014/main" id="{4DD2F515-AF24-402D-849B-1469ED01E13B}"/>
              </a:ext>
            </a:extLst>
          </p:cNvPr>
          <p:cNvCxnSpPr>
            <a:cxnSpLocks/>
          </p:cNvCxnSpPr>
          <p:nvPr/>
        </p:nvCxnSpPr>
        <p:spPr>
          <a:xfrm flipV="1">
            <a:off x="3705059" y="1701000"/>
            <a:ext cx="0" cy="3456000"/>
          </a:xfrm>
          <a:prstGeom prst="line">
            <a:avLst/>
          </a:prstGeom>
          <a:noFill/>
          <a:ln w="38100" cap="flat" cmpd="sng" algn="ctr">
            <a:solidFill>
              <a:srgbClr val="FF0000"/>
            </a:solidFill>
            <a:prstDash val="dash"/>
            <a:miter lim="800000"/>
          </a:ln>
          <a:effectLst/>
        </p:spPr>
      </p:cxnSp>
      <p:sp>
        <p:nvSpPr>
          <p:cNvPr id="9" name="Hexagon 8">
            <a:extLst>
              <a:ext uri="{FF2B5EF4-FFF2-40B4-BE49-F238E27FC236}">
                <a16:creationId xmlns:a16="http://schemas.microsoft.com/office/drawing/2014/main" id="{A8AB707A-C645-411C-8C27-0B867DBBBE84}"/>
              </a:ext>
            </a:extLst>
          </p:cNvPr>
          <p:cNvSpPr/>
          <p:nvPr/>
        </p:nvSpPr>
        <p:spPr>
          <a:xfrm>
            <a:off x="2415845" y="2996367"/>
            <a:ext cx="856800" cy="856800"/>
          </a:xfrm>
          <a:prstGeom prst="hexagon">
            <a:avLst/>
          </a:prstGeom>
          <a:solidFill>
            <a:srgbClr val="CC66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Hexagon 9">
            <a:extLst>
              <a:ext uri="{FF2B5EF4-FFF2-40B4-BE49-F238E27FC236}">
                <a16:creationId xmlns:a16="http://schemas.microsoft.com/office/drawing/2014/main" id="{477C93B5-B7CD-49BA-8E29-052F78C6C69F}"/>
              </a:ext>
            </a:extLst>
          </p:cNvPr>
          <p:cNvSpPr/>
          <p:nvPr/>
        </p:nvSpPr>
        <p:spPr>
          <a:xfrm>
            <a:off x="4141707" y="2996367"/>
            <a:ext cx="856800" cy="856800"/>
          </a:xfrm>
          <a:prstGeom prst="hexagon">
            <a:avLst/>
          </a:prstGeom>
          <a:solidFill>
            <a:srgbClr val="CC66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5313210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Problem Solving 2</a:t>
            </a:r>
          </a:p>
          <a:p>
            <a:pPr lvl="0" algn="ctr"/>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Put a cross on the mistakes in the reflection below. </a:t>
            </a:r>
          </a:p>
          <a:p>
            <a:pPr lvl="0"/>
            <a:endParaRPr lang="en-GB" sz="2000" b="1" dirty="0">
              <a:solidFill>
                <a:prstClr val="black"/>
              </a:solidFill>
              <a:latin typeface="Century Gothic" panose="020B0502020202020204" pitchFamily="34" charset="0"/>
            </a:endParaRPr>
          </a:p>
          <a:p>
            <a:pPr lvl="0"/>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26" name="Table 25">
            <a:extLst>
              <a:ext uri="{FF2B5EF4-FFF2-40B4-BE49-F238E27FC236}">
                <a16:creationId xmlns:a16="http://schemas.microsoft.com/office/drawing/2014/main" id="{A67CC1AE-4DB5-443A-90F1-945E16409C6C}"/>
              </a:ext>
            </a:extLst>
          </p:cNvPr>
          <p:cNvGraphicFramePr>
            <a:graphicFrameLocks noGrp="1"/>
          </p:cNvGraphicFramePr>
          <p:nvPr>
            <p:extLst>
              <p:ext uri="{D42A27DB-BD31-4B8C-83A1-F6EECF244321}">
                <p14:modId xmlns:p14="http://schemas.microsoft.com/office/powerpoint/2010/main" val="2623687820"/>
              </p:ext>
            </p:extLst>
          </p:nvPr>
        </p:nvGraphicFramePr>
        <p:xfrm>
          <a:off x="1980000" y="1701000"/>
          <a:ext cx="5184000" cy="3456000"/>
        </p:xfrm>
        <a:graphic>
          <a:graphicData uri="http://schemas.openxmlformats.org/drawingml/2006/table">
            <a:tbl>
              <a:tblPr firstRow="1" bandRow="1"/>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gridCol w="432000">
                  <a:extLst>
                    <a:ext uri="{9D8B030D-6E8A-4147-A177-3AD203B41FA5}">
                      <a16:colId xmlns:a16="http://schemas.microsoft.com/office/drawing/2014/main" val="3477242685"/>
                    </a:ext>
                  </a:extLst>
                </a:gridCol>
                <a:gridCol w="432000">
                  <a:extLst>
                    <a:ext uri="{9D8B030D-6E8A-4147-A177-3AD203B41FA5}">
                      <a16:colId xmlns:a16="http://schemas.microsoft.com/office/drawing/2014/main" val="3530067072"/>
                    </a:ext>
                  </a:extLst>
                </a:gridCol>
              </a:tblGrid>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81610810"/>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5766648"/>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717360"/>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1593948"/>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940909"/>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1654622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794704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1532922"/>
                  </a:ext>
                </a:extLst>
              </a:tr>
            </a:tbl>
          </a:graphicData>
        </a:graphic>
      </p:graphicFrame>
      <p:cxnSp>
        <p:nvCxnSpPr>
          <p:cNvPr id="27" name="Straight Connector 26">
            <a:extLst>
              <a:ext uri="{FF2B5EF4-FFF2-40B4-BE49-F238E27FC236}">
                <a16:creationId xmlns:a16="http://schemas.microsoft.com/office/drawing/2014/main" id="{4DD2F515-AF24-402D-849B-1469ED01E13B}"/>
              </a:ext>
            </a:extLst>
          </p:cNvPr>
          <p:cNvCxnSpPr>
            <a:cxnSpLocks/>
            <a:stCxn id="26" idx="2"/>
            <a:endCxn id="26" idx="0"/>
          </p:cNvCxnSpPr>
          <p:nvPr/>
        </p:nvCxnSpPr>
        <p:spPr>
          <a:xfrm flipV="1">
            <a:off x="4572000" y="1701000"/>
            <a:ext cx="0" cy="3456000"/>
          </a:xfrm>
          <a:prstGeom prst="line">
            <a:avLst/>
          </a:prstGeom>
          <a:noFill/>
          <a:ln w="38100" cap="flat" cmpd="sng" algn="ctr">
            <a:solidFill>
              <a:schemeClr val="tx1"/>
            </a:solidFill>
            <a:prstDash val="dash"/>
            <a:miter lim="800000"/>
          </a:ln>
          <a:effectLst/>
        </p:spPr>
      </p:cxnSp>
      <p:sp>
        <p:nvSpPr>
          <p:cNvPr id="13" name="Rectangle 12">
            <a:extLst>
              <a:ext uri="{FF2B5EF4-FFF2-40B4-BE49-F238E27FC236}">
                <a16:creationId xmlns:a16="http://schemas.microsoft.com/office/drawing/2014/main" id="{53CD459C-F49E-49E6-8A97-0B8FD6B42527}"/>
              </a:ext>
            </a:extLst>
          </p:cNvPr>
          <p:cNvSpPr/>
          <p:nvPr/>
        </p:nvSpPr>
        <p:spPr>
          <a:xfrm>
            <a:off x="2712207" y="5157000"/>
            <a:ext cx="1117614" cy="338554"/>
          </a:xfrm>
          <a:prstGeom prst="rect">
            <a:avLst/>
          </a:prstGeom>
        </p:spPr>
        <p:txBody>
          <a:bodyPr wrap="none">
            <a:spAutoFit/>
          </a:bodyPr>
          <a:lstStyle/>
          <a:p>
            <a:r>
              <a:rPr lang="en-GB" sz="1600" b="1" i="1" dirty="0">
                <a:solidFill>
                  <a:schemeClr val="bg2">
                    <a:lumMod val="50000"/>
                  </a:schemeClr>
                </a:solidFill>
                <a:latin typeface="Century Gothic" panose="020B0502020202020204" pitchFamily="34" charset="0"/>
              </a:rPr>
              <a:t>reflection</a:t>
            </a:r>
            <a:endParaRPr lang="en-GB" sz="2400" i="1" dirty="0">
              <a:solidFill>
                <a:schemeClr val="bg2">
                  <a:lumMod val="50000"/>
                </a:schemeClr>
              </a:solidFill>
            </a:endParaRPr>
          </a:p>
        </p:txBody>
      </p:sp>
    </p:spTree>
    <p:extLst>
      <p:ext uri="{BB962C8B-B14F-4D97-AF65-F5344CB8AC3E}">
        <p14:creationId xmlns:p14="http://schemas.microsoft.com/office/powerpoint/2010/main" val="3447234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Problem Solving 2</a:t>
            </a:r>
          </a:p>
          <a:p>
            <a:pPr lvl="0" algn="ctr"/>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Put a cross on the mistakes in the reflection below. </a:t>
            </a:r>
          </a:p>
          <a:p>
            <a:pPr lvl="0"/>
            <a:endParaRPr lang="en-GB" sz="2000" b="1" dirty="0">
              <a:solidFill>
                <a:prstClr val="black"/>
              </a:solidFill>
              <a:latin typeface="Century Gothic" panose="020B0502020202020204" pitchFamily="34" charset="0"/>
            </a:endParaRPr>
          </a:p>
          <a:p>
            <a:pPr lvl="0"/>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26" name="Table 25">
            <a:extLst>
              <a:ext uri="{FF2B5EF4-FFF2-40B4-BE49-F238E27FC236}">
                <a16:creationId xmlns:a16="http://schemas.microsoft.com/office/drawing/2014/main" id="{A67CC1AE-4DB5-443A-90F1-945E16409C6C}"/>
              </a:ext>
            </a:extLst>
          </p:cNvPr>
          <p:cNvGraphicFramePr>
            <a:graphicFrameLocks noGrp="1"/>
          </p:cNvGraphicFramePr>
          <p:nvPr>
            <p:extLst>
              <p:ext uri="{D42A27DB-BD31-4B8C-83A1-F6EECF244321}">
                <p14:modId xmlns:p14="http://schemas.microsoft.com/office/powerpoint/2010/main" val="1378439167"/>
              </p:ext>
            </p:extLst>
          </p:nvPr>
        </p:nvGraphicFramePr>
        <p:xfrm>
          <a:off x="1980000" y="1701000"/>
          <a:ext cx="5184000" cy="3456000"/>
        </p:xfrm>
        <a:graphic>
          <a:graphicData uri="http://schemas.openxmlformats.org/drawingml/2006/table">
            <a:tbl>
              <a:tblPr firstRow="1" bandRow="1"/>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gridCol w="432000">
                  <a:extLst>
                    <a:ext uri="{9D8B030D-6E8A-4147-A177-3AD203B41FA5}">
                      <a16:colId xmlns:a16="http://schemas.microsoft.com/office/drawing/2014/main" val="3477242685"/>
                    </a:ext>
                  </a:extLst>
                </a:gridCol>
                <a:gridCol w="432000">
                  <a:extLst>
                    <a:ext uri="{9D8B030D-6E8A-4147-A177-3AD203B41FA5}">
                      <a16:colId xmlns:a16="http://schemas.microsoft.com/office/drawing/2014/main" val="3530067072"/>
                    </a:ext>
                  </a:extLst>
                </a:gridCol>
              </a:tblGrid>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81610810"/>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5766648"/>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717360"/>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28575" cap="flat" cmpd="sng" algn="ctr">
                      <a:solidFill>
                        <a:srgbClr val="FF0000"/>
                      </a:solidFill>
                      <a:prstDash val="solid"/>
                      <a:round/>
                      <a:headEnd type="none" w="med" len="med"/>
                      <a:tailEnd type="none" w="med" len="med"/>
                    </a:lnTlToBr>
                    <a:lnBlToTr w="28575" cap="flat" cmpd="sng" algn="ctr">
                      <a:solidFill>
                        <a:srgbClr val="FF0000"/>
                      </a:solidFill>
                      <a:prstDash val="solid"/>
                      <a:round/>
                      <a:headEnd type="none" w="med" len="med"/>
                      <a:tailEnd type="none" w="med" len="me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28575" cap="flat" cmpd="sng" algn="ctr">
                      <a:solidFill>
                        <a:srgbClr val="FF0000"/>
                      </a:solidFill>
                      <a:prstDash val="solid"/>
                      <a:round/>
                      <a:headEnd type="none" w="med" len="med"/>
                      <a:tailEnd type="none" w="med" len="med"/>
                    </a:lnTlToBr>
                    <a:lnBlToTr w="28575" cap="flat" cmpd="sng" algn="ctr">
                      <a:solidFill>
                        <a:srgbClr val="FF0000"/>
                      </a:solidFill>
                      <a:prstDash val="solid"/>
                      <a:round/>
                      <a:headEnd type="none" w="med" len="med"/>
                      <a:tailEnd type="none" w="med" len="me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1593948"/>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28575" cap="flat" cmpd="sng" algn="ctr">
                      <a:solidFill>
                        <a:srgbClr val="FF0000"/>
                      </a:solidFill>
                      <a:prstDash val="solid"/>
                      <a:round/>
                      <a:headEnd type="none" w="med" len="med"/>
                      <a:tailEnd type="none" w="med" len="med"/>
                    </a:lnTlToBr>
                    <a:lnBlToTr w="28575" cap="flat" cmpd="sng" algn="ctr">
                      <a:solidFill>
                        <a:srgbClr val="FF0000"/>
                      </a:solidFill>
                      <a:prstDash val="solid"/>
                      <a:round/>
                      <a:headEnd type="none" w="med" len="med"/>
                      <a:tailEnd type="none" w="med" len="me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940909"/>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1654622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7947045"/>
                  </a:ext>
                </a:extLst>
              </a:tr>
              <a:tr h="4320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endParaRPr lang="en-GB" sz="600" dirty="0"/>
                    </a:p>
                  </a:txBody>
                  <a:tcPr marL="0" marR="0" marT="0" marB="0">
                    <a:lnL w="12700" cap="flat" cmpd="sng" algn="ctr">
                      <a:solidFill>
                        <a:srgbClr val="5B9BD5">
                          <a:lumMod val="40000"/>
                          <a:lumOff val="60000"/>
                        </a:srgbClr>
                      </a:solidFill>
                      <a:prstDash val="solid"/>
                      <a:round/>
                      <a:headEnd type="none" w="med" len="med"/>
                      <a:tailEnd type="none" w="med" len="med"/>
                    </a:lnL>
                    <a:lnR w="12700" cap="flat" cmpd="sng" algn="ctr">
                      <a:solidFill>
                        <a:srgbClr val="5B9BD5">
                          <a:lumMod val="40000"/>
                          <a:lumOff val="60000"/>
                        </a:srgbClr>
                      </a:solidFill>
                      <a:prstDash val="solid"/>
                      <a:round/>
                      <a:headEnd type="none" w="med" len="med"/>
                      <a:tailEnd type="none" w="med" len="med"/>
                    </a:lnR>
                    <a:lnT w="12700" cap="flat" cmpd="sng" algn="ctr">
                      <a:solidFill>
                        <a:srgbClr val="5B9BD5">
                          <a:lumMod val="40000"/>
                          <a:lumOff val="60000"/>
                        </a:srgbClr>
                      </a:solidFill>
                      <a:prstDash val="solid"/>
                      <a:round/>
                      <a:headEnd type="none" w="med" len="med"/>
                      <a:tailEnd type="none" w="med" len="med"/>
                    </a:lnT>
                    <a:lnB w="12700" cap="flat" cmpd="sng" algn="ctr">
                      <a:solidFill>
                        <a:srgbClr val="5B9BD5">
                          <a:lumMod val="40000"/>
                          <a:lumOff val="6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1532922"/>
                  </a:ext>
                </a:extLst>
              </a:tr>
            </a:tbl>
          </a:graphicData>
        </a:graphic>
      </p:graphicFrame>
      <p:cxnSp>
        <p:nvCxnSpPr>
          <p:cNvPr id="27" name="Straight Connector 26">
            <a:extLst>
              <a:ext uri="{FF2B5EF4-FFF2-40B4-BE49-F238E27FC236}">
                <a16:creationId xmlns:a16="http://schemas.microsoft.com/office/drawing/2014/main" id="{4DD2F515-AF24-402D-849B-1469ED01E13B}"/>
              </a:ext>
            </a:extLst>
          </p:cNvPr>
          <p:cNvCxnSpPr>
            <a:cxnSpLocks/>
            <a:stCxn id="26" idx="2"/>
            <a:endCxn id="26" idx="0"/>
          </p:cNvCxnSpPr>
          <p:nvPr/>
        </p:nvCxnSpPr>
        <p:spPr>
          <a:xfrm flipV="1">
            <a:off x="4572000" y="1701000"/>
            <a:ext cx="0" cy="3456000"/>
          </a:xfrm>
          <a:prstGeom prst="line">
            <a:avLst/>
          </a:prstGeom>
          <a:noFill/>
          <a:ln w="38100" cap="flat" cmpd="sng" algn="ctr">
            <a:solidFill>
              <a:schemeClr val="tx1"/>
            </a:solidFill>
            <a:prstDash val="dash"/>
            <a:miter lim="800000"/>
          </a:ln>
          <a:effectLst/>
        </p:spPr>
      </p:cxnSp>
      <p:sp>
        <p:nvSpPr>
          <p:cNvPr id="13" name="Rectangle 12">
            <a:extLst>
              <a:ext uri="{FF2B5EF4-FFF2-40B4-BE49-F238E27FC236}">
                <a16:creationId xmlns:a16="http://schemas.microsoft.com/office/drawing/2014/main" id="{53CD459C-F49E-49E6-8A97-0B8FD6B42527}"/>
              </a:ext>
            </a:extLst>
          </p:cNvPr>
          <p:cNvSpPr/>
          <p:nvPr/>
        </p:nvSpPr>
        <p:spPr>
          <a:xfrm>
            <a:off x="2712207" y="5157000"/>
            <a:ext cx="1117614" cy="338554"/>
          </a:xfrm>
          <a:prstGeom prst="rect">
            <a:avLst/>
          </a:prstGeom>
        </p:spPr>
        <p:txBody>
          <a:bodyPr wrap="none">
            <a:spAutoFit/>
          </a:bodyPr>
          <a:lstStyle/>
          <a:p>
            <a:r>
              <a:rPr lang="en-GB" sz="1600" b="1" i="1" dirty="0">
                <a:solidFill>
                  <a:schemeClr val="bg2">
                    <a:lumMod val="50000"/>
                  </a:schemeClr>
                </a:solidFill>
                <a:latin typeface="Century Gothic" panose="020B0502020202020204" pitchFamily="34" charset="0"/>
              </a:rPr>
              <a:t>reflection</a:t>
            </a:r>
            <a:endParaRPr lang="en-GB" sz="2400" i="1" dirty="0">
              <a:solidFill>
                <a:schemeClr val="bg2">
                  <a:lumMod val="50000"/>
                </a:schemeClr>
              </a:solidFill>
            </a:endParaRPr>
          </a:p>
        </p:txBody>
      </p:sp>
    </p:spTree>
    <p:extLst>
      <p:ext uri="{BB962C8B-B14F-4D97-AF65-F5344CB8AC3E}">
        <p14:creationId xmlns:p14="http://schemas.microsoft.com/office/powerpoint/2010/main" val="1292761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5 – Summer Block 3 – Position and Direction</a:t>
            </a:r>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r>
              <a:rPr lang="en-GB" sz="5400" b="1" dirty="0">
                <a:solidFill>
                  <a:schemeClr val="bg2">
                    <a:lumMod val="25000"/>
                  </a:schemeClr>
                </a:solidFill>
                <a:latin typeface="Century Gothic" panose="020B0502020202020204" pitchFamily="34" charset="0"/>
              </a:rPr>
              <a:t>Step 2: Reflection</a:t>
            </a:r>
          </a:p>
        </p:txBody>
      </p:sp>
    </p:spTree>
    <p:extLst>
      <p:ext uri="{BB962C8B-B14F-4D97-AF65-F5344CB8AC3E}">
        <p14:creationId xmlns:p14="http://schemas.microsoft.com/office/powerpoint/2010/main" val="3855900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Introduction</a:t>
            </a:r>
          </a:p>
          <a:p>
            <a:pPr lvl="0"/>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Plot the coordinates on the grid to create </a:t>
            </a:r>
          </a:p>
          <a:p>
            <a:pPr lvl="0" algn="ctr"/>
            <a:r>
              <a:rPr lang="en-GB" sz="2000" b="1" dirty="0">
                <a:solidFill>
                  <a:prstClr val="black"/>
                </a:solidFill>
                <a:latin typeface="Century Gothic" panose="020B0502020202020204" pitchFamily="34" charset="0"/>
              </a:rPr>
              <a:t>a shape and its reflection.</a:t>
            </a:r>
          </a:p>
        </p:txBody>
      </p:sp>
      <p:graphicFrame>
        <p:nvGraphicFramePr>
          <p:cNvPr id="20" name="Table 19">
            <a:extLst>
              <a:ext uri="{FF2B5EF4-FFF2-40B4-BE49-F238E27FC236}">
                <a16:creationId xmlns:a16="http://schemas.microsoft.com/office/drawing/2014/main" id="{0E6C1F7C-1A33-45F4-9B0B-AC7D88D60944}"/>
              </a:ext>
            </a:extLst>
          </p:cNvPr>
          <p:cNvGraphicFramePr>
            <a:graphicFrameLocks noGrp="1"/>
          </p:cNvGraphicFramePr>
          <p:nvPr>
            <p:extLst>
              <p:ext uri="{D42A27DB-BD31-4B8C-83A1-F6EECF244321}">
                <p14:modId xmlns:p14="http://schemas.microsoft.com/office/powerpoint/2010/main" val="2242168626"/>
              </p:ext>
            </p:extLst>
          </p:nvPr>
        </p:nvGraphicFramePr>
        <p:xfrm>
          <a:off x="2772000" y="1842066"/>
          <a:ext cx="3600000" cy="3600000"/>
        </p:xfrm>
        <a:graphic>
          <a:graphicData uri="http://schemas.openxmlformats.org/drawingml/2006/table">
            <a:tbl>
              <a:tblPr firstRow="1" bandRow="1">
                <a:tableStyleId>{5940675A-B579-460E-94D1-54222C63F5DA}</a:tableStyleId>
              </a:tblPr>
              <a:tblGrid>
                <a:gridCol w="360000">
                  <a:extLst>
                    <a:ext uri="{9D8B030D-6E8A-4147-A177-3AD203B41FA5}">
                      <a16:colId xmlns:a16="http://schemas.microsoft.com/office/drawing/2014/main" val="1444685674"/>
                    </a:ext>
                  </a:extLst>
                </a:gridCol>
                <a:gridCol w="360000">
                  <a:extLst>
                    <a:ext uri="{9D8B030D-6E8A-4147-A177-3AD203B41FA5}">
                      <a16:colId xmlns:a16="http://schemas.microsoft.com/office/drawing/2014/main" val="3875857892"/>
                    </a:ext>
                  </a:extLst>
                </a:gridCol>
                <a:gridCol w="360000">
                  <a:extLst>
                    <a:ext uri="{9D8B030D-6E8A-4147-A177-3AD203B41FA5}">
                      <a16:colId xmlns:a16="http://schemas.microsoft.com/office/drawing/2014/main" val="510194295"/>
                    </a:ext>
                  </a:extLst>
                </a:gridCol>
                <a:gridCol w="360000">
                  <a:extLst>
                    <a:ext uri="{9D8B030D-6E8A-4147-A177-3AD203B41FA5}">
                      <a16:colId xmlns:a16="http://schemas.microsoft.com/office/drawing/2014/main" val="523129584"/>
                    </a:ext>
                  </a:extLst>
                </a:gridCol>
                <a:gridCol w="360000">
                  <a:extLst>
                    <a:ext uri="{9D8B030D-6E8A-4147-A177-3AD203B41FA5}">
                      <a16:colId xmlns:a16="http://schemas.microsoft.com/office/drawing/2014/main" val="3459905741"/>
                    </a:ext>
                  </a:extLst>
                </a:gridCol>
                <a:gridCol w="360000">
                  <a:extLst>
                    <a:ext uri="{9D8B030D-6E8A-4147-A177-3AD203B41FA5}">
                      <a16:colId xmlns:a16="http://schemas.microsoft.com/office/drawing/2014/main" val="3409937553"/>
                    </a:ext>
                  </a:extLst>
                </a:gridCol>
                <a:gridCol w="360000">
                  <a:extLst>
                    <a:ext uri="{9D8B030D-6E8A-4147-A177-3AD203B41FA5}">
                      <a16:colId xmlns:a16="http://schemas.microsoft.com/office/drawing/2014/main" val="3828509531"/>
                    </a:ext>
                  </a:extLst>
                </a:gridCol>
                <a:gridCol w="360000">
                  <a:extLst>
                    <a:ext uri="{9D8B030D-6E8A-4147-A177-3AD203B41FA5}">
                      <a16:colId xmlns:a16="http://schemas.microsoft.com/office/drawing/2014/main" val="4112166972"/>
                    </a:ext>
                  </a:extLst>
                </a:gridCol>
                <a:gridCol w="360000">
                  <a:extLst>
                    <a:ext uri="{9D8B030D-6E8A-4147-A177-3AD203B41FA5}">
                      <a16:colId xmlns:a16="http://schemas.microsoft.com/office/drawing/2014/main" val="2563756158"/>
                    </a:ext>
                  </a:extLst>
                </a:gridCol>
                <a:gridCol w="360000">
                  <a:extLst>
                    <a:ext uri="{9D8B030D-6E8A-4147-A177-3AD203B41FA5}">
                      <a16:colId xmlns:a16="http://schemas.microsoft.com/office/drawing/2014/main" val="2791267508"/>
                    </a:ext>
                  </a:extLst>
                </a:gridCol>
              </a:tblGrid>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1610810"/>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5766648"/>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46789070"/>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48521561"/>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1254498"/>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35740786"/>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63062046"/>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65010913"/>
                  </a:ext>
                </a:extLst>
              </a:tr>
            </a:tbl>
          </a:graphicData>
        </a:graphic>
      </p:graphicFrame>
      <p:sp>
        <p:nvSpPr>
          <p:cNvPr id="2" name="TextBox 1">
            <a:extLst>
              <a:ext uri="{FF2B5EF4-FFF2-40B4-BE49-F238E27FC236}">
                <a16:creationId xmlns:a16="http://schemas.microsoft.com/office/drawing/2014/main" id="{0952528C-AD69-4A85-88EA-53047F9B1042}"/>
              </a:ext>
            </a:extLst>
          </p:cNvPr>
          <p:cNvSpPr txBox="1"/>
          <p:nvPr/>
        </p:nvSpPr>
        <p:spPr>
          <a:xfrm>
            <a:off x="969239" y="2903402"/>
            <a:ext cx="1082369" cy="1477328"/>
          </a:xfrm>
          <a:prstGeom prst="rect">
            <a:avLst/>
          </a:prstGeom>
          <a:noFill/>
        </p:spPr>
        <p:txBody>
          <a:bodyPr wrap="square" rtlCol="0">
            <a:spAutoFit/>
          </a:bodyPr>
          <a:lstStyle/>
          <a:p>
            <a:pPr algn="ctr"/>
            <a:r>
              <a:rPr lang="en-GB" b="1" dirty="0">
                <a:latin typeface="Century Gothic" panose="020B0502020202020204" pitchFamily="34" charset="0"/>
              </a:rPr>
              <a:t>Shape:</a:t>
            </a:r>
          </a:p>
          <a:p>
            <a:pPr algn="ctr"/>
            <a:r>
              <a:rPr lang="en-GB" b="1" dirty="0">
                <a:latin typeface="Century Gothic" panose="020B0502020202020204" pitchFamily="34" charset="0"/>
              </a:rPr>
              <a:t>(4, 7)</a:t>
            </a:r>
          </a:p>
          <a:p>
            <a:pPr algn="ctr"/>
            <a:r>
              <a:rPr lang="en-GB" b="1" dirty="0">
                <a:latin typeface="Century Gothic" panose="020B0502020202020204" pitchFamily="34" charset="0"/>
              </a:rPr>
              <a:t>(2, 7)</a:t>
            </a:r>
          </a:p>
          <a:p>
            <a:pPr algn="ctr"/>
            <a:r>
              <a:rPr lang="en-GB" b="1" dirty="0">
                <a:latin typeface="Century Gothic" panose="020B0502020202020204" pitchFamily="34" charset="0"/>
              </a:rPr>
              <a:t>(1, 3)</a:t>
            </a:r>
          </a:p>
          <a:p>
            <a:pPr algn="ctr"/>
            <a:r>
              <a:rPr lang="en-GB" b="1" dirty="0">
                <a:latin typeface="Century Gothic" panose="020B0502020202020204" pitchFamily="34" charset="0"/>
              </a:rPr>
              <a:t>(3, 3)</a:t>
            </a:r>
          </a:p>
        </p:txBody>
      </p:sp>
      <p:cxnSp>
        <p:nvCxnSpPr>
          <p:cNvPr id="4" name="Straight Connector 3">
            <a:extLst>
              <a:ext uri="{FF2B5EF4-FFF2-40B4-BE49-F238E27FC236}">
                <a16:creationId xmlns:a16="http://schemas.microsoft.com/office/drawing/2014/main" id="{5E530E7A-14F8-4EEC-8808-443FAC8D04DD}"/>
              </a:ext>
            </a:extLst>
          </p:cNvPr>
          <p:cNvCxnSpPr>
            <a:cxnSpLocks/>
            <a:stCxn id="20" idx="0"/>
            <a:endCxn id="20" idx="2"/>
          </p:cNvCxnSpPr>
          <p:nvPr/>
        </p:nvCxnSpPr>
        <p:spPr>
          <a:xfrm>
            <a:off x="4572000" y="1842066"/>
            <a:ext cx="0" cy="3600000"/>
          </a:xfrm>
          <a:prstGeom prst="line">
            <a:avLst/>
          </a:prstGeom>
          <a:ln w="38100">
            <a:solidFill>
              <a:schemeClr val="tx1"/>
            </a:solidFill>
            <a:prstDash val="lgDash"/>
          </a:ln>
        </p:spPr>
        <p:style>
          <a:lnRef idx="1">
            <a:schemeClr val="accent1"/>
          </a:lnRef>
          <a:fillRef idx="0">
            <a:schemeClr val="accent1"/>
          </a:fillRef>
          <a:effectRef idx="0">
            <a:schemeClr val="accent1"/>
          </a:effectRef>
          <a:fontRef idx="minor">
            <a:schemeClr val="tx1"/>
          </a:fontRef>
        </p:style>
      </p:cxnSp>
      <p:graphicFrame>
        <p:nvGraphicFramePr>
          <p:cNvPr id="13" name="Table 12">
            <a:extLst>
              <a:ext uri="{FF2B5EF4-FFF2-40B4-BE49-F238E27FC236}">
                <a16:creationId xmlns:a16="http://schemas.microsoft.com/office/drawing/2014/main" id="{4DB37D5B-0648-4BA2-917E-2EEC4140EE73}"/>
              </a:ext>
            </a:extLst>
          </p:cNvPr>
          <p:cNvGraphicFramePr>
            <a:graphicFrameLocks noGrp="1"/>
          </p:cNvGraphicFramePr>
          <p:nvPr>
            <p:extLst>
              <p:ext uri="{D42A27DB-BD31-4B8C-83A1-F6EECF244321}">
                <p14:modId xmlns:p14="http://schemas.microsoft.com/office/powerpoint/2010/main" val="3141297304"/>
              </p:ext>
            </p:extLst>
          </p:nvPr>
        </p:nvGraphicFramePr>
        <p:xfrm>
          <a:off x="2735804" y="5486135"/>
          <a:ext cx="3936360" cy="164095"/>
        </p:xfrm>
        <a:graphic>
          <a:graphicData uri="http://schemas.openxmlformats.org/drawingml/2006/table">
            <a:tbl>
              <a:tblPr firstRow="1" bandRow="1">
                <a:tableStyleId>{5940675A-B579-460E-94D1-54222C63F5DA}</a:tableStyleId>
              </a:tblPr>
              <a:tblGrid>
                <a:gridCol w="361236">
                  <a:extLst>
                    <a:ext uri="{9D8B030D-6E8A-4147-A177-3AD203B41FA5}">
                      <a16:colId xmlns:a16="http://schemas.microsoft.com/office/drawing/2014/main" val="659149996"/>
                    </a:ext>
                  </a:extLst>
                </a:gridCol>
                <a:gridCol w="361236">
                  <a:extLst>
                    <a:ext uri="{9D8B030D-6E8A-4147-A177-3AD203B41FA5}">
                      <a16:colId xmlns:a16="http://schemas.microsoft.com/office/drawing/2014/main" val="1750048718"/>
                    </a:ext>
                  </a:extLst>
                </a:gridCol>
                <a:gridCol w="361236">
                  <a:extLst>
                    <a:ext uri="{9D8B030D-6E8A-4147-A177-3AD203B41FA5}">
                      <a16:colId xmlns:a16="http://schemas.microsoft.com/office/drawing/2014/main" val="2047635371"/>
                    </a:ext>
                  </a:extLst>
                </a:gridCol>
                <a:gridCol w="361236">
                  <a:extLst>
                    <a:ext uri="{9D8B030D-6E8A-4147-A177-3AD203B41FA5}">
                      <a16:colId xmlns:a16="http://schemas.microsoft.com/office/drawing/2014/main" val="3655331928"/>
                    </a:ext>
                  </a:extLst>
                </a:gridCol>
                <a:gridCol w="361236">
                  <a:extLst>
                    <a:ext uri="{9D8B030D-6E8A-4147-A177-3AD203B41FA5}">
                      <a16:colId xmlns:a16="http://schemas.microsoft.com/office/drawing/2014/main" val="2836661336"/>
                    </a:ext>
                  </a:extLst>
                </a:gridCol>
                <a:gridCol w="361236">
                  <a:extLst>
                    <a:ext uri="{9D8B030D-6E8A-4147-A177-3AD203B41FA5}">
                      <a16:colId xmlns:a16="http://schemas.microsoft.com/office/drawing/2014/main" val="880857492"/>
                    </a:ext>
                  </a:extLst>
                </a:gridCol>
                <a:gridCol w="361236">
                  <a:extLst>
                    <a:ext uri="{9D8B030D-6E8A-4147-A177-3AD203B41FA5}">
                      <a16:colId xmlns:a16="http://schemas.microsoft.com/office/drawing/2014/main" val="3106517949"/>
                    </a:ext>
                  </a:extLst>
                </a:gridCol>
                <a:gridCol w="361236">
                  <a:extLst>
                    <a:ext uri="{9D8B030D-6E8A-4147-A177-3AD203B41FA5}">
                      <a16:colId xmlns:a16="http://schemas.microsoft.com/office/drawing/2014/main" val="2563333441"/>
                    </a:ext>
                  </a:extLst>
                </a:gridCol>
                <a:gridCol w="361236">
                  <a:extLst>
                    <a:ext uri="{9D8B030D-6E8A-4147-A177-3AD203B41FA5}">
                      <a16:colId xmlns:a16="http://schemas.microsoft.com/office/drawing/2014/main" val="1449561332"/>
                    </a:ext>
                  </a:extLst>
                </a:gridCol>
                <a:gridCol w="324000">
                  <a:extLst>
                    <a:ext uri="{9D8B030D-6E8A-4147-A177-3AD203B41FA5}">
                      <a16:colId xmlns:a16="http://schemas.microsoft.com/office/drawing/2014/main" val="4182140082"/>
                    </a:ext>
                  </a:extLst>
                </a:gridCol>
                <a:gridCol w="361236">
                  <a:extLst>
                    <a:ext uri="{9D8B030D-6E8A-4147-A177-3AD203B41FA5}">
                      <a16:colId xmlns:a16="http://schemas.microsoft.com/office/drawing/2014/main" val="4074463083"/>
                    </a:ext>
                  </a:extLst>
                </a:gridCol>
              </a:tblGrid>
              <a:tr h="164095">
                <a:tc>
                  <a:txBody>
                    <a:bodyPr/>
                    <a:lstStyle/>
                    <a:p>
                      <a:r>
                        <a:rPr lang="en-GB" sz="1000" b="1" dirty="0">
                          <a:latin typeface="Century Gothic" panose="020B0502020202020204" pitchFamily="34" charset="0"/>
                        </a:rPr>
                        <a:t>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1</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2</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3</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4</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5</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6</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7</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8</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9</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10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7049411"/>
                  </a:ext>
                </a:extLst>
              </a:tr>
            </a:tbl>
          </a:graphicData>
        </a:graphic>
      </p:graphicFrame>
      <p:graphicFrame>
        <p:nvGraphicFramePr>
          <p:cNvPr id="14" name="Table 13">
            <a:extLst>
              <a:ext uri="{FF2B5EF4-FFF2-40B4-BE49-F238E27FC236}">
                <a16:creationId xmlns:a16="http://schemas.microsoft.com/office/drawing/2014/main" id="{A9B2DA17-2C4B-4FC7-9F4E-BCAD1A96DA01}"/>
              </a:ext>
            </a:extLst>
          </p:cNvPr>
          <p:cNvGraphicFramePr>
            <a:graphicFrameLocks noGrp="1"/>
          </p:cNvGraphicFramePr>
          <p:nvPr>
            <p:extLst>
              <p:ext uri="{D42A27DB-BD31-4B8C-83A1-F6EECF244321}">
                <p14:modId xmlns:p14="http://schemas.microsoft.com/office/powerpoint/2010/main" val="3100891205"/>
              </p:ext>
            </p:extLst>
          </p:nvPr>
        </p:nvGraphicFramePr>
        <p:xfrm>
          <a:off x="2340703" y="1539026"/>
          <a:ext cx="360000" cy="3960000"/>
        </p:xfrm>
        <a:graphic>
          <a:graphicData uri="http://schemas.openxmlformats.org/drawingml/2006/table">
            <a:tbl>
              <a:tblPr firstRow="1" bandRow="1">
                <a:tableStyleId>{5940675A-B579-460E-94D1-54222C63F5DA}</a:tableStyleId>
              </a:tblPr>
              <a:tblGrid>
                <a:gridCol w="360000">
                  <a:extLst>
                    <a:ext uri="{9D8B030D-6E8A-4147-A177-3AD203B41FA5}">
                      <a16:colId xmlns:a16="http://schemas.microsoft.com/office/drawing/2014/main" val="3364061894"/>
                    </a:ext>
                  </a:extLst>
                </a:gridCol>
              </a:tblGrid>
              <a:tr h="360000">
                <a:tc>
                  <a:txBody>
                    <a:bodyPr/>
                    <a:lstStyle/>
                    <a:p>
                      <a:pPr algn="r"/>
                      <a:r>
                        <a:rPr lang="en-GB" sz="1000" b="1" dirty="0">
                          <a:latin typeface="Century Gothic" panose="020B0502020202020204" pitchFamily="34" charset="0"/>
                        </a:rPr>
                        <a:t>10</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89292409"/>
                  </a:ext>
                </a:extLst>
              </a:tr>
              <a:tr h="360000">
                <a:tc>
                  <a:txBody>
                    <a:bodyPr/>
                    <a:lstStyle/>
                    <a:p>
                      <a:pPr algn="r"/>
                      <a:r>
                        <a:rPr lang="en-GB" sz="1000" b="1" dirty="0">
                          <a:latin typeface="Century Gothic" panose="020B0502020202020204" pitchFamily="34" charset="0"/>
                        </a:rPr>
                        <a:t>9</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06598016"/>
                  </a:ext>
                </a:extLst>
              </a:tr>
              <a:tr h="360000">
                <a:tc>
                  <a:txBody>
                    <a:bodyPr/>
                    <a:lstStyle/>
                    <a:p>
                      <a:pPr algn="r"/>
                      <a:r>
                        <a:rPr lang="en-GB" sz="1000" b="1" dirty="0">
                          <a:latin typeface="Century Gothic" panose="020B0502020202020204" pitchFamily="34" charset="0"/>
                        </a:rPr>
                        <a:t>8</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2763794"/>
                  </a:ext>
                </a:extLst>
              </a:tr>
              <a:tr h="360000">
                <a:tc>
                  <a:txBody>
                    <a:bodyPr/>
                    <a:lstStyle/>
                    <a:p>
                      <a:pPr algn="r"/>
                      <a:r>
                        <a:rPr lang="en-GB" sz="1000" b="1" dirty="0">
                          <a:latin typeface="Century Gothic" panose="020B0502020202020204" pitchFamily="34" charset="0"/>
                        </a:rPr>
                        <a:t>7</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16722275"/>
                  </a:ext>
                </a:extLst>
              </a:tr>
              <a:tr h="360000">
                <a:tc>
                  <a:txBody>
                    <a:bodyPr/>
                    <a:lstStyle/>
                    <a:p>
                      <a:pPr algn="r"/>
                      <a:r>
                        <a:rPr lang="en-GB" sz="1000" b="1" dirty="0">
                          <a:latin typeface="Century Gothic" panose="020B0502020202020204" pitchFamily="34" charset="0"/>
                        </a:rPr>
                        <a:t>6</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88809667"/>
                  </a:ext>
                </a:extLst>
              </a:tr>
              <a:tr h="360000">
                <a:tc>
                  <a:txBody>
                    <a:bodyPr/>
                    <a:lstStyle/>
                    <a:p>
                      <a:pPr algn="r"/>
                      <a:r>
                        <a:rPr lang="en-GB" sz="1000" b="1" dirty="0">
                          <a:latin typeface="Century Gothic" panose="020B0502020202020204" pitchFamily="34" charset="0"/>
                        </a:rPr>
                        <a:t>5</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52037"/>
                  </a:ext>
                </a:extLst>
              </a:tr>
              <a:tr h="360000">
                <a:tc>
                  <a:txBody>
                    <a:bodyPr/>
                    <a:lstStyle/>
                    <a:p>
                      <a:pPr algn="r"/>
                      <a:r>
                        <a:rPr lang="en-GB" sz="1000" b="1" dirty="0">
                          <a:latin typeface="Century Gothic" panose="020B0502020202020204" pitchFamily="34" charset="0"/>
                        </a:rPr>
                        <a:t>4</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4588556"/>
                  </a:ext>
                </a:extLst>
              </a:tr>
              <a:tr h="360000">
                <a:tc>
                  <a:txBody>
                    <a:bodyPr/>
                    <a:lstStyle/>
                    <a:p>
                      <a:pPr algn="r"/>
                      <a:r>
                        <a:rPr lang="en-GB" sz="1000" b="1" dirty="0">
                          <a:latin typeface="Century Gothic" panose="020B0502020202020204" pitchFamily="34" charset="0"/>
                        </a:rPr>
                        <a:t>3</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8639623"/>
                  </a:ext>
                </a:extLst>
              </a:tr>
              <a:tr h="360000">
                <a:tc>
                  <a:txBody>
                    <a:bodyPr/>
                    <a:lstStyle/>
                    <a:p>
                      <a:pPr algn="r"/>
                      <a:r>
                        <a:rPr lang="en-GB" sz="1000" b="1" dirty="0">
                          <a:latin typeface="Century Gothic" panose="020B0502020202020204" pitchFamily="34" charset="0"/>
                        </a:rPr>
                        <a:t>2</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107291"/>
                  </a:ext>
                </a:extLst>
              </a:tr>
              <a:tr h="360000">
                <a:tc>
                  <a:txBody>
                    <a:bodyPr/>
                    <a:lstStyle/>
                    <a:p>
                      <a:pPr algn="r"/>
                      <a:r>
                        <a:rPr lang="en-GB" sz="1000" b="1" dirty="0">
                          <a:latin typeface="Century Gothic" panose="020B0502020202020204" pitchFamily="34" charset="0"/>
                        </a:rPr>
                        <a:t>1</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147665"/>
                  </a:ext>
                </a:extLst>
              </a:tr>
              <a:tr h="360000">
                <a:tc>
                  <a:txBody>
                    <a:bodyPr/>
                    <a:lstStyle/>
                    <a:p>
                      <a:pPr algn="r"/>
                      <a:r>
                        <a:rPr lang="en-GB" sz="1000" b="1" dirty="0">
                          <a:latin typeface="Century Gothic" panose="020B0502020202020204" pitchFamily="34" charset="0"/>
                        </a:rPr>
                        <a:t>0</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87009250"/>
                  </a:ext>
                </a:extLst>
              </a:tr>
            </a:tbl>
          </a:graphicData>
        </a:graphic>
      </p:graphicFrame>
      <p:sp>
        <p:nvSpPr>
          <p:cNvPr id="27" name="TextBox 26">
            <a:extLst>
              <a:ext uri="{FF2B5EF4-FFF2-40B4-BE49-F238E27FC236}">
                <a16:creationId xmlns:a16="http://schemas.microsoft.com/office/drawing/2014/main" id="{5FEC5CDF-36AD-45ED-9FA5-66EFD526AC2D}"/>
              </a:ext>
            </a:extLst>
          </p:cNvPr>
          <p:cNvSpPr txBox="1"/>
          <p:nvPr/>
        </p:nvSpPr>
        <p:spPr>
          <a:xfrm>
            <a:off x="6954268" y="2903402"/>
            <a:ext cx="1399619" cy="1477328"/>
          </a:xfrm>
          <a:prstGeom prst="rect">
            <a:avLst/>
          </a:prstGeom>
          <a:noFill/>
        </p:spPr>
        <p:txBody>
          <a:bodyPr wrap="square" rtlCol="0">
            <a:spAutoFit/>
          </a:bodyPr>
          <a:lstStyle/>
          <a:p>
            <a:pPr algn="ctr"/>
            <a:r>
              <a:rPr lang="en-GB" b="1" dirty="0">
                <a:latin typeface="Century Gothic" panose="020B0502020202020204" pitchFamily="34" charset="0"/>
              </a:rPr>
              <a:t>Reflection:</a:t>
            </a:r>
          </a:p>
          <a:p>
            <a:pPr algn="ctr"/>
            <a:r>
              <a:rPr lang="en-GB" b="1" dirty="0">
                <a:latin typeface="Century Gothic" panose="020B0502020202020204" pitchFamily="34" charset="0"/>
              </a:rPr>
              <a:t>(6, 7)</a:t>
            </a:r>
          </a:p>
          <a:p>
            <a:pPr algn="ctr"/>
            <a:r>
              <a:rPr lang="en-GB" b="1" dirty="0">
                <a:latin typeface="Century Gothic" panose="020B0502020202020204" pitchFamily="34" charset="0"/>
              </a:rPr>
              <a:t>(8, 7)</a:t>
            </a:r>
          </a:p>
          <a:p>
            <a:pPr algn="ctr"/>
            <a:r>
              <a:rPr lang="en-GB" b="1" dirty="0">
                <a:latin typeface="Century Gothic" panose="020B0502020202020204" pitchFamily="34" charset="0"/>
              </a:rPr>
              <a:t>(9, 3)</a:t>
            </a:r>
          </a:p>
          <a:p>
            <a:pPr algn="ctr"/>
            <a:r>
              <a:rPr lang="en-GB" b="1" dirty="0">
                <a:latin typeface="Century Gothic" panose="020B0502020202020204" pitchFamily="34" charset="0"/>
              </a:rPr>
              <a:t>(7, 3)</a:t>
            </a:r>
          </a:p>
        </p:txBody>
      </p:sp>
    </p:spTree>
    <p:extLst>
      <p:ext uri="{BB962C8B-B14F-4D97-AF65-F5344CB8AC3E}">
        <p14:creationId xmlns:p14="http://schemas.microsoft.com/office/powerpoint/2010/main" val="1387009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Introduction</a:t>
            </a:r>
          </a:p>
          <a:p>
            <a:pPr lvl="0"/>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Plot the coordinates on the grid to create </a:t>
            </a:r>
          </a:p>
          <a:p>
            <a:pPr lvl="0" algn="ctr"/>
            <a:r>
              <a:rPr lang="en-GB" sz="2000" b="1" dirty="0">
                <a:solidFill>
                  <a:prstClr val="black"/>
                </a:solidFill>
                <a:latin typeface="Century Gothic" panose="020B0502020202020204" pitchFamily="34" charset="0"/>
              </a:rPr>
              <a:t>a shape and its reflection.</a:t>
            </a:r>
          </a:p>
        </p:txBody>
      </p:sp>
      <p:graphicFrame>
        <p:nvGraphicFramePr>
          <p:cNvPr id="20" name="Table 19">
            <a:extLst>
              <a:ext uri="{FF2B5EF4-FFF2-40B4-BE49-F238E27FC236}">
                <a16:creationId xmlns:a16="http://schemas.microsoft.com/office/drawing/2014/main" id="{0E6C1F7C-1A33-45F4-9B0B-AC7D88D60944}"/>
              </a:ext>
            </a:extLst>
          </p:cNvPr>
          <p:cNvGraphicFramePr>
            <a:graphicFrameLocks noGrp="1"/>
          </p:cNvGraphicFramePr>
          <p:nvPr>
            <p:extLst/>
          </p:nvPr>
        </p:nvGraphicFramePr>
        <p:xfrm>
          <a:off x="2772000" y="1842066"/>
          <a:ext cx="3600000" cy="3600000"/>
        </p:xfrm>
        <a:graphic>
          <a:graphicData uri="http://schemas.openxmlformats.org/drawingml/2006/table">
            <a:tbl>
              <a:tblPr firstRow="1" bandRow="1">
                <a:tableStyleId>{5940675A-B579-460E-94D1-54222C63F5DA}</a:tableStyleId>
              </a:tblPr>
              <a:tblGrid>
                <a:gridCol w="360000">
                  <a:extLst>
                    <a:ext uri="{9D8B030D-6E8A-4147-A177-3AD203B41FA5}">
                      <a16:colId xmlns:a16="http://schemas.microsoft.com/office/drawing/2014/main" val="1444685674"/>
                    </a:ext>
                  </a:extLst>
                </a:gridCol>
                <a:gridCol w="360000">
                  <a:extLst>
                    <a:ext uri="{9D8B030D-6E8A-4147-A177-3AD203B41FA5}">
                      <a16:colId xmlns:a16="http://schemas.microsoft.com/office/drawing/2014/main" val="3875857892"/>
                    </a:ext>
                  </a:extLst>
                </a:gridCol>
                <a:gridCol w="360000">
                  <a:extLst>
                    <a:ext uri="{9D8B030D-6E8A-4147-A177-3AD203B41FA5}">
                      <a16:colId xmlns:a16="http://schemas.microsoft.com/office/drawing/2014/main" val="510194295"/>
                    </a:ext>
                  </a:extLst>
                </a:gridCol>
                <a:gridCol w="360000">
                  <a:extLst>
                    <a:ext uri="{9D8B030D-6E8A-4147-A177-3AD203B41FA5}">
                      <a16:colId xmlns:a16="http://schemas.microsoft.com/office/drawing/2014/main" val="523129584"/>
                    </a:ext>
                  </a:extLst>
                </a:gridCol>
                <a:gridCol w="360000">
                  <a:extLst>
                    <a:ext uri="{9D8B030D-6E8A-4147-A177-3AD203B41FA5}">
                      <a16:colId xmlns:a16="http://schemas.microsoft.com/office/drawing/2014/main" val="3459905741"/>
                    </a:ext>
                  </a:extLst>
                </a:gridCol>
                <a:gridCol w="360000">
                  <a:extLst>
                    <a:ext uri="{9D8B030D-6E8A-4147-A177-3AD203B41FA5}">
                      <a16:colId xmlns:a16="http://schemas.microsoft.com/office/drawing/2014/main" val="3409937553"/>
                    </a:ext>
                  </a:extLst>
                </a:gridCol>
                <a:gridCol w="360000">
                  <a:extLst>
                    <a:ext uri="{9D8B030D-6E8A-4147-A177-3AD203B41FA5}">
                      <a16:colId xmlns:a16="http://schemas.microsoft.com/office/drawing/2014/main" val="3828509531"/>
                    </a:ext>
                  </a:extLst>
                </a:gridCol>
                <a:gridCol w="360000">
                  <a:extLst>
                    <a:ext uri="{9D8B030D-6E8A-4147-A177-3AD203B41FA5}">
                      <a16:colId xmlns:a16="http://schemas.microsoft.com/office/drawing/2014/main" val="4112166972"/>
                    </a:ext>
                  </a:extLst>
                </a:gridCol>
                <a:gridCol w="360000">
                  <a:extLst>
                    <a:ext uri="{9D8B030D-6E8A-4147-A177-3AD203B41FA5}">
                      <a16:colId xmlns:a16="http://schemas.microsoft.com/office/drawing/2014/main" val="2563756158"/>
                    </a:ext>
                  </a:extLst>
                </a:gridCol>
                <a:gridCol w="360000">
                  <a:extLst>
                    <a:ext uri="{9D8B030D-6E8A-4147-A177-3AD203B41FA5}">
                      <a16:colId xmlns:a16="http://schemas.microsoft.com/office/drawing/2014/main" val="2791267508"/>
                    </a:ext>
                  </a:extLst>
                </a:gridCol>
              </a:tblGrid>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1610810"/>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5766648"/>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46789070"/>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48521561"/>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1254498"/>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35740786"/>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63062046"/>
                  </a:ext>
                </a:extLst>
              </a:tr>
              <a:tr h="360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65010913"/>
                  </a:ext>
                </a:extLst>
              </a:tr>
            </a:tbl>
          </a:graphicData>
        </a:graphic>
      </p:graphicFrame>
      <p:sp>
        <p:nvSpPr>
          <p:cNvPr id="2" name="TextBox 1">
            <a:extLst>
              <a:ext uri="{FF2B5EF4-FFF2-40B4-BE49-F238E27FC236}">
                <a16:creationId xmlns:a16="http://schemas.microsoft.com/office/drawing/2014/main" id="{0952528C-AD69-4A85-88EA-53047F9B1042}"/>
              </a:ext>
            </a:extLst>
          </p:cNvPr>
          <p:cNvSpPr txBox="1"/>
          <p:nvPr/>
        </p:nvSpPr>
        <p:spPr>
          <a:xfrm>
            <a:off x="969239" y="2903402"/>
            <a:ext cx="1082369" cy="1477328"/>
          </a:xfrm>
          <a:prstGeom prst="rect">
            <a:avLst/>
          </a:prstGeom>
          <a:noFill/>
        </p:spPr>
        <p:txBody>
          <a:bodyPr wrap="square" rtlCol="0">
            <a:spAutoFit/>
          </a:bodyPr>
          <a:lstStyle/>
          <a:p>
            <a:pPr algn="ctr"/>
            <a:r>
              <a:rPr lang="en-GB" b="1" dirty="0">
                <a:latin typeface="Century Gothic" panose="020B0502020202020204" pitchFamily="34" charset="0"/>
              </a:rPr>
              <a:t>Shape:</a:t>
            </a:r>
          </a:p>
          <a:p>
            <a:pPr algn="ctr"/>
            <a:r>
              <a:rPr lang="en-GB" b="1" dirty="0">
                <a:solidFill>
                  <a:srgbClr val="FF0000"/>
                </a:solidFill>
                <a:latin typeface="Century Gothic" panose="020B0502020202020204" pitchFamily="34" charset="0"/>
              </a:rPr>
              <a:t>(4, 7)</a:t>
            </a:r>
          </a:p>
          <a:p>
            <a:pPr algn="ctr"/>
            <a:r>
              <a:rPr lang="en-GB" b="1" dirty="0">
                <a:solidFill>
                  <a:srgbClr val="FF0000"/>
                </a:solidFill>
                <a:latin typeface="Century Gothic" panose="020B0502020202020204" pitchFamily="34" charset="0"/>
              </a:rPr>
              <a:t>(2, 7)</a:t>
            </a:r>
          </a:p>
          <a:p>
            <a:pPr algn="ctr"/>
            <a:r>
              <a:rPr lang="en-GB" b="1" dirty="0">
                <a:solidFill>
                  <a:srgbClr val="FF0000"/>
                </a:solidFill>
                <a:latin typeface="Century Gothic" panose="020B0502020202020204" pitchFamily="34" charset="0"/>
              </a:rPr>
              <a:t>(1, 3)</a:t>
            </a:r>
          </a:p>
          <a:p>
            <a:pPr algn="ctr"/>
            <a:r>
              <a:rPr lang="en-GB" b="1" dirty="0">
                <a:solidFill>
                  <a:srgbClr val="FF0000"/>
                </a:solidFill>
                <a:latin typeface="Century Gothic" panose="020B0502020202020204" pitchFamily="34" charset="0"/>
              </a:rPr>
              <a:t>(3, 3)</a:t>
            </a:r>
          </a:p>
        </p:txBody>
      </p:sp>
      <p:graphicFrame>
        <p:nvGraphicFramePr>
          <p:cNvPr id="13" name="Table 12">
            <a:extLst>
              <a:ext uri="{FF2B5EF4-FFF2-40B4-BE49-F238E27FC236}">
                <a16:creationId xmlns:a16="http://schemas.microsoft.com/office/drawing/2014/main" id="{4DB37D5B-0648-4BA2-917E-2EEC4140EE73}"/>
              </a:ext>
            </a:extLst>
          </p:cNvPr>
          <p:cNvGraphicFramePr>
            <a:graphicFrameLocks noGrp="1"/>
          </p:cNvGraphicFramePr>
          <p:nvPr/>
        </p:nvGraphicFramePr>
        <p:xfrm>
          <a:off x="2735804" y="5486135"/>
          <a:ext cx="3936360" cy="164095"/>
        </p:xfrm>
        <a:graphic>
          <a:graphicData uri="http://schemas.openxmlformats.org/drawingml/2006/table">
            <a:tbl>
              <a:tblPr firstRow="1" bandRow="1">
                <a:tableStyleId>{5940675A-B579-460E-94D1-54222C63F5DA}</a:tableStyleId>
              </a:tblPr>
              <a:tblGrid>
                <a:gridCol w="361236">
                  <a:extLst>
                    <a:ext uri="{9D8B030D-6E8A-4147-A177-3AD203B41FA5}">
                      <a16:colId xmlns:a16="http://schemas.microsoft.com/office/drawing/2014/main" val="659149996"/>
                    </a:ext>
                  </a:extLst>
                </a:gridCol>
                <a:gridCol w="361236">
                  <a:extLst>
                    <a:ext uri="{9D8B030D-6E8A-4147-A177-3AD203B41FA5}">
                      <a16:colId xmlns:a16="http://schemas.microsoft.com/office/drawing/2014/main" val="1750048718"/>
                    </a:ext>
                  </a:extLst>
                </a:gridCol>
                <a:gridCol w="361236">
                  <a:extLst>
                    <a:ext uri="{9D8B030D-6E8A-4147-A177-3AD203B41FA5}">
                      <a16:colId xmlns:a16="http://schemas.microsoft.com/office/drawing/2014/main" val="2047635371"/>
                    </a:ext>
                  </a:extLst>
                </a:gridCol>
                <a:gridCol w="361236">
                  <a:extLst>
                    <a:ext uri="{9D8B030D-6E8A-4147-A177-3AD203B41FA5}">
                      <a16:colId xmlns:a16="http://schemas.microsoft.com/office/drawing/2014/main" val="3655331928"/>
                    </a:ext>
                  </a:extLst>
                </a:gridCol>
                <a:gridCol w="361236">
                  <a:extLst>
                    <a:ext uri="{9D8B030D-6E8A-4147-A177-3AD203B41FA5}">
                      <a16:colId xmlns:a16="http://schemas.microsoft.com/office/drawing/2014/main" val="2836661336"/>
                    </a:ext>
                  </a:extLst>
                </a:gridCol>
                <a:gridCol w="361236">
                  <a:extLst>
                    <a:ext uri="{9D8B030D-6E8A-4147-A177-3AD203B41FA5}">
                      <a16:colId xmlns:a16="http://schemas.microsoft.com/office/drawing/2014/main" val="880857492"/>
                    </a:ext>
                  </a:extLst>
                </a:gridCol>
                <a:gridCol w="361236">
                  <a:extLst>
                    <a:ext uri="{9D8B030D-6E8A-4147-A177-3AD203B41FA5}">
                      <a16:colId xmlns:a16="http://schemas.microsoft.com/office/drawing/2014/main" val="3106517949"/>
                    </a:ext>
                  </a:extLst>
                </a:gridCol>
                <a:gridCol w="361236">
                  <a:extLst>
                    <a:ext uri="{9D8B030D-6E8A-4147-A177-3AD203B41FA5}">
                      <a16:colId xmlns:a16="http://schemas.microsoft.com/office/drawing/2014/main" val="2563333441"/>
                    </a:ext>
                  </a:extLst>
                </a:gridCol>
                <a:gridCol w="361236">
                  <a:extLst>
                    <a:ext uri="{9D8B030D-6E8A-4147-A177-3AD203B41FA5}">
                      <a16:colId xmlns:a16="http://schemas.microsoft.com/office/drawing/2014/main" val="1449561332"/>
                    </a:ext>
                  </a:extLst>
                </a:gridCol>
                <a:gridCol w="324000">
                  <a:extLst>
                    <a:ext uri="{9D8B030D-6E8A-4147-A177-3AD203B41FA5}">
                      <a16:colId xmlns:a16="http://schemas.microsoft.com/office/drawing/2014/main" val="4182140082"/>
                    </a:ext>
                  </a:extLst>
                </a:gridCol>
                <a:gridCol w="361236">
                  <a:extLst>
                    <a:ext uri="{9D8B030D-6E8A-4147-A177-3AD203B41FA5}">
                      <a16:colId xmlns:a16="http://schemas.microsoft.com/office/drawing/2014/main" val="4074463083"/>
                    </a:ext>
                  </a:extLst>
                </a:gridCol>
              </a:tblGrid>
              <a:tr h="164095">
                <a:tc>
                  <a:txBody>
                    <a:bodyPr/>
                    <a:lstStyle/>
                    <a:p>
                      <a:r>
                        <a:rPr lang="en-GB" sz="1000" b="1" dirty="0">
                          <a:latin typeface="Century Gothic" panose="020B0502020202020204" pitchFamily="34" charset="0"/>
                        </a:rPr>
                        <a:t>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1</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2</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3</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4</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5</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6</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7</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8</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9</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latin typeface="Century Gothic" panose="020B0502020202020204" pitchFamily="34" charset="0"/>
                        </a:rPr>
                        <a:t>10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7049411"/>
                  </a:ext>
                </a:extLst>
              </a:tr>
            </a:tbl>
          </a:graphicData>
        </a:graphic>
      </p:graphicFrame>
      <p:graphicFrame>
        <p:nvGraphicFramePr>
          <p:cNvPr id="14" name="Table 13">
            <a:extLst>
              <a:ext uri="{FF2B5EF4-FFF2-40B4-BE49-F238E27FC236}">
                <a16:creationId xmlns:a16="http://schemas.microsoft.com/office/drawing/2014/main" id="{A9B2DA17-2C4B-4FC7-9F4E-BCAD1A96DA01}"/>
              </a:ext>
            </a:extLst>
          </p:cNvPr>
          <p:cNvGraphicFramePr>
            <a:graphicFrameLocks noGrp="1"/>
          </p:cNvGraphicFramePr>
          <p:nvPr/>
        </p:nvGraphicFramePr>
        <p:xfrm>
          <a:off x="2340703" y="1539026"/>
          <a:ext cx="360000" cy="3960000"/>
        </p:xfrm>
        <a:graphic>
          <a:graphicData uri="http://schemas.openxmlformats.org/drawingml/2006/table">
            <a:tbl>
              <a:tblPr firstRow="1" bandRow="1">
                <a:tableStyleId>{5940675A-B579-460E-94D1-54222C63F5DA}</a:tableStyleId>
              </a:tblPr>
              <a:tblGrid>
                <a:gridCol w="360000">
                  <a:extLst>
                    <a:ext uri="{9D8B030D-6E8A-4147-A177-3AD203B41FA5}">
                      <a16:colId xmlns:a16="http://schemas.microsoft.com/office/drawing/2014/main" val="3364061894"/>
                    </a:ext>
                  </a:extLst>
                </a:gridCol>
              </a:tblGrid>
              <a:tr h="360000">
                <a:tc>
                  <a:txBody>
                    <a:bodyPr/>
                    <a:lstStyle/>
                    <a:p>
                      <a:pPr algn="r"/>
                      <a:r>
                        <a:rPr lang="en-GB" sz="1000" b="1" dirty="0">
                          <a:latin typeface="Century Gothic" panose="020B0502020202020204" pitchFamily="34" charset="0"/>
                        </a:rPr>
                        <a:t>10</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89292409"/>
                  </a:ext>
                </a:extLst>
              </a:tr>
              <a:tr h="360000">
                <a:tc>
                  <a:txBody>
                    <a:bodyPr/>
                    <a:lstStyle/>
                    <a:p>
                      <a:pPr algn="r"/>
                      <a:r>
                        <a:rPr lang="en-GB" sz="1000" b="1" dirty="0">
                          <a:latin typeface="Century Gothic" panose="020B0502020202020204" pitchFamily="34" charset="0"/>
                        </a:rPr>
                        <a:t>9</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06598016"/>
                  </a:ext>
                </a:extLst>
              </a:tr>
              <a:tr h="360000">
                <a:tc>
                  <a:txBody>
                    <a:bodyPr/>
                    <a:lstStyle/>
                    <a:p>
                      <a:pPr algn="r"/>
                      <a:r>
                        <a:rPr lang="en-GB" sz="1000" b="1" dirty="0">
                          <a:latin typeface="Century Gothic" panose="020B0502020202020204" pitchFamily="34" charset="0"/>
                        </a:rPr>
                        <a:t>8</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2763794"/>
                  </a:ext>
                </a:extLst>
              </a:tr>
              <a:tr h="360000">
                <a:tc>
                  <a:txBody>
                    <a:bodyPr/>
                    <a:lstStyle/>
                    <a:p>
                      <a:pPr algn="r"/>
                      <a:r>
                        <a:rPr lang="en-GB" sz="1000" b="1" dirty="0">
                          <a:latin typeface="Century Gothic" panose="020B0502020202020204" pitchFamily="34" charset="0"/>
                        </a:rPr>
                        <a:t>7</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16722275"/>
                  </a:ext>
                </a:extLst>
              </a:tr>
              <a:tr h="360000">
                <a:tc>
                  <a:txBody>
                    <a:bodyPr/>
                    <a:lstStyle/>
                    <a:p>
                      <a:pPr algn="r"/>
                      <a:r>
                        <a:rPr lang="en-GB" sz="1000" b="1" dirty="0">
                          <a:latin typeface="Century Gothic" panose="020B0502020202020204" pitchFamily="34" charset="0"/>
                        </a:rPr>
                        <a:t>6</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88809667"/>
                  </a:ext>
                </a:extLst>
              </a:tr>
              <a:tr h="360000">
                <a:tc>
                  <a:txBody>
                    <a:bodyPr/>
                    <a:lstStyle/>
                    <a:p>
                      <a:pPr algn="r"/>
                      <a:r>
                        <a:rPr lang="en-GB" sz="1000" b="1" dirty="0">
                          <a:latin typeface="Century Gothic" panose="020B0502020202020204" pitchFamily="34" charset="0"/>
                        </a:rPr>
                        <a:t>5</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52037"/>
                  </a:ext>
                </a:extLst>
              </a:tr>
              <a:tr h="360000">
                <a:tc>
                  <a:txBody>
                    <a:bodyPr/>
                    <a:lstStyle/>
                    <a:p>
                      <a:pPr algn="r"/>
                      <a:r>
                        <a:rPr lang="en-GB" sz="1000" b="1" dirty="0">
                          <a:latin typeface="Century Gothic" panose="020B0502020202020204" pitchFamily="34" charset="0"/>
                        </a:rPr>
                        <a:t>4</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4588556"/>
                  </a:ext>
                </a:extLst>
              </a:tr>
              <a:tr h="360000">
                <a:tc>
                  <a:txBody>
                    <a:bodyPr/>
                    <a:lstStyle/>
                    <a:p>
                      <a:pPr algn="r"/>
                      <a:r>
                        <a:rPr lang="en-GB" sz="1000" b="1" dirty="0">
                          <a:latin typeface="Century Gothic" panose="020B0502020202020204" pitchFamily="34" charset="0"/>
                        </a:rPr>
                        <a:t>3</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8639623"/>
                  </a:ext>
                </a:extLst>
              </a:tr>
              <a:tr h="360000">
                <a:tc>
                  <a:txBody>
                    <a:bodyPr/>
                    <a:lstStyle/>
                    <a:p>
                      <a:pPr algn="r"/>
                      <a:r>
                        <a:rPr lang="en-GB" sz="1000" b="1" dirty="0">
                          <a:latin typeface="Century Gothic" panose="020B0502020202020204" pitchFamily="34" charset="0"/>
                        </a:rPr>
                        <a:t>2</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107291"/>
                  </a:ext>
                </a:extLst>
              </a:tr>
              <a:tr h="360000">
                <a:tc>
                  <a:txBody>
                    <a:bodyPr/>
                    <a:lstStyle/>
                    <a:p>
                      <a:pPr algn="r"/>
                      <a:r>
                        <a:rPr lang="en-GB" sz="1000" b="1" dirty="0">
                          <a:latin typeface="Century Gothic" panose="020B0502020202020204" pitchFamily="34" charset="0"/>
                        </a:rPr>
                        <a:t>1</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147665"/>
                  </a:ext>
                </a:extLst>
              </a:tr>
              <a:tr h="360000">
                <a:tc>
                  <a:txBody>
                    <a:bodyPr/>
                    <a:lstStyle/>
                    <a:p>
                      <a:pPr algn="r"/>
                      <a:r>
                        <a:rPr lang="en-GB" sz="1000" b="1" dirty="0">
                          <a:latin typeface="Century Gothic" panose="020B0502020202020204" pitchFamily="34" charset="0"/>
                        </a:rPr>
                        <a:t>0</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87009250"/>
                  </a:ext>
                </a:extLst>
              </a:tr>
            </a:tbl>
          </a:graphicData>
        </a:graphic>
      </p:graphicFrame>
      <p:sp>
        <p:nvSpPr>
          <p:cNvPr id="27" name="TextBox 26">
            <a:extLst>
              <a:ext uri="{FF2B5EF4-FFF2-40B4-BE49-F238E27FC236}">
                <a16:creationId xmlns:a16="http://schemas.microsoft.com/office/drawing/2014/main" id="{5FEC5CDF-36AD-45ED-9FA5-66EFD526AC2D}"/>
              </a:ext>
            </a:extLst>
          </p:cNvPr>
          <p:cNvSpPr txBox="1"/>
          <p:nvPr/>
        </p:nvSpPr>
        <p:spPr>
          <a:xfrm>
            <a:off x="6954268" y="2903402"/>
            <a:ext cx="1399619" cy="1477328"/>
          </a:xfrm>
          <a:prstGeom prst="rect">
            <a:avLst/>
          </a:prstGeom>
          <a:noFill/>
        </p:spPr>
        <p:txBody>
          <a:bodyPr wrap="square" rtlCol="0">
            <a:spAutoFit/>
          </a:bodyPr>
          <a:lstStyle/>
          <a:p>
            <a:pPr algn="ctr"/>
            <a:r>
              <a:rPr lang="en-GB" b="1" dirty="0">
                <a:latin typeface="Century Gothic" panose="020B0502020202020204" pitchFamily="34" charset="0"/>
              </a:rPr>
              <a:t>Reflection:</a:t>
            </a:r>
          </a:p>
          <a:p>
            <a:pPr algn="ctr"/>
            <a:r>
              <a:rPr lang="en-GB" b="1" dirty="0">
                <a:solidFill>
                  <a:srgbClr val="FF0000"/>
                </a:solidFill>
                <a:latin typeface="Century Gothic" panose="020B0502020202020204" pitchFamily="34" charset="0"/>
              </a:rPr>
              <a:t>(6, 7)</a:t>
            </a:r>
          </a:p>
          <a:p>
            <a:pPr algn="ctr"/>
            <a:r>
              <a:rPr lang="en-GB" b="1" dirty="0">
                <a:solidFill>
                  <a:srgbClr val="FF0000"/>
                </a:solidFill>
                <a:latin typeface="Century Gothic" panose="020B0502020202020204" pitchFamily="34" charset="0"/>
              </a:rPr>
              <a:t>(8, 7)</a:t>
            </a:r>
          </a:p>
          <a:p>
            <a:pPr algn="ctr"/>
            <a:r>
              <a:rPr lang="en-GB" b="1" dirty="0">
                <a:solidFill>
                  <a:srgbClr val="FF0000"/>
                </a:solidFill>
                <a:latin typeface="Century Gothic" panose="020B0502020202020204" pitchFamily="34" charset="0"/>
              </a:rPr>
              <a:t>(9, 3)</a:t>
            </a:r>
          </a:p>
          <a:p>
            <a:pPr algn="ctr"/>
            <a:r>
              <a:rPr lang="en-GB" b="1" dirty="0">
                <a:solidFill>
                  <a:srgbClr val="FF0000"/>
                </a:solidFill>
                <a:latin typeface="Century Gothic" panose="020B0502020202020204" pitchFamily="34" charset="0"/>
              </a:rPr>
              <a:t>(7, 3)</a:t>
            </a:r>
          </a:p>
        </p:txBody>
      </p:sp>
      <p:graphicFrame>
        <p:nvGraphicFramePr>
          <p:cNvPr id="15" name="Table 14">
            <a:extLst>
              <a:ext uri="{FF2B5EF4-FFF2-40B4-BE49-F238E27FC236}">
                <a16:creationId xmlns:a16="http://schemas.microsoft.com/office/drawing/2014/main" id="{445A82A9-841E-4266-BD23-2FE05E372F0D}"/>
              </a:ext>
            </a:extLst>
          </p:cNvPr>
          <p:cNvGraphicFramePr>
            <a:graphicFrameLocks noGrp="1"/>
          </p:cNvGraphicFramePr>
          <p:nvPr>
            <p:extLst>
              <p:ext uri="{D42A27DB-BD31-4B8C-83A1-F6EECF244321}">
                <p14:modId xmlns:p14="http://schemas.microsoft.com/office/powerpoint/2010/main" val="2504978034"/>
              </p:ext>
            </p:extLst>
          </p:nvPr>
        </p:nvGraphicFramePr>
        <p:xfrm>
          <a:off x="2772000" y="1842066"/>
          <a:ext cx="3600000" cy="3600000"/>
        </p:xfrm>
        <a:graphic>
          <a:graphicData uri="http://schemas.openxmlformats.org/drawingml/2006/table">
            <a:tbl>
              <a:tblPr firstRow="1" bandRow="1">
                <a:tableStyleId>{5940675A-B579-460E-94D1-54222C63F5DA}</a:tableStyleId>
              </a:tblPr>
              <a:tblGrid>
                <a:gridCol w="360000">
                  <a:extLst>
                    <a:ext uri="{9D8B030D-6E8A-4147-A177-3AD203B41FA5}">
                      <a16:colId xmlns:a16="http://schemas.microsoft.com/office/drawing/2014/main" val="1444685674"/>
                    </a:ext>
                  </a:extLst>
                </a:gridCol>
                <a:gridCol w="360000">
                  <a:extLst>
                    <a:ext uri="{9D8B030D-6E8A-4147-A177-3AD203B41FA5}">
                      <a16:colId xmlns:a16="http://schemas.microsoft.com/office/drawing/2014/main" val="3875857892"/>
                    </a:ext>
                  </a:extLst>
                </a:gridCol>
                <a:gridCol w="360000">
                  <a:extLst>
                    <a:ext uri="{9D8B030D-6E8A-4147-A177-3AD203B41FA5}">
                      <a16:colId xmlns:a16="http://schemas.microsoft.com/office/drawing/2014/main" val="510194295"/>
                    </a:ext>
                  </a:extLst>
                </a:gridCol>
                <a:gridCol w="360000">
                  <a:extLst>
                    <a:ext uri="{9D8B030D-6E8A-4147-A177-3AD203B41FA5}">
                      <a16:colId xmlns:a16="http://schemas.microsoft.com/office/drawing/2014/main" val="523129584"/>
                    </a:ext>
                  </a:extLst>
                </a:gridCol>
                <a:gridCol w="360000">
                  <a:extLst>
                    <a:ext uri="{9D8B030D-6E8A-4147-A177-3AD203B41FA5}">
                      <a16:colId xmlns:a16="http://schemas.microsoft.com/office/drawing/2014/main" val="3459905741"/>
                    </a:ext>
                  </a:extLst>
                </a:gridCol>
                <a:gridCol w="360000">
                  <a:extLst>
                    <a:ext uri="{9D8B030D-6E8A-4147-A177-3AD203B41FA5}">
                      <a16:colId xmlns:a16="http://schemas.microsoft.com/office/drawing/2014/main" val="3409937553"/>
                    </a:ext>
                  </a:extLst>
                </a:gridCol>
                <a:gridCol w="360000">
                  <a:extLst>
                    <a:ext uri="{9D8B030D-6E8A-4147-A177-3AD203B41FA5}">
                      <a16:colId xmlns:a16="http://schemas.microsoft.com/office/drawing/2014/main" val="3828509531"/>
                    </a:ext>
                  </a:extLst>
                </a:gridCol>
                <a:gridCol w="360000">
                  <a:extLst>
                    <a:ext uri="{9D8B030D-6E8A-4147-A177-3AD203B41FA5}">
                      <a16:colId xmlns:a16="http://schemas.microsoft.com/office/drawing/2014/main" val="4112166972"/>
                    </a:ext>
                  </a:extLst>
                </a:gridCol>
                <a:gridCol w="360000">
                  <a:extLst>
                    <a:ext uri="{9D8B030D-6E8A-4147-A177-3AD203B41FA5}">
                      <a16:colId xmlns:a16="http://schemas.microsoft.com/office/drawing/2014/main" val="2563756158"/>
                    </a:ext>
                  </a:extLst>
                </a:gridCol>
                <a:gridCol w="360000">
                  <a:extLst>
                    <a:ext uri="{9D8B030D-6E8A-4147-A177-3AD203B41FA5}">
                      <a16:colId xmlns:a16="http://schemas.microsoft.com/office/drawing/2014/main" val="2791267508"/>
                    </a:ext>
                  </a:extLst>
                </a:gridCol>
              </a:tblGrid>
              <a:tr h="360000">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1610810"/>
                  </a:ext>
                </a:extLst>
              </a:tr>
              <a:tr h="360000">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05766648"/>
                  </a:ext>
                </a:extLst>
              </a:tr>
              <a:tr h="360000">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49717360"/>
                  </a:ext>
                </a:extLst>
              </a:tr>
              <a:tr h="360000">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4">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28575" cap="flat" cmpd="sng" algn="ctr">
                      <a:solidFill>
                        <a:srgbClr val="FF0000"/>
                      </a:solidFill>
                      <a:prstDash val="solid"/>
                      <a:round/>
                      <a:headEnd type="none" w="med" len="med"/>
                      <a:tailEnd type="none" w="med" len="me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4">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28575" cap="flat" cmpd="sng" algn="ctr">
                      <a:solidFill>
                        <a:srgbClr val="FF0000"/>
                      </a:solidFill>
                      <a:prstDash val="solid"/>
                      <a:round/>
                      <a:headEnd type="none" w="med" len="med"/>
                      <a:tailEnd type="none" w="med" len="me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4">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28575" cap="flat" cmpd="sng" algn="ctr">
                      <a:solidFill>
                        <a:srgbClr val="FF0000"/>
                      </a:solidFill>
                      <a:prstDash val="solid"/>
                      <a:round/>
                      <a:headEnd type="none" w="med" len="med"/>
                      <a:tailEnd type="none" w="med" len="me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4">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28575" cap="flat" cmpd="sng" algn="ctr">
                      <a:solidFill>
                        <a:srgbClr val="FF0000"/>
                      </a:solidFill>
                      <a:prstDash val="solid"/>
                      <a:round/>
                      <a:headEnd type="none" w="med" len="med"/>
                      <a:tailEnd type="none" w="med" len="me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1593948"/>
                  </a:ext>
                </a:extLst>
              </a:tr>
              <a:tr h="360000">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6789070"/>
                  </a:ext>
                </a:extLst>
              </a:tr>
              <a:tr h="360000">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8521561"/>
                  </a:ext>
                </a:extLst>
              </a:tr>
              <a:tr h="360000">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sz="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1254498"/>
                  </a:ext>
                </a:extLst>
              </a:tr>
              <a:tr h="360000">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35740786"/>
                  </a:ext>
                </a:extLst>
              </a:tr>
              <a:tr h="360000">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3062046"/>
                  </a:ext>
                </a:extLst>
              </a:tr>
              <a:tr h="360000">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6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65010913"/>
                  </a:ext>
                </a:extLst>
              </a:tr>
            </a:tbl>
          </a:graphicData>
        </a:graphic>
      </p:graphicFrame>
      <p:sp>
        <p:nvSpPr>
          <p:cNvPr id="12" name="Parallelogram 11">
            <a:extLst>
              <a:ext uri="{FF2B5EF4-FFF2-40B4-BE49-F238E27FC236}">
                <a16:creationId xmlns:a16="http://schemas.microsoft.com/office/drawing/2014/main" id="{BB0C71EA-91D0-46D8-8C3B-CB4BA589FD51}"/>
              </a:ext>
            </a:extLst>
          </p:cNvPr>
          <p:cNvSpPr/>
          <p:nvPr/>
        </p:nvSpPr>
        <p:spPr>
          <a:xfrm>
            <a:off x="3131707" y="2911142"/>
            <a:ext cx="1083169" cy="1458000"/>
          </a:xfrm>
          <a:prstGeom prst="parallelogram">
            <a:avLst>
              <a:gd name="adj" fmla="val 34904"/>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a:extLst>
              <a:ext uri="{FF2B5EF4-FFF2-40B4-BE49-F238E27FC236}">
                <a16:creationId xmlns:a16="http://schemas.microsoft.com/office/drawing/2014/main" id="{A362C754-FC79-4B53-BF26-309BDF0953B2}"/>
              </a:ext>
            </a:extLst>
          </p:cNvPr>
          <p:cNvSpPr/>
          <p:nvPr/>
        </p:nvSpPr>
        <p:spPr>
          <a:xfrm flipH="1">
            <a:off x="4929125" y="2911142"/>
            <a:ext cx="1083169" cy="1458000"/>
          </a:xfrm>
          <a:prstGeom prst="parallelogram">
            <a:avLst>
              <a:gd name="adj" fmla="val 34904"/>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 name="Straight Connector 3">
            <a:extLst>
              <a:ext uri="{FF2B5EF4-FFF2-40B4-BE49-F238E27FC236}">
                <a16:creationId xmlns:a16="http://schemas.microsoft.com/office/drawing/2014/main" id="{5E530E7A-14F8-4EEC-8808-443FAC8D04DD}"/>
              </a:ext>
            </a:extLst>
          </p:cNvPr>
          <p:cNvCxnSpPr>
            <a:cxnSpLocks/>
            <a:stCxn id="20" idx="0"/>
            <a:endCxn id="20" idx="2"/>
          </p:cNvCxnSpPr>
          <p:nvPr/>
        </p:nvCxnSpPr>
        <p:spPr>
          <a:xfrm>
            <a:off x="4572000" y="1842066"/>
            <a:ext cx="0" cy="3600000"/>
          </a:xfrm>
          <a:prstGeom prst="line">
            <a:avLst/>
          </a:prstGeom>
          <a:ln w="38100">
            <a:solidFill>
              <a:schemeClr val="tx1"/>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0243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Varied Fluency 1</a:t>
            </a:r>
          </a:p>
          <a:p>
            <a:pPr lvl="0"/>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Are the reflected images correct or incorrect?</a:t>
            </a:r>
          </a:p>
          <a:p>
            <a:pPr lvl="0" algn="ctr"/>
            <a:br>
              <a:rPr lang="en-GB" sz="2400" dirty="0">
                <a:solidFill>
                  <a:schemeClr val="bg2">
                    <a:lumMod val="50000"/>
                  </a:schemeClr>
                </a:solidFill>
                <a:latin typeface="SassoonCRInfantMedium" panose="02000603020000020003" pitchFamily="2" charset="0"/>
              </a:rPr>
            </a:br>
            <a:endParaRPr lang="en-GB" sz="2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8FA8BEE9-83BF-4AFA-A7BE-A7D00F1DB166}"/>
              </a:ext>
            </a:extLst>
          </p:cNvPr>
          <p:cNvGraphicFramePr>
            <a:graphicFrameLocks noGrp="1"/>
          </p:cNvGraphicFramePr>
          <p:nvPr>
            <p:extLst/>
          </p:nvPr>
        </p:nvGraphicFramePr>
        <p:xfrm>
          <a:off x="1155699" y="1333250"/>
          <a:ext cx="4320000" cy="1728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tblGrid>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161081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57666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bl>
          </a:graphicData>
        </a:graphic>
      </p:graphicFrame>
      <p:graphicFrame>
        <p:nvGraphicFramePr>
          <p:cNvPr id="10" name="Table 9">
            <a:extLst>
              <a:ext uri="{FF2B5EF4-FFF2-40B4-BE49-F238E27FC236}">
                <a16:creationId xmlns:a16="http://schemas.microsoft.com/office/drawing/2014/main" id="{40B7C324-2297-4F13-BBF9-8C51EF0B5CEE}"/>
              </a:ext>
            </a:extLst>
          </p:cNvPr>
          <p:cNvGraphicFramePr>
            <a:graphicFrameLocks noGrp="1"/>
          </p:cNvGraphicFramePr>
          <p:nvPr>
            <p:extLst/>
          </p:nvPr>
        </p:nvGraphicFramePr>
        <p:xfrm>
          <a:off x="1155699" y="3486969"/>
          <a:ext cx="4320000" cy="1728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tblGrid>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940909"/>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51532922"/>
                  </a:ext>
                </a:extLst>
              </a:tr>
            </a:tbl>
          </a:graphicData>
        </a:graphic>
      </p:graphicFrame>
      <p:sp>
        <p:nvSpPr>
          <p:cNvPr id="15" name="Rectangle 14">
            <a:extLst>
              <a:ext uri="{FF2B5EF4-FFF2-40B4-BE49-F238E27FC236}">
                <a16:creationId xmlns:a16="http://schemas.microsoft.com/office/drawing/2014/main" id="{DC1581AA-6A15-48D7-BB21-BD5B52A4B02F}"/>
              </a:ext>
            </a:extLst>
          </p:cNvPr>
          <p:cNvSpPr/>
          <p:nvPr/>
        </p:nvSpPr>
        <p:spPr>
          <a:xfrm rot="5400000">
            <a:off x="2239881" y="687426"/>
            <a:ext cx="424800" cy="1720800"/>
          </a:xfrm>
          <a:prstGeom prst="rect">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68CE78D-60CF-4534-80FE-29070A8A5DBA}"/>
              </a:ext>
            </a:extLst>
          </p:cNvPr>
          <p:cNvSpPr/>
          <p:nvPr/>
        </p:nvSpPr>
        <p:spPr>
          <a:xfrm>
            <a:off x="423479" y="1338983"/>
            <a:ext cx="581899" cy="400110"/>
          </a:xfrm>
          <a:prstGeom prst="rect">
            <a:avLst/>
          </a:prstGeom>
          <a:noFill/>
        </p:spPr>
        <p:txBody>
          <a:bodyPr wrap="square" lIns="91440" tIns="45720" rIns="91440" bIns="45720">
            <a:spAutoFit/>
          </a:bodyPr>
          <a:lstStyle/>
          <a:p>
            <a:pPr algn="ctr"/>
            <a:r>
              <a:rPr lang="en-US" sz="2000" b="1" cap="none" spc="0" dirty="0">
                <a:ln w="0"/>
                <a:latin typeface="Century Gothic" panose="020B0502020202020204" pitchFamily="34" charset="0"/>
              </a:rPr>
              <a:t>A.</a:t>
            </a:r>
          </a:p>
        </p:txBody>
      </p:sp>
      <p:sp>
        <p:nvSpPr>
          <p:cNvPr id="22" name="Rectangle 21">
            <a:extLst>
              <a:ext uri="{FF2B5EF4-FFF2-40B4-BE49-F238E27FC236}">
                <a16:creationId xmlns:a16="http://schemas.microsoft.com/office/drawing/2014/main" id="{3CF91A5F-4179-4B10-A621-A8D95303C81A}"/>
              </a:ext>
            </a:extLst>
          </p:cNvPr>
          <p:cNvSpPr/>
          <p:nvPr/>
        </p:nvSpPr>
        <p:spPr>
          <a:xfrm>
            <a:off x="423479" y="3486969"/>
            <a:ext cx="581899" cy="400110"/>
          </a:xfrm>
          <a:prstGeom prst="rect">
            <a:avLst/>
          </a:prstGeom>
          <a:noFill/>
        </p:spPr>
        <p:txBody>
          <a:bodyPr wrap="square" lIns="91440" tIns="45720" rIns="91440" bIns="45720">
            <a:spAutoFit/>
          </a:bodyPr>
          <a:lstStyle/>
          <a:p>
            <a:pPr algn="ctr"/>
            <a:r>
              <a:rPr lang="en-US" sz="2000" b="1" dirty="0">
                <a:ln w="0"/>
                <a:latin typeface="Century Gothic" panose="020B0502020202020204" pitchFamily="34" charset="0"/>
              </a:rPr>
              <a:t>B</a:t>
            </a:r>
            <a:r>
              <a:rPr lang="en-US" sz="2000" b="1" cap="none" spc="0" dirty="0">
                <a:ln w="0"/>
                <a:latin typeface="Century Gothic" panose="020B0502020202020204" pitchFamily="34" charset="0"/>
              </a:rPr>
              <a:t>.</a:t>
            </a:r>
          </a:p>
        </p:txBody>
      </p:sp>
      <p:sp>
        <p:nvSpPr>
          <p:cNvPr id="24" name="Rectangle 23">
            <a:extLst>
              <a:ext uri="{FF2B5EF4-FFF2-40B4-BE49-F238E27FC236}">
                <a16:creationId xmlns:a16="http://schemas.microsoft.com/office/drawing/2014/main" id="{13885C70-CB6B-404F-B981-B84827DDCF59}"/>
              </a:ext>
            </a:extLst>
          </p:cNvPr>
          <p:cNvSpPr/>
          <p:nvPr/>
        </p:nvSpPr>
        <p:spPr>
          <a:xfrm rot="5400000">
            <a:off x="3966717" y="1983426"/>
            <a:ext cx="424800" cy="1720800"/>
          </a:xfrm>
          <a:prstGeom prst="rect">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A0E1FCED-26B8-4950-9119-D3C2157F32D3}"/>
              </a:ext>
            </a:extLst>
          </p:cNvPr>
          <p:cNvSpPr/>
          <p:nvPr/>
        </p:nvSpPr>
        <p:spPr>
          <a:xfrm>
            <a:off x="2232560" y="3921518"/>
            <a:ext cx="856800" cy="856800"/>
          </a:xfrm>
          <a:prstGeom prst="hex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 name="Hexagon 25">
            <a:extLst>
              <a:ext uri="{FF2B5EF4-FFF2-40B4-BE49-F238E27FC236}">
                <a16:creationId xmlns:a16="http://schemas.microsoft.com/office/drawing/2014/main" id="{449F88A8-B3B3-42CD-8055-788E95385D2F}"/>
              </a:ext>
            </a:extLst>
          </p:cNvPr>
          <p:cNvSpPr/>
          <p:nvPr/>
        </p:nvSpPr>
        <p:spPr>
          <a:xfrm>
            <a:off x="3536006" y="3921518"/>
            <a:ext cx="856800" cy="856800"/>
          </a:xfrm>
          <a:prstGeom prst="hex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20" name="Straight Connector 19">
            <a:extLst>
              <a:ext uri="{FF2B5EF4-FFF2-40B4-BE49-F238E27FC236}">
                <a16:creationId xmlns:a16="http://schemas.microsoft.com/office/drawing/2014/main" id="{F8110FFB-5E97-446A-9100-0BB53B0C3D6D}"/>
              </a:ext>
            </a:extLst>
          </p:cNvPr>
          <p:cNvCxnSpPr>
            <a:cxnSpLocks/>
          </p:cNvCxnSpPr>
          <p:nvPr/>
        </p:nvCxnSpPr>
        <p:spPr>
          <a:xfrm flipH="1">
            <a:off x="1155699" y="2197250"/>
            <a:ext cx="4320000"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FDE604D-0022-4E7A-A0C3-B36B2712DBC0}"/>
              </a:ext>
            </a:extLst>
          </p:cNvPr>
          <p:cNvCxnSpPr>
            <a:cxnSpLocks/>
          </p:cNvCxnSpPr>
          <p:nvPr/>
        </p:nvCxnSpPr>
        <p:spPr>
          <a:xfrm>
            <a:off x="3315699" y="3486969"/>
            <a:ext cx="0" cy="172800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5632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Varied Fluency 1</a:t>
            </a:r>
          </a:p>
          <a:p>
            <a:pPr lvl="0"/>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Are the reflected images correct or incorrect?</a:t>
            </a:r>
          </a:p>
          <a:p>
            <a:pPr lvl="0" algn="ctr"/>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8FA8BEE9-83BF-4AFA-A7BE-A7D00F1DB166}"/>
              </a:ext>
            </a:extLst>
          </p:cNvPr>
          <p:cNvGraphicFramePr>
            <a:graphicFrameLocks noGrp="1"/>
          </p:cNvGraphicFramePr>
          <p:nvPr>
            <p:extLst>
              <p:ext uri="{D42A27DB-BD31-4B8C-83A1-F6EECF244321}">
                <p14:modId xmlns:p14="http://schemas.microsoft.com/office/powerpoint/2010/main" val="2865465661"/>
              </p:ext>
            </p:extLst>
          </p:nvPr>
        </p:nvGraphicFramePr>
        <p:xfrm>
          <a:off x="1155699" y="1333250"/>
          <a:ext cx="4320000" cy="1728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tblGrid>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161081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57666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bl>
          </a:graphicData>
        </a:graphic>
      </p:graphicFrame>
      <p:cxnSp>
        <p:nvCxnSpPr>
          <p:cNvPr id="9" name="Straight Connector 8">
            <a:extLst>
              <a:ext uri="{FF2B5EF4-FFF2-40B4-BE49-F238E27FC236}">
                <a16:creationId xmlns:a16="http://schemas.microsoft.com/office/drawing/2014/main" id="{C743DFC6-5B77-4625-A106-5E708CEA965C}"/>
              </a:ext>
            </a:extLst>
          </p:cNvPr>
          <p:cNvCxnSpPr>
            <a:cxnSpLocks/>
            <a:stCxn id="7" idx="3"/>
            <a:endCxn id="7" idx="1"/>
          </p:cNvCxnSpPr>
          <p:nvPr/>
        </p:nvCxnSpPr>
        <p:spPr>
          <a:xfrm flipH="1">
            <a:off x="1155699" y="2197250"/>
            <a:ext cx="4320000"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0" name="Table 9">
            <a:extLst>
              <a:ext uri="{FF2B5EF4-FFF2-40B4-BE49-F238E27FC236}">
                <a16:creationId xmlns:a16="http://schemas.microsoft.com/office/drawing/2014/main" id="{40B7C324-2297-4F13-BBF9-8C51EF0B5CEE}"/>
              </a:ext>
            </a:extLst>
          </p:cNvPr>
          <p:cNvGraphicFramePr>
            <a:graphicFrameLocks noGrp="1"/>
          </p:cNvGraphicFramePr>
          <p:nvPr>
            <p:extLst>
              <p:ext uri="{D42A27DB-BD31-4B8C-83A1-F6EECF244321}">
                <p14:modId xmlns:p14="http://schemas.microsoft.com/office/powerpoint/2010/main" val="1043553167"/>
              </p:ext>
            </p:extLst>
          </p:nvPr>
        </p:nvGraphicFramePr>
        <p:xfrm>
          <a:off x="1155699" y="3486969"/>
          <a:ext cx="4320000" cy="1728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tblGrid>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940909"/>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51532922"/>
                  </a:ext>
                </a:extLst>
              </a:tr>
            </a:tbl>
          </a:graphicData>
        </a:graphic>
      </p:graphicFrame>
      <p:cxnSp>
        <p:nvCxnSpPr>
          <p:cNvPr id="11" name="Straight Connector 10">
            <a:extLst>
              <a:ext uri="{FF2B5EF4-FFF2-40B4-BE49-F238E27FC236}">
                <a16:creationId xmlns:a16="http://schemas.microsoft.com/office/drawing/2014/main" id="{E7DAE2DD-8BCA-481C-9725-870BAD2B6E85}"/>
              </a:ext>
            </a:extLst>
          </p:cNvPr>
          <p:cNvCxnSpPr>
            <a:cxnSpLocks/>
            <a:stCxn id="10" idx="0"/>
            <a:endCxn id="10" idx="2"/>
          </p:cNvCxnSpPr>
          <p:nvPr/>
        </p:nvCxnSpPr>
        <p:spPr>
          <a:xfrm>
            <a:off x="3315699" y="3486969"/>
            <a:ext cx="0" cy="172800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DC1581AA-6A15-48D7-BB21-BD5B52A4B02F}"/>
              </a:ext>
            </a:extLst>
          </p:cNvPr>
          <p:cNvSpPr/>
          <p:nvPr/>
        </p:nvSpPr>
        <p:spPr>
          <a:xfrm rot="5400000">
            <a:off x="2239881" y="687426"/>
            <a:ext cx="424800" cy="1720800"/>
          </a:xfrm>
          <a:prstGeom prst="rect">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68CE78D-60CF-4534-80FE-29070A8A5DBA}"/>
              </a:ext>
            </a:extLst>
          </p:cNvPr>
          <p:cNvSpPr/>
          <p:nvPr/>
        </p:nvSpPr>
        <p:spPr>
          <a:xfrm>
            <a:off x="423479" y="1338983"/>
            <a:ext cx="581899" cy="400110"/>
          </a:xfrm>
          <a:prstGeom prst="rect">
            <a:avLst/>
          </a:prstGeom>
          <a:noFill/>
        </p:spPr>
        <p:txBody>
          <a:bodyPr wrap="square" lIns="91440" tIns="45720" rIns="91440" bIns="45720">
            <a:spAutoFit/>
          </a:bodyPr>
          <a:lstStyle/>
          <a:p>
            <a:pPr algn="ctr"/>
            <a:r>
              <a:rPr lang="en-US" sz="2000" b="1" cap="none" spc="0" dirty="0">
                <a:ln w="0"/>
                <a:latin typeface="Century Gothic" panose="020B0502020202020204" pitchFamily="34" charset="0"/>
              </a:rPr>
              <a:t>A.</a:t>
            </a:r>
          </a:p>
        </p:txBody>
      </p:sp>
      <p:sp>
        <p:nvSpPr>
          <p:cNvPr id="22" name="Rectangle 21">
            <a:extLst>
              <a:ext uri="{FF2B5EF4-FFF2-40B4-BE49-F238E27FC236}">
                <a16:creationId xmlns:a16="http://schemas.microsoft.com/office/drawing/2014/main" id="{3CF91A5F-4179-4B10-A621-A8D95303C81A}"/>
              </a:ext>
            </a:extLst>
          </p:cNvPr>
          <p:cNvSpPr/>
          <p:nvPr/>
        </p:nvSpPr>
        <p:spPr>
          <a:xfrm>
            <a:off x="423479" y="3486969"/>
            <a:ext cx="581899" cy="400110"/>
          </a:xfrm>
          <a:prstGeom prst="rect">
            <a:avLst/>
          </a:prstGeom>
          <a:noFill/>
        </p:spPr>
        <p:txBody>
          <a:bodyPr wrap="square" lIns="91440" tIns="45720" rIns="91440" bIns="45720">
            <a:spAutoFit/>
          </a:bodyPr>
          <a:lstStyle/>
          <a:p>
            <a:pPr algn="ctr"/>
            <a:r>
              <a:rPr lang="en-US" sz="2000" b="1" dirty="0">
                <a:ln w="0"/>
                <a:latin typeface="Century Gothic" panose="020B0502020202020204" pitchFamily="34" charset="0"/>
              </a:rPr>
              <a:t>B</a:t>
            </a:r>
            <a:r>
              <a:rPr lang="en-US" sz="2000" b="1" cap="none" spc="0" dirty="0">
                <a:ln w="0"/>
                <a:latin typeface="Century Gothic" panose="020B0502020202020204" pitchFamily="34" charset="0"/>
              </a:rPr>
              <a:t>.</a:t>
            </a:r>
          </a:p>
        </p:txBody>
      </p:sp>
      <p:sp>
        <p:nvSpPr>
          <p:cNvPr id="24" name="Rectangle 23">
            <a:extLst>
              <a:ext uri="{FF2B5EF4-FFF2-40B4-BE49-F238E27FC236}">
                <a16:creationId xmlns:a16="http://schemas.microsoft.com/office/drawing/2014/main" id="{13885C70-CB6B-404F-B981-B84827DDCF59}"/>
              </a:ext>
            </a:extLst>
          </p:cNvPr>
          <p:cNvSpPr/>
          <p:nvPr/>
        </p:nvSpPr>
        <p:spPr>
          <a:xfrm rot="5400000">
            <a:off x="3966717" y="1983426"/>
            <a:ext cx="424800" cy="1720800"/>
          </a:xfrm>
          <a:prstGeom prst="rect">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A0E1FCED-26B8-4950-9119-D3C2157F32D3}"/>
              </a:ext>
            </a:extLst>
          </p:cNvPr>
          <p:cNvSpPr/>
          <p:nvPr/>
        </p:nvSpPr>
        <p:spPr>
          <a:xfrm>
            <a:off x="2232560" y="3921518"/>
            <a:ext cx="856800" cy="856800"/>
          </a:xfrm>
          <a:prstGeom prst="hex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 name="Hexagon 25">
            <a:extLst>
              <a:ext uri="{FF2B5EF4-FFF2-40B4-BE49-F238E27FC236}">
                <a16:creationId xmlns:a16="http://schemas.microsoft.com/office/drawing/2014/main" id="{449F88A8-B3B3-42CD-8055-788E95385D2F}"/>
              </a:ext>
            </a:extLst>
          </p:cNvPr>
          <p:cNvSpPr/>
          <p:nvPr/>
        </p:nvSpPr>
        <p:spPr>
          <a:xfrm>
            <a:off x="3536006" y="3921518"/>
            <a:ext cx="856800" cy="856800"/>
          </a:xfrm>
          <a:prstGeom prst="hex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90534FE9-2116-49E2-87C6-58A94D697397}"/>
              </a:ext>
            </a:extLst>
          </p:cNvPr>
          <p:cNvSpPr/>
          <p:nvPr/>
        </p:nvSpPr>
        <p:spPr>
          <a:xfrm>
            <a:off x="5751003" y="1333250"/>
            <a:ext cx="2027967" cy="707886"/>
          </a:xfrm>
          <a:prstGeom prst="rect">
            <a:avLst/>
          </a:prstGeom>
        </p:spPr>
        <p:txBody>
          <a:bodyPr wrap="square">
            <a:spAutoFit/>
          </a:bodyPr>
          <a:lstStyle/>
          <a:p>
            <a:pPr lvl="0"/>
            <a:r>
              <a:rPr lang="en-GB" sz="2000" b="1" dirty="0">
                <a:solidFill>
                  <a:srgbClr val="FF0000"/>
                </a:solidFill>
                <a:latin typeface="Century Gothic" panose="020B0502020202020204" pitchFamily="34" charset="0"/>
              </a:rPr>
              <a:t>Shape A is incorrect. </a:t>
            </a:r>
          </a:p>
        </p:txBody>
      </p:sp>
      <p:sp>
        <p:nvSpPr>
          <p:cNvPr id="27" name="Rectangle 26">
            <a:extLst>
              <a:ext uri="{FF2B5EF4-FFF2-40B4-BE49-F238E27FC236}">
                <a16:creationId xmlns:a16="http://schemas.microsoft.com/office/drawing/2014/main" id="{DF143713-8DBF-4A71-82B7-4FDF49D91070}"/>
              </a:ext>
            </a:extLst>
          </p:cNvPr>
          <p:cNvSpPr/>
          <p:nvPr/>
        </p:nvSpPr>
        <p:spPr>
          <a:xfrm>
            <a:off x="5751002" y="3486969"/>
            <a:ext cx="2027967" cy="707886"/>
          </a:xfrm>
          <a:prstGeom prst="rect">
            <a:avLst/>
          </a:prstGeom>
        </p:spPr>
        <p:txBody>
          <a:bodyPr wrap="square">
            <a:spAutoFit/>
          </a:bodyPr>
          <a:lstStyle/>
          <a:p>
            <a:pPr lvl="0"/>
            <a:r>
              <a:rPr lang="en-GB" sz="2000" b="1" dirty="0">
                <a:solidFill>
                  <a:srgbClr val="FF0000"/>
                </a:solidFill>
                <a:latin typeface="Century Gothic" panose="020B0502020202020204" pitchFamily="34" charset="0"/>
              </a:rPr>
              <a:t>Shape B is correct. </a:t>
            </a:r>
          </a:p>
        </p:txBody>
      </p:sp>
    </p:spTree>
    <p:extLst>
      <p:ext uri="{BB962C8B-B14F-4D97-AF65-F5344CB8AC3E}">
        <p14:creationId xmlns:p14="http://schemas.microsoft.com/office/powerpoint/2010/main" val="3353993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Varied Fluency 2</a:t>
            </a:r>
          </a:p>
          <a:p>
            <a:pPr lvl="0"/>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Reflect the shapes in the mirror line.</a:t>
            </a:r>
          </a:p>
          <a:p>
            <a:pPr lvl="0" algn="ctr"/>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11" name="Table 10">
            <a:extLst>
              <a:ext uri="{FF2B5EF4-FFF2-40B4-BE49-F238E27FC236}">
                <a16:creationId xmlns:a16="http://schemas.microsoft.com/office/drawing/2014/main" id="{057ABA53-82F8-4856-8819-6879FA7D26CA}"/>
              </a:ext>
            </a:extLst>
          </p:cNvPr>
          <p:cNvGraphicFramePr>
            <a:graphicFrameLocks noGrp="1"/>
          </p:cNvGraphicFramePr>
          <p:nvPr>
            <p:extLst/>
          </p:nvPr>
        </p:nvGraphicFramePr>
        <p:xfrm>
          <a:off x="1764000" y="1471462"/>
          <a:ext cx="5616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665191147"/>
                    </a:ext>
                  </a:extLst>
                </a:gridCol>
                <a:gridCol w="432000">
                  <a:extLst>
                    <a:ext uri="{9D8B030D-6E8A-4147-A177-3AD203B41FA5}">
                      <a16:colId xmlns:a16="http://schemas.microsoft.com/office/drawing/2014/main" val="3722007291"/>
                    </a:ext>
                  </a:extLst>
                </a:gridCol>
                <a:gridCol w="432000">
                  <a:extLst>
                    <a:ext uri="{9D8B030D-6E8A-4147-A177-3AD203B41FA5}">
                      <a16:colId xmlns:a16="http://schemas.microsoft.com/office/drawing/2014/main" val="4177230859"/>
                    </a:ext>
                  </a:extLst>
                </a:gridCol>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tblGrid>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7298694"/>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3958865"/>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7216007"/>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78484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59719032"/>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161081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57666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55209726"/>
                  </a:ext>
                </a:extLst>
              </a:tr>
            </a:tbl>
          </a:graphicData>
        </a:graphic>
      </p:graphicFrame>
      <p:cxnSp>
        <p:nvCxnSpPr>
          <p:cNvPr id="12" name="Straight Connector 11">
            <a:extLst>
              <a:ext uri="{FF2B5EF4-FFF2-40B4-BE49-F238E27FC236}">
                <a16:creationId xmlns:a16="http://schemas.microsoft.com/office/drawing/2014/main" id="{DE0F0AB2-9ABE-4699-BD61-378CFD6F80CC}"/>
              </a:ext>
            </a:extLst>
          </p:cNvPr>
          <p:cNvCxnSpPr>
            <a:cxnSpLocks/>
            <a:stCxn id="11" idx="3"/>
            <a:endCxn id="11" idx="1"/>
          </p:cNvCxnSpPr>
          <p:nvPr/>
        </p:nvCxnSpPr>
        <p:spPr>
          <a:xfrm flipH="1">
            <a:off x="1764000" y="3631462"/>
            <a:ext cx="5616000"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Hexagon 12">
            <a:extLst>
              <a:ext uri="{FF2B5EF4-FFF2-40B4-BE49-F238E27FC236}">
                <a16:creationId xmlns:a16="http://schemas.microsoft.com/office/drawing/2014/main" id="{352A0C7E-4F62-4533-A0AC-C5100204422F}"/>
              </a:ext>
            </a:extLst>
          </p:cNvPr>
          <p:cNvSpPr/>
          <p:nvPr/>
        </p:nvSpPr>
        <p:spPr>
          <a:xfrm>
            <a:off x="5869631" y="1907396"/>
            <a:ext cx="856800" cy="856800"/>
          </a:xfrm>
          <a:prstGeom prst="hex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Pentagon 13">
            <a:extLst>
              <a:ext uri="{FF2B5EF4-FFF2-40B4-BE49-F238E27FC236}">
                <a16:creationId xmlns:a16="http://schemas.microsoft.com/office/drawing/2014/main" id="{BB62A5E9-0C2E-4AE7-8804-B39352283027}"/>
              </a:ext>
            </a:extLst>
          </p:cNvPr>
          <p:cNvSpPr/>
          <p:nvPr/>
        </p:nvSpPr>
        <p:spPr>
          <a:xfrm>
            <a:off x="3493526" y="4066203"/>
            <a:ext cx="856800" cy="856800"/>
          </a:xfrm>
          <a:prstGeom prst="pentagon">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159106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Varied Fluency 2</a:t>
            </a:r>
          </a:p>
          <a:p>
            <a:pPr lvl="0"/>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Reflect the shapes in the mirror line.</a:t>
            </a:r>
          </a:p>
          <a:p>
            <a:pPr lvl="0" algn="ctr"/>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8FA8BEE9-83BF-4AFA-A7BE-A7D00F1DB166}"/>
              </a:ext>
            </a:extLst>
          </p:cNvPr>
          <p:cNvGraphicFramePr>
            <a:graphicFrameLocks noGrp="1"/>
          </p:cNvGraphicFramePr>
          <p:nvPr>
            <p:extLst/>
          </p:nvPr>
        </p:nvGraphicFramePr>
        <p:xfrm>
          <a:off x="1764000" y="1471462"/>
          <a:ext cx="5616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665191147"/>
                    </a:ext>
                  </a:extLst>
                </a:gridCol>
                <a:gridCol w="432000">
                  <a:extLst>
                    <a:ext uri="{9D8B030D-6E8A-4147-A177-3AD203B41FA5}">
                      <a16:colId xmlns:a16="http://schemas.microsoft.com/office/drawing/2014/main" val="3722007291"/>
                    </a:ext>
                  </a:extLst>
                </a:gridCol>
                <a:gridCol w="432000">
                  <a:extLst>
                    <a:ext uri="{9D8B030D-6E8A-4147-A177-3AD203B41FA5}">
                      <a16:colId xmlns:a16="http://schemas.microsoft.com/office/drawing/2014/main" val="4177230859"/>
                    </a:ext>
                  </a:extLst>
                </a:gridCol>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gridCol w="432000">
                  <a:extLst>
                    <a:ext uri="{9D8B030D-6E8A-4147-A177-3AD203B41FA5}">
                      <a16:colId xmlns:a16="http://schemas.microsoft.com/office/drawing/2014/main" val="4112166972"/>
                    </a:ext>
                  </a:extLst>
                </a:gridCol>
                <a:gridCol w="432000">
                  <a:extLst>
                    <a:ext uri="{9D8B030D-6E8A-4147-A177-3AD203B41FA5}">
                      <a16:colId xmlns:a16="http://schemas.microsoft.com/office/drawing/2014/main" val="2563756158"/>
                    </a:ext>
                  </a:extLst>
                </a:gridCol>
                <a:gridCol w="432000">
                  <a:extLst>
                    <a:ext uri="{9D8B030D-6E8A-4147-A177-3AD203B41FA5}">
                      <a16:colId xmlns:a16="http://schemas.microsoft.com/office/drawing/2014/main" val="2791267508"/>
                    </a:ext>
                  </a:extLst>
                </a:gridCol>
              </a:tblGrid>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7298694"/>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3958865"/>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7216007"/>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78484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59719032"/>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161081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57666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11593948"/>
                  </a:ext>
                </a:extLst>
              </a:tr>
              <a:tr h="432000">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600" dirty="0"/>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55209726"/>
                  </a:ext>
                </a:extLst>
              </a:tr>
            </a:tbl>
          </a:graphicData>
        </a:graphic>
      </p:graphicFrame>
      <p:cxnSp>
        <p:nvCxnSpPr>
          <p:cNvPr id="9" name="Straight Connector 8">
            <a:extLst>
              <a:ext uri="{FF2B5EF4-FFF2-40B4-BE49-F238E27FC236}">
                <a16:creationId xmlns:a16="http://schemas.microsoft.com/office/drawing/2014/main" id="{C743DFC6-5B77-4625-A106-5E708CEA965C}"/>
              </a:ext>
            </a:extLst>
          </p:cNvPr>
          <p:cNvCxnSpPr>
            <a:cxnSpLocks/>
            <a:stCxn id="7" idx="3"/>
            <a:endCxn id="7" idx="1"/>
          </p:cNvCxnSpPr>
          <p:nvPr/>
        </p:nvCxnSpPr>
        <p:spPr>
          <a:xfrm flipH="1">
            <a:off x="1764000" y="3631462"/>
            <a:ext cx="5616000"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5" name="Hexagon 24">
            <a:extLst>
              <a:ext uri="{FF2B5EF4-FFF2-40B4-BE49-F238E27FC236}">
                <a16:creationId xmlns:a16="http://schemas.microsoft.com/office/drawing/2014/main" id="{A0E1FCED-26B8-4950-9119-D3C2157F32D3}"/>
              </a:ext>
            </a:extLst>
          </p:cNvPr>
          <p:cNvSpPr/>
          <p:nvPr/>
        </p:nvSpPr>
        <p:spPr>
          <a:xfrm>
            <a:off x="5869631" y="1907396"/>
            <a:ext cx="856800" cy="856800"/>
          </a:xfrm>
          <a:prstGeom prst="hexago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Pentagon 27">
            <a:extLst>
              <a:ext uri="{FF2B5EF4-FFF2-40B4-BE49-F238E27FC236}">
                <a16:creationId xmlns:a16="http://schemas.microsoft.com/office/drawing/2014/main" id="{F6179ED6-1024-47FC-B5AE-B9C0B4C7B73D}"/>
              </a:ext>
            </a:extLst>
          </p:cNvPr>
          <p:cNvSpPr/>
          <p:nvPr/>
        </p:nvSpPr>
        <p:spPr>
          <a:xfrm>
            <a:off x="3493526" y="4066203"/>
            <a:ext cx="856800" cy="856800"/>
          </a:xfrm>
          <a:prstGeom prst="pentagon">
            <a:avLst/>
          </a:prstGeom>
          <a:solidFill>
            <a:srgbClr val="D883FF"/>
          </a:solidFill>
          <a:ln>
            <a:solidFill>
              <a:srgbClr val="C642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Hexagon 20">
            <a:extLst>
              <a:ext uri="{FF2B5EF4-FFF2-40B4-BE49-F238E27FC236}">
                <a16:creationId xmlns:a16="http://schemas.microsoft.com/office/drawing/2014/main" id="{EE6E9724-48F0-4EFC-BDC5-3AFD870AC41C}"/>
              </a:ext>
            </a:extLst>
          </p:cNvPr>
          <p:cNvSpPr/>
          <p:nvPr/>
        </p:nvSpPr>
        <p:spPr>
          <a:xfrm>
            <a:off x="5872042" y="4496590"/>
            <a:ext cx="856800" cy="856800"/>
          </a:xfrm>
          <a:prstGeom prst="hexagon">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 name="Pentagon 26">
            <a:extLst>
              <a:ext uri="{FF2B5EF4-FFF2-40B4-BE49-F238E27FC236}">
                <a16:creationId xmlns:a16="http://schemas.microsoft.com/office/drawing/2014/main" id="{3384F022-5CFF-4C80-AFD8-9FE90A197FBB}"/>
              </a:ext>
            </a:extLst>
          </p:cNvPr>
          <p:cNvSpPr/>
          <p:nvPr/>
        </p:nvSpPr>
        <p:spPr>
          <a:xfrm rot="10800000">
            <a:off x="3498055" y="2335462"/>
            <a:ext cx="856800" cy="856800"/>
          </a:xfrm>
          <a:prstGeom prst="pentagon">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276012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Varied Fluency 3</a:t>
            </a:r>
          </a:p>
          <a:p>
            <a:pPr lvl="0"/>
            <a:endParaRPr lang="en-GB" sz="2000" b="1" u="sng" dirty="0">
              <a:solidFill>
                <a:srgbClr val="E7E6E6">
                  <a:lumMod val="50000"/>
                </a:srgbClr>
              </a:solidFill>
              <a:latin typeface="Century Gothic" panose="020B0502020202020204" pitchFamily="34" charset="0"/>
            </a:endParaRPr>
          </a:p>
          <a:p>
            <a:pPr lvl="0" algn="ctr"/>
            <a:r>
              <a:rPr lang="en-GB" sz="2000" b="1" dirty="0">
                <a:solidFill>
                  <a:prstClr val="black"/>
                </a:solidFill>
                <a:latin typeface="Century Gothic" panose="020B0502020202020204" pitchFamily="34" charset="0"/>
              </a:rPr>
              <a:t>Reflect the points in the mirror line. </a:t>
            </a:r>
          </a:p>
          <a:p>
            <a:pPr lvl="0" algn="ctr"/>
            <a:r>
              <a:rPr lang="en-GB" sz="2000" b="1" dirty="0">
                <a:solidFill>
                  <a:prstClr val="black"/>
                </a:solidFill>
                <a:latin typeface="Century Gothic" panose="020B0502020202020204" pitchFamily="34" charset="0"/>
              </a:rPr>
              <a:t>Write the coordinates of the reflected points. </a:t>
            </a:r>
          </a:p>
          <a:p>
            <a:pPr lvl="0" algn="ctr"/>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p:txBody>
      </p:sp>
      <p:graphicFrame>
        <p:nvGraphicFramePr>
          <p:cNvPr id="30" name="Table 29">
            <a:extLst>
              <a:ext uri="{FF2B5EF4-FFF2-40B4-BE49-F238E27FC236}">
                <a16:creationId xmlns:a16="http://schemas.microsoft.com/office/drawing/2014/main" id="{3FBABB97-79A1-469F-867D-98CCA582B10F}"/>
              </a:ext>
            </a:extLst>
          </p:cNvPr>
          <p:cNvGraphicFramePr>
            <a:graphicFrameLocks noGrp="1"/>
          </p:cNvGraphicFramePr>
          <p:nvPr>
            <p:extLst>
              <p:ext uri="{D42A27DB-BD31-4B8C-83A1-F6EECF244321}">
                <p14:modId xmlns:p14="http://schemas.microsoft.com/office/powerpoint/2010/main" val="1699228517"/>
              </p:ext>
            </p:extLst>
          </p:nvPr>
        </p:nvGraphicFramePr>
        <p:xfrm>
          <a:off x="641014" y="1605640"/>
          <a:ext cx="432000" cy="3888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2383542865"/>
                    </a:ext>
                  </a:extLst>
                </a:gridCol>
              </a:tblGrid>
              <a:tr h="432000">
                <a:tc>
                  <a:txBody>
                    <a:bodyPr/>
                    <a:lstStyle/>
                    <a:p>
                      <a:pPr algn="ctr"/>
                      <a:r>
                        <a:rPr lang="en-GB" sz="1600" b="1" dirty="0">
                          <a:latin typeface="Century Gothic" panose="020B0502020202020204" pitchFamily="34" charset="0"/>
                        </a:rPr>
                        <a:t>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5240246"/>
                  </a:ext>
                </a:extLst>
              </a:tr>
              <a:tr h="432000">
                <a:tc>
                  <a:txBody>
                    <a:bodyPr/>
                    <a:lstStyle/>
                    <a:p>
                      <a:pPr algn="ctr"/>
                      <a:r>
                        <a:rPr lang="en-GB" sz="1600" b="1" dirty="0">
                          <a:latin typeface="Century Gothic" panose="020B0502020202020204" pitchFamily="34" charset="0"/>
                        </a:rPr>
                        <a:t>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88844371"/>
                  </a:ext>
                </a:extLst>
              </a:tr>
              <a:tr h="432000">
                <a:tc>
                  <a:txBody>
                    <a:bodyPr/>
                    <a:lstStyle/>
                    <a:p>
                      <a:pPr algn="ctr"/>
                      <a:r>
                        <a:rPr lang="en-GB" sz="1600" b="1" dirty="0">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77885635"/>
                  </a:ext>
                </a:extLst>
              </a:tr>
              <a:tr h="432000">
                <a:tc>
                  <a:txBody>
                    <a:bodyPr/>
                    <a:lstStyle/>
                    <a:p>
                      <a:pPr algn="ctr"/>
                      <a:r>
                        <a:rPr lang="en-GB" sz="1600" b="1" dirty="0">
                          <a:latin typeface="Century Gothic" panose="020B0502020202020204" pitchFamily="34" charset="0"/>
                        </a:rPr>
                        <a:t>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69426279"/>
                  </a:ext>
                </a:extLst>
              </a:tr>
              <a:tr h="432000">
                <a:tc>
                  <a:txBody>
                    <a:bodyPr/>
                    <a:lstStyle/>
                    <a:p>
                      <a:pPr algn="ctr"/>
                      <a:r>
                        <a:rPr lang="en-GB" sz="1600" b="1" dirty="0">
                          <a:latin typeface="Century Gothic" panose="020B0502020202020204" pitchFamily="34" charset="0"/>
                        </a:rPr>
                        <a:t>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1990228"/>
                  </a:ext>
                </a:extLst>
              </a:tr>
              <a:tr h="432000">
                <a:tc>
                  <a:txBody>
                    <a:bodyPr/>
                    <a:lstStyle/>
                    <a:p>
                      <a:pPr algn="ctr"/>
                      <a:r>
                        <a:rPr lang="en-GB" sz="1600" b="1" dirty="0">
                          <a:latin typeface="Century Gothic" panose="020B0502020202020204" pitchFamily="34" charset="0"/>
                        </a:rPr>
                        <a:t>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99150206"/>
                  </a:ext>
                </a:extLst>
              </a:tr>
              <a:tr h="432000">
                <a:tc>
                  <a:txBody>
                    <a:bodyPr/>
                    <a:lstStyle/>
                    <a:p>
                      <a:pPr algn="ctr"/>
                      <a:r>
                        <a:rPr lang="en-GB" sz="1600" b="1" dirty="0">
                          <a:latin typeface="Century Gothic" panose="020B0502020202020204" pitchFamily="34" charset="0"/>
                        </a:rPr>
                        <a:t>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81471329"/>
                  </a:ext>
                </a:extLst>
              </a:tr>
              <a:tr h="432000">
                <a:tc>
                  <a:txBody>
                    <a:bodyPr/>
                    <a:lstStyle/>
                    <a:p>
                      <a:pPr algn="ctr"/>
                      <a:r>
                        <a:rPr lang="en-GB" sz="1600" b="1" dirty="0">
                          <a:latin typeface="Century Gothic" panose="020B0502020202020204" pitchFamily="34" charset="0"/>
                        </a:rPr>
                        <a:t>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77377721"/>
                  </a:ext>
                </a:extLst>
              </a:tr>
              <a:tr h="432000">
                <a:tc>
                  <a:txBody>
                    <a:bodyPr/>
                    <a:lstStyle/>
                    <a:p>
                      <a:pPr algn="ctr"/>
                      <a:r>
                        <a:rPr lang="en-GB" sz="1600" b="1" dirty="0">
                          <a:latin typeface="Century Gothic" panose="020B0502020202020204" pitchFamily="34" charset="0"/>
                        </a:rPr>
                        <a:t>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3034066"/>
                  </a:ext>
                </a:extLst>
              </a:tr>
            </a:tbl>
          </a:graphicData>
        </a:graphic>
      </p:graphicFrame>
      <p:graphicFrame>
        <p:nvGraphicFramePr>
          <p:cNvPr id="31" name="Table 30">
            <a:extLst>
              <a:ext uri="{FF2B5EF4-FFF2-40B4-BE49-F238E27FC236}">
                <a16:creationId xmlns:a16="http://schemas.microsoft.com/office/drawing/2014/main" id="{A1913994-761B-4ED5-800E-4FE0FC683B29}"/>
              </a:ext>
            </a:extLst>
          </p:cNvPr>
          <p:cNvGraphicFramePr>
            <a:graphicFrameLocks noGrp="1"/>
          </p:cNvGraphicFramePr>
          <p:nvPr>
            <p:extLst>
              <p:ext uri="{D42A27DB-BD31-4B8C-83A1-F6EECF244321}">
                <p14:modId xmlns:p14="http://schemas.microsoft.com/office/powerpoint/2010/main" val="3266220497"/>
              </p:ext>
            </p:extLst>
          </p:nvPr>
        </p:nvGraphicFramePr>
        <p:xfrm>
          <a:off x="857014" y="5276070"/>
          <a:ext cx="4752000" cy="432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727268446"/>
                    </a:ext>
                  </a:extLst>
                </a:gridCol>
                <a:gridCol w="432000">
                  <a:extLst>
                    <a:ext uri="{9D8B030D-6E8A-4147-A177-3AD203B41FA5}">
                      <a16:colId xmlns:a16="http://schemas.microsoft.com/office/drawing/2014/main" val="3524403896"/>
                    </a:ext>
                  </a:extLst>
                </a:gridCol>
                <a:gridCol w="432000">
                  <a:extLst>
                    <a:ext uri="{9D8B030D-6E8A-4147-A177-3AD203B41FA5}">
                      <a16:colId xmlns:a16="http://schemas.microsoft.com/office/drawing/2014/main" val="3856866685"/>
                    </a:ext>
                  </a:extLst>
                </a:gridCol>
                <a:gridCol w="432000">
                  <a:extLst>
                    <a:ext uri="{9D8B030D-6E8A-4147-A177-3AD203B41FA5}">
                      <a16:colId xmlns:a16="http://schemas.microsoft.com/office/drawing/2014/main" val="2332078213"/>
                    </a:ext>
                  </a:extLst>
                </a:gridCol>
                <a:gridCol w="432000">
                  <a:extLst>
                    <a:ext uri="{9D8B030D-6E8A-4147-A177-3AD203B41FA5}">
                      <a16:colId xmlns:a16="http://schemas.microsoft.com/office/drawing/2014/main" val="1442054733"/>
                    </a:ext>
                  </a:extLst>
                </a:gridCol>
                <a:gridCol w="432000">
                  <a:extLst>
                    <a:ext uri="{9D8B030D-6E8A-4147-A177-3AD203B41FA5}">
                      <a16:colId xmlns:a16="http://schemas.microsoft.com/office/drawing/2014/main" val="2648050794"/>
                    </a:ext>
                  </a:extLst>
                </a:gridCol>
                <a:gridCol w="432000">
                  <a:extLst>
                    <a:ext uri="{9D8B030D-6E8A-4147-A177-3AD203B41FA5}">
                      <a16:colId xmlns:a16="http://schemas.microsoft.com/office/drawing/2014/main" val="2675969662"/>
                    </a:ext>
                  </a:extLst>
                </a:gridCol>
                <a:gridCol w="432000">
                  <a:extLst>
                    <a:ext uri="{9D8B030D-6E8A-4147-A177-3AD203B41FA5}">
                      <a16:colId xmlns:a16="http://schemas.microsoft.com/office/drawing/2014/main" val="4131072813"/>
                    </a:ext>
                  </a:extLst>
                </a:gridCol>
                <a:gridCol w="432000">
                  <a:extLst>
                    <a:ext uri="{9D8B030D-6E8A-4147-A177-3AD203B41FA5}">
                      <a16:colId xmlns:a16="http://schemas.microsoft.com/office/drawing/2014/main" val="2383542865"/>
                    </a:ext>
                  </a:extLst>
                </a:gridCol>
                <a:gridCol w="432000">
                  <a:extLst>
                    <a:ext uri="{9D8B030D-6E8A-4147-A177-3AD203B41FA5}">
                      <a16:colId xmlns:a16="http://schemas.microsoft.com/office/drawing/2014/main" val="3963592442"/>
                    </a:ext>
                  </a:extLst>
                </a:gridCol>
                <a:gridCol w="432000">
                  <a:extLst>
                    <a:ext uri="{9D8B030D-6E8A-4147-A177-3AD203B41FA5}">
                      <a16:colId xmlns:a16="http://schemas.microsoft.com/office/drawing/2014/main" val="853535686"/>
                    </a:ext>
                  </a:extLst>
                </a:gridCol>
              </a:tblGrid>
              <a:tr h="432000">
                <a:tc>
                  <a:txBody>
                    <a:bodyPr/>
                    <a:lstStyle/>
                    <a:p>
                      <a:pPr algn="ctr"/>
                      <a:r>
                        <a:rPr lang="en-GB" sz="1600" b="1" dirty="0">
                          <a:latin typeface="Century Gothic" panose="020B0502020202020204" pitchFamily="34" charset="0"/>
                        </a:rPr>
                        <a:t>0</a:t>
                      </a:r>
                    </a:p>
                  </a:txBody>
                  <a:tcPr marL="0" marR="0"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marL="0" marR="0"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3034066"/>
                  </a:ext>
                </a:extLst>
              </a:tr>
            </a:tbl>
          </a:graphicData>
        </a:graphic>
      </p:graphicFrame>
      <p:graphicFrame>
        <p:nvGraphicFramePr>
          <p:cNvPr id="32" name="Table 31">
            <a:extLst>
              <a:ext uri="{FF2B5EF4-FFF2-40B4-BE49-F238E27FC236}">
                <a16:creationId xmlns:a16="http://schemas.microsoft.com/office/drawing/2014/main" id="{A1A5E54F-A60E-49EA-9ADA-D7F452AA1D90}"/>
              </a:ext>
            </a:extLst>
          </p:cNvPr>
          <p:cNvGraphicFramePr>
            <a:graphicFrameLocks noGrp="1"/>
          </p:cNvGraphicFramePr>
          <p:nvPr>
            <p:extLst>
              <p:ext uri="{D42A27DB-BD31-4B8C-83A1-F6EECF244321}">
                <p14:modId xmlns:p14="http://schemas.microsoft.com/office/powerpoint/2010/main" val="3699014966"/>
              </p:ext>
            </p:extLst>
          </p:nvPr>
        </p:nvGraphicFramePr>
        <p:xfrm>
          <a:off x="1073014" y="1819191"/>
          <a:ext cx="4320000" cy="3456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665191147"/>
                    </a:ext>
                  </a:extLst>
                </a:gridCol>
                <a:gridCol w="432000">
                  <a:extLst>
                    <a:ext uri="{9D8B030D-6E8A-4147-A177-3AD203B41FA5}">
                      <a16:colId xmlns:a16="http://schemas.microsoft.com/office/drawing/2014/main" val="3722007291"/>
                    </a:ext>
                  </a:extLst>
                </a:gridCol>
                <a:gridCol w="432000">
                  <a:extLst>
                    <a:ext uri="{9D8B030D-6E8A-4147-A177-3AD203B41FA5}">
                      <a16:colId xmlns:a16="http://schemas.microsoft.com/office/drawing/2014/main" val="4177230859"/>
                    </a:ext>
                  </a:extLst>
                </a:gridCol>
                <a:gridCol w="432000">
                  <a:extLst>
                    <a:ext uri="{9D8B030D-6E8A-4147-A177-3AD203B41FA5}">
                      <a16:colId xmlns:a16="http://schemas.microsoft.com/office/drawing/2014/main" val="1444685674"/>
                    </a:ext>
                  </a:extLst>
                </a:gridCol>
                <a:gridCol w="432000">
                  <a:extLst>
                    <a:ext uri="{9D8B030D-6E8A-4147-A177-3AD203B41FA5}">
                      <a16:colId xmlns:a16="http://schemas.microsoft.com/office/drawing/2014/main" val="3875857892"/>
                    </a:ext>
                  </a:extLst>
                </a:gridCol>
                <a:gridCol w="432000">
                  <a:extLst>
                    <a:ext uri="{9D8B030D-6E8A-4147-A177-3AD203B41FA5}">
                      <a16:colId xmlns:a16="http://schemas.microsoft.com/office/drawing/2014/main" val="510194295"/>
                    </a:ext>
                  </a:extLst>
                </a:gridCol>
                <a:gridCol w="432000">
                  <a:extLst>
                    <a:ext uri="{9D8B030D-6E8A-4147-A177-3AD203B41FA5}">
                      <a16:colId xmlns:a16="http://schemas.microsoft.com/office/drawing/2014/main" val="523129584"/>
                    </a:ext>
                  </a:extLst>
                </a:gridCol>
                <a:gridCol w="432000">
                  <a:extLst>
                    <a:ext uri="{9D8B030D-6E8A-4147-A177-3AD203B41FA5}">
                      <a16:colId xmlns:a16="http://schemas.microsoft.com/office/drawing/2014/main" val="3459905741"/>
                    </a:ext>
                  </a:extLst>
                </a:gridCol>
                <a:gridCol w="432000">
                  <a:extLst>
                    <a:ext uri="{9D8B030D-6E8A-4147-A177-3AD203B41FA5}">
                      <a16:colId xmlns:a16="http://schemas.microsoft.com/office/drawing/2014/main" val="3409937553"/>
                    </a:ext>
                  </a:extLst>
                </a:gridCol>
                <a:gridCol w="432000">
                  <a:extLst>
                    <a:ext uri="{9D8B030D-6E8A-4147-A177-3AD203B41FA5}">
                      <a16:colId xmlns:a16="http://schemas.microsoft.com/office/drawing/2014/main" val="3828509531"/>
                    </a:ext>
                  </a:extLst>
                </a:gridCol>
              </a:tblGrid>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r"/>
                      <a:r>
                        <a:rPr lang="en-GB" sz="2000" b="1" dirty="0">
                          <a:latin typeface="Century Gothic" panose="020B0502020202020204" pitchFamily="34" charset="0"/>
                        </a:rPr>
                        <a:t>A</a:t>
                      </a:r>
                    </a:p>
                  </a:txBody>
                  <a:tcPr marL="0" marR="0" marT="0" marB="0" anchor="ctr">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7298694"/>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r"/>
                      <a:r>
                        <a:rPr lang="en-GB" sz="2000" b="1" dirty="0">
                          <a:latin typeface="Century Gothic" panose="020B0502020202020204" pitchFamily="34" charset="0"/>
                        </a:rPr>
                        <a:t>B</a:t>
                      </a:r>
                    </a:p>
                  </a:txBody>
                  <a:tcPr marL="0" marR="0" marT="0" marB="0" anchor="ctr">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3958865"/>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7216007"/>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7848460"/>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r"/>
                      <a:r>
                        <a:rPr lang="en-GB" sz="2000" b="1" dirty="0">
                          <a:latin typeface="Century Gothic" panose="020B0502020202020204" pitchFamily="34" charset="0"/>
                        </a:rPr>
                        <a:t>C</a:t>
                      </a:r>
                    </a:p>
                  </a:txBody>
                  <a:tcPr marL="0" marR="0" marT="0" marB="0" anchor="ctr">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59719032"/>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1610810"/>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5766648"/>
                  </a:ext>
                </a:extLst>
              </a:tr>
              <a:tr h="432000">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pPr algn="r"/>
                      <a:r>
                        <a:rPr lang="en-GB" sz="2000" b="1" dirty="0">
                          <a:latin typeface="Century Gothic" panose="020B0502020202020204" pitchFamily="34" charset="0"/>
                        </a:rPr>
                        <a:t>D</a:t>
                      </a:r>
                    </a:p>
                  </a:txBody>
                  <a:tcPr marL="0" marR="0" marT="0" marB="0" anchor="ctr">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tc>
                  <a:txBody>
                    <a:bodyPr/>
                    <a:lstStyle/>
                    <a:p>
                      <a:endParaRPr lang="en-GB" sz="2000" b="1" dirty="0">
                        <a:latin typeface="Century Gothic" panose="020B0502020202020204" pitchFamily="34" charset="0"/>
                      </a:endParaRPr>
                    </a:p>
                  </a:txBody>
                  <a:tcPr marL="0" marR="0" marT="0" marB="0">
                    <a:lnL w="9525" cap="flat" cmpd="sng" algn="ctr">
                      <a:solidFill>
                        <a:schemeClr val="accent5">
                          <a:lumMod val="40000"/>
                          <a:lumOff val="60000"/>
                        </a:schemeClr>
                      </a:solidFill>
                      <a:prstDash val="solid"/>
                      <a:round/>
                      <a:headEnd type="none" w="med" len="med"/>
                      <a:tailEnd type="none" w="med" len="med"/>
                    </a:lnL>
                    <a:lnR w="9525" cap="flat" cmpd="sng" algn="ctr">
                      <a:solidFill>
                        <a:schemeClr val="accent5">
                          <a:lumMod val="40000"/>
                          <a:lumOff val="60000"/>
                        </a:schemeClr>
                      </a:solidFill>
                      <a:prstDash val="solid"/>
                      <a:round/>
                      <a:headEnd type="none" w="med" len="med"/>
                      <a:tailEnd type="none" w="med" len="med"/>
                    </a:lnR>
                    <a:lnT w="9525" cap="flat" cmpd="sng" algn="ctr">
                      <a:solidFill>
                        <a:schemeClr val="accent5">
                          <a:lumMod val="40000"/>
                          <a:lumOff val="60000"/>
                        </a:schemeClr>
                      </a:solidFill>
                      <a:prstDash val="solid"/>
                      <a:round/>
                      <a:headEnd type="none" w="med" len="med"/>
                      <a:tailEnd type="none" w="med" len="med"/>
                    </a:lnT>
                    <a:lnB w="9525" cap="flat" cmpd="sng" algn="ctr">
                      <a:solidFill>
                        <a:schemeClr val="accent5">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9717360"/>
                  </a:ext>
                </a:extLst>
              </a:tr>
            </a:tbl>
          </a:graphicData>
        </a:graphic>
      </p:graphicFrame>
      <p:cxnSp>
        <p:nvCxnSpPr>
          <p:cNvPr id="29" name="Straight Connector 28">
            <a:extLst>
              <a:ext uri="{FF2B5EF4-FFF2-40B4-BE49-F238E27FC236}">
                <a16:creationId xmlns:a16="http://schemas.microsoft.com/office/drawing/2014/main" id="{8AEB31DB-7C6B-4D97-894C-784068E8F9BD}"/>
              </a:ext>
            </a:extLst>
          </p:cNvPr>
          <p:cNvCxnSpPr>
            <a:cxnSpLocks/>
            <a:stCxn id="32" idx="2"/>
          </p:cNvCxnSpPr>
          <p:nvPr/>
        </p:nvCxnSpPr>
        <p:spPr>
          <a:xfrm flipV="1">
            <a:off x="3233014" y="1819191"/>
            <a:ext cx="0" cy="345600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92C97D69-7C2E-417C-934B-4B9431E2E70D}"/>
              </a:ext>
            </a:extLst>
          </p:cNvPr>
          <p:cNvSpPr/>
          <p:nvPr/>
        </p:nvSpPr>
        <p:spPr>
          <a:xfrm>
            <a:off x="2711879" y="2580638"/>
            <a:ext cx="180000" cy="18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 name="Oval 46">
            <a:extLst>
              <a:ext uri="{FF2B5EF4-FFF2-40B4-BE49-F238E27FC236}">
                <a16:creationId xmlns:a16="http://schemas.microsoft.com/office/drawing/2014/main" id="{CE18A6E9-967D-4F65-B1DB-9D85AFC51EBC}"/>
              </a:ext>
            </a:extLst>
          </p:cNvPr>
          <p:cNvSpPr/>
          <p:nvPr/>
        </p:nvSpPr>
        <p:spPr>
          <a:xfrm>
            <a:off x="4869353" y="1728752"/>
            <a:ext cx="180000" cy="18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9" name="Oval 48">
            <a:extLst>
              <a:ext uri="{FF2B5EF4-FFF2-40B4-BE49-F238E27FC236}">
                <a16:creationId xmlns:a16="http://schemas.microsoft.com/office/drawing/2014/main" id="{B31DA546-ADD2-4D2C-9A00-A496DD34402E}"/>
              </a:ext>
            </a:extLst>
          </p:cNvPr>
          <p:cNvSpPr/>
          <p:nvPr/>
        </p:nvSpPr>
        <p:spPr>
          <a:xfrm>
            <a:off x="2283297" y="3892458"/>
            <a:ext cx="180000" cy="18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2" name="Oval 51">
            <a:extLst>
              <a:ext uri="{FF2B5EF4-FFF2-40B4-BE49-F238E27FC236}">
                <a16:creationId xmlns:a16="http://schemas.microsoft.com/office/drawing/2014/main" id="{A499392C-B65D-428C-B617-0ABBFAAFC586}"/>
              </a:ext>
            </a:extLst>
          </p:cNvPr>
          <p:cNvSpPr/>
          <p:nvPr/>
        </p:nvSpPr>
        <p:spPr>
          <a:xfrm>
            <a:off x="3579095" y="5184688"/>
            <a:ext cx="180000" cy="18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5862106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6768ad0e7065588ff79bad5efd391656">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023737c47b7c15f707c24ad90848c5a9"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43882A-E68B-4711-B10F-BC0A81CF23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F8F11D-A449-4684-B8E0-461263A2E192}">
  <ds:schemaRefs>
    <ds:schemaRef ds:uri="http://schemas.openxmlformats.org/package/2006/metadata/core-properties"/>
    <ds:schemaRef ds:uri="http://schemas.microsoft.com/office/2006/documentManagement/types"/>
    <ds:schemaRef ds:uri="http://schemas.microsoft.com/office/infopath/2007/PartnerControls"/>
    <ds:schemaRef ds:uri="86144f90-c7b6-48d0-aae5-f5e9e48cc3df"/>
    <ds:schemaRef ds:uri="http://purl.org/dc/elements/1.1/"/>
    <ds:schemaRef ds:uri="http://schemas.microsoft.com/office/2006/metadata/properties"/>
    <ds:schemaRef ds:uri="http://schemas.microsoft.com/sharepoint/v3"/>
    <ds:schemaRef ds:uri="http://purl.org/dc/terms/"/>
    <ds:schemaRef ds:uri="0f0ae0ff-29c4-4766-b250-c1a9bee8d430"/>
    <ds:schemaRef ds:uri="http://www.w3.org/XML/1998/namespace"/>
    <ds:schemaRef ds:uri="http://purl.org/dc/dcmitype/"/>
  </ds:schemaRefs>
</ds:datastoreItem>
</file>

<file path=customXml/itemProps3.xml><?xml version="1.0" encoding="utf-8"?>
<ds:datastoreItem xmlns:ds="http://schemas.openxmlformats.org/officeDocument/2006/customXml" ds:itemID="{8BE7001C-4FE1-4FF1-8D32-419BDEA7C0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1478</TotalTime>
  <Words>798</Words>
  <Application>Microsoft Office PowerPoint</Application>
  <PresentationFormat>On-screen Show (4:3)</PresentationFormat>
  <Paragraphs>292</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Kyle Berkeley</cp:lastModifiedBy>
  <cp:revision>73</cp:revision>
  <dcterms:created xsi:type="dcterms:W3CDTF">2018-03-17T10:08:43Z</dcterms:created>
  <dcterms:modified xsi:type="dcterms:W3CDTF">2019-05-14T08:09:06Z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