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402" r:id="rId6"/>
    <p:sldId id="301" r:id="rId7"/>
    <p:sldId id="392" r:id="rId8"/>
    <p:sldId id="393" r:id="rId9"/>
    <p:sldId id="360" r:id="rId10"/>
    <p:sldId id="395" r:id="rId11"/>
    <p:sldId id="381" r:id="rId12"/>
    <p:sldId id="394" r:id="rId13"/>
    <p:sldId id="383" r:id="rId14"/>
    <p:sldId id="396" r:id="rId15"/>
    <p:sldId id="386" r:id="rId16"/>
    <p:sldId id="401" r:id="rId17"/>
    <p:sldId id="397" r:id="rId18"/>
    <p:sldId id="387" r:id="rId19"/>
    <p:sldId id="398" r:id="rId20"/>
    <p:sldId id="399" r:id="rId21"/>
    <p:sldId id="40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66FF"/>
    <a:srgbClr val="CC99FF"/>
    <a:srgbClr val="DBB7FF"/>
    <a:srgbClr val="BA8CDC"/>
    <a:srgbClr val="FF6699"/>
    <a:srgbClr val="33CCFF"/>
    <a:srgbClr val="FF3399"/>
    <a:srgbClr val="FF6600"/>
    <a:srgbClr val="FFD7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16811B-EF7C-416B-B0A0-02739A6F561E}" v="47" dt="2019-06-05T14:24:41.7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63" d="100"/>
          <a:sy n="63" d="100"/>
        </p:scale>
        <p:origin x="12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9716811B-EF7C-416B-B0A0-02739A6F561E}"/>
    <pc:docChg chg="undo custSel addSld modSld">
      <pc:chgData name="Jan Fitzpatrick" userId="d1b284ec-d1dd-4765-b823-b34899491c26" providerId="ADAL" clId="{9716811B-EF7C-416B-B0A0-02739A6F561E}" dt="2019-06-05T14:24:41.756" v="440"/>
      <pc:docMkLst>
        <pc:docMk/>
      </pc:docMkLst>
      <pc:sldChg chg="modSp">
        <pc:chgData name="Jan Fitzpatrick" userId="d1b284ec-d1dd-4765-b823-b34899491c26" providerId="ADAL" clId="{9716811B-EF7C-416B-B0A0-02739A6F561E}" dt="2019-06-05T13:57:19.201" v="1" actId="403"/>
        <pc:sldMkLst>
          <pc:docMk/>
          <pc:sldMk cId="2637481266" sldId="256"/>
        </pc:sldMkLst>
        <pc:spChg chg="mod">
          <ac:chgData name="Jan Fitzpatrick" userId="d1b284ec-d1dd-4765-b823-b34899491c26" providerId="ADAL" clId="{9716811B-EF7C-416B-B0A0-02739A6F561E}" dt="2019-06-05T13:57:19.201" v="1" actId="403"/>
          <ac:spMkLst>
            <pc:docMk/>
            <pc:sldMk cId="2637481266" sldId="256"/>
            <ac:spMk id="19" creationId="{5252A847-DE45-4FA3-A1F8-EEBEB845FF8E}"/>
          </ac:spMkLst>
        </pc:spChg>
      </pc:sldChg>
      <pc:sldChg chg="modSp">
        <pc:chgData name="Jan Fitzpatrick" userId="d1b284ec-d1dd-4765-b823-b34899491c26" providerId="ADAL" clId="{9716811B-EF7C-416B-B0A0-02739A6F561E}" dt="2019-06-05T13:57:35.910" v="2" actId="403"/>
        <pc:sldMkLst>
          <pc:docMk/>
          <pc:sldMk cId="3855900595" sldId="301"/>
        </pc:sldMkLst>
        <pc:spChg chg="mod">
          <ac:chgData name="Jan Fitzpatrick" userId="d1b284ec-d1dd-4765-b823-b34899491c26" providerId="ADAL" clId="{9716811B-EF7C-416B-B0A0-02739A6F561E}" dt="2019-06-05T13:57:35.910" v="2" actId="403"/>
          <ac:spMkLst>
            <pc:docMk/>
            <pc:sldMk cId="3855900595" sldId="301"/>
            <ac:spMk id="19" creationId="{5252A847-DE45-4FA3-A1F8-EEBEB845FF8E}"/>
          </ac:spMkLst>
        </pc:spChg>
      </pc:sldChg>
      <pc:sldChg chg="addSp delSp modSp">
        <pc:chgData name="Jan Fitzpatrick" userId="d1b284ec-d1dd-4765-b823-b34899491c26" providerId="ADAL" clId="{9716811B-EF7C-416B-B0A0-02739A6F561E}" dt="2019-06-05T14:01:30.396" v="41" actId="1076"/>
        <pc:sldMkLst>
          <pc:docMk/>
          <pc:sldMk cId="36917022" sldId="360"/>
        </pc:sldMkLst>
        <pc:spChg chg="add mod">
          <ac:chgData name="Jan Fitzpatrick" userId="d1b284ec-d1dd-4765-b823-b34899491c26" providerId="ADAL" clId="{9716811B-EF7C-416B-B0A0-02739A6F561E}" dt="2019-06-05T14:01:30.396" v="41" actId="1076"/>
          <ac:spMkLst>
            <pc:docMk/>
            <pc:sldMk cId="36917022" sldId="360"/>
            <ac:spMk id="21" creationId="{02BFE266-A6A4-4CF8-844B-3C14FAA40BEE}"/>
          </ac:spMkLst>
        </pc:spChg>
        <pc:spChg chg="add mod">
          <ac:chgData name="Jan Fitzpatrick" userId="d1b284ec-d1dd-4765-b823-b34899491c26" providerId="ADAL" clId="{9716811B-EF7C-416B-B0A0-02739A6F561E}" dt="2019-06-05T14:01:30.396" v="41" actId="1076"/>
          <ac:spMkLst>
            <pc:docMk/>
            <pc:sldMk cId="36917022" sldId="360"/>
            <ac:spMk id="25" creationId="{1E95B5A3-DBEF-40BC-8EDC-FB6112632D46}"/>
          </ac:spMkLst>
        </pc:spChg>
        <pc:spChg chg="del">
          <ac:chgData name="Jan Fitzpatrick" userId="d1b284ec-d1dd-4765-b823-b34899491c26" providerId="ADAL" clId="{9716811B-EF7C-416B-B0A0-02739A6F561E}" dt="2019-06-05T14:01:14.731" v="39" actId="478"/>
          <ac:spMkLst>
            <pc:docMk/>
            <pc:sldMk cId="36917022" sldId="360"/>
            <ac:spMk id="37" creationId="{91F7627E-0F17-4A20-A09D-86D3E559D7DA}"/>
          </ac:spMkLst>
        </pc:spChg>
        <pc:spChg chg="del">
          <ac:chgData name="Jan Fitzpatrick" userId="d1b284ec-d1dd-4765-b823-b34899491c26" providerId="ADAL" clId="{9716811B-EF7C-416B-B0A0-02739A6F561E}" dt="2019-06-05T14:01:12.129" v="38" actId="478"/>
          <ac:spMkLst>
            <pc:docMk/>
            <pc:sldMk cId="36917022" sldId="360"/>
            <ac:spMk id="38" creationId="{ECD97C1B-B41D-4088-A163-39F4AFB83417}"/>
          </ac:spMkLst>
        </pc:spChg>
      </pc:sldChg>
      <pc:sldChg chg="addSp delSp modSp">
        <pc:chgData name="Jan Fitzpatrick" userId="d1b284ec-d1dd-4765-b823-b34899491c26" providerId="ADAL" clId="{9716811B-EF7C-416B-B0A0-02739A6F561E}" dt="2019-06-05T14:03:31.951" v="63" actId="20577"/>
        <pc:sldMkLst>
          <pc:docMk/>
          <pc:sldMk cId="923304058" sldId="381"/>
        </pc:sldMkLst>
        <pc:spChg chg="mod">
          <ac:chgData name="Jan Fitzpatrick" userId="d1b284ec-d1dd-4765-b823-b34899491c26" providerId="ADAL" clId="{9716811B-EF7C-416B-B0A0-02739A6F561E}" dt="2019-06-05T14:02:15.261" v="46" actId="20577"/>
          <ac:spMkLst>
            <pc:docMk/>
            <pc:sldMk cId="923304058" sldId="381"/>
            <ac:spMk id="19" creationId="{5252A847-DE45-4FA3-A1F8-EEBEB845FF8E}"/>
          </ac:spMkLst>
        </pc:spChg>
        <pc:spChg chg="mod">
          <ac:chgData name="Jan Fitzpatrick" userId="d1b284ec-d1dd-4765-b823-b34899491c26" providerId="ADAL" clId="{9716811B-EF7C-416B-B0A0-02739A6F561E}" dt="2019-06-05T14:03:31.951" v="63" actId="20577"/>
          <ac:spMkLst>
            <pc:docMk/>
            <pc:sldMk cId="923304058" sldId="381"/>
            <ac:spMk id="20" creationId="{225FD23B-E78A-4B97-BB14-9B198737A659}"/>
          </ac:spMkLst>
        </pc:spChg>
        <pc:spChg chg="mod">
          <ac:chgData name="Jan Fitzpatrick" userId="d1b284ec-d1dd-4765-b823-b34899491c26" providerId="ADAL" clId="{9716811B-EF7C-416B-B0A0-02739A6F561E}" dt="2019-06-05T14:03:09.691" v="59" actId="6549"/>
          <ac:spMkLst>
            <pc:docMk/>
            <pc:sldMk cId="923304058" sldId="381"/>
            <ac:spMk id="21" creationId="{EB399D33-199C-4DA6-A096-5881FA51BFB0}"/>
          </ac:spMkLst>
        </pc:spChg>
        <pc:spChg chg="add">
          <ac:chgData name="Jan Fitzpatrick" userId="d1b284ec-d1dd-4765-b823-b34899491c26" providerId="ADAL" clId="{9716811B-EF7C-416B-B0A0-02739A6F561E}" dt="2019-06-05T14:02:37.104" v="50"/>
          <ac:spMkLst>
            <pc:docMk/>
            <pc:sldMk cId="923304058" sldId="381"/>
            <ac:spMk id="22" creationId="{82164DBD-324D-48F0-BFDA-28EC4A7AA241}"/>
          </ac:spMkLst>
        </pc:spChg>
        <pc:spChg chg="add">
          <ac:chgData name="Jan Fitzpatrick" userId="d1b284ec-d1dd-4765-b823-b34899491c26" providerId="ADAL" clId="{9716811B-EF7C-416B-B0A0-02739A6F561E}" dt="2019-06-05T14:02:37.104" v="50"/>
          <ac:spMkLst>
            <pc:docMk/>
            <pc:sldMk cId="923304058" sldId="381"/>
            <ac:spMk id="23" creationId="{5289105A-AA1D-453C-9895-39C8E7BCEF6F}"/>
          </ac:spMkLst>
        </pc:spChg>
        <pc:spChg chg="del">
          <ac:chgData name="Jan Fitzpatrick" userId="d1b284ec-d1dd-4765-b823-b34899491c26" providerId="ADAL" clId="{9716811B-EF7C-416B-B0A0-02739A6F561E}" dt="2019-06-05T14:02:35.264" v="49" actId="478"/>
          <ac:spMkLst>
            <pc:docMk/>
            <pc:sldMk cId="923304058" sldId="381"/>
            <ac:spMk id="41" creationId="{2932E51B-9057-41D9-A418-B557073B915C}"/>
          </ac:spMkLst>
        </pc:spChg>
        <pc:spChg chg="del">
          <ac:chgData name="Jan Fitzpatrick" userId="d1b284ec-d1dd-4765-b823-b34899491c26" providerId="ADAL" clId="{9716811B-EF7C-416B-B0A0-02739A6F561E}" dt="2019-06-05T14:02:35.264" v="49" actId="478"/>
          <ac:spMkLst>
            <pc:docMk/>
            <pc:sldMk cId="923304058" sldId="381"/>
            <ac:spMk id="42" creationId="{7BFBD8B3-4693-45F7-B29B-61E583A76D08}"/>
          </ac:spMkLst>
        </pc:spChg>
      </pc:sldChg>
      <pc:sldChg chg="addSp delSp modSp">
        <pc:chgData name="Jan Fitzpatrick" userId="d1b284ec-d1dd-4765-b823-b34899491c26" providerId="ADAL" clId="{9716811B-EF7C-416B-B0A0-02739A6F561E}" dt="2019-06-05T14:05:17.299" v="93" actId="20577"/>
        <pc:sldMkLst>
          <pc:docMk/>
          <pc:sldMk cId="3941745891" sldId="383"/>
        </pc:sldMkLst>
        <pc:spChg chg="add">
          <ac:chgData name="Jan Fitzpatrick" userId="d1b284ec-d1dd-4765-b823-b34899491c26" providerId="ADAL" clId="{9716811B-EF7C-416B-B0A0-02739A6F561E}" dt="2019-06-05T14:04:08.472" v="65"/>
          <ac:spMkLst>
            <pc:docMk/>
            <pc:sldMk cId="3941745891" sldId="383"/>
            <ac:spMk id="18" creationId="{1646B339-C789-4A3A-B56A-189D20476AF1}"/>
          </ac:spMkLst>
        </pc:spChg>
        <pc:spChg chg="mod">
          <ac:chgData name="Jan Fitzpatrick" userId="d1b284ec-d1dd-4765-b823-b34899491c26" providerId="ADAL" clId="{9716811B-EF7C-416B-B0A0-02739A6F561E}" dt="2019-06-05T14:05:17.299" v="93" actId="20577"/>
          <ac:spMkLst>
            <pc:docMk/>
            <pc:sldMk cId="3941745891" sldId="383"/>
            <ac:spMk id="19" creationId="{5252A847-DE45-4FA3-A1F8-EEBEB845FF8E}"/>
          </ac:spMkLst>
        </pc:spChg>
        <pc:spChg chg="add">
          <ac:chgData name="Jan Fitzpatrick" userId="d1b284ec-d1dd-4765-b823-b34899491c26" providerId="ADAL" clId="{9716811B-EF7C-416B-B0A0-02739A6F561E}" dt="2019-06-05T14:04:08.472" v="65"/>
          <ac:spMkLst>
            <pc:docMk/>
            <pc:sldMk cId="3941745891" sldId="383"/>
            <ac:spMk id="20" creationId="{87AD5F81-4B6E-47A5-8FC0-33D18023092D}"/>
          </ac:spMkLst>
        </pc:spChg>
        <pc:spChg chg="del">
          <ac:chgData name="Jan Fitzpatrick" userId="d1b284ec-d1dd-4765-b823-b34899491c26" providerId="ADAL" clId="{9716811B-EF7C-416B-B0A0-02739A6F561E}" dt="2019-06-05T14:04:06.512" v="64" actId="478"/>
          <ac:spMkLst>
            <pc:docMk/>
            <pc:sldMk cId="3941745891" sldId="383"/>
            <ac:spMk id="32" creationId="{1C257715-A859-4189-81BB-D5DCD73D6C54}"/>
          </ac:spMkLst>
        </pc:spChg>
        <pc:spChg chg="del">
          <ac:chgData name="Jan Fitzpatrick" userId="d1b284ec-d1dd-4765-b823-b34899491c26" providerId="ADAL" clId="{9716811B-EF7C-416B-B0A0-02739A6F561E}" dt="2019-06-05T14:04:06.512" v="64" actId="478"/>
          <ac:spMkLst>
            <pc:docMk/>
            <pc:sldMk cId="3941745891" sldId="383"/>
            <ac:spMk id="33" creationId="{8519C8DE-EEBF-4F92-807A-B9317C883E14}"/>
          </ac:spMkLst>
        </pc:spChg>
      </pc:sldChg>
      <pc:sldChg chg="addSp delSp modSp">
        <pc:chgData name="Jan Fitzpatrick" userId="d1b284ec-d1dd-4765-b823-b34899491c26" providerId="ADAL" clId="{9716811B-EF7C-416B-B0A0-02739A6F561E}" dt="2019-06-05T14:05:49.806" v="118"/>
        <pc:sldMkLst>
          <pc:docMk/>
          <pc:sldMk cId="4260891173" sldId="386"/>
        </pc:sldMkLst>
        <pc:spChg chg="mod">
          <ac:chgData name="Jan Fitzpatrick" userId="d1b284ec-d1dd-4765-b823-b34899491c26" providerId="ADAL" clId="{9716811B-EF7C-416B-B0A0-02739A6F561E}" dt="2019-06-05T14:05:41.084" v="116" actId="20577"/>
          <ac:spMkLst>
            <pc:docMk/>
            <pc:sldMk cId="4260891173" sldId="386"/>
            <ac:spMk id="19" creationId="{5252A847-DE45-4FA3-A1F8-EEBEB845FF8E}"/>
          </ac:spMkLst>
        </pc:spChg>
        <pc:spChg chg="add">
          <ac:chgData name="Jan Fitzpatrick" userId="d1b284ec-d1dd-4765-b823-b34899491c26" providerId="ADAL" clId="{9716811B-EF7C-416B-B0A0-02739A6F561E}" dt="2019-06-05T14:05:49.806" v="118"/>
          <ac:spMkLst>
            <pc:docMk/>
            <pc:sldMk cId="4260891173" sldId="386"/>
            <ac:spMk id="20" creationId="{CB227D9F-90D2-4728-A02E-9638D5FE4A82}"/>
          </ac:spMkLst>
        </pc:spChg>
        <pc:spChg chg="add">
          <ac:chgData name="Jan Fitzpatrick" userId="d1b284ec-d1dd-4765-b823-b34899491c26" providerId="ADAL" clId="{9716811B-EF7C-416B-B0A0-02739A6F561E}" dt="2019-06-05T14:05:49.806" v="118"/>
          <ac:spMkLst>
            <pc:docMk/>
            <pc:sldMk cId="4260891173" sldId="386"/>
            <ac:spMk id="21" creationId="{3064A8B3-ACCE-4660-B319-052F96387B0C}"/>
          </ac:spMkLst>
        </pc:spChg>
        <pc:spChg chg="del">
          <ac:chgData name="Jan Fitzpatrick" userId="d1b284ec-d1dd-4765-b823-b34899491c26" providerId="ADAL" clId="{9716811B-EF7C-416B-B0A0-02739A6F561E}" dt="2019-06-05T14:05:47.984" v="117" actId="478"/>
          <ac:spMkLst>
            <pc:docMk/>
            <pc:sldMk cId="4260891173" sldId="386"/>
            <ac:spMk id="38" creationId="{C7F3212A-ADD3-485D-A7CA-4AD41BACCD19}"/>
          </ac:spMkLst>
        </pc:spChg>
        <pc:spChg chg="del">
          <ac:chgData name="Jan Fitzpatrick" userId="d1b284ec-d1dd-4765-b823-b34899491c26" providerId="ADAL" clId="{9716811B-EF7C-416B-B0A0-02739A6F561E}" dt="2019-06-05T14:05:47.984" v="117" actId="478"/>
          <ac:spMkLst>
            <pc:docMk/>
            <pc:sldMk cId="4260891173" sldId="386"/>
            <ac:spMk id="39" creationId="{9BB89004-9D09-4665-812A-567060C51BB7}"/>
          </ac:spMkLst>
        </pc:spChg>
      </pc:sldChg>
      <pc:sldChg chg="addSp delSp modSp">
        <pc:chgData name="Jan Fitzpatrick" userId="d1b284ec-d1dd-4765-b823-b34899491c26" providerId="ADAL" clId="{9716811B-EF7C-416B-B0A0-02739A6F561E}" dt="2019-06-05T14:09:35.138" v="162"/>
        <pc:sldMkLst>
          <pc:docMk/>
          <pc:sldMk cId="3717449628" sldId="387"/>
        </pc:sldMkLst>
        <pc:spChg chg="add">
          <ac:chgData name="Jan Fitzpatrick" userId="d1b284ec-d1dd-4765-b823-b34899491c26" providerId="ADAL" clId="{9716811B-EF7C-416B-B0A0-02739A6F561E}" dt="2019-06-05T14:09:35.138" v="162"/>
          <ac:spMkLst>
            <pc:docMk/>
            <pc:sldMk cId="3717449628" sldId="387"/>
            <ac:spMk id="14" creationId="{46E7A749-2930-45A8-AF30-9A8C703898D2}"/>
          </ac:spMkLst>
        </pc:spChg>
        <pc:spChg chg="add">
          <ac:chgData name="Jan Fitzpatrick" userId="d1b284ec-d1dd-4765-b823-b34899491c26" providerId="ADAL" clId="{9716811B-EF7C-416B-B0A0-02739A6F561E}" dt="2019-06-05T14:09:35.138" v="162"/>
          <ac:spMkLst>
            <pc:docMk/>
            <pc:sldMk cId="3717449628" sldId="387"/>
            <ac:spMk id="15" creationId="{6357D26C-EC24-438D-A8A6-89913CF247C4}"/>
          </ac:spMkLst>
        </pc:spChg>
        <pc:spChg chg="mod">
          <ac:chgData name="Jan Fitzpatrick" userId="d1b284ec-d1dd-4765-b823-b34899491c26" providerId="ADAL" clId="{9716811B-EF7C-416B-B0A0-02739A6F561E}" dt="2019-06-05T14:09:13.247" v="160" actId="120"/>
          <ac:spMkLst>
            <pc:docMk/>
            <pc:sldMk cId="3717449628" sldId="387"/>
            <ac:spMk id="19" creationId="{5252A847-DE45-4FA3-A1F8-EEBEB845FF8E}"/>
          </ac:spMkLst>
        </pc:spChg>
        <pc:spChg chg="del">
          <ac:chgData name="Jan Fitzpatrick" userId="d1b284ec-d1dd-4765-b823-b34899491c26" providerId="ADAL" clId="{9716811B-EF7C-416B-B0A0-02739A6F561E}" dt="2019-06-05T14:08:55.799" v="158" actId="478"/>
          <ac:spMkLst>
            <pc:docMk/>
            <pc:sldMk cId="3717449628" sldId="387"/>
            <ac:spMk id="30" creationId="{9083A63A-7025-4BCA-962E-CE35F0803A66}"/>
          </ac:spMkLst>
        </pc:spChg>
        <pc:spChg chg="del">
          <ac:chgData name="Jan Fitzpatrick" userId="d1b284ec-d1dd-4765-b823-b34899491c26" providerId="ADAL" clId="{9716811B-EF7C-416B-B0A0-02739A6F561E}" dt="2019-06-05T14:08:55.799" v="158" actId="478"/>
          <ac:spMkLst>
            <pc:docMk/>
            <pc:sldMk cId="3717449628" sldId="387"/>
            <ac:spMk id="31" creationId="{B3613606-0A55-4CC7-89E0-8186F8979941}"/>
          </ac:spMkLst>
        </pc:spChg>
      </pc:sldChg>
      <pc:sldChg chg="modSp">
        <pc:chgData name="Jan Fitzpatrick" userId="d1b284ec-d1dd-4765-b823-b34899491c26" providerId="ADAL" clId="{9716811B-EF7C-416B-B0A0-02739A6F561E}" dt="2019-06-05T14:00:45.927" v="36" actId="1037"/>
        <pc:sldMkLst>
          <pc:docMk/>
          <pc:sldMk cId="2514724951" sldId="392"/>
        </pc:sldMkLst>
        <pc:spChg chg="mod">
          <ac:chgData name="Jan Fitzpatrick" userId="d1b284ec-d1dd-4765-b823-b34899491c26" providerId="ADAL" clId="{9716811B-EF7C-416B-B0A0-02739A6F561E}" dt="2019-06-05T14:00:21.447" v="16" actId="113"/>
          <ac:spMkLst>
            <pc:docMk/>
            <pc:sldMk cId="2514724951" sldId="392"/>
            <ac:spMk id="47" creationId="{EFB8EF8C-DA8A-4DF4-AE7A-ED8FAC50482D}"/>
          </ac:spMkLst>
        </pc:spChg>
        <pc:spChg chg="mod">
          <ac:chgData name="Jan Fitzpatrick" userId="d1b284ec-d1dd-4765-b823-b34899491c26" providerId="ADAL" clId="{9716811B-EF7C-416B-B0A0-02739A6F561E}" dt="2019-06-05T14:00:45.927" v="36" actId="1037"/>
          <ac:spMkLst>
            <pc:docMk/>
            <pc:sldMk cId="2514724951" sldId="392"/>
            <ac:spMk id="48" creationId="{63C1C547-7F21-4297-985B-4B0B868265C6}"/>
          </ac:spMkLst>
        </pc:spChg>
      </pc:sldChg>
      <pc:sldChg chg="addSp delSp modSp">
        <pc:chgData name="Jan Fitzpatrick" userId="d1b284ec-d1dd-4765-b823-b34899491c26" providerId="ADAL" clId="{9716811B-EF7C-416B-B0A0-02739A6F561E}" dt="2019-06-05T14:00:54.155" v="37"/>
        <pc:sldMkLst>
          <pc:docMk/>
          <pc:sldMk cId="906962661" sldId="393"/>
        </pc:sldMkLst>
        <pc:spChg chg="mod">
          <ac:chgData name="Jan Fitzpatrick" userId="d1b284ec-d1dd-4765-b823-b34899491c26" providerId="ADAL" clId="{9716811B-EF7C-416B-B0A0-02739A6F561E}" dt="2019-06-05T13:59:47.454" v="12" actId="207"/>
          <ac:spMkLst>
            <pc:docMk/>
            <pc:sldMk cId="906962661" sldId="393"/>
            <ac:spMk id="6" creationId="{B29639C9-9FF8-48B7-82EE-1BE4FC7A3DB0}"/>
          </ac:spMkLst>
        </pc:spChg>
        <pc:spChg chg="mod">
          <ac:chgData name="Jan Fitzpatrick" userId="d1b284ec-d1dd-4765-b823-b34899491c26" providerId="ADAL" clId="{9716811B-EF7C-416B-B0A0-02739A6F561E}" dt="2019-06-05T13:58:09.549" v="4" actId="208"/>
          <ac:spMkLst>
            <pc:docMk/>
            <pc:sldMk cId="906962661" sldId="393"/>
            <ac:spMk id="21" creationId="{68ED1024-F193-47AD-9907-57449760FE91}"/>
          </ac:spMkLst>
        </pc:spChg>
        <pc:spChg chg="mod">
          <ac:chgData name="Jan Fitzpatrick" userId="d1b284ec-d1dd-4765-b823-b34899491c26" providerId="ADAL" clId="{9716811B-EF7C-416B-B0A0-02739A6F561E}" dt="2019-06-05T13:58:09.549" v="4" actId="208"/>
          <ac:spMkLst>
            <pc:docMk/>
            <pc:sldMk cId="906962661" sldId="393"/>
            <ac:spMk id="22" creationId="{5338DD55-7166-484F-AB23-CA48541479AF}"/>
          </ac:spMkLst>
        </pc:spChg>
        <pc:spChg chg="mod">
          <ac:chgData name="Jan Fitzpatrick" userId="d1b284ec-d1dd-4765-b823-b34899491c26" providerId="ADAL" clId="{9716811B-EF7C-416B-B0A0-02739A6F561E}" dt="2019-06-05T13:58:09.549" v="4" actId="208"/>
          <ac:spMkLst>
            <pc:docMk/>
            <pc:sldMk cId="906962661" sldId="393"/>
            <ac:spMk id="25" creationId="{232F657C-5521-40FE-B015-5125B9EE58FA}"/>
          </ac:spMkLst>
        </pc:spChg>
        <pc:spChg chg="add">
          <ac:chgData name="Jan Fitzpatrick" userId="d1b284ec-d1dd-4765-b823-b34899491c26" providerId="ADAL" clId="{9716811B-EF7C-416B-B0A0-02739A6F561E}" dt="2019-06-05T14:00:54.155" v="37"/>
          <ac:spMkLst>
            <pc:docMk/>
            <pc:sldMk cId="906962661" sldId="393"/>
            <ac:spMk id="26" creationId="{BD64CCAC-2052-433B-9DDB-9F71CF3655EB}"/>
          </ac:spMkLst>
        </pc:spChg>
        <pc:spChg chg="mod">
          <ac:chgData name="Jan Fitzpatrick" userId="d1b284ec-d1dd-4765-b823-b34899491c26" providerId="ADAL" clId="{9716811B-EF7C-416B-B0A0-02739A6F561E}" dt="2019-06-05T13:58:09.549" v="4" actId="208"/>
          <ac:spMkLst>
            <pc:docMk/>
            <pc:sldMk cId="906962661" sldId="393"/>
            <ac:spMk id="27" creationId="{E9A3E8F7-ADCC-40CA-9F00-BA5630E0AEB1}"/>
          </ac:spMkLst>
        </pc:spChg>
        <pc:spChg chg="add">
          <ac:chgData name="Jan Fitzpatrick" userId="d1b284ec-d1dd-4765-b823-b34899491c26" providerId="ADAL" clId="{9716811B-EF7C-416B-B0A0-02739A6F561E}" dt="2019-06-05T14:00:54.155" v="37"/>
          <ac:spMkLst>
            <pc:docMk/>
            <pc:sldMk cId="906962661" sldId="393"/>
            <ac:spMk id="28" creationId="{9C63C55C-C25E-4FD1-9ED2-4E0422512CD8}"/>
          </ac:spMkLst>
        </pc:spChg>
        <pc:spChg chg="del">
          <ac:chgData name="Jan Fitzpatrick" userId="d1b284ec-d1dd-4765-b823-b34899491c26" providerId="ADAL" clId="{9716811B-EF7C-416B-B0A0-02739A6F561E}" dt="2019-06-05T14:00:34.832" v="18" actId="478"/>
          <ac:spMkLst>
            <pc:docMk/>
            <pc:sldMk cId="906962661" sldId="393"/>
            <ac:spMk id="47" creationId="{EFB8EF8C-DA8A-4DF4-AE7A-ED8FAC50482D}"/>
          </ac:spMkLst>
        </pc:spChg>
        <pc:spChg chg="del">
          <ac:chgData name="Jan Fitzpatrick" userId="d1b284ec-d1dd-4765-b823-b34899491c26" providerId="ADAL" clId="{9716811B-EF7C-416B-B0A0-02739A6F561E}" dt="2019-06-05T14:00:31.788" v="17" actId="478"/>
          <ac:spMkLst>
            <pc:docMk/>
            <pc:sldMk cId="906962661" sldId="393"/>
            <ac:spMk id="48" creationId="{63C1C547-7F21-4297-985B-4B0B868265C6}"/>
          </ac:spMkLst>
        </pc:spChg>
      </pc:sldChg>
      <pc:sldChg chg="addSp delSp modSp">
        <pc:chgData name="Jan Fitzpatrick" userId="d1b284ec-d1dd-4765-b823-b34899491c26" providerId="ADAL" clId="{9716811B-EF7C-416B-B0A0-02739A6F561E}" dt="2019-06-05T14:02:46.527" v="52"/>
        <pc:sldMkLst>
          <pc:docMk/>
          <pc:sldMk cId="631165861" sldId="394"/>
        </pc:sldMkLst>
        <pc:spChg chg="mod">
          <ac:chgData name="Jan Fitzpatrick" userId="d1b284ec-d1dd-4765-b823-b34899491c26" providerId="ADAL" clId="{9716811B-EF7C-416B-B0A0-02739A6F561E}" dt="2019-06-05T14:02:25.172" v="48" actId="20577"/>
          <ac:spMkLst>
            <pc:docMk/>
            <pc:sldMk cId="631165861" sldId="394"/>
            <ac:spMk id="19" creationId="{5252A847-DE45-4FA3-A1F8-EEBEB845FF8E}"/>
          </ac:spMkLst>
        </pc:spChg>
        <pc:spChg chg="add">
          <ac:chgData name="Jan Fitzpatrick" userId="d1b284ec-d1dd-4765-b823-b34899491c26" providerId="ADAL" clId="{9716811B-EF7C-416B-B0A0-02739A6F561E}" dt="2019-06-05T14:02:46.527" v="52"/>
          <ac:spMkLst>
            <pc:docMk/>
            <pc:sldMk cId="631165861" sldId="394"/>
            <ac:spMk id="28" creationId="{0C17C400-991E-490B-AEB9-F03694480E8E}"/>
          </ac:spMkLst>
        </pc:spChg>
        <pc:spChg chg="add">
          <ac:chgData name="Jan Fitzpatrick" userId="d1b284ec-d1dd-4765-b823-b34899491c26" providerId="ADAL" clId="{9716811B-EF7C-416B-B0A0-02739A6F561E}" dt="2019-06-05T14:02:46.527" v="52"/>
          <ac:spMkLst>
            <pc:docMk/>
            <pc:sldMk cId="631165861" sldId="394"/>
            <ac:spMk id="31" creationId="{588EC5CF-CFBD-41EF-8971-933AEC3C3A6E}"/>
          </ac:spMkLst>
        </pc:spChg>
        <pc:spChg chg="del">
          <ac:chgData name="Jan Fitzpatrick" userId="d1b284ec-d1dd-4765-b823-b34899491c26" providerId="ADAL" clId="{9716811B-EF7C-416B-B0A0-02739A6F561E}" dt="2019-06-05T14:02:44.975" v="51" actId="478"/>
          <ac:spMkLst>
            <pc:docMk/>
            <pc:sldMk cId="631165861" sldId="394"/>
            <ac:spMk id="41" creationId="{2932E51B-9057-41D9-A418-B557073B915C}"/>
          </ac:spMkLst>
        </pc:spChg>
        <pc:spChg chg="del">
          <ac:chgData name="Jan Fitzpatrick" userId="d1b284ec-d1dd-4765-b823-b34899491c26" providerId="ADAL" clId="{9716811B-EF7C-416B-B0A0-02739A6F561E}" dt="2019-06-05T14:02:44.975" v="51" actId="478"/>
          <ac:spMkLst>
            <pc:docMk/>
            <pc:sldMk cId="631165861" sldId="394"/>
            <ac:spMk id="42" creationId="{7BFBD8B3-4693-45F7-B29B-61E583A76D08}"/>
          </ac:spMkLst>
        </pc:spChg>
      </pc:sldChg>
      <pc:sldChg chg="addSp delSp">
        <pc:chgData name="Jan Fitzpatrick" userId="d1b284ec-d1dd-4765-b823-b34899491c26" providerId="ADAL" clId="{9716811B-EF7C-416B-B0A0-02739A6F561E}" dt="2019-06-05T14:01:57.994" v="44"/>
        <pc:sldMkLst>
          <pc:docMk/>
          <pc:sldMk cId="222081386" sldId="395"/>
        </pc:sldMkLst>
        <pc:spChg chg="add">
          <ac:chgData name="Jan Fitzpatrick" userId="d1b284ec-d1dd-4765-b823-b34899491c26" providerId="ADAL" clId="{9716811B-EF7C-416B-B0A0-02739A6F561E}" dt="2019-06-05T14:01:57.994" v="44"/>
          <ac:spMkLst>
            <pc:docMk/>
            <pc:sldMk cId="222081386" sldId="395"/>
            <ac:spMk id="20" creationId="{2D744664-387E-41B1-B02A-E86BB6638FC3}"/>
          </ac:spMkLst>
        </pc:spChg>
        <pc:spChg chg="add">
          <ac:chgData name="Jan Fitzpatrick" userId="d1b284ec-d1dd-4765-b823-b34899491c26" providerId="ADAL" clId="{9716811B-EF7C-416B-B0A0-02739A6F561E}" dt="2019-06-05T14:01:57.994" v="44"/>
          <ac:spMkLst>
            <pc:docMk/>
            <pc:sldMk cId="222081386" sldId="395"/>
            <ac:spMk id="21" creationId="{5A859745-9FBA-47E3-A307-0B4D93E1B524}"/>
          </ac:spMkLst>
        </pc:spChg>
        <pc:spChg chg="del">
          <ac:chgData name="Jan Fitzpatrick" userId="d1b284ec-d1dd-4765-b823-b34899491c26" providerId="ADAL" clId="{9716811B-EF7C-416B-B0A0-02739A6F561E}" dt="2019-06-05T14:01:56.220" v="43" actId="478"/>
          <ac:spMkLst>
            <pc:docMk/>
            <pc:sldMk cId="222081386" sldId="395"/>
            <ac:spMk id="37" creationId="{91F7627E-0F17-4A20-A09D-86D3E559D7DA}"/>
          </ac:spMkLst>
        </pc:spChg>
        <pc:spChg chg="del">
          <ac:chgData name="Jan Fitzpatrick" userId="d1b284ec-d1dd-4765-b823-b34899491c26" providerId="ADAL" clId="{9716811B-EF7C-416B-B0A0-02739A6F561E}" dt="2019-06-05T14:01:53.817" v="42" actId="478"/>
          <ac:spMkLst>
            <pc:docMk/>
            <pc:sldMk cId="222081386" sldId="395"/>
            <ac:spMk id="38" creationId="{ECD97C1B-B41D-4088-A163-39F4AFB83417}"/>
          </ac:spMkLst>
        </pc:spChg>
      </pc:sldChg>
      <pc:sldChg chg="addSp delSp modSp">
        <pc:chgData name="Jan Fitzpatrick" userId="d1b284ec-d1dd-4765-b823-b34899491c26" providerId="ADAL" clId="{9716811B-EF7C-416B-B0A0-02739A6F561E}" dt="2019-06-05T14:05:21.805" v="95" actId="20577"/>
        <pc:sldMkLst>
          <pc:docMk/>
          <pc:sldMk cId="4213007357" sldId="396"/>
        </pc:sldMkLst>
        <pc:spChg chg="mod">
          <ac:chgData name="Jan Fitzpatrick" userId="d1b284ec-d1dd-4765-b823-b34899491c26" providerId="ADAL" clId="{9716811B-EF7C-416B-B0A0-02739A6F561E}" dt="2019-06-05T14:05:21.805" v="95" actId="20577"/>
          <ac:spMkLst>
            <pc:docMk/>
            <pc:sldMk cId="4213007357" sldId="396"/>
            <ac:spMk id="19" creationId="{5252A847-DE45-4FA3-A1F8-EEBEB845FF8E}"/>
          </ac:spMkLst>
        </pc:spChg>
        <pc:spChg chg="add">
          <ac:chgData name="Jan Fitzpatrick" userId="d1b284ec-d1dd-4765-b823-b34899491c26" providerId="ADAL" clId="{9716811B-EF7C-416B-B0A0-02739A6F561E}" dt="2019-06-05T14:04:17.685" v="67"/>
          <ac:spMkLst>
            <pc:docMk/>
            <pc:sldMk cId="4213007357" sldId="396"/>
            <ac:spMk id="23" creationId="{6DB9A901-377C-4755-83D9-36F6C4A3EBE1}"/>
          </ac:spMkLst>
        </pc:spChg>
        <pc:spChg chg="del">
          <ac:chgData name="Jan Fitzpatrick" userId="d1b284ec-d1dd-4765-b823-b34899491c26" providerId="ADAL" clId="{9716811B-EF7C-416B-B0A0-02739A6F561E}" dt="2019-06-05T14:04:16.113" v="66" actId="478"/>
          <ac:spMkLst>
            <pc:docMk/>
            <pc:sldMk cId="4213007357" sldId="396"/>
            <ac:spMk id="32" creationId="{1C257715-A859-4189-81BB-D5DCD73D6C54}"/>
          </ac:spMkLst>
        </pc:spChg>
        <pc:spChg chg="del">
          <ac:chgData name="Jan Fitzpatrick" userId="d1b284ec-d1dd-4765-b823-b34899491c26" providerId="ADAL" clId="{9716811B-EF7C-416B-B0A0-02739A6F561E}" dt="2019-06-05T14:04:16.113" v="66" actId="478"/>
          <ac:spMkLst>
            <pc:docMk/>
            <pc:sldMk cId="4213007357" sldId="396"/>
            <ac:spMk id="33" creationId="{8519C8DE-EEBF-4F92-807A-B9317C883E14}"/>
          </ac:spMkLst>
        </pc:spChg>
        <pc:spChg chg="add">
          <ac:chgData name="Jan Fitzpatrick" userId="d1b284ec-d1dd-4765-b823-b34899491c26" providerId="ADAL" clId="{9716811B-EF7C-416B-B0A0-02739A6F561E}" dt="2019-06-05T14:04:17.685" v="67"/>
          <ac:spMkLst>
            <pc:docMk/>
            <pc:sldMk cId="4213007357" sldId="396"/>
            <ac:spMk id="34" creationId="{FF3B6DCD-C2DF-4254-94B5-2CC55760EFAB}"/>
          </ac:spMkLst>
        </pc:spChg>
      </pc:sldChg>
      <pc:sldChg chg="addSp delSp modSp">
        <pc:chgData name="Jan Fitzpatrick" userId="d1b284ec-d1dd-4765-b823-b34899491c26" providerId="ADAL" clId="{9716811B-EF7C-416B-B0A0-02739A6F561E}" dt="2019-06-05T14:07:54.847" v="155" actId="120"/>
        <pc:sldMkLst>
          <pc:docMk/>
          <pc:sldMk cId="2683731287" sldId="397"/>
        </pc:sldMkLst>
        <pc:spChg chg="mod">
          <ac:chgData name="Jan Fitzpatrick" userId="d1b284ec-d1dd-4765-b823-b34899491c26" providerId="ADAL" clId="{9716811B-EF7C-416B-B0A0-02739A6F561E}" dt="2019-06-05T14:07:54.847" v="155" actId="120"/>
          <ac:spMkLst>
            <pc:docMk/>
            <pc:sldMk cId="2683731287" sldId="397"/>
            <ac:spMk id="2" creationId="{A5720BDA-2ABD-4B8D-B354-5316F538D63B}"/>
          </ac:spMkLst>
        </pc:spChg>
        <pc:spChg chg="mod">
          <ac:chgData name="Jan Fitzpatrick" userId="d1b284ec-d1dd-4765-b823-b34899491c26" providerId="ADAL" clId="{9716811B-EF7C-416B-B0A0-02739A6F561E}" dt="2019-06-05T14:06:02.666" v="137" actId="20577"/>
          <ac:spMkLst>
            <pc:docMk/>
            <pc:sldMk cId="2683731287" sldId="397"/>
            <ac:spMk id="19" creationId="{5252A847-DE45-4FA3-A1F8-EEBEB845FF8E}"/>
          </ac:spMkLst>
        </pc:spChg>
        <pc:spChg chg="add">
          <ac:chgData name="Jan Fitzpatrick" userId="d1b284ec-d1dd-4765-b823-b34899491c26" providerId="ADAL" clId="{9716811B-EF7C-416B-B0A0-02739A6F561E}" dt="2019-06-05T14:06:11.101" v="139"/>
          <ac:spMkLst>
            <pc:docMk/>
            <pc:sldMk cId="2683731287" sldId="397"/>
            <ac:spMk id="21" creationId="{A2063CDD-F974-4849-BC1A-A1BAE3CA6834}"/>
          </ac:spMkLst>
        </pc:spChg>
        <pc:spChg chg="add">
          <ac:chgData name="Jan Fitzpatrick" userId="d1b284ec-d1dd-4765-b823-b34899491c26" providerId="ADAL" clId="{9716811B-EF7C-416B-B0A0-02739A6F561E}" dt="2019-06-05T14:06:11.101" v="139"/>
          <ac:spMkLst>
            <pc:docMk/>
            <pc:sldMk cId="2683731287" sldId="397"/>
            <ac:spMk id="22" creationId="{59549662-E4DF-4110-B0ED-376EB708F68A}"/>
          </ac:spMkLst>
        </pc:spChg>
        <pc:spChg chg="mod">
          <ac:chgData name="Jan Fitzpatrick" userId="d1b284ec-d1dd-4765-b823-b34899491c26" providerId="ADAL" clId="{9716811B-EF7C-416B-B0A0-02739A6F561E}" dt="2019-06-05T14:07:00.469" v="145" actId="207"/>
          <ac:spMkLst>
            <pc:docMk/>
            <pc:sldMk cId="2683731287" sldId="397"/>
            <ac:spMk id="29" creationId="{7ABACD9E-EDD9-444E-82CC-1AEDC2DB14EB}"/>
          </ac:spMkLst>
        </pc:spChg>
        <pc:spChg chg="del">
          <ac:chgData name="Jan Fitzpatrick" userId="d1b284ec-d1dd-4765-b823-b34899491c26" providerId="ADAL" clId="{9716811B-EF7C-416B-B0A0-02739A6F561E}" dt="2019-06-05T14:06:09.625" v="138" actId="478"/>
          <ac:spMkLst>
            <pc:docMk/>
            <pc:sldMk cId="2683731287" sldId="397"/>
            <ac:spMk id="38" creationId="{C7F3212A-ADD3-485D-A7CA-4AD41BACCD19}"/>
          </ac:spMkLst>
        </pc:spChg>
        <pc:spChg chg="del">
          <ac:chgData name="Jan Fitzpatrick" userId="d1b284ec-d1dd-4765-b823-b34899491c26" providerId="ADAL" clId="{9716811B-EF7C-416B-B0A0-02739A6F561E}" dt="2019-06-05T14:06:09.625" v="138" actId="478"/>
          <ac:spMkLst>
            <pc:docMk/>
            <pc:sldMk cId="2683731287" sldId="397"/>
            <ac:spMk id="39" creationId="{9BB89004-9D09-4665-812A-567060C51BB7}"/>
          </ac:spMkLst>
        </pc:spChg>
        <pc:spChg chg="mod">
          <ac:chgData name="Jan Fitzpatrick" userId="d1b284ec-d1dd-4765-b823-b34899491c26" providerId="ADAL" clId="{9716811B-EF7C-416B-B0A0-02739A6F561E}" dt="2019-06-05T14:06:41.054" v="143" actId="208"/>
          <ac:spMkLst>
            <pc:docMk/>
            <pc:sldMk cId="2683731287" sldId="397"/>
            <ac:spMk id="42" creationId="{93713033-D2DF-4B00-8A22-69D94F2A7692}"/>
          </ac:spMkLst>
        </pc:spChg>
      </pc:sldChg>
      <pc:sldChg chg="addSp delSp modSp">
        <pc:chgData name="Jan Fitzpatrick" userId="d1b284ec-d1dd-4765-b823-b34899491c26" providerId="ADAL" clId="{9716811B-EF7C-416B-B0A0-02739A6F561E}" dt="2019-06-05T14:16:34.394" v="246" actId="1076"/>
        <pc:sldMkLst>
          <pc:docMk/>
          <pc:sldMk cId="3540809961" sldId="398"/>
        </pc:sldMkLst>
        <pc:spChg chg="mod">
          <ac:chgData name="Jan Fitzpatrick" userId="d1b284ec-d1dd-4765-b823-b34899491c26" providerId="ADAL" clId="{9716811B-EF7C-416B-B0A0-02739A6F561E}" dt="2019-06-05T14:16:09.302" v="239" actId="20577"/>
          <ac:spMkLst>
            <pc:docMk/>
            <pc:sldMk cId="3540809961" sldId="398"/>
            <ac:spMk id="2" creationId="{3F02547B-D453-47BC-A83E-72950F49A160}"/>
          </ac:spMkLst>
        </pc:spChg>
        <pc:spChg chg="add">
          <ac:chgData name="Jan Fitzpatrick" userId="d1b284ec-d1dd-4765-b823-b34899491c26" providerId="ADAL" clId="{9716811B-EF7C-416B-B0A0-02739A6F561E}" dt="2019-06-05T14:13:53.589" v="165"/>
          <ac:spMkLst>
            <pc:docMk/>
            <pc:sldMk cId="3540809961" sldId="398"/>
            <ac:spMk id="18" creationId="{3538A9E0-DFA5-4FB9-9C3A-98C1EE452459}"/>
          </ac:spMkLst>
        </pc:spChg>
        <pc:spChg chg="mod">
          <ac:chgData name="Jan Fitzpatrick" userId="d1b284ec-d1dd-4765-b823-b34899491c26" providerId="ADAL" clId="{9716811B-EF7C-416B-B0A0-02739A6F561E}" dt="2019-06-05T14:09:18.552" v="161" actId="120"/>
          <ac:spMkLst>
            <pc:docMk/>
            <pc:sldMk cId="3540809961" sldId="398"/>
            <ac:spMk id="19" creationId="{5252A847-DE45-4FA3-A1F8-EEBEB845FF8E}"/>
          </ac:spMkLst>
        </pc:spChg>
        <pc:spChg chg="add">
          <ac:chgData name="Jan Fitzpatrick" userId="d1b284ec-d1dd-4765-b823-b34899491c26" providerId="ADAL" clId="{9716811B-EF7C-416B-B0A0-02739A6F561E}" dt="2019-06-05T14:13:53.589" v="165"/>
          <ac:spMkLst>
            <pc:docMk/>
            <pc:sldMk cId="3540809961" sldId="398"/>
            <ac:spMk id="20" creationId="{52D13121-B497-4B42-BE75-3FF5CD79D825}"/>
          </ac:spMkLst>
        </pc:spChg>
        <pc:spChg chg="add mod">
          <ac:chgData name="Jan Fitzpatrick" userId="d1b284ec-d1dd-4765-b823-b34899491c26" providerId="ADAL" clId="{9716811B-EF7C-416B-B0A0-02739A6F561E}" dt="2019-06-05T14:15:28.402" v="218" actId="1076"/>
          <ac:spMkLst>
            <pc:docMk/>
            <pc:sldMk cId="3540809961" sldId="398"/>
            <ac:spMk id="21" creationId="{9CEB9B5A-F442-4062-8328-8B2D082CAE13}"/>
          </ac:spMkLst>
        </pc:spChg>
        <pc:spChg chg="del">
          <ac:chgData name="Jan Fitzpatrick" userId="d1b284ec-d1dd-4765-b823-b34899491c26" providerId="ADAL" clId="{9716811B-EF7C-416B-B0A0-02739A6F561E}" dt="2019-06-05T14:13:40.798" v="164" actId="478"/>
          <ac:spMkLst>
            <pc:docMk/>
            <pc:sldMk cId="3540809961" sldId="398"/>
            <ac:spMk id="30" creationId="{9083A63A-7025-4BCA-962E-CE35F0803A66}"/>
          </ac:spMkLst>
        </pc:spChg>
        <pc:spChg chg="del">
          <ac:chgData name="Jan Fitzpatrick" userId="d1b284ec-d1dd-4765-b823-b34899491c26" providerId="ADAL" clId="{9716811B-EF7C-416B-B0A0-02739A6F561E}" dt="2019-06-05T14:13:37.791" v="163" actId="478"/>
          <ac:spMkLst>
            <pc:docMk/>
            <pc:sldMk cId="3540809961" sldId="398"/>
            <ac:spMk id="31" creationId="{B3613606-0A55-4CC7-89E0-8186F8979941}"/>
          </ac:spMkLst>
        </pc:spChg>
        <pc:spChg chg="add mod">
          <ac:chgData name="Jan Fitzpatrick" userId="d1b284ec-d1dd-4765-b823-b34899491c26" providerId="ADAL" clId="{9716811B-EF7C-416B-B0A0-02739A6F561E}" dt="2019-06-05T14:16:22.055" v="244" actId="1037"/>
          <ac:spMkLst>
            <pc:docMk/>
            <pc:sldMk cId="3540809961" sldId="398"/>
            <ac:spMk id="35" creationId="{965ADE8E-2C96-4EBF-B45D-935761692A8C}"/>
          </ac:spMkLst>
        </pc:spChg>
        <pc:spChg chg="add mod">
          <ac:chgData name="Jan Fitzpatrick" userId="d1b284ec-d1dd-4765-b823-b34899491c26" providerId="ADAL" clId="{9716811B-EF7C-416B-B0A0-02739A6F561E}" dt="2019-06-05T14:16:34.394" v="246" actId="1076"/>
          <ac:spMkLst>
            <pc:docMk/>
            <pc:sldMk cId="3540809961" sldId="398"/>
            <ac:spMk id="36" creationId="{65801C83-6CEC-47B1-B76D-0AEF0DB6516E}"/>
          </ac:spMkLst>
        </pc:spChg>
      </pc:sldChg>
      <pc:sldChg chg="addSp delSp modSp">
        <pc:chgData name="Jan Fitzpatrick" userId="d1b284ec-d1dd-4765-b823-b34899491c26" providerId="ADAL" clId="{9716811B-EF7C-416B-B0A0-02739A6F561E}" dt="2019-06-05T14:24:32.880" v="438"/>
        <pc:sldMkLst>
          <pc:docMk/>
          <pc:sldMk cId="553380455" sldId="399"/>
        </pc:sldMkLst>
        <pc:spChg chg="mod">
          <ac:chgData name="Jan Fitzpatrick" userId="d1b284ec-d1dd-4765-b823-b34899491c26" providerId="ADAL" clId="{9716811B-EF7C-416B-B0A0-02739A6F561E}" dt="2019-06-05T14:19:42.349" v="377" actId="1038"/>
          <ac:spMkLst>
            <pc:docMk/>
            <pc:sldMk cId="553380455" sldId="399"/>
            <ac:spMk id="14" creationId="{72CA8765-75BA-49E6-940E-76F0694FEB82}"/>
          </ac:spMkLst>
        </pc:spChg>
        <pc:spChg chg="mod">
          <ac:chgData name="Jan Fitzpatrick" userId="d1b284ec-d1dd-4765-b823-b34899491c26" providerId="ADAL" clId="{9716811B-EF7C-416B-B0A0-02739A6F561E}" dt="2019-06-05T14:19:42.349" v="377" actId="1038"/>
          <ac:spMkLst>
            <pc:docMk/>
            <pc:sldMk cId="553380455" sldId="399"/>
            <ac:spMk id="15" creationId="{4A5D1135-5326-4A3C-AD00-F246A7EAED06}"/>
          </ac:spMkLst>
        </pc:spChg>
        <pc:spChg chg="mod">
          <ac:chgData name="Jan Fitzpatrick" userId="d1b284ec-d1dd-4765-b823-b34899491c26" providerId="ADAL" clId="{9716811B-EF7C-416B-B0A0-02739A6F561E}" dt="2019-06-05T14:19:42.349" v="377" actId="1038"/>
          <ac:spMkLst>
            <pc:docMk/>
            <pc:sldMk cId="553380455" sldId="399"/>
            <ac:spMk id="17" creationId="{F80ADD40-26CB-44A0-8CD8-2907F343D5A2}"/>
          </ac:spMkLst>
        </pc:spChg>
        <pc:spChg chg="add del mod">
          <ac:chgData name="Jan Fitzpatrick" userId="d1b284ec-d1dd-4765-b823-b34899491c26" providerId="ADAL" clId="{9716811B-EF7C-416B-B0A0-02739A6F561E}" dt="2019-06-05T14:20:00.551" v="380" actId="478"/>
          <ac:spMkLst>
            <pc:docMk/>
            <pc:sldMk cId="553380455" sldId="399"/>
            <ac:spMk id="18" creationId="{A5349F70-AC5D-45BC-8E29-3C53DB18EA9A}"/>
          </ac:spMkLst>
        </pc:spChg>
        <pc:spChg chg="mod">
          <ac:chgData name="Jan Fitzpatrick" userId="d1b284ec-d1dd-4765-b823-b34899491c26" providerId="ADAL" clId="{9716811B-EF7C-416B-B0A0-02739A6F561E}" dt="2019-06-05T14:17:16.463" v="253" actId="20577"/>
          <ac:spMkLst>
            <pc:docMk/>
            <pc:sldMk cId="553380455" sldId="399"/>
            <ac:spMk id="19" creationId="{5252A847-DE45-4FA3-A1F8-EEBEB845FF8E}"/>
          </ac:spMkLst>
        </pc:spChg>
        <pc:spChg chg="add del mod">
          <ac:chgData name="Jan Fitzpatrick" userId="d1b284ec-d1dd-4765-b823-b34899491c26" providerId="ADAL" clId="{9716811B-EF7C-416B-B0A0-02739A6F561E}" dt="2019-06-05T14:19:57.671" v="378" actId="478"/>
          <ac:spMkLst>
            <pc:docMk/>
            <pc:sldMk cId="553380455" sldId="399"/>
            <ac:spMk id="20" creationId="{25DF2465-AD60-4D16-A10E-B948506C7363}"/>
          </ac:spMkLst>
        </pc:spChg>
        <pc:spChg chg="add del">
          <ac:chgData name="Jan Fitzpatrick" userId="d1b284ec-d1dd-4765-b823-b34899491c26" providerId="ADAL" clId="{9716811B-EF7C-416B-B0A0-02739A6F561E}" dt="2019-06-05T14:20:51.718" v="420" actId="478"/>
          <ac:spMkLst>
            <pc:docMk/>
            <pc:sldMk cId="553380455" sldId="399"/>
            <ac:spMk id="21" creationId="{1BE2C594-6CEE-4822-8164-1C3E660D0086}"/>
          </ac:spMkLst>
        </pc:spChg>
        <pc:spChg chg="mod">
          <ac:chgData name="Jan Fitzpatrick" userId="d1b284ec-d1dd-4765-b823-b34899491c26" providerId="ADAL" clId="{9716811B-EF7C-416B-B0A0-02739A6F561E}" dt="2019-06-05T14:19:42.349" v="377" actId="1038"/>
          <ac:spMkLst>
            <pc:docMk/>
            <pc:sldMk cId="553380455" sldId="399"/>
            <ac:spMk id="28" creationId="{B02D6568-B9B9-412F-A1C7-2D5BB3F6C85C}"/>
          </ac:spMkLst>
        </pc:spChg>
        <pc:spChg chg="del mod">
          <ac:chgData name="Jan Fitzpatrick" userId="d1b284ec-d1dd-4765-b823-b34899491c26" providerId="ADAL" clId="{9716811B-EF7C-416B-B0A0-02739A6F561E}" dt="2019-06-05T14:20:49.303" v="419" actId="478"/>
          <ac:spMkLst>
            <pc:docMk/>
            <pc:sldMk cId="553380455" sldId="399"/>
            <ac:spMk id="29" creationId="{970883CB-E471-4655-922D-031E3778DEF1}"/>
          </ac:spMkLst>
        </pc:spChg>
        <pc:spChg chg="del">
          <ac:chgData name="Jan Fitzpatrick" userId="d1b284ec-d1dd-4765-b823-b34899491c26" providerId="ADAL" clId="{9716811B-EF7C-416B-B0A0-02739A6F561E}" dt="2019-06-05T14:16:48.607" v="247" actId="478"/>
          <ac:spMkLst>
            <pc:docMk/>
            <pc:sldMk cId="553380455" sldId="399"/>
            <ac:spMk id="30" creationId="{9083A63A-7025-4BCA-962E-CE35F0803A66}"/>
          </ac:spMkLst>
        </pc:spChg>
        <pc:spChg chg="del">
          <ac:chgData name="Jan Fitzpatrick" userId="d1b284ec-d1dd-4765-b823-b34899491c26" providerId="ADAL" clId="{9716811B-EF7C-416B-B0A0-02739A6F561E}" dt="2019-06-05T14:16:48.607" v="247" actId="478"/>
          <ac:spMkLst>
            <pc:docMk/>
            <pc:sldMk cId="553380455" sldId="399"/>
            <ac:spMk id="31" creationId="{B3613606-0A55-4CC7-89E0-8186F8979941}"/>
          </ac:spMkLst>
        </pc:spChg>
        <pc:spChg chg="add del">
          <ac:chgData name="Jan Fitzpatrick" userId="d1b284ec-d1dd-4765-b823-b34899491c26" providerId="ADAL" clId="{9716811B-EF7C-416B-B0A0-02739A6F561E}" dt="2019-06-05T14:20:55.101" v="421" actId="478"/>
          <ac:spMkLst>
            <pc:docMk/>
            <pc:sldMk cId="553380455" sldId="399"/>
            <ac:spMk id="32" creationId="{D21AFFD0-D511-4B79-8924-BB34A7A766B5}"/>
          </ac:spMkLst>
        </pc:spChg>
        <pc:spChg chg="add">
          <ac:chgData name="Jan Fitzpatrick" userId="d1b284ec-d1dd-4765-b823-b34899491c26" providerId="ADAL" clId="{9716811B-EF7C-416B-B0A0-02739A6F561E}" dt="2019-06-05T14:21:09.170" v="422"/>
          <ac:spMkLst>
            <pc:docMk/>
            <pc:sldMk cId="553380455" sldId="399"/>
            <ac:spMk id="34" creationId="{BB021B5D-92E4-4B2C-A16F-669B192C6DCD}"/>
          </ac:spMkLst>
        </pc:spChg>
        <pc:spChg chg="add del">
          <ac:chgData name="Jan Fitzpatrick" userId="d1b284ec-d1dd-4765-b823-b34899491c26" providerId="ADAL" clId="{9716811B-EF7C-416B-B0A0-02739A6F561E}" dt="2019-06-05T14:23:52.058" v="435" actId="478"/>
          <ac:spMkLst>
            <pc:docMk/>
            <pc:sldMk cId="553380455" sldId="399"/>
            <ac:spMk id="35" creationId="{B54884BD-6710-48B4-B44E-DAF771A5B1F1}"/>
          </ac:spMkLst>
        </pc:spChg>
        <pc:spChg chg="add del">
          <ac:chgData name="Jan Fitzpatrick" userId="d1b284ec-d1dd-4765-b823-b34899491c26" providerId="ADAL" clId="{9716811B-EF7C-416B-B0A0-02739A6F561E}" dt="2019-06-05T14:22:06.839" v="429" actId="478"/>
          <ac:spMkLst>
            <pc:docMk/>
            <pc:sldMk cId="553380455" sldId="399"/>
            <ac:spMk id="37" creationId="{44E20363-893A-4BE2-BAC9-CAA23412B1F3}"/>
          </ac:spMkLst>
        </pc:spChg>
        <pc:spChg chg="add del">
          <ac:chgData name="Jan Fitzpatrick" userId="d1b284ec-d1dd-4765-b823-b34899491c26" providerId="ADAL" clId="{9716811B-EF7C-416B-B0A0-02739A6F561E}" dt="2019-06-05T14:22:27.336" v="430" actId="478"/>
          <ac:spMkLst>
            <pc:docMk/>
            <pc:sldMk cId="553380455" sldId="399"/>
            <ac:spMk id="38" creationId="{C4EF6AB4-E439-4F8C-B263-210A81C2D575}"/>
          </ac:spMkLst>
        </pc:spChg>
        <pc:spChg chg="add del">
          <ac:chgData name="Jan Fitzpatrick" userId="d1b284ec-d1dd-4765-b823-b34899491c26" providerId="ADAL" clId="{9716811B-EF7C-416B-B0A0-02739A6F561E}" dt="2019-06-05T14:21:56.302" v="428" actId="478"/>
          <ac:spMkLst>
            <pc:docMk/>
            <pc:sldMk cId="553380455" sldId="399"/>
            <ac:spMk id="40" creationId="{A3D5D6D9-6886-49C1-9743-6D5F8E966D7E}"/>
          </ac:spMkLst>
        </pc:spChg>
        <pc:spChg chg="add del">
          <ac:chgData name="Jan Fitzpatrick" userId="d1b284ec-d1dd-4765-b823-b34899491c26" providerId="ADAL" clId="{9716811B-EF7C-416B-B0A0-02739A6F561E}" dt="2019-06-05T14:21:56.302" v="428" actId="478"/>
          <ac:spMkLst>
            <pc:docMk/>
            <pc:sldMk cId="553380455" sldId="399"/>
            <ac:spMk id="41" creationId="{0BBB312F-A29B-4D3B-B767-BB75CAF18635}"/>
          </ac:spMkLst>
        </pc:spChg>
        <pc:spChg chg="add">
          <ac:chgData name="Jan Fitzpatrick" userId="d1b284ec-d1dd-4765-b823-b34899491c26" providerId="ADAL" clId="{9716811B-EF7C-416B-B0A0-02739A6F561E}" dt="2019-06-05T14:23:04.241" v="434"/>
          <ac:spMkLst>
            <pc:docMk/>
            <pc:sldMk cId="553380455" sldId="399"/>
            <ac:spMk id="43" creationId="{CAAD6E03-F159-489A-AE6C-4B60C972986D}"/>
          </ac:spMkLst>
        </pc:spChg>
        <pc:spChg chg="add del">
          <ac:chgData name="Jan Fitzpatrick" userId="d1b284ec-d1dd-4765-b823-b34899491c26" providerId="ADAL" clId="{9716811B-EF7C-416B-B0A0-02739A6F561E}" dt="2019-06-05T14:24:08.071" v="437" actId="478"/>
          <ac:spMkLst>
            <pc:docMk/>
            <pc:sldMk cId="553380455" sldId="399"/>
            <ac:spMk id="44" creationId="{EAF2FB3C-7EA6-4A9C-A3B2-184D68E5B464}"/>
          </ac:spMkLst>
        </pc:spChg>
        <pc:spChg chg="add">
          <ac:chgData name="Jan Fitzpatrick" userId="d1b284ec-d1dd-4765-b823-b34899491c26" providerId="ADAL" clId="{9716811B-EF7C-416B-B0A0-02739A6F561E}" dt="2019-06-05T14:24:32.880" v="438"/>
          <ac:spMkLst>
            <pc:docMk/>
            <pc:sldMk cId="553380455" sldId="399"/>
            <ac:spMk id="45" creationId="{9213E392-EA98-49D8-AE0D-25E953FFF49A}"/>
          </ac:spMkLst>
        </pc:spChg>
        <pc:graphicFrameChg chg="mod">
          <ac:chgData name="Jan Fitzpatrick" userId="d1b284ec-d1dd-4765-b823-b34899491c26" providerId="ADAL" clId="{9716811B-EF7C-416B-B0A0-02739A6F561E}" dt="2019-06-05T14:19:42.349" v="377" actId="1038"/>
          <ac:graphicFrameMkLst>
            <pc:docMk/>
            <pc:sldMk cId="553380455" sldId="399"/>
            <ac:graphicFrameMk id="25" creationId="{C71CF877-2F23-45B9-9BA0-42878E90ACD3}"/>
          </ac:graphicFrameMkLst>
        </pc:graphicFrameChg>
        <pc:graphicFrameChg chg="mod">
          <ac:chgData name="Jan Fitzpatrick" userId="d1b284ec-d1dd-4765-b823-b34899491c26" providerId="ADAL" clId="{9716811B-EF7C-416B-B0A0-02739A6F561E}" dt="2019-06-05T14:19:42.349" v="377" actId="1038"/>
          <ac:graphicFrameMkLst>
            <pc:docMk/>
            <pc:sldMk cId="553380455" sldId="399"/>
            <ac:graphicFrameMk id="26" creationId="{A87CA7B4-63E2-413C-BD3C-395397A4AE16}"/>
          </ac:graphicFrameMkLst>
        </pc:graphicFrameChg>
        <pc:graphicFrameChg chg="del mod">
          <ac:chgData name="Jan Fitzpatrick" userId="d1b284ec-d1dd-4765-b823-b34899491c26" providerId="ADAL" clId="{9716811B-EF7C-416B-B0A0-02739A6F561E}" dt="2019-06-05T14:21:27.625" v="424" actId="478"/>
          <ac:graphicFrameMkLst>
            <pc:docMk/>
            <pc:sldMk cId="553380455" sldId="399"/>
            <ac:graphicFrameMk id="27" creationId="{850474C4-D0D0-41C1-9BC1-EF5DF2406DDB}"/>
          </ac:graphicFrameMkLst>
        </pc:graphicFrameChg>
        <pc:graphicFrameChg chg="add del">
          <ac:chgData name="Jan Fitzpatrick" userId="d1b284ec-d1dd-4765-b823-b34899491c26" providerId="ADAL" clId="{9716811B-EF7C-416B-B0A0-02739A6F561E}" dt="2019-06-05T14:21:20.689" v="423" actId="478"/>
          <ac:graphicFrameMkLst>
            <pc:docMk/>
            <pc:sldMk cId="553380455" sldId="399"/>
            <ac:graphicFrameMk id="33" creationId="{5828E7B9-BE7B-4B03-A6A1-4DE908E43EED}"/>
          </ac:graphicFrameMkLst>
        </pc:graphicFrameChg>
        <pc:graphicFrameChg chg="add del">
          <ac:chgData name="Jan Fitzpatrick" userId="d1b284ec-d1dd-4765-b823-b34899491c26" providerId="ADAL" clId="{9716811B-EF7C-416B-B0A0-02739A6F561E}" dt="2019-06-05T14:21:51.369" v="426" actId="478"/>
          <ac:graphicFrameMkLst>
            <pc:docMk/>
            <pc:sldMk cId="553380455" sldId="399"/>
            <ac:graphicFrameMk id="36" creationId="{A7128F82-45BA-4323-9282-614A1FF78C8F}"/>
          </ac:graphicFrameMkLst>
        </pc:graphicFrameChg>
        <pc:graphicFrameChg chg="add del">
          <ac:chgData name="Jan Fitzpatrick" userId="d1b284ec-d1dd-4765-b823-b34899491c26" providerId="ADAL" clId="{9716811B-EF7C-416B-B0A0-02739A6F561E}" dt="2019-06-05T14:21:56.302" v="428" actId="478"/>
          <ac:graphicFrameMkLst>
            <pc:docMk/>
            <pc:sldMk cId="553380455" sldId="399"/>
            <ac:graphicFrameMk id="39" creationId="{782DDA3B-4575-43E1-A76B-C5E93FD04687}"/>
          </ac:graphicFrameMkLst>
        </pc:graphicFrameChg>
        <pc:graphicFrameChg chg="add">
          <ac:chgData name="Jan Fitzpatrick" userId="d1b284ec-d1dd-4765-b823-b34899491c26" providerId="ADAL" clId="{9716811B-EF7C-416B-B0A0-02739A6F561E}" dt="2019-06-05T14:22:54.136" v="433"/>
          <ac:graphicFrameMkLst>
            <pc:docMk/>
            <pc:sldMk cId="553380455" sldId="399"/>
            <ac:graphicFrameMk id="42" creationId="{8BC86197-BC44-444C-97FC-B1F3528BA66D}"/>
          </ac:graphicFrameMkLst>
        </pc:graphicFrameChg>
      </pc:sldChg>
      <pc:sldChg chg="addSp delSp modSp">
        <pc:chgData name="Jan Fitzpatrick" userId="d1b284ec-d1dd-4765-b823-b34899491c26" providerId="ADAL" clId="{9716811B-EF7C-416B-B0A0-02739A6F561E}" dt="2019-06-05T14:24:41.756" v="440"/>
        <pc:sldMkLst>
          <pc:docMk/>
          <pc:sldMk cId="2367430616" sldId="400"/>
        </pc:sldMkLst>
        <pc:spChg chg="mod">
          <ac:chgData name="Jan Fitzpatrick" userId="d1b284ec-d1dd-4765-b823-b34899491c26" providerId="ADAL" clId="{9716811B-EF7C-416B-B0A0-02739A6F561E}" dt="2019-06-05T14:20:33.612" v="417" actId="1038"/>
          <ac:spMkLst>
            <pc:docMk/>
            <pc:sldMk cId="2367430616" sldId="400"/>
            <ac:spMk id="14" creationId="{72CA8765-75BA-49E6-940E-76F0694FEB82}"/>
          </ac:spMkLst>
        </pc:spChg>
        <pc:spChg chg="mod">
          <ac:chgData name="Jan Fitzpatrick" userId="d1b284ec-d1dd-4765-b823-b34899491c26" providerId="ADAL" clId="{9716811B-EF7C-416B-B0A0-02739A6F561E}" dt="2019-06-05T14:20:33.612" v="417" actId="1038"/>
          <ac:spMkLst>
            <pc:docMk/>
            <pc:sldMk cId="2367430616" sldId="400"/>
            <ac:spMk id="15" creationId="{4A5D1135-5326-4A3C-AD00-F246A7EAED06}"/>
          </ac:spMkLst>
        </pc:spChg>
        <pc:spChg chg="mod">
          <ac:chgData name="Jan Fitzpatrick" userId="d1b284ec-d1dd-4765-b823-b34899491c26" providerId="ADAL" clId="{9716811B-EF7C-416B-B0A0-02739A6F561E}" dt="2019-06-05T14:20:33.612" v="417" actId="1038"/>
          <ac:spMkLst>
            <pc:docMk/>
            <pc:sldMk cId="2367430616" sldId="400"/>
            <ac:spMk id="17" creationId="{F80ADD40-26CB-44A0-8CD8-2907F343D5A2}"/>
          </ac:spMkLst>
        </pc:spChg>
        <pc:spChg chg="mod">
          <ac:chgData name="Jan Fitzpatrick" userId="d1b284ec-d1dd-4765-b823-b34899491c26" providerId="ADAL" clId="{9716811B-EF7C-416B-B0A0-02739A6F561E}" dt="2019-06-05T14:20:33.612" v="417" actId="1038"/>
          <ac:spMkLst>
            <pc:docMk/>
            <pc:sldMk cId="2367430616" sldId="400"/>
            <ac:spMk id="18" creationId="{941978E4-35C8-48AC-A5B0-71BD87924E21}"/>
          </ac:spMkLst>
        </pc:spChg>
        <pc:spChg chg="mod">
          <ac:chgData name="Jan Fitzpatrick" userId="d1b284ec-d1dd-4765-b823-b34899491c26" providerId="ADAL" clId="{9716811B-EF7C-416B-B0A0-02739A6F561E}" dt="2019-06-05T14:17:25.992" v="257" actId="20577"/>
          <ac:spMkLst>
            <pc:docMk/>
            <pc:sldMk cId="2367430616" sldId="400"/>
            <ac:spMk id="19" creationId="{5252A847-DE45-4FA3-A1F8-EEBEB845FF8E}"/>
          </ac:spMkLst>
        </pc:spChg>
        <pc:spChg chg="mod">
          <ac:chgData name="Jan Fitzpatrick" userId="d1b284ec-d1dd-4765-b823-b34899491c26" providerId="ADAL" clId="{9716811B-EF7C-416B-B0A0-02739A6F561E}" dt="2019-06-05T14:20:33.612" v="417" actId="1038"/>
          <ac:spMkLst>
            <pc:docMk/>
            <pc:sldMk cId="2367430616" sldId="400"/>
            <ac:spMk id="20" creationId="{25D7B0EE-C7FB-4C58-ACB0-0E82B880865F}"/>
          </ac:spMkLst>
        </pc:spChg>
        <pc:spChg chg="mod">
          <ac:chgData name="Jan Fitzpatrick" userId="d1b284ec-d1dd-4765-b823-b34899491c26" providerId="ADAL" clId="{9716811B-EF7C-416B-B0A0-02739A6F561E}" dt="2019-06-05T14:20:33.612" v="417" actId="1038"/>
          <ac:spMkLst>
            <pc:docMk/>
            <pc:sldMk cId="2367430616" sldId="400"/>
            <ac:spMk id="28" creationId="{B02D6568-B9B9-412F-A1C7-2D5BB3F6C85C}"/>
          </ac:spMkLst>
        </pc:spChg>
        <pc:spChg chg="mod">
          <ac:chgData name="Jan Fitzpatrick" userId="d1b284ec-d1dd-4765-b823-b34899491c26" providerId="ADAL" clId="{9716811B-EF7C-416B-B0A0-02739A6F561E}" dt="2019-06-05T14:20:33.612" v="417" actId="1038"/>
          <ac:spMkLst>
            <pc:docMk/>
            <pc:sldMk cId="2367430616" sldId="400"/>
            <ac:spMk id="29" creationId="{970883CB-E471-4655-922D-031E3778DEF1}"/>
          </ac:spMkLst>
        </pc:spChg>
        <pc:spChg chg="del">
          <ac:chgData name="Jan Fitzpatrick" userId="d1b284ec-d1dd-4765-b823-b34899491c26" providerId="ADAL" clId="{9716811B-EF7C-416B-B0A0-02739A6F561E}" dt="2019-06-05T14:17:50.927" v="260" actId="478"/>
          <ac:spMkLst>
            <pc:docMk/>
            <pc:sldMk cId="2367430616" sldId="400"/>
            <ac:spMk id="30" creationId="{9083A63A-7025-4BCA-962E-CE35F0803A66}"/>
          </ac:spMkLst>
        </pc:spChg>
        <pc:spChg chg="add mod">
          <ac:chgData name="Jan Fitzpatrick" userId="d1b284ec-d1dd-4765-b823-b34899491c26" providerId="ADAL" clId="{9716811B-EF7C-416B-B0A0-02739A6F561E}" dt="2019-06-05T14:20:33.612" v="417" actId="1038"/>
          <ac:spMkLst>
            <pc:docMk/>
            <pc:sldMk cId="2367430616" sldId="400"/>
            <ac:spMk id="31" creationId="{5342EBD3-E557-4ED7-A0C8-8E8CB093D848}"/>
          </ac:spMkLst>
        </pc:spChg>
        <pc:spChg chg="del">
          <ac:chgData name="Jan Fitzpatrick" userId="d1b284ec-d1dd-4765-b823-b34899491c26" providerId="ADAL" clId="{9716811B-EF7C-416B-B0A0-02739A6F561E}" dt="2019-06-05T14:17:50.927" v="260" actId="478"/>
          <ac:spMkLst>
            <pc:docMk/>
            <pc:sldMk cId="2367430616" sldId="400"/>
            <ac:spMk id="35" creationId="{24CADFB1-FE55-4ADA-8D87-A1CDF8464510}"/>
          </ac:spMkLst>
        </pc:spChg>
        <pc:spChg chg="mod">
          <ac:chgData name="Jan Fitzpatrick" userId="d1b284ec-d1dd-4765-b823-b34899491c26" providerId="ADAL" clId="{9716811B-EF7C-416B-B0A0-02739A6F561E}" dt="2019-06-05T14:22:35.640" v="432" actId="20577"/>
          <ac:spMkLst>
            <pc:docMk/>
            <pc:sldMk cId="2367430616" sldId="400"/>
            <ac:spMk id="36" creationId="{3A1C9E2B-FC06-418A-8AB6-D90481E97B12}"/>
          </ac:spMkLst>
        </pc:spChg>
        <pc:spChg chg="add del mod">
          <ac:chgData name="Jan Fitzpatrick" userId="d1b284ec-d1dd-4765-b823-b34899491c26" providerId="ADAL" clId="{9716811B-EF7C-416B-B0A0-02739A6F561E}" dt="2019-06-05T14:24:40.141" v="439" actId="478"/>
          <ac:spMkLst>
            <pc:docMk/>
            <pc:sldMk cId="2367430616" sldId="400"/>
            <ac:spMk id="37" creationId="{0C28EF10-CD77-4E96-B352-36E8847887DD}"/>
          </ac:spMkLst>
        </pc:spChg>
        <pc:spChg chg="add">
          <ac:chgData name="Jan Fitzpatrick" userId="d1b284ec-d1dd-4765-b823-b34899491c26" providerId="ADAL" clId="{9716811B-EF7C-416B-B0A0-02739A6F561E}" dt="2019-06-05T14:24:41.756" v="440"/>
          <ac:spMkLst>
            <pc:docMk/>
            <pc:sldMk cId="2367430616" sldId="400"/>
            <ac:spMk id="38" creationId="{476B885D-89E7-4BF0-815D-BF2DDA7AC821}"/>
          </ac:spMkLst>
        </pc:spChg>
        <pc:graphicFrameChg chg="mod">
          <ac:chgData name="Jan Fitzpatrick" userId="d1b284ec-d1dd-4765-b823-b34899491c26" providerId="ADAL" clId="{9716811B-EF7C-416B-B0A0-02739A6F561E}" dt="2019-06-05T14:20:33.612" v="417" actId="1038"/>
          <ac:graphicFrameMkLst>
            <pc:docMk/>
            <pc:sldMk cId="2367430616" sldId="400"/>
            <ac:graphicFrameMk id="25" creationId="{C71CF877-2F23-45B9-9BA0-42878E90ACD3}"/>
          </ac:graphicFrameMkLst>
        </pc:graphicFrameChg>
        <pc:graphicFrameChg chg="mod">
          <ac:chgData name="Jan Fitzpatrick" userId="d1b284ec-d1dd-4765-b823-b34899491c26" providerId="ADAL" clId="{9716811B-EF7C-416B-B0A0-02739A6F561E}" dt="2019-06-05T14:20:33.612" v="417" actId="1038"/>
          <ac:graphicFrameMkLst>
            <pc:docMk/>
            <pc:sldMk cId="2367430616" sldId="400"/>
            <ac:graphicFrameMk id="26" creationId="{A87CA7B4-63E2-413C-BD3C-395397A4AE16}"/>
          </ac:graphicFrameMkLst>
        </pc:graphicFrameChg>
        <pc:graphicFrameChg chg="mod">
          <ac:chgData name="Jan Fitzpatrick" userId="d1b284ec-d1dd-4765-b823-b34899491c26" providerId="ADAL" clId="{9716811B-EF7C-416B-B0A0-02739A6F561E}" dt="2019-06-05T14:20:33.612" v="417" actId="1038"/>
          <ac:graphicFrameMkLst>
            <pc:docMk/>
            <pc:sldMk cId="2367430616" sldId="400"/>
            <ac:graphicFrameMk id="27" creationId="{850474C4-D0D0-41C1-9BC1-EF5DF2406DDB}"/>
          </ac:graphicFrameMkLst>
        </pc:graphicFrameChg>
        <pc:cxnChg chg="mod">
          <ac:chgData name="Jan Fitzpatrick" userId="d1b284ec-d1dd-4765-b823-b34899491c26" providerId="ADAL" clId="{9716811B-EF7C-416B-B0A0-02739A6F561E}" dt="2019-06-05T14:20:33.612" v="417" actId="1038"/>
          <ac:cxnSpMkLst>
            <pc:docMk/>
            <pc:sldMk cId="2367430616" sldId="400"/>
            <ac:cxnSpMk id="21" creationId="{46B6963C-7834-4182-BEAD-100ADEF61BD6}"/>
          </ac:cxnSpMkLst>
        </pc:cxnChg>
        <pc:cxnChg chg="mod">
          <ac:chgData name="Jan Fitzpatrick" userId="d1b284ec-d1dd-4765-b823-b34899491c26" providerId="ADAL" clId="{9716811B-EF7C-416B-B0A0-02739A6F561E}" dt="2019-06-05T14:20:33.612" v="417" actId="1038"/>
          <ac:cxnSpMkLst>
            <pc:docMk/>
            <pc:sldMk cId="2367430616" sldId="400"/>
            <ac:cxnSpMk id="32" creationId="{E0927C7B-8D09-49EE-B903-4D27BBE62910}"/>
          </ac:cxnSpMkLst>
        </pc:cxnChg>
        <pc:cxnChg chg="mod">
          <ac:chgData name="Jan Fitzpatrick" userId="d1b284ec-d1dd-4765-b823-b34899491c26" providerId="ADAL" clId="{9716811B-EF7C-416B-B0A0-02739A6F561E}" dt="2019-06-05T14:20:33.612" v="417" actId="1038"/>
          <ac:cxnSpMkLst>
            <pc:docMk/>
            <pc:sldMk cId="2367430616" sldId="400"/>
            <ac:cxnSpMk id="33" creationId="{D4A25F2B-AC0A-43F2-97DD-DF35D6C4CEF5}"/>
          </ac:cxnSpMkLst>
        </pc:cxnChg>
        <pc:cxnChg chg="mod">
          <ac:chgData name="Jan Fitzpatrick" userId="d1b284ec-d1dd-4765-b823-b34899491c26" providerId="ADAL" clId="{9716811B-EF7C-416B-B0A0-02739A6F561E}" dt="2019-06-05T14:20:33.612" v="417" actId="1038"/>
          <ac:cxnSpMkLst>
            <pc:docMk/>
            <pc:sldMk cId="2367430616" sldId="400"/>
            <ac:cxnSpMk id="34" creationId="{41D3FDBF-F594-4501-BF58-1E3DB803D732}"/>
          </ac:cxnSpMkLst>
        </pc:cxnChg>
      </pc:sldChg>
      <pc:sldChg chg="addSp modSp add">
        <pc:chgData name="Jan Fitzpatrick" userId="d1b284ec-d1dd-4765-b823-b34899491c26" providerId="ADAL" clId="{9716811B-EF7C-416B-B0A0-02739A6F561E}" dt="2019-06-05T14:07:45.089" v="154" actId="207"/>
        <pc:sldMkLst>
          <pc:docMk/>
          <pc:sldMk cId="1413461080" sldId="401"/>
        </pc:sldMkLst>
        <pc:spChg chg="add mod">
          <ac:chgData name="Jan Fitzpatrick" userId="d1b284ec-d1dd-4765-b823-b34899491c26" providerId="ADAL" clId="{9716811B-EF7C-416B-B0A0-02739A6F561E}" dt="2019-06-05T14:07:45.089" v="154" actId="207"/>
          <ac:spMkLst>
            <pc:docMk/>
            <pc:sldMk cId="1413461080" sldId="401"/>
            <ac:spMk id="22" creationId="{A48CCD75-A269-4C37-A9BA-4DE043AF3FDB}"/>
          </ac:spMkLst>
        </pc:spChg>
      </pc:sldChg>
    </pc:docChg>
  </pc:docChgLst>
  <pc:docChgLst>
    <pc:chgData name="Matt Higgins" userId="b66834d5-eb74-4026-874d-6c93efd557a3" providerId="ADAL" clId="{501D491B-B4EB-48D5-8383-38D495A4F412}"/>
    <pc:docChg chg="undo custSel addSld delSld modSld sldOrd">
      <pc:chgData name="Matt Higgins" userId="b66834d5-eb74-4026-874d-6c93efd557a3" providerId="ADAL" clId="{501D491B-B4EB-48D5-8383-38D495A4F412}" dt="2019-05-08T09:57:55.213" v="1034"/>
      <pc:docMkLst>
        <pc:docMk/>
      </pc:docMkLst>
      <pc:sldChg chg="addSp delSp modSp">
        <pc:chgData name="Matt Higgins" userId="b66834d5-eb74-4026-874d-6c93efd557a3" providerId="ADAL" clId="{501D491B-B4EB-48D5-8383-38D495A4F412}" dt="2019-05-08T09:57:55.213" v="1034"/>
        <pc:sldMkLst>
          <pc:docMk/>
          <pc:sldMk cId="36917022" sldId="360"/>
        </pc:sldMkLst>
        <pc:spChg chg="del">
          <ac:chgData name="Matt Higgins" userId="b66834d5-eb74-4026-874d-6c93efd557a3" providerId="ADAL" clId="{501D491B-B4EB-48D5-8383-38D495A4F412}" dt="2019-05-08T08:31:01.623" v="85" actId="478"/>
          <ac:spMkLst>
            <pc:docMk/>
            <pc:sldMk cId="36917022" sldId="360"/>
            <ac:spMk id="9" creationId="{F1BA8953-7AA1-4E1A-A198-401E692AC32A}"/>
          </ac:spMkLst>
        </pc:spChg>
        <pc:spChg chg="del">
          <ac:chgData name="Matt Higgins" userId="b66834d5-eb74-4026-874d-6c93efd557a3" providerId="ADAL" clId="{501D491B-B4EB-48D5-8383-38D495A4F412}" dt="2019-05-08T08:31:01.623" v="85" actId="478"/>
          <ac:spMkLst>
            <pc:docMk/>
            <pc:sldMk cId="36917022" sldId="360"/>
            <ac:spMk id="10" creationId="{BEA7BFB7-AEB3-41E8-A045-98A134C8FFC7}"/>
          </ac:spMkLst>
        </pc:spChg>
        <pc:spChg chg="del mod">
          <ac:chgData name="Matt Higgins" userId="b66834d5-eb74-4026-874d-6c93efd557a3" providerId="ADAL" clId="{501D491B-B4EB-48D5-8383-38D495A4F412}" dt="2019-05-08T09:57:54.458" v="1033" actId="478"/>
          <ac:spMkLst>
            <pc:docMk/>
            <pc:sldMk cId="36917022" sldId="360"/>
            <ac:spMk id="11" creationId="{D6832A7F-671F-4C2C-902E-782B0E3D9B0E}"/>
          </ac:spMkLst>
        </pc:spChg>
        <pc:spChg chg="del mod">
          <ac:chgData name="Matt Higgins" userId="b66834d5-eb74-4026-874d-6c93efd557a3" providerId="ADAL" clId="{501D491B-B4EB-48D5-8383-38D495A4F412}" dt="2019-05-08T09:57:54.458" v="1033" actId="478"/>
          <ac:spMkLst>
            <pc:docMk/>
            <pc:sldMk cId="36917022" sldId="360"/>
            <ac:spMk id="12" creationId="{253AA4B1-2118-4783-8EA5-FCDDE03DE728}"/>
          </ac:spMkLst>
        </pc:spChg>
        <pc:spChg chg="del mod">
          <ac:chgData name="Matt Higgins" userId="b66834d5-eb74-4026-874d-6c93efd557a3" providerId="ADAL" clId="{501D491B-B4EB-48D5-8383-38D495A4F412}" dt="2019-05-08T09:57:54.458" v="1033" actId="478"/>
          <ac:spMkLst>
            <pc:docMk/>
            <pc:sldMk cId="36917022" sldId="360"/>
            <ac:spMk id="13" creationId="{713CC006-95E1-489A-B333-F9C28EF08837}"/>
          </ac:spMkLst>
        </pc:spChg>
        <pc:spChg chg="add">
          <ac:chgData name="Matt Higgins" userId="b66834d5-eb74-4026-874d-6c93efd557a3" providerId="ADAL" clId="{501D491B-B4EB-48D5-8383-38D495A4F412}" dt="2019-05-08T09:57:55.213" v="1034"/>
          <ac:spMkLst>
            <pc:docMk/>
            <pc:sldMk cId="36917022" sldId="360"/>
            <ac:spMk id="17" creationId="{8B35E838-0DE6-4BC9-BAEA-000BBE256CE6}"/>
          </ac:spMkLst>
        </pc:spChg>
        <pc:spChg chg="add">
          <ac:chgData name="Matt Higgins" userId="b66834d5-eb74-4026-874d-6c93efd557a3" providerId="ADAL" clId="{501D491B-B4EB-48D5-8383-38D495A4F412}" dt="2019-05-08T09:57:55.213" v="1034"/>
          <ac:spMkLst>
            <pc:docMk/>
            <pc:sldMk cId="36917022" sldId="360"/>
            <ac:spMk id="18" creationId="{36D571A7-3E56-48B4-93D4-BDEFE78D7232}"/>
          </ac:spMkLst>
        </pc:spChg>
        <pc:spChg chg="mod">
          <ac:chgData name="Matt Higgins" userId="b66834d5-eb74-4026-874d-6c93efd557a3" providerId="ADAL" clId="{501D491B-B4EB-48D5-8383-38D495A4F412}" dt="2019-05-08T09:43:04.124" v="964" actId="404"/>
          <ac:spMkLst>
            <pc:docMk/>
            <pc:sldMk cId="36917022" sldId="360"/>
            <ac:spMk id="19" creationId="{5252A847-DE45-4FA3-A1F8-EEBEB845FF8E}"/>
          </ac:spMkLst>
        </pc:spChg>
        <pc:spChg chg="add">
          <ac:chgData name="Matt Higgins" userId="b66834d5-eb74-4026-874d-6c93efd557a3" providerId="ADAL" clId="{501D491B-B4EB-48D5-8383-38D495A4F412}" dt="2019-05-08T09:57:55.213" v="1034"/>
          <ac:spMkLst>
            <pc:docMk/>
            <pc:sldMk cId="36917022" sldId="360"/>
            <ac:spMk id="20" creationId="{13AFCB2E-F127-45B1-A4B6-25AD34797419}"/>
          </ac:spMkLst>
        </pc:spChg>
        <pc:spChg chg="add del mod">
          <ac:chgData name="Matt Higgins" userId="b66834d5-eb74-4026-874d-6c93efd557a3" providerId="ADAL" clId="{501D491B-B4EB-48D5-8383-38D495A4F412}" dt="2019-05-08T08:44:39.948" v="367" actId="478"/>
          <ac:spMkLst>
            <pc:docMk/>
            <pc:sldMk cId="36917022" sldId="360"/>
            <ac:spMk id="28" creationId="{2FC14C47-96E9-4FEB-88DE-821D2F91A9F1}"/>
          </ac:spMkLst>
        </pc:spChg>
        <pc:spChg chg="add del mod">
          <ac:chgData name="Matt Higgins" userId="b66834d5-eb74-4026-874d-6c93efd557a3" providerId="ADAL" clId="{501D491B-B4EB-48D5-8383-38D495A4F412}" dt="2019-05-08T08:44:39.948" v="367" actId="478"/>
          <ac:spMkLst>
            <pc:docMk/>
            <pc:sldMk cId="36917022" sldId="360"/>
            <ac:spMk id="29" creationId="{0BB28F55-8636-4DBD-A0BC-CD2A375661FE}"/>
          </ac:spMkLst>
        </pc:spChg>
        <pc:spChg chg="add del mod">
          <ac:chgData name="Matt Higgins" userId="b66834d5-eb74-4026-874d-6c93efd557a3" providerId="ADAL" clId="{501D491B-B4EB-48D5-8383-38D495A4F412}" dt="2019-05-08T08:44:39.948" v="367" actId="478"/>
          <ac:spMkLst>
            <pc:docMk/>
            <pc:sldMk cId="36917022" sldId="360"/>
            <ac:spMk id="30" creationId="{02FD013F-27C1-44E9-988E-E8D1246F051F}"/>
          </ac:spMkLst>
        </pc:spChg>
        <pc:spChg chg="add del mod">
          <ac:chgData name="Matt Higgins" userId="b66834d5-eb74-4026-874d-6c93efd557a3" providerId="ADAL" clId="{501D491B-B4EB-48D5-8383-38D495A4F412}" dt="2019-05-08T08:44:43.117" v="368" actId="478"/>
          <ac:spMkLst>
            <pc:docMk/>
            <pc:sldMk cId="36917022" sldId="360"/>
            <ac:spMk id="31" creationId="{822D332A-5992-46AB-A866-98D24E7B3AB9}"/>
          </ac:spMkLst>
        </pc:spChg>
        <pc:spChg chg="add mod">
          <ac:chgData name="Matt Higgins" userId="b66834d5-eb74-4026-874d-6c93efd557a3" providerId="ADAL" clId="{501D491B-B4EB-48D5-8383-38D495A4F412}" dt="2019-05-08T08:45:12.049" v="370" actId="1076"/>
          <ac:spMkLst>
            <pc:docMk/>
            <pc:sldMk cId="36917022" sldId="360"/>
            <ac:spMk id="35" creationId="{B222C7CE-5495-4231-830E-963D1E9195BF}"/>
          </ac:spMkLst>
        </pc:spChg>
        <pc:spChg chg="add mod">
          <ac:chgData name="Matt Higgins" userId="b66834d5-eb74-4026-874d-6c93efd557a3" providerId="ADAL" clId="{501D491B-B4EB-48D5-8383-38D495A4F412}" dt="2019-05-08T08:45:12.049" v="370" actId="1076"/>
          <ac:spMkLst>
            <pc:docMk/>
            <pc:sldMk cId="36917022" sldId="360"/>
            <ac:spMk id="36" creationId="{714EF2EC-D0B7-4F16-86CA-C40CF1265E80}"/>
          </ac:spMkLst>
        </pc:spChg>
        <pc:spChg chg="add mod">
          <ac:chgData name="Matt Higgins" userId="b66834d5-eb74-4026-874d-6c93efd557a3" providerId="ADAL" clId="{501D491B-B4EB-48D5-8383-38D495A4F412}" dt="2019-05-08T08:45:12.049" v="370" actId="1076"/>
          <ac:spMkLst>
            <pc:docMk/>
            <pc:sldMk cId="36917022" sldId="360"/>
            <ac:spMk id="37" creationId="{91F7627E-0F17-4A20-A09D-86D3E559D7DA}"/>
          </ac:spMkLst>
        </pc:spChg>
        <pc:spChg chg="add mod">
          <ac:chgData name="Matt Higgins" userId="b66834d5-eb74-4026-874d-6c93efd557a3" providerId="ADAL" clId="{501D491B-B4EB-48D5-8383-38D495A4F412}" dt="2019-05-08T08:45:12.049" v="370" actId="1076"/>
          <ac:spMkLst>
            <pc:docMk/>
            <pc:sldMk cId="36917022" sldId="360"/>
            <ac:spMk id="38" creationId="{ECD97C1B-B41D-4088-A163-39F4AFB83417}"/>
          </ac:spMkLst>
        </pc:spChg>
        <pc:spChg chg="add del mod">
          <ac:chgData name="Matt Higgins" userId="b66834d5-eb74-4026-874d-6c93efd557a3" providerId="ADAL" clId="{501D491B-B4EB-48D5-8383-38D495A4F412}" dt="2019-05-08T09:06:24.091" v="494" actId="478"/>
          <ac:spMkLst>
            <pc:docMk/>
            <pc:sldMk cId="36917022" sldId="360"/>
            <ac:spMk id="39" creationId="{B4146FAF-5EEA-4A4E-A538-732A784A6D22}"/>
          </ac:spMkLst>
        </pc:spChg>
        <pc:spChg chg="add del mod">
          <ac:chgData name="Matt Higgins" userId="b66834d5-eb74-4026-874d-6c93efd557a3" providerId="ADAL" clId="{501D491B-B4EB-48D5-8383-38D495A4F412}" dt="2019-05-08T09:06:24.091" v="494" actId="478"/>
          <ac:spMkLst>
            <pc:docMk/>
            <pc:sldMk cId="36917022" sldId="360"/>
            <ac:spMk id="40" creationId="{F60168EE-05B2-489A-967A-A2FD7CB0BB6F}"/>
          </ac:spMkLst>
        </pc:spChg>
        <pc:spChg chg="add del mod">
          <ac:chgData name="Matt Higgins" userId="b66834d5-eb74-4026-874d-6c93efd557a3" providerId="ADAL" clId="{501D491B-B4EB-48D5-8383-38D495A4F412}" dt="2019-05-08T09:06:24.091" v="494" actId="478"/>
          <ac:spMkLst>
            <pc:docMk/>
            <pc:sldMk cId="36917022" sldId="360"/>
            <ac:spMk id="41" creationId="{A52078C9-89F6-45DF-B859-A6965E4FD6B8}"/>
          </ac:spMkLst>
        </pc:spChg>
        <pc:grpChg chg="del">
          <ac:chgData name="Matt Higgins" userId="b66834d5-eb74-4026-874d-6c93efd557a3" providerId="ADAL" clId="{501D491B-B4EB-48D5-8383-38D495A4F412}" dt="2019-05-08T08:19:25.349" v="4" actId="478"/>
          <ac:grpSpMkLst>
            <pc:docMk/>
            <pc:sldMk cId="36917022" sldId="360"/>
            <ac:grpSpMk id="16" creationId="{B31300A9-E3C5-4701-8EF1-45ED088A04DD}"/>
          </ac:grpSpMkLst>
        </pc:grpChg>
        <pc:grpChg chg="add">
          <ac:chgData name="Matt Higgins" userId="b66834d5-eb74-4026-874d-6c93efd557a3" providerId="ADAL" clId="{501D491B-B4EB-48D5-8383-38D495A4F412}" dt="2019-05-08T08:19:26.073" v="5"/>
          <ac:grpSpMkLst>
            <pc:docMk/>
            <pc:sldMk cId="36917022" sldId="360"/>
            <ac:grpSpMk id="22" creationId="{C48CBC66-7C53-4DF5-9584-A314C03373DC}"/>
          </ac:grpSpMkLst>
        </pc:grpChg>
        <pc:graphicFrameChg chg="del">
          <ac:chgData name="Matt Higgins" userId="b66834d5-eb74-4026-874d-6c93efd557a3" providerId="ADAL" clId="{501D491B-B4EB-48D5-8383-38D495A4F412}" dt="2019-05-08T08:31:05.766" v="86" actId="478"/>
          <ac:graphicFrameMkLst>
            <pc:docMk/>
            <pc:sldMk cId="36917022" sldId="360"/>
            <ac:graphicFrameMk id="7" creationId="{D409CE51-473D-4F68-90A8-83C7A78BF4F3}"/>
          </ac:graphicFrameMkLst>
        </pc:graphicFrameChg>
        <pc:graphicFrameChg chg="del">
          <ac:chgData name="Matt Higgins" userId="b66834d5-eb74-4026-874d-6c93efd557a3" providerId="ADAL" clId="{501D491B-B4EB-48D5-8383-38D495A4F412}" dt="2019-05-08T08:31:01.623" v="85" actId="478"/>
          <ac:graphicFrameMkLst>
            <pc:docMk/>
            <pc:sldMk cId="36917022" sldId="360"/>
            <ac:graphicFrameMk id="14" creationId="{0A6A9211-4BFF-4EB0-98B1-ED1FB1143DFC}"/>
          </ac:graphicFrameMkLst>
        </pc:graphicFrameChg>
        <pc:graphicFrameChg chg="del">
          <ac:chgData name="Matt Higgins" userId="b66834d5-eb74-4026-874d-6c93efd557a3" providerId="ADAL" clId="{501D491B-B4EB-48D5-8383-38D495A4F412}" dt="2019-05-08T08:31:05.766" v="86" actId="478"/>
          <ac:graphicFrameMkLst>
            <pc:docMk/>
            <pc:sldMk cId="36917022" sldId="360"/>
            <ac:graphicFrameMk id="15" creationId="{A8E79319-8C9A-45CE-A31A-654F9380CC70}"/>
          </ac:graphicFrameMkLst>
        </pc:graphicFrameChg>
        <pc:graphicFrameChg chg="add del mod">
          <ac:chgData name="Matt Higgins" userId="b66834d5-eb74-4026-874d-6c93efd557a3" providerId="ADAL" clId="{501D491B-B4EB-48D5-8383-38D495A4F412}" dt="2019-05-08T08:44:39.948" v="367" actId="478"/>
          <ac:graphicFrameMkLst>
            <pc:docMk/>
            <pc:sldMk cId="36917022" sldId="360"/>
            <ac:graphicFrameMk id="25" creationId="{E365F9AE-990D-4430-A540-CD45C5BB0684}"/>
          </ac:graphicFrameMkLst>
        </pc:graphicFrameChg>
        <pc:graphicFrameChg chg="add del mod">
          <ac:chgData name="Matt Higgins" userId="b66834d5-eb74-4026-874d-6c93efd557a3" providerId="ADAL" clId="{501D491B-B4EB-48D5-8383-38D495A4F412}" dt="2019-05-08T08:44:39.948" v="367" actId="478"/>
          <ac:graphicFrameMkLst>
            <pc:docMk/>
            <pc:sldMk cId="36917022" sldId="360"/>
            <ac:graphicFrameMk id="26" creationId="{C9D3635E-A8F5-4947-9123-001B938B8EC6}"/>
          </ac:graphicFrameMkLst>
        </pc:graphicFrameChg>
        <pc:graphicFrameChg chg="add del mod">
          <ac:chgData name="Matt Higgins" userId="b66834d5-eb74-4026-874d-6c93efd557a3" providerId="ADAL" clId="{501D491B-B4EB-48D5-8383-38D495A4F412}" dt="2019-05-08T08:44:39.948" v="367" actId="478"/>
          <ac:graphicFrameMkLst>
            <pc:docMk/>
            <pc:sldMk cId="36917022" sldId="360"/>
            <ac:graphicFrameMk id="27" creationId="{5D9328FA-961C-475F-A73A-227D8019A753}"/>
          </ac:graphicFrameMkLst>
        </pc:graphicFrameChg>
        <pc:graphicFrameChg chg="add mod">
          <ac:chgData name="Matt Higgins" userId="b66834d5-eb74-4026-874d-6c93efd557a3" providerId="ADAL" clId="{501D491B-B4EB-48D5-8383-38D495A4F412}" dt="2019-05-08T08:45:12.049" v="370" actId="1076"/>
          <ac:graphicFrameMkLst>
            <pc:docMk/>
            <pc:sldMk cId="36917022" sldId="360"/>
            <ac:graphicFrameMk id="32" creationId="{9A3582E7-3D21-4A85-BF58-4EC153848940}"/>
          </ac:graphicFrameMkLst>
        </pc:graphicFrameChg>
        <pc:graphicFrameChg chg="add mod">
          <ac:chgData name="Matt Higgins" userId="b66834d5-eb74-4026-874d-6c93efd557a3" providerId="ADAL" clId="{501D491B-B4EB-48D5-8383-38D495A4F412}" dt="2019-05-08T08:45:12.049" v="370" actId="1076"/>
          <ac:graphicFrameMkLst>
            <pc:docMk/>
            <pc:sldMk cId="36917022" sldId="360"/>
            <ac:graphicFrameMk id="33" creationId="{5AC70A53-36B9-44CC-BD95-E0C066FB4B5A}"/>
          </ac:graphicFrameMkLst>
        </pc:graphicFrameChg>
        <pc:graphicFrameChg chg="add mod">
          <ac:chgData name="Matt Higgins" userId="b66834d5-eb74-4026-874d-6c93efd557a3" providerId="ADAL" clId="{501D491B-B4EB-48D5-8383-38D495A4F412}" dt="2019-05-08T08:45:12.049" v="370" actId="1076"/>
          <ac:graphicFrameMkLst>
            <pc:docMk/>
            <pc:sldMk cId="36917022" sldId="360"/>
            <ac:graphicFrameMk id="34" creationId="{108C14E5-6701-4AA8-93F8-841EA79B3AFE}"/>
          </ac:graphicFrameMkLst>
        </pc:graphicFrameChg>
        <pc:cxnChg chg="del">
          <ac:chgData name="Matt Higgins" userId="b66834d5-eb74-4026-874d-6c93efd557a3" providerId="ADAL" clId="{501D491B-B4EB-48D5-8383-38D495A4F412}" dt="2019-05-08T08:31:01.623" v="85" actId="478"/>
          <ac:cxnSpMkLst>
            <pc:docMk/>
            <pc:sldMk cId="36917022" sldId="360"/>
            <ac:cxnSpMk id="20" creationId="{1E72D11C-3593-4DCE-B777-66F86A016A5D}"/>
          </ac:cxnSpMkLst>
        </pc:cxnChg>
        <pc:cxnChg chg="del">
          <ac:chgData name="Matt Higgins" userId="b66834d5-eb74-4026-874d-6c93efd557a3" providerId="ADAL" clId="{501D491B-B4EB-48D5-8383-38D495A4F412}" dt="2019-05-08T08:31:01.623" v="85" actId="478"/>
          <ac:cxnSpMkLst>
            <pc:docMk/>
            <pc:sldMk cId="36917022" sldId="360"/>
            <ac:cxnSpMk id="21" creationId="{1ADA5BCD-9913-48E3-9F41-2B164D8B958E}"/>
          </ac:cxnSpMkLst>
        </pc:cxnChg>
      </pc:sldChg>
      <pc:sldChg chg="addSp delSp modSp">
        <pc:chgData name="Matt Higgins" userId="b66834d5-eb74-4026-874d-6c93efd557a3" providerId="ADAL" clId="{501D491B-B4EB-48D5-8383-38D495A4F412}" dt="2019-05-08T09:57:14.837" v="1027" actId="20577"/>
        <pc:sldMkLst>
          <pc:docMk/>
          <pc:sldMk cId="923304058" sldId="381"/>
        </pc:sldMkLst>
        <pc:spChg chg="del mod">
          <ac:chgData name="Matt Higgins" userId="b66834d5-eb74-4026-874d-6c93efd557a3" providerId="ADAL" clId="{501D491B-B4EB-48D5-8383-38D495A4F412}" dt="2019-05-08T09:56:40.877" v="1010" actId="478"/>
          <ac:spMkLst>
            <pc:docMk/>
            <pc:sldMk cId="923304058" sldId="381"/>
            <ac:spMk id="11" creationId="{D6832A7F-671F-4C2C-902E-782B0E3D9B0E}"/>
          </ac:spMkLst>
        </pc:spChg>
        <pc:spChg chg="del mod">
          <ac:chgData name="Matt Higgins" userId="b66834d5-eb74-4026-874d-6c93efd557a3" providerId="ADAL" clId="{501D491B-B4EB-48D5-8383-38D495A4F412}" dt="2019-05-08T09:56:40.877" v="1010" actId="478"/>
          <ac:spMkLst>
            <pc:docMk/>
            <pc:sldMk cId="923304058" sldId="381"/>
            <ac:spMk id="12" creationId="{253AA4B1-2118-4783-8EA5-FCDDE03DE728}"/>
          </ac:spMkLst>
        </pc:spChg>
        <pc:spChg chg="del mod">
          <ac:chgData name="Matt Higgins" userId="b66834d5-eb74-4026-874d-6c93efd557a3" providerId="ADAL" clId="{501D491B-B4EB-48D5-8383-38D495A4F412}" dt="2019-05-08T09:56:40.877" v="1010" actId="478"/>
          <ac:spMkLst>
            <pc:docMk/>
            <pc:sldMk cId="923304058" sldId="381"/>
            <ac:spMk id="13" creationId="{713CC006-95E1-489A-B333-F9C28EF08837}"/>
          </ac:spMkLst>
        </pc:spChg>
        <pc:spChg chg="add">
          <ac:chgData name="Matt Higgins" userId="b66834d5-eb74-4026-874d-6c93efd557a3" providerId="ADAL" clId="{501D491B-B4EB-48D5-8383-38D495A4F412}" dt="2019-05-08T09:51:40.307" v="979"/>
          <ac:spMkLst>
            <pc:docMk/>
            <pc:sldMk cId="923304058" sldId="381"/>
            <ac:spMk id="17" creationId="{5D001D20-51CE-4147-9802-917BD90BEC25}"/>
          </ac:spMkLst>
        </pc:spChg>
        <pc:spChg chg="add">
          <ac:chgData name="Matt Higgins" userId="b66834d5-eb74-4026-874d-6c93efd557a3" providerId="ADAL" clId="{501D491B-B4EB-48D5-8383-38D495A4F412}" dt="2019-05-08T09:56:41.387" v="1011"/>
          <ac:spMkLst>
            <pc:docMk/>
            <pc:sldMk cId="923304058" sldId="381"/>
            <ac:spMk id="18" creationId="{CB3CEE51-237A-41FD-95CC-2576A248B81B}"/>
          </ac:spMkLst>
        </pc:spChg>
        <pc:spChg chg="mod">
          <ac:chgData name="Matt Higgins" userId="b66834d5-eb74-4026-874d-6c93efd557a3" providerId="ADAL" clId="{501D491B-B4EB-48D5-8383-38D495A4F412}" dt="2019-05-08T08:47:03.167" v="387" actId="403"/>
          <ac:spMkLst>
            <pc:docMk/>
            <pc:sldMk cId="923304058" sldId="381"/>
            <ac:spMk id="19" creationId="{5252A847-DE45-4FA3-A1F8-EEBEB845FF8E}"/>
          </ac:spMkLst>
        </pc:spChg>
        <pc:spChg chg="add mod">
          <ac:chgData name="Matt Higgins" userId="b66834d5-eb74-4026-874d-6c93efd557a3" providerId="ADAL" clId="{501D491B-B4EB-48D5-8383-38D495A4F412}" dt="2019-05-08T09:57:10.131" v="1024" actId="20577"/>
          <ac:spMkLst>
            <pc:docMk/>
            <pc:sldMk cId="923304058" sldId="381"/>
            <ac:spMk id="20" creationId="{225FD23B-E78A-4B97-BB14-9B198737A659}"/>
          </ac:spMkLst>
        </pc:spChg>
        <pc:spChg chg="add mod">
          <ac:chgData name="Matt Higgins" userId="b66834d5-eb74-4026-874d-6c93efd557a3" providerId="ADAL" clId="{501D491B-B4EB-48D5-8383-38D495A4F412}" dt="2019-05-08T09:57:14.837" v="1027" actId="20577"/>
          <ac:spMkLst>
            <pc:docMk/>
            <pc:sldMk cId="923304058" sldId="381"/>
            <ac:spMk id="21" creationId="{EB399D33-199C-4DA6-A096-5881FA51BFB0}"/>
          </ac:spMkLst>
        </pc:spChg>
        <pc:spChg chg="del">
          <ac:chgData name="Matt Higgins" userId="b66834d5-eb74-4026-874d-6c93efd557a3" providerId="ADAL" clId="{501D491B-B4EB-48D5-8383-38D495A4F412}" dt="2019-05-08T08:45:34.742" v="371" actId="478"/>
          <ac:spMkLst>
            <pc:docMk/>
            <pc:sldMk cId="923304058" sldId="381"/>
            <ac:spMk id="22" creationId="{6ADBAD01-9C74-4871-9359-8922992705EA}"/>
          </ac:spMkLst>
        </pc:spChg>
        <pc:spChg chg="add del">
          <ac:chgData name="Matt Higgins" userId="b66834d5-eb74-4026-874d-6c93efd557a3" providerId="ADAL" clId="{501D491B-B4EB-48D5-8383-38D495A4F412}" dt="2019-05-08T09:56:47.102" v="1012" actId="478"/>
          <ac:spMkLst>
            <pc:docMk/>
            <pc:sldMk cId="923304058" sldId="381"/>
            <ac:spMk id="22" creationId="{7573EF63-85F3-4C1D-88AD-82EFF2DE6042}"/>
          </ac:spMkLst>
        </pc:spChg>
        <pc:spChg chg="del">
          <ac:chgData name="Matt Higgins" userId="b66834d5-eb74-4026-874d-6c93efd557a3" providerId="ADAL" clId="{501D491B-B4EB-48D5-8383-38D495A4F412}" dt="2019-05-08T08:45:34.742" v="371" actId="478"/>
          <ac:spMkLst>
            <pc:docMk/>
            <pc:sldMk cId="923304058" sldId="381"/>
            <ac:spMk id="23" creationId="{9D23E92C-BFA1-4708-8707-726F9D98CA16}"/>
          </ac:spMkLst>
        </pc:spChg>
        <pc:spChg chg="del">
          <ac:chgData name="Matt Higgins" userId="b66834d5-eb74-4026-874d-6c93efd557a3" providerId="ADAL" clId="{501D491B-B4EB-48D5-8383-38D495A4F412}" dt="2019-05-08T08:45:34.742" v="371" actId="478"/>
          <ac:spMkLst>
            <pc:docMk/>
            <pc:sldMk cId="923304058" sldId="381"/>
            <ac:spMk id="24" creationId="{0DC38526-03A6-4743-9B15-A5EDC3306346}"/>
          </ac:spMkLst>
        </pc:spChg>
        <pc:spChg chg="add del mod">
          <ac:chgData name="Matt Higgins" userId="b66834d5-eb74-4026-874d-6c93efd557a3" providerId="ADAL" clId="{501D491B-B4EB-48D5-8383-38D495A4F412}" dt="2019-05-08T08:45:56.629" v="376"/>
          <ac:spMkLst>
            <pc:docMk/>
            <pc:sldMk cId="923304058" sldId="381"/>
            <ac:spMk id="31" creationId="{1328E3A5-2E5F-43B9-ADAE-9B43C318AD66}"/>
          </ac:spMkLst>
        </pc:spChg>
        <pc:spChg chg="add del mod">
          <ac:chgData name="Matt Higgins" userId="b66834d5-eb74-4026-874d-6c93efd557a3" providerId="ADAL" clId="{501D491B-B4EB-48D5-8383-38D495A4F412}" dt="2019-05-08T08:45:56.629" v="376"/>
          <ac:spMkLst>
            <pc:docMk/>
            <pc:sldMk cId="923304058" sldId="381"/>
            <ac:spMk id="32" creationId="{E0FA91D9-A502-4C0E-92CE-6EBF52FBD0CA}"/>
          </ac:spMkLst>
        </pc:spChg>
        <pc:spChg chg="add del mod">
          <ac:chgData name="Matt Higgins" userId="b66834d5-eb74-4026-874d-6c93efd557a3" providerId="ADAL" clId="{501D491B-B4EB-48D5-8383-38D495A4F412}" dt="2019-05-08T08:45:56.629" v="376"/>
          <ac:spMkLst>
            <pc:docMk/>
            <pc:sldMk cId="923304058" sldId="381"/>
            <ac:spMk id="33" creationId="{E2F2A524-E43E-40E3-AF3B-3365060222E4}"/>
          </ac:spMkLst>
        </pc:spChg>
        <pc:spChg chg="add del mod">
          <ac:chgData name="Matt Higgins" userId="b66834d5-eb74-4026-874d-6c93efd557a3" providerId="ADAL" clId="{501D491B-B4EB-48D5-8383-38D495A4F412}" dt="2019-05-08T08:45:56.629" v="376"/>
          <ac:spMkLst>
            <pc:docMk/>
            <pc:sldMk cId="923304058" sldId="381"/>
            <ac:spMk id="34" creationId="{F2A0E11D-2414-4E88-88D5-2A0501212618}"/>
          </ac:spMkLst>
        </pc:spChg>
        <pc:spChg chg="del">
          <ac:chgData name="Matt Higgins" userId="b66834d5-eb74-4026-874d-6c93efd557a3" providerId="ADAL" clId="{501D491B-B4EB-48D5-8383-38D495A4F412}" dt="2019-05-08T08:45:34.742" v="371" actId="478"/>
          <ac:spMkLst>
            <pc:docMk/>
            <pc:sldMk cId="923304058" sldId="381"/>
            <ac:spMk id="38" creationId="{039D2A91-659F-4EE1-9A8D-132E056D516E}"/>
          </ac:spMkLst>
        </pc:spChg>
        <pc:spChg chg="add">
          <ac:chgData name="Matt Higgins" userId="b66834d5-eb74-4026-874d-6c93efd557a3" providerId="ADAL" clId="{501D491B-B4EB-48D5-8383-38D495A4F412}" dt="2019-05-08T08:46:08.474" v="377"/>
          <ac:spMkLst>
            <pc:docMk/>
            <pc:sldMk cId="923304058" sldId="381"/>
            <ac:spMk id="39" creationId="{A9D4D245-B748-47A1-A59A-B03A8C7C7ED4}"/>
          </ac:spMkLst>
        </pc:spChg>
        <pc:spChg chg="add">
          <ac:chgData name="Matt Higgins" userId="b66834d5-eb74-4026-874d-6c93efd557a3" providerId="ADAL" clId="{501D491B-B4EB-48D5-8383-38D495A4F412}" dt="2019-05-08T08:46:08.474" v="377"/>
          <ac:spMkLst>
            <pc:docMk/>
            <pc:sldMk cId="923304058" sldId="381"/>
            <ac:spMk id="40" creationId="{7FB3F988-ACEC-4DDE-A5C6-1BDEB1F7984C}"/>
          </ac:spMkLst>
        </pc:spChg>
        <pc:spChg chg="add">
          <ac:chgData name="Matt Higgins" userId="b66834d5-eb74-4026-874d-6c93efd557a3" providerId="ADAL" clId="{501D491B-B4EB-48D5-8383-38D495A4F412}" dt="2019-05-08T08:46:08.474" v="377"/>
          <ac:spMkLst>
            <pc:docMk/>
            <pc:sldMk cId="923304058" sldId="381"/>
            <ac:spMk id="41" creationId="{2932E51B-9057-41D9-A418-B557073B915C}"/>
          </ac:spMkLst>
        </pc:spChg>
        <pc:spChg chg="add">
          <ac:chgData name="Matt Higgins" userId="b66834d5-eb74-4026-874d-6c93efd557a3" providerId="ADAL" clId="{501D491B-B4EB-48D5-8383-38D495A4F412}" dt="2019-05-08T08:46:08.474" v="377"/>
          <ac:spMkLst>
            <pc:docMk/>
            <pc:sldMk cId="923304058" sldId="381"/>
            <ac:spMk id="42" creationId="{7BFBD8B3-4693-45F7-B29B-61E583A76D08}"/>
          </ac:spMkLst>
        </pc:spChg>
        <pc:spChg chg="add del mod">
          <ac:chgData name="Matt Higgins" userId="b66834d5-eb74-4026-874d-6c93efd557a3" providerId="ADAL" clId="{501D491B-B4EB-48D5-8383-38D495A4F412}" dt="2019-05-08T08:50:09.064" v="420" actId="478"/>
          <ac:spMkLst>
            <pc:docMk/>
            <pc:sldMk cId="923304058" sldId="381"/>
            <ac:spMk id="43" creationId="{AFFA1B4A-A7A1-4693-82E0-F028A1D599AA}"/>
          </ac:spMkLst>
        </pc:spChg>
        <pc:grpChg chg="del">
          <ac:chgData name="Matt Higgins" userId="b66834d5-eb74-4026-874d-6c93efd557a3" providerId="ADAL" clId="{501D491B-B4EB-48D5-8383-38D495A4F412}" dt="2019-05-08T08:19:47.683" v="8" actId="478"/>
          <ac:grpSpMkLst>
            <pc:docMk/>
            <pc:sldMk cId="923304058" sldId="381"/>
            <ac:grpSpMk id="16" creationId="{B31300A9-E3C5-4701-8EF1-45ED088A04DD}"/>
          </ac:grpSpMkLst>
        </pc:grpChg>
        <pc:grpChg chg="add">
          <ac:chgData name="Matt Higgins" userId="b66834d5-eb74-4026-874d-6c93efd557a3" providerId="ADAL" clId="{501D491B-B4EB-48D5-8383-38D495A4F412}" dt="2019-05-08T08:19:48.132" v="9"/>
          <ac:grpSpMkLst>
            <pc:docMk/>
            <pc:sldMk cId="923304058" sldId="381"/>
            <ac:grpSpMk id="25" creationId="{56BD155A-6392-4A78-ADF1-46C6DEFDE13B}"/>
          </ac:grpSpMkLst>
        </pc:grpChg>
        <pc:graphicFrameChg chg="del">
          <ac:chgData name="Matt Higgins" userId="b66834d5-eb74-4026-874d-6c93efd557a3" providerId="ADAL" clId="{501D491B-B4EB-48D5-8383-38D495A4F412}" dt="2019-05-08T08:45:34.742" v="371" actId="478"/>
          <ac:graphicFrameMkLst>
            <pc:docMk/>
            <pc:sldMk cId="923304058" sldId="381"/>
            <ac:graphicFrameMk id="7" creationId="{D409CE51-473D-4F68-90A8-83C7A78BF4F3}"/>
          </ac:graphicFrameMkLst>
        </pc:graphicFrameChg>
        <pc:graphicFrameChg chg="del">
          <ac:chgData name="Matt Higgins" userId="b66834d5-eb74-4026-874d-6c93efd557a3" providerId="ADAL" clId="{501D491B-B4EB-48D5-8383-38D495A4F412}" dt="2019-05-08T08:45:34.742" v="371" actId="478"/>
          <ac:graphicFrameMkLst>
            <pc:docMk/>
            <pc:sldMk cId="923304058" sldId="381"/>
            <ac:graphicFrameMk id="14" creationId="{0A6A9211-4BFF-4EB0-98B1-ED1FB1143DFC}"/>
          </ac:graphicFrameMkLst>
        </pc:graphicFrameChg>
        <pc:graphicFrameChg chg="del">
          <ac:chgData name="Matt Higgins" userId="b66834d5-eb74-4026-874d-6c93efd557a3" providerId="ADAL" clId="{501D491B-B4EB-48D5-8383-38D495A4F412}" dt="2019-05-08T08:45:34.742" v="371" actId="478"/>
          <ac:graphicFrameMkLst>
            <pc:docMk/>
            <pc:sldMk cId="923304058" sldId="381"/>
            <ac:graphicFrameMk id="15" creationId="{A8E79319-8C9A-45CE-A31A-654F9380CC70}"/>
          </ac:graphicFrameMkLst>
        </pc:graphicFrameChg>
        <pc:graphicFrameChg chg="add del mod">
          <ac:chgData name="Matt Higgins" userId="b66834d5-eb74-4026-874d-6c93efd557a3" providerId="ADAL" clId="{501D491B-B4EB-48D5-8383-38D495A4F412}" dt="2019-05-08T08:45:56.629" v="376"/>
          <ac:graphicFrameMkLst>
            <pc:docMk/>
            <pc:sldMk cId="923304058" sldId="381"/>
            <ac:graphicFrameMk id="28" creationId="{6430890C-94F9-4FCD-AC52-A9BC4748C5F6}"/>
          </ac:graphicFrameMkLst>
        </pc:graphicFrameChg>
        <pc:graphicFrameChg chg="add del mod">
          <ac:chgData name="Matt Higgins" userId="b66834d5-eb74-4026-874d-6c93efd557a3" providerId="ADAL" clId="{501D491B-B4EB-48D5-8383-38D495A4F412}" dt="2019-05-08T08:45:56.629" v="376"/>
          <ac:graphicFrameMkLst>
            <pc:docMk/>
            <pc:sldMk cId="923304058" sldId="381"/>
            <ac:graphicFrameMk id="29" creationId="{A5562C6D-EEB8-4B40-BFD0-BD57D9FA628B}"/>
          </ac:graphicFrameMkLst>
        </pc:graphicFrameChg>
        <pc:graphicFrameChg chg="add del mod">
          <ac:chgData name="Matt Higgins" userId="b66834d5-eb74-4026-874d-6c93efd557a3" providerId="ADAL" clId="{501D491B-B4EB-48D5-8383-38D495A4F412}" dt="2019-05-08T08:45:56.629" v="376"/>
          <ac:graphicFrameMkLst>
            <pc:docMk/>
            <pc:sldMk cId="923304058" sldId="381"/>
            <ac:graphicFrameMk id="30" creationId="{7C299CC8-91A5-4846-8B8A-BA6A015A6FB2}"/>
          </ac:graphicFrameMkLst>
        </pc:graphicFrameChg>
        <pc:graphicFrameChg chg="add">
          <ac:chgData name="Matt Higgins" userId="b66834d5-eb74-4026-874d-6c93efd557a3" providerId="ADAL" clId="{501D491B-B4EB-48D5-8383-38D495A4F412}" dt="2019-05-08T08:46:08.474" v="377"/>
          <ac:graphicFrameMkLst>
            <pc:docMk/>
            <pc:sldMk cId="923304058" sldId="381"/>
            <ac:graphicFrameMk id="35" creationId="{A53F7D7D-ADD1-462C-A51D-1151569976A8}"/>
          </ac:graphicFrameMkLst>
        </pc:graphicFrameChg>
        <pc:graphicFrameChg chg="add">
          <ac:chgData name="Matt Higgins" userId="b66834d5-eb74-4026-874d-6c93efd557a3" providerId="ADAL" clId="{501D491B-B4EB-48D5-8383-38D495A4F412}" dt="2019-05-08T08:46:08.474" v="377"/>
          <ac:graphicFrameMkLst>
            <pc:docMk/>
            <pc:sldMk cId="923304058" sldId="381"/>
            <ac:graphicFrameMk id="36" creationId="{14EA0ECC-48A2-45D5-91BE-78E5EE3170F3}"/>
          </ac:graphicFrameMkLst>
        </pc:graphicFrameChg>
        <pc:graphicFrameChg chg="add">
          <ac:chgData name="Matt Higgins" userId="b66834d5-eb74-4026-874d-6c93efd557a3" providerId="ADAL" clId="{501D491B-B4EB-48D5-8383-38D495A4F412}" dt="2019-05-08T08:46:08.474" v="377"/>
          <ac:graphicFrameMkLst>
            <pc:docMk/>
            <pc:sldMk cId="923304058" sldId="381"/>
            <ac:graphicFrameMk id="37" creationId="{2E8C21DA-6B07-4E9E-AEDB-57F95F651481}"/>
          </ac:graphicFrameMkLst>
        </pc:graphicFrameChg>
        <pc:cxnChg chg="del">
          <ac:chgData name="Matt Higgins" userId="b66834d5-eb74-4026-874d-6c93efd557a3" providerId="ADAL" clId="{501D491B-B4EB-48D5-8383-38D495A4F412}" dt="2019-05-08T08:45:34.742" v="371" actId="478"/>
          <ac:cxnSpMkLst>
            <pc:docMk/>
            <pc:sldMk cId="923304058" sldId="381"/>
            <ac:cxnSpMk id="20" creationId="{1E72D11C-3593-4DCE-B777-66F86A016A5D}"/>
          </ac:cxnSpMkLst>
        </pc:cxnChg>
        <pc:cxnChg chg="del">
          <ac:chgData name="Matt Higgins" userId="b66834d5-eb74-4026-874d-6c93efd557a3" providerId="ADAL" clId="{501D491B-B4EB-48D5-8383-38D495A4F412}" dt="2019-05-08T08:45:34.742" v="371" actId="478"/>
          <ac:cxnSpMkLst>
            <pc:docMk/>
            <pc:sldMk cId="923304058" sldId="381"/>
            <ac:cxnSpMk id="21" creationId="{1ADA5BCD-9913-48E3-9F41-2B164D8B958E}"/>
          </ac:cxnSpMkLst>
        </pc:cxnChg>
      </pc:sldChg>
      <pc:sldChg chg="addSp delSp modSp">
        <pc:chgData name="Matt Higgins" userId="b66834d5-eb74-4026-874d-6c93efd557a3" providerId="ADAL" clId="{501D491B-B4EB-48D5-8383-38D495A4F412}" dt="2019-05-08T09:55:25.928" v="998"/>
        <pc:sldMkLst>
          <pc:docMk/>
          <pc:sldMk cId="3941745891" sldId="383"/>
        </pc:sldMkLst>
        <pc:spChg chg="del mod">
          <ac:chgData name="Matt Higgins" userId="b66834d5-eb74-4026-874d-6c93efd557a3" providerId="ADAL" clId="{501D491B-B4EB-48D5-8383-38D495A4F412}" dt="2019-05-08T09:54:43.449" v="992" actId="478"/>
          <ac:spMkLst>
            <pc:docMk/>
            <pc:sldMk cId="3941745891" sldId="383"/>
            <ac:spMk id="11" creationId="{D6832A7F-671F-4C2C-902E-782B0E3D9B0E}"/>
          </ac:spMkLst>
        </pc:spChg>
        <pc:spChg chg="del mod">
          <ac:chgData name="Matt Higgins" userId="b66834d5-eb74-4026-874d-6c93efd557a3" providerId="ADAL" clId="{501D491B-B4EB-48D5-8383-38D495A4F412}" dt="2019-05-08T09:54:43.449" v="992" actId="478"/>
          <ac:spMkLst>
            <pc:docMk/>
            <pc:sldMk cId="3941745891" sldId="383"/>
            <ac:spMk id="12" creationId="{253AA4B1-2118-4783-8EA5-FCDDE03DE728}"/>
          </ac:spMkLst>
        </pc:spChg>
        <pc:spChg chg="del mod">
          <ac:chgData name="Matt Higgins" userId="b66834d5-eb74-4026-874d-6c93efd557a3" providerId="ADAL" clId="{501D491B-B4EB-48D5-8383-38D495A4F412}" dt="2019-05-08T09:54:43.449" v="992" actId="478"/>
          <ac:spMkLst>
            <pc:docMk/>
            <pc:sldMk cId="3941745891" sldId="383"/>
            <ac:spMk id="13" creationId="{713CC006-95E1-489A-B333-F9C28EF08837}"/>
          </ac:spMkLst>
        </pc:spChg>
        <pc:spChg chg="add del">
          <ac:chgData name="Matt Higgins" userId="b66834d5-eb74-4026-874d-6c93efd557a3" providerId="ADAL" clId="{501D491B-B4EB-48D5-8383-38D495A4F412}" dt="2019-05-08T09:55:20.525" v="997" actId="478"/>
          <ac:spMkLst>
            <pc:docMk/>
            <pc:sldMk cId="3941745891" sldId="383"/>
            <ac:spMk id="18" creationId="{EF885E92-E17B-4F32-8BA7-2B081872493F}"/>
          </ac:spMkLst>
        </pc:spChg>
        <pc:spChg chg="mod">
          <ac:chgData name="Matt Higgins" userId="b66834d5-eb74-4026-874d-6c93efd557a3" providerId="ADAL" clId="{501D491B-B4EB-48D5-8383-38D495A4F412}" dt="2019-05-08T08:59:59.793" v="489" actId="403"/>
          <ac:spMkLst>
            <pc:docMk/>
            <pc:sldMk cId="3941745891" sldId="383"/>
            <ac:spMk id="19" creationId="{5252A847-DE45-4FA3-A1F8-EEBEB845FF8E}"/>
          </ac:spMkLst>
        </pc:spChg>
        <pc:spChg chg="add del">
          <ac:chgData name="Matt Higgins" userId="b66834d5-eb74-4026-874d-6c93efd557a3" providerId="ADAL" clId="{501D491B-B4EB-48D5-8383-38D495A4F412}" dt="2019-05-08T09:55:20.525" v="997" actId="478"/>
          <ac:spMkLst>
            <pc:docMk/>
            <pc:sldMk cId="3941745891" sldId="383"/>
            <ac:spMk id="20" creationId="{39E91820-38FE-4A95-B8BB-1E0C6AE6BD87}"/>
          </ac:spMkLst>
        </pc:spChg>
        <pc:spChg chg="add del">
          <ac:chgData name="Matt Higgins" userId="b66834d5-eb74-4026-874d-6c93efd557a3" providerId="ADAL" clId="{501D491B-B4EB-48D5-8383-38D495A4F412}" dt="2019-05-08T09:55:20.525" v="997" actId="478"/>
          <ac:spMkLst>
            <pc:docMk/>
            <pc:sldMk cId="3941745891" sldId="383"/>
            <ac:spMk id="21" creationId="{E05CA556-1F5E-4019-93CD-0BA7080EBE49}"/>
          </ac:spMkLst>
        </pc:spChg>
        <pc:spChg chg="add del">
          <ac:chgData name="Matt Higgins" userId="b66834d5-eb74-4026-874d-6c93efd557a3" providerId="ADAL" clId="{501D491B-B4EB-48D5-8383-38D495A4F412}" dt="2019-05-08T09:55:20.525" v="997" actId="478"/>
          <ac:spMkLst>
            <pc:docMk/>
            <pc:sldMk cId="3941745891" sldId="383"/>
            <ac:spMk id="22" creationId="{481FC14C-C248-4F5E-9D93-9EFBB8EE5707}"/>
          </ac:spMkLst>
        </pc:spChg>
        <pc:spChg chg="del">
          <ac:chgData name="Matt Higgins" userId="b66834d5-eb74-4026-874d-6c93efd557a3" providerId="ADAL" clId="{501D491B-B4EB-48D5-8383-38D495A4F412}" dt="2019-05-08T08:59:15.056" v="483" actId="478"/>
          <ac:spMkLst>
            <pc:docMk/>
            <pc:sldMk cId="3941745891" sldId="383"/>
            <ac:spMk id="22" creationId="{C6EBB6B4-D403-47FF-8ACA-AB19FF5B8B07}"/>
          </ac:spMkLst>
        </pc:spChg>
        <pc:spChg chg="del">
          <ac:chgData name="Matt Higgins" userId="b66834d5-eb74-4026-874d-6c93efd557a3" providerId="ADAL" clId="{501D491B-B4EB-48D5-8383-38D495A4F412}" dt="2019-05-08T08:59:15.056" v="483" actId="478"/>
          <ac:spMkLst>
            <pc:docMk/>
            <pc:sldMk cId="3941745891" sldId="383"/>
            <ac:spMk id="23" creationId="{24BB8671-EC99-4A1D-A32B-10A62FD650AC}"/>
          </ac:spMkLst>
        </pc:spChg>
        <pc:spChg chg="add">
          <ac:chgData name="Matt Higgins" userId="b66834d5-eb74-4026-874d-6c93efd557a3" providerId="ADAL" clId="{501D491B-B4EB-48D5-8383-38D495A4F412}" dt="2019-05-08T09:55:25.928" v="998"/>
          <ac:spMkLst>
            <pc:docMk/>
            <pc:sldMk cId="3941745891" sldId="383"/>
            <ac:spMk id="23" creationId="{94E92A50-5143-4151-B26D-8E2DC5BF659B}"/>
          </ac:spMkLst>
        </pc:spChg>
        <pc:spChg chg="add">
          <ac:chgData name="Matt Higgins" userId="b66834d5-eb74-4026-874d-6c93efd557a3" providerId="ADAL" clId="{501D491B-B4EB-48D5-8383-38D495A4F412}" dt="2019-05-08T08:59:24.458" v="484"/>
          <ac:spMkLst>
            <pc:docMk/>
            <pc:sldMk cId="3941745891" sldId="383"/>
            <ac:spMk id="30" creationId="{0B0EBB4B-D325-4733-BE39-0291A53E045C}"/>
          </ac:spMkLst>
        </pc:spChg>
        <pc:spChg chg="add">
          <ac:chgData name="Matt Higgins" userId="b66834d5-eb74-4026-874d-6c93efd557a3" providerId="ADAL" clId="{501D491B-B4EB-48D5-8383-38D495A4F412}" dt="2019-05-08T08:59:24.458" v="484"/>
          <ac:spMkLst>
            <pc:docMk/>
            <pc:sldMk cId="3941745891" sldId="383"/>
            <ac:spMk id="31" creationId="{9097F344-E5BF-44A7-A895-9B139F4C8B44}"/>
          </ac:spMkLst>
        </pc:spChg>
        <pc:spChg chg="add">
          <ac:chgData name="Matt Higgins" userId="b66834d5-eb74-4026-874d-6c93efd557a3" providerId="ADAL" clId="{501D491B-B4EB-48D5-8383-38D495A4F412}" dt="2019-05-08T08:59:24.458" v="484"/>
          <ac:spMkLst>
            <pc:docMk/>
            <pc:sldMk cId="3941745891" sldId="383"/>
            <ac:spMk id="32" creationId="{1C257715-A859-4189-81BB-D5DCD73D6C54}"/>
          </ac:spMkLst>
        </pc:spChg>
        <pc:spChg chg="add">
          <ac:chgData name="Matt Higgins" userId="b66834d5-eb74-4026-874d-6c93efd557a3" providerId="ADAL" clId="{501D491B-B4EB-48D5-8383-38D495A4F412}" dt="2019-05-08T08:59:24.458" v="484"/>
          <ac:spMkLst>
            <pc:docMk/>
            <pc:sldMk cId="3941745891" sldId="383"/>
            <ac:spMk id="33" creationId="{8519C8DE-EEBF-4F92-807A-B9317C883E14}"/>
          </ac:spMkLst>
        </pc:spChg>
        <pc:spChg chg="add">
          <ac:chgData name="Matt Higgins" userId="b66834d5-eb74-4026-874d-6c93efd557a3" providerId="ADAL" clId="{501D491B-B4EB-48D5-8383-38D495A4F412}" dt="2019-05-08T09:55:25.928" v="998"/>
          <ac:spMkLst>
            <pc:docMk/>
            <pc:sldMk cId="3941745891" sldId="383"/>
            <ac:spMk id="34" creationId="{5503F6A6-CAC2-4047-8CEE-5BCCB86FC1BD}"/>
          </ac:spMkLst>
        </pc:spChg>
        <pc:spChg chg="add">
          <ac:chgData name="Matt Higgins" userId="b66834d5-eb74-4026-874d-6c93efd557a3" providerId="ADAL" clId="{501D491B-B4EB-48D5-8383-38D495A4F412}" dt="2019-05-08T09:55:25.928" v="998"/>
          <ac:spMkLst>
            <pc:docMk/>
            <pc:sldMk cId="3941745891" sldId="383"/>
            <ac:spMk id="35" creationId="{0B033689-C1AB-4AAC-9EBA-22FB03820F95}"/>
          </ac:spMkLst>
        </pc:spChg>
        <pc:spChg chg="del mod">
          <ac:chgData name="Matt Higgins" userId="b66834d5-eb74-4026-874d-6c93efd557a3" providerId="ADAL" clId="{501D491B-B4EB-48D5-8383-38D495A4F412}" dt="2019-05-08T09:54:43.449" v="992" actId="478"/>
          <ac:spMkLst>
            <pc:docMk/>
            <pc:sldMk cId="3941745891" sldId="383"/>
            <ac:spMk id="36" creationId="{09627FF9-D7B4-4188-8DE0-C3B7E671EBD6}"/>
          </ac:spMkLst>
        </pc:spChg>
        <pc:spChg chg="add">
          <ac:chgData name="Matt Higgins" userId="b66834d5-eb74-4026-874d-6c93efd557a3" providerId="ADAL" clId="{501D491B-B4EB-48D5-8383-38D495A4F412}" dt="2019-05-08T09:55:25.928" v="998"/>
          <ac:spMkLst>
            <pc:docMk/>
            <pc:sldMk cId="3941745891" sldId="383"/>
            <ac:spMk id="37" creationId="{12A3CAC4-B7CE-40AD-BCF1-91DD458DFEA1}"/>
          </ac:spMkLst>
        </pc:spChg>
        <pc:grpChg chg="del">
          <ac:chgData name="Matt Higgins" userId="b66834d5-eb74-4026-874d-6c93efd557a3" providerId="ADAL" clId="{501D491B-B4EB-48D5-8383-38D495A4F412}" dt="2019-05-08T08:19:57.153" v="12" actId="478"/>
          <ac:grpSpMkLst>
            <pc:docMk/>
            <pc:sldMk cId="3941745891" sldId="383"/>
            <ac:grpSpMk id="16" creationId="{B31300A9-E3C5-4701-8EF1-45ED088A04DD}"/>
          </ac:grpSpMkLst>
        </pc:grpChg>
        <pc:grpChg chg="add">
          <ac:chgData name="Matt Higgins" userId="b66834d5-eb74-4026-874d-6c93efd557a3" providerId="ADAL" clId="{501D491B-B4EB-48D5-8383-38D495A4F412}" dt="2019-05-08T08:19:57.709" v="13"/>
          <ac:grpSpMkLst>
            <pc:docMk/>
            <pc:sldMk cId="3941745891" sldId="383"/>
            <ac:grpSpMk id="24" creationId="{8CAB63A9-9CB7-48D6-AA1D-2BF011BB5590}"/>
          </ac:grpSpMkLst>
        </pc:grpChg>
        <pc:graphicFrameChg chg="del">
          <ac:chgData name="Matt Higgins" userId="b66834d5-eb74-4026-874d-6c93efd557a3" providerId="ADAL" clId="{501D491B-B4EB-48D5-8383-38D495A4F412}" dt="2019-05-08T08:59:15.056" v="483" actId="478"/>
          <ac:graphicFrameMkLst>
            <pc:docMk/>
            <pc:sldMk cId="3941745891" sldId="383"/>
            <ac:graphicFrameMk id="7" creationId="{D409CE51-473D-4F68-90A8-83C7A78BF4F3}"/>
          </ac:graphicFrameMkLst>
        </pc:graphicFrameChg>
        <pc:graphicFrameChg chg="del">
          <ac:chgData name="Matt Higgins" userId="b66834d5-eb74-4026-874d-6c93efd557a3" providerId="ADAL" clId="{501D491B-B4EB-48D5-8383-38D495A4F412}" dt="2019-05-08T08:59:15.056" v="483" actId="478"/>
          <ac:graphicFrameMkLst>
            <pc:docMk/>
            <pc:sldMk cId="3941745891" sldId="383"/>
            <ac:graphicFrameMk id="14" creationId="{0A6A9211-4BFF-4EB0-98B1-ED1FB1143DFC}"/>
          </ac:graphicFrameMkLst>
        </pc:graphicFrameChg>
        <pc:graphicFrameChg chg="del">
          <ac:chgData name="Matt Higgins" userId="b66834d5-eb74-4026-874d-6c93efd557a3" providerId="ADAL" clId="{501D491B-B4EB-48D5-8383-38D495A4F412}" dt="2019-05-08T08:59:15.056" v="483" actId="478"/>
          <ac:graphicFrameMkLst>
            <pc:docMk/>
            <pc:sldMk cId="3941745891" sldId="383"/>
            <ac:graphicFrameMk id="15" creationId="{A8E79319-8C9A-45CE-A31A-654F9380CC70}"/>
          </ac:graphicFrameMkLst>
        </pc:graphicFrameChg>
        <pc:graphicFrameChg chg="add">
          <ac:chgData name="Matt Higgins" userId="b66834d5-eb74-4026-874d-6c93efd557a3" providerId="ADAL" clId="{501D491B-B4EB-48D5-8383-38D495A4F412}" dt="2019-05-08T08:59:24.458" v="484"/>
          <ac:graphicFrameMkLst>
            <pc:docMk/>
            <pc:sldMk cId="3941745891" sldId="383"/>
            <ac:graphicFrameMk id="27" creationId="{AD20453A-A9D1-4F6A-AD28-3200A85D17FE}"/>
          </ac:graphicFrameMkLst>
        </pc:graphicFrameChg>
        <pc:graphicFrameChg chg="add">
          <ac:chgData name="Matt Higgins" userId="b66834d5-eb74-4026-874d-6c93efd557a3" providerId="ADAL" clId="{501D491B-B4EB-48D5-8383-38D495A4F412}" dt="2019-05-08T08:59:24.458" v="484"/>
          <ac:graphicFrameMkLst>
            <pc:docMk/>
            <pc:sldMk cId="3941745891" sldId="383"/>
            <ac:graphicFrameMk id="28" creationId="{BA24708B-14B0-4871-97D7-A09B115529F6}"/>
          </ac:graphicFrameMkLst>
        </pc:graphicFrameChg>
        <pc:graphicFrameChg chg="add">
          <ac:chgData name="Matt Higgins" userId="b66834d5-eb74-4026-874d-6c93efd557a3" providerId="ADAL" clId="{501D491B-B4EB-48D5-8383-38D495A4F412}" dt="2019-05-08T08:59:24.458" v="484"/>
          <ac:graphicFrameMkLst>
            <pc:docMk/>
            <pc:sldMk cId="3941745891" sldId="383"/>
            <ac:graphicFrameMk id="29" creationId="{515627E9-7A0B-42F8-9E90-81A5F712A4AF}"/>
          </ac:graphicFrameMkLst>
        </pc:graphicFrameChg>
        <pc:cxnChg chg="del">
          <ac:chgData name="Matt Higgins" userId="b66834d5-eb74-4026-874d-6c93efd557a3" providerId="ADAL" clId="{501D491B-B4EB-48D5-8383-38D495A4F412}" dt="2019-05-08T08:59:15.056" v="483" actId="478"/>
          <ac:cxnSpMkLst>
            <pc:docMk/>
            <pc:sldMk cId="3941745891" sldId="383"/>
            <ac:cxnSpMk id="20" creationId="{1E72D11C-3593-4DCE-B777-66F86A016A5D}"/>
          </ac:cxnSpMkLst>
        </pc:cxnChg>
        <pc:cxnChg chg="del">
          <ac:chgData name="Matt Higgins" userId="b66834d5-eb74-4026-874d-6c93efd557a3" providerId="ADAL" clId="{501D491B-B4EB-48D5-8383-38D495A4F412}" dt="2019-05-08T08:59:15.056" v="483" actId="478"/>
          <ac:cxnSpMkLst>
            <pc:docMk/>
            <pc:sldMk cId="3941745891" sldId="383"/>
            <ac:cxnSpMk id="21" creationId="{1ADA5BCD-9913-48E3-9F41-2B164D8B958E}"/>
          </ac:cxnSpMkLst>
        </pc:cxnChg>
      </pc:sldChg>
      <pc:sldChg chg="addSp delSp modSp">
        <pc:chgData name="Matt Higgins" userId="b66834d5-eb74-4026-874d-6c93efd557a3" providerId="ADAL" clId="{501D491B-B4EB-48D5-8383-38D495A4F412}" dt="2019-05-08T09:23:11.550" v="756" actId="478"/>
        <pc:sldMkLst>
          <pc:docMk/>
          <pc:sldMk cId="4260891173" sldId="386"/>
        </pc:sldMkLst>
        <pc:spChg chg="add del mod">
          <ac:chgData name="Matt Higgins" userId="b66834d5-eb74-4026-874d-6c93efd557a3" providerId="ADAL" clId="{501D491B-B4EB-48D5-8383-38D495A4F412}" dt="2019-05-08T09:23:11.550" v="756" actId="478"/>
          <ac:spMkLst>
            <pc:docMk/>
            <pc:sldMk cId="4260891173" sldId="386"/>
            <ac:spMk id="2" creationId="{A5720BDA-2ABD-4B8D-B354-5316F538D63B}"/>
          </ac:spMkLst>
        </pc:spChg>
        <pc:spChg chg="mod">
          <ac:chgData name="Matt Higgins" userId="b66834d5-eb74-4026-874d-6c93efd557a3" providerId="ADAL" clId="{501D491B-B4EB-48D5-8383-38D495A4F412}" dt="2019-05-08T09:19:20.840" v="700"/>
          <ac:spMkLst>
            <pc:docMk/>
            <pc:sldMk cId="4260891173" sldId="386"/>
            <ac:spMk id="19" creationId="{5252A847-DE45-4FA3-A1F8-EEBEB845FF8E}"/>
          </ac:spMkLst>
        </pc:spChg>
        <pc:spChg chg="del">
          <ac:chgData name="Matt Higgins" userId="b66834d5-eb74-4026-874d-6c93efd557a3" providerId="ADAL" clId="{501D491B-B4EB-48D5-8383-38D495A4F412}" dt="2019-05-08T09:18:17.885" v="681" actId="478"/>
          <ac:spMkLst>
            <pc:docMk/>
            <pc:sldMk cId="4260891173" sldId="386"/>
            <ac:spMk id="22" creationId="{41E70E7C-2D1A-44F2-8457-22406EA834E8}"/>
          </ac:spMkLst>
        </pc:spChg>
        <pc:spChg chg="del">
          <ac:chgData name="Matt Higgins" userId="b66834d5-eb74-4026-874d-6c93efd557a3" providerId="ADAL" clId="{501D491B-B4EB-48D5-8383-38D495A4F412}" dt="2019-05-08T09:18:17.885" v="681" actId="478"/>
          <ac:spMkLst>
            <pc:docMk/>
            <pc:sldMk cId="4260891173" sldId="386"/>
            <ac:spMk id="23" creationId="{CD9CFFCC-D437-40F9-9681-CE8A841128A7}"/>
          </ac:spMkLst>
        </pc:spChg>
        <pc:spChg chg="del">
          <ac:chgData name="Matt Higgins" userId="b66834d5-eb74-4026-874d-6c93efd557a3" providerId="ADAL" clId="{501D491B-B4EB-48D5-8383-38D495A4F412}" dt="2019-05-08T09:18:17.885" v="681" actId="478"/>
          <ac:spMkLst>
            <pc:docMk/>
            <pc:sldMk cId="4260891173" sldId="386"/>
            <ac:spMk id="24" creationId="{66020964-0A21-433C-BFED-0F5F3FCF72B0}"/>
          </ac:spMkLst>
        </pc:spChg>
        <pc:spChg chg="del">
          <ac:chgData name="Matt Higgins" userId="b66834d5-eb74-4026-874d-6c93efd557a3" providerId="ADAL" clId="{501D491B-B4EB-48D5-8383-38D495A4F412}" dt="2019-05-08T09:18:17.885" v="681" actId="478"/>
          <ac:spMkLst>
            <pc:docMk/>
            <pc:sldMk cId="4260891173" sldId="386"/>
            <ac:spMk id="25" creationId="{59FDEECB-A400-4B90-9F42-5DE44478375E}"/>
          </ac:spMkLst>
        </pc:spChg>
        <pc:spChg chg="del">
          <ac:chgData name="Matt Higgins" userId="b66834d5-eb74-4026-874d-6c93efd557a3" providerId="ADAL" clId="{501D491B-B4EB-48D5-8383-38D495A4F412}" dt="2019-05-08T09:18:17.885" v="681" actId="478"/>
          <ac:spMkLst>
            <pc:docMk/>
            <pc:sldMk cId="4260891173" sldId="386"/>
            <ac:spMk id="26" creationId="{BFB5303B-67C0-4D78-A559-99F7DE24335D}"/>
          </ac:spMkLst>
        </pc:spChg>
        <pc:spChg chg="mod">
          <ac:chgData name="Matt Higgins" userId="b66834d5-eb74-4026-874d-6c93efd557a3" providerId="ADAL" clId="{501D491B-B4EB-48D5-8383-38D495A4F412}" dt="2019-05-08T09:19:59.453" v="711" actId="255"/>
          <ac:spMkLst>
            <pc:docMk/>
            <pc:sldMk cId="4260891173" sldId="386"/>
            <ac:spMk id="27" creationId="{18ED4865-7812-483C-BCB5-285F9CFB4819}"/>
          </ac:spMkLst>
        </pc:spChg>
        <pc:spChg chg="mod">
          <ac:chgData name="Matt Higgins" userId="b66834d5-eb74-4026-874d-6c93efd557a3" providerId="ADAL" clId="{501D491B-B4EB-48D5-8383-38D495A4F412}" dt="2019-05-08T09:22:07.012" v="722" actId="20577"/>
          <ac:spMkLst>
            <pc:docMk/>
            <pc:sldMk cId="4260891173" sldId="386"/>
            <ac:spMk id="28" creationId="{90FBFB76-F94E-4755-9DB5-7E3F8A2F5FEB}"/>
          </ac:spMkLst>
        </pc:spChg>
        <pc:spChg chg="mod">
          <ac:chgData name="Matt Higgins" userId="b66834d5-eb74-4026-874d-6c93efd557a3" providerId="ADAL" clId="{501D491B-B4EB-48D5-8383-38D495A4F412}" dt="2019-05-08T09:19:59.453" v="711" actId="255"/>
          <ac:spMkLst>
            <pc:docMk/>
            <pc:sldMk cId="4260891173" sldId="386"/>
            <ac:spMk id="29" creationId="{7ABACD9E-EDD9-444E-82CC-1AEDC2DB14EB}"/>
          </ac:spMkLst>
        </pc:spChg>
        <pc:spChg chg="add">
          <ac:chgData name="Matt Higgins" userId="b66834d5-eb74-4026-874d-6c93efd557a3" providerId="ADAL" clId="{501D491B-B4EB-48D5-8383-38D495A4F412}" dt="2019-05-08T09:18:29.501" v="683"/>
          <ac:spMkLst>
            <pc:docMk/>
            <pc:sldMk cId="4260891173" sldId="386"/>
            <ac:spMk id="36" creationId="{14ECF5D9-AEB6-48FD-9661-600F473B3B29}"/>
          </ac:spMkLst>
        </pc:spChg>
        <pc:spChg chg="add">
          <ac:chgData name="Matt Higgins" userId="b66834d5-eb74-4026-874d-6c93efd557a3" providerId="ADAL" clId="{501D491B-B4EB-48D5-8383-38D495A4F412}" dt="2019-05-08T09:18:29.501" v="683"/>
          <ac:spMkLst>
            <pc:docMk/>
            <pc:sldMk cId="4260891173" sldId="386"/>
            <ac:spMk id="37" creationId="{82C8A2CB-D59D-49A7-BCD7-96FBF4C7159E}"/>
          </ac:spMkLst>
        </pc:spChg>
        <pc:spChg chg="add">
          <ac:chgData name="Matt Higgins" userId="b66834d5-eb74-4026-874d-6c93efd557a3" providerId="ADAL" clId="{501D491B-B4EB-48D5-8383-38D495A4F412}" dt="2019-05-08T09:18:29.501" v="683"/>
          <ac:spMkLst>
            <pc:docMk/>
            <pc:sldMk cId="4260891173" sldId="386"/>
            <ac:spMk id="38" creationId="{C7F3212A-ADD3-485D-A7CA-4AD41BACCD19}"/>
          </ac:spMkLst>
        </pc:spChg>
        <pc:spChg chg="add">
          <ac:chgData name="Matt Higgins" userId="b66834d5-eb74-4026-874d-6c93efd557a3" providerId="ADAL" clId="{501D491B-B4EB-48D5-8383-38D495A4F412}" dt="2019-05-08T09:18:29.501" v="683"/>
          <ac:spMkLst>
            <pc:docMk/>
            <pc:sldMk cId="4260891173" sldId="386"/>
            <ac:spMk id="39" creationId="{9BB89004-9D09-4665-812A-567060C51BB7}"/>
          </ac:spMkLst>
        </pc:spChg>
        <pc:spChg chg="add mod">
          <ac:chgData name="Matt Higgins" userId="b66834d5-eb74-4026-874d-6c93efd557a3" providerId="ADAL" clId="{501D491B-B4EB-48D5-8383-38D495A4F412}" dt="2019-05-08T09:22:29.211" v="729" actId="1036"/>
          <ac:spMkLst>
            <pc:docMk/>
            <pc:sldMk cId="4260891173" sldId="386"/>
            <ac:spMk id="40" creationId="{826C7BFF-7EF3-4429-A6DA-621C52942631}"/>
          </ac:spMkLst>
        </pc:spChg>
        <pc:spChg chg="add mod">
          <ac:chgData name="Matt Higgins" userId="b66834d5-eb74-4026-874d-6c93efd557a3" providerId="ADAL" clId="{501D491B-B4EB-48D5-8383-38D495A4F412}" dt="2019-05-08T09:22:53.682" v="754" actId="1036"/>
          <ac:spMkLst>
            <pc:docMk/>
            <pc:sldMk cId="4260891173" sldId="386"/>
            <ac:spMk id="41" creationId="{E773C9AC-4B5F-46F3-82F9-F88DC3C758E5}"/>
          </ac:spMkLst>
        </pc:spChg>
        <pc:spChg chg="add mod">
          <ac:chgData name="Matt Higgins" userId="b66834d5-eb74-4026-874d-6c93efd557a3" providerId="ADAL" clId="{501D491B-B4EB-48D5-8383-38D495A4F412}" dt="2019-05-08T09:22:36.575" v="735" actId="1036"/>
          <ac:spMkLst>
            <pc:docMk/>
            <pc:sldMk cId="4260891173" sldId="386"/>
            <ac:spMk id="42" creationId="{93713033-D2DF-4B00-8A22-69D94F2A7692}"/>
          </ac:spMkLst>
        </pc:spChg>
        <pc:grpChg chg="del">
          <ac:chgData name="Matt Higgins" userId="b66834d5-eb74-4026-874d-6c93efd557a3" providerId="ADAL" clId="{501D491B-B4EB-48D5-8383-38D495A4F412}" dt="2019-05-08T08:20:09.558" v="18" actId="478"/>
          <ac:grpSpMkLst>
            <pc:docMk/>
            <pc:sldMk cId="4260891173" sldId="386"/>
            <ac:grpSpMk id="16" creationId="{B31300A9-E3C5-4701-8EF1-45ED088A04DD}"/>
          </ac:grpSpMkLst>
        </pc:grpChg>
        <pc:grpChg chg="add">
          <ac:chgData name="Matt Higgins" userId="b66834d5-eb74-4026-874d-6c93efd557a3" providerId="ADAL" clId="{501D491B-B4EB-48D5-8383-38D495A4F412}" dt="2019-05-08T08:20:10.001" v="19"/>
          <ac:grpSpMkLst>
            <pc:docMk/>
            <pc:sldMk cId="4260891173" sldId="386"/>
            <ac:grpSpMk id="30" creationId="{8C6A5849-D201-4FFC-8BE7-C03CDB1083A3}"/>
          </ac:grpSpMkLst>
        </pc:grpChg>
        <pc:graphicFrameChg chg="del">
          <ac:chgData name="Matt Higgins" userId="b66834d5-eb74-4026-874d-6c93efd557a3" providerId="ADAL" clId="{501D491B-B4EB-48D5-8383-38D495A4F412}" dt="2019-05-08T09:18:20.617" v="682" actId="478"/>
          <ac:graphicFrameMkLst>
            <pc:docMk/>
            <pc:sldMk cId="4260891173" sldId="386"/>
            <ac:graphicFrameMk id="7" creationId="{D409CE51-473D-4F68-90A8-83C7A78BF4F3}"/>
          </ac:graphicFrameMkLst>
        </pc:graphicFrameChg>
        <pc:graphicFrameChg chg="del">
          <ac:chgData name="Matt Higgins" userId="b66834d5-eb74-4026-874d-6c93efd557a3" providerId="ADAL" clId="{501D491B-B4EB-48D5-8383-38D495A4F412}" dt="2019-05-08T09:18:17.885" v="681" actId="478"/>
          <ac:graphicFrameMkLst>
            <pc:docMk/>
            <pc:sldMk cId="4260891173" sldId="386"/>
            <ac:graphicFrameMk id="14" creationId="{0A6A9211-4BFF-4EB0-98B1-ED1FB1143DFC}"/>
          </ac:graphicFrameMkLst>
        </pc:graphicFrameChg>
        <pc:graphicFrameChg chg="del">
          <ac:chgData name="Matt Higgins" userId="b66834d5-eb74-4026-874d-6c93efd557a3" providerId="ADAL" clId="{501D491B-B4EB-48D5-8383-38D495A4F412}" dt="2019-05-08T09:18:20.617" v="682" actId="478"/>
          <ac:graphicFrameMkLst>
            <pc:docMk/>
            <pc:sldMk cId="4260891173" sldId="386"/>
            <ac:graphicFrameMk id="15" creationId="{A8E79319-8C9A-45CE-A31A-654F9380CC70}"/>
          </ac:graphicFrameMkLst>
        </pc:graphicFrameChg>
        <pc:graphicFrameChg chg="add">
          <ac:chgData name="Matt Higgins" userId="b66834d5-eb74-4026-874d-6c93efd557a3" providerId="ADAL" clId="{501D491B-B4EB-48D5-8383-38D495A4F412}" dt="2019-05-08T09:18:29.501" v="683"/>
          <ac:graphicFrameMkLst>
            <pc:docMk/>
            <pc:sldMk cId="4260891173" sldId="386"/>
            <ac:graphicFrameMk id="33" creationId="{F44DC558-024C-4BF5-8C44-7BCA02BCE396}"/>
          </ac:graphicFrameMkLst>
        </pc:graphicFrameChg>
        <pc:graphicFrameChg chg="add">
          <ac:chgData name="Matt Higgins" userId="b66834d5-eb74-4026-874d-6c93efd557a3" providerId="ADAL" clId="{501D491B-B4EB-48D5-8383-38D495A4F412}" dt="2019-05-08T09:18:29.501" v="683"/>
          <ac:graphicFrameMkLst>
            <pc:docMk/>
            <pc:sldMk cId="4260891173" sldId="386"/>
            <ac:graphicFrameMk id="34" creationId="{90D40187-434C-4A74-9C03-C98D011AF0BA}"/>
          </ac:graphicFrameMkLst>
        </pc:graphicFrameChg>
        <pc:graphicFrameChg chg="add">
          <ac:chgData name="Matt Higgins" userId="b66834d5-eb74-4026-874d-6c93efd557a3" providerId="ADAL" clId="{501D491B-B4EB-48D5-8383-38D495A4F412}" dt="2019-05-08T09:18:29.501" v="683"/>
          <ac:graphicFrameMkLst>
            <pc:docMk/>
            <pc:sldMk cId="4260891173" sldId="386"/>
            <ac:graphicFrameMk id="35" creationId="{19934A5C-136C-41E9-B9F0-87A0E1AA1637}"/>
          </ac:graphicFrameMkLst>
        </pc:graphicFrameChg>
        <pc:cxnChg chg="del">
          <ac:chgData name="Matt Higgins" userId="b66834d5-eb74-4026-874d-6c93efd557a3" providerId="ADAL" clId="{501D491B-B4EB-48D5-8383-38D495A4F412}" dt="2019-05-08T09:18:17.885" v="681" actId="478"/>
          <ac:cxnSpMkLst>
            <pc:docMk/>
            <pc:sldMk cId="4260891173" sldId="386"/>
            <ac:cxnSpMk id="20" creationId="{1E72D11C-3593-4DCE-B777-66F86A016A5D}"/>
          </ac:cxnSpMkLst>
        </pc:cxnChg>
        <pc:cxnChg chg="del">
          <ac:chgData name="Matt Higgins" userId="b66834d5-eb74-4026-874d-6c93efd557a3" providerId="ADAL" clId="{501D491B-B4EB-48D5-8383-38D495A4F412}" dt="2019-05-08T09:18:17.885" v="681" actId="478"/>
          <ac:cxnSpMkLst>
            <pc:docMk/>
            <pc:sldMk cId="4260891173" sldId="386"/>
            <ac:cxnSpMk id="21" creationId="{1ADA5BCD-9913-48E3-9F41-2B164D8B958E}"/>
          </ac:cxnSpMkLst>
        </pc:cxnChg>
      </pc:sldChg>
      <pc:sldChg chg="addSp delSp modSp">
        <pc:chgData name="Matt Higgins" userId="b66834d5-eb74-4026-874d-6c93efd557a3" providerId="ADAL" clId="{501D491B-B4EB-48D5-8383-38D495A4F412}" dt="2019-05-08T09:28:28.161" v="800" actId="478"/>
        <pc:sldMkLst>
          <pc:docMk/>
          <pc:sldMk cId="3717449628" sldId="387"/>
        </pc:sldMkLst>
        <pc:spChg chg="add del mod">
          <ac:chgData name="Matt Higgins" userId="b66834d5-eb74-4026-874d-6c93efd557a3" providerId="ADAL" clId="{501D491B-B4EB-48D5-8383-38D495A4F412}" dt="2019-05-08T09:28:28.161" v="800" actId="478"/>
          <ac:spMkLst>
            <pc:docMk/>
            <pc:sldMk cId="3717449628" sldId="387"/>
            <ac:spMk id="2" creationId="{3F02547B-D453-47BC-A83E-72950F49A160}"/>
          </ac:spMkLst>
        </pc:spChg>
        <pc:spChg chg="del">
          <ac:chgData name="Matt Higgins" userId="b66834d5-eb74-4026-874d-6c93efd557a3" providerId="ADAL" clId="{501D491B-B4EB-48D5-8383-38D495A4F412}" dt="2019-05-08T09:23:46.467" v="757" actId="478"/>
          <ac:spMkLst>
            <pc:docMk/>
            <pc:sldMk cId="3717449628" sldId="387"/>
            <ac:spMk id="9" creationId="{F1BA8953-7AA1-4E1A-A198-401E692AC32A}"/>
          </ac:spMkLst>
        </pc:spChg>
        <pc:spChg chg="del">
          <ac:chgData name="Matt Higgins" userId="b66834d5-eb74-4026-874d-6c93efd557a3" providerId="ADAL" clId="{501D491B-B4EB-48D5-8383-38D495A4F412}" dt="2019-05-08T09:23:51.088" v="758" actId="478"/>
          <ac:spMkLst>
            <pc:docMk/>
            <pc:sldMk cId="3717449628" sldId="387"/>
            <ac:spMk id="10" creationId="{BEA7BFB7-AEB3-41E8-A045-98A134C8FFC7}"/>
          </ac:spMkLst>
        </pc:spChg>
        <pc:spChg chg="mod">
          <ac:chgData name="Matt Higgins" userId="b66834d5-eb74-4026-874d-6c93efd557a3" providerId="ADAL" clId="{501D491B-B4EB-48D5-8383-38D495A4F412}" dt="2019-05-08T09:24:13.302" v="764" actId="255"/>
          <ac:spMkLst>
            <pc:docMk/>
            <pc:sldMk cId="3717449628" sldId="387"/>
            <ac:spMk id="19" creationId="{5252A847-DE45-4FA3-A1F8-EEBEB845FF8E}"/>
          </ac:spMkLst>
        </pc:spChg>
        <pc:spChg chg="add">
          <ac:chgData name="Matt Higgins" userId="b66834d5-eb74-4026-874d-6c93efd557a3" providerId="ADAL" clId="{501D491B-B4EB-48D5-8383-38D495A4F412}" dt="2019-05-08T09:23:53.179" v="759"/>
          <ac:spMkLst>
            <pc:docMk/>
            <pc:sldMk cId="3717449628" sldId="387"/>
            <ac:spMk id="28" creationId="{B02D6568-B9B9-412F-A1C7-2D5BB3F6C85C}"/>
          </ac:spMkLst>
        </pc:spChg>
        <pc:spChg chg="add">
          <ac:chgData name="Matt Higgins" userId="b66834d5-eb74-4026-874d-6c93efd557a3" providerId="ADAL" clId="{501D491B-B4EB-48D5-8383-38D495A4F412}" dt="2019-05-08T09:23:53.179" v="759"/>
          <ac:spMkLst>
            <pc:docMk/>
            <pc:sldMk cId="3717449628" sldId="387"/>
            <ac:spMk id="29" creationId="{970883CB-E471-4655-922D-031E3778DEF1}"/>
          </ac:spMkLst>
        </pc:spChg>
        <pc:spChg chg="add">
          <ac:chgData name="Matt Higgins" userId="b66834d5-eb74-4026-874d-6c93efd557a3" providerId="ADAL" clId="{501D491B-B4EB-48D5-8383-38D495A4F412}" dt="2019-05-08T09:23:53.179" v="759"/>
          <ac:spMkLst>
            <pc:docMk/>
            <pc:sldMk cId="3717449628" sldId="387"/>
            <ac:spMk id="30" creationId="{9083A63A-7025-4BCA-962E-CE35F0803A66}"/>
          </ac:spMkLst>
        </pc:spChg>
        <pc:spChg chg="add">
          <ac:chgData name="Matt Higgins" userId="b66834d5-eb74-4026-874d-6c93efd557a3" providerId="ADAL" clId="{501D491B-B4EB-48D5-8383-38D495A4F412}" dt="2019-05-08T09:23:53.179" v="759"/>
          <ac:spMkLst>
            <pc:docMk/>
            <pc:sldMk cId="3717449628" sldId="387"/>
            <ac:spMk id="31" creationId="{B3613606-0A55-4CC7-89E0-8186F8979941}"/>
          </ac:spMkLst>
        </pc:spChg>
        <pc:spChg chg="add del mod">
          <ac:chgData name="Matt Higgins" userId="b66834d5-eb74-4026-874d-6c93efd557a3" providerId="ADAL" clId="{501D491B-B4EB-48D5-8383-38D495A4F412}" dt="2019-05-08T09:28:24.300" v="799" actId="478"/>
          <ac:spMkLst>
            <pc:docMk/>
            <pc:sldMk cId="3717449628" sldId="387"/>
            <ac:spMk id="32" creationId="{866EE26F-17C4-406A-BA3A-6389EB76E4D6}"/>
          </ac:spMkLst>
        </pc:spChg>
        <pc:spChg chg="add del mod">
          <ac:chgData name="Matt Higgins" userId="b66834d5-eb74-4026-874d-6c93efd557a3" providerId="ADAL" clId="{501D491B-B4EB-48D5-8383-38D495A4F412}" dt="2019-05-08T09:28:24.300" v="799" actId="478"/>
          <ac:spMkLst>
            <pc:docMk/>
            <pc:sldMk cId="3717449628" sldId="387"/>
            <ac:spMk id="33" creationId="{F589B103-8290-4244-B936-975617653A3F}"/>
          </ac:spMkLst>
        </pc:spChg>
        <pc:spChg chg="add del mod">
          <ac:chgData name="Matt Higgins" userId="b66834d5-eb74-4026-874d-6c93efd557a3" providerId="ADAL" clId="{501D491B-B4EB-48D5-8383-38D495A4F412}" dt="2019-05-08T09:28:24.300" v="799" actId="478"/>
          <ac:spMkLst>
            <pc:docMk/>
            <pc:sldMk cId="3717449628" sldId="387"/>
            <ac:spMk id="34" creationId="{7B7FDB6F-794A-4DA8-8A94-C8364CB4298B}"/>
          </ac:spMkLst>
        </pc:spChg>
        <pc:grpChg chg="del">
          <ac:chgData name="Matt Higgins" userId="b66834d5-eb74-4026-874d-6c93efd557a3" providerId="ADAL" clId="{501D491B-B4EB-48D5-8383-38D495A4F412}" dt="2019-05-08T08:20:13.355" v="20" actId="478"/>
          <ac:grpSpMkLst>
            <pc:docMk/>
            <pc:sldMk cId="3717449628" sldId="387"/>
            <ac:grpSpMk id="16" creationId="{B31300A9-E3C5-4701-8EF1-45ED088A04DD}"/>
          </ac:grpSpMkLst>
        </pc:grpChg>
        <pc:grpChg chg="add">
          <ac:chgData name="Matt Higgins" userId="b66834d5-eb74-4026-874d-6c93efd557a3" providerId="ADAL" clId="{501D491B-B4EB-48D5-8383-38D495A4F412}" dt="2019-05-08T08:20:13.837" v="21"/>
          <ac:grpSpMkLst>
            <pc:docMk/>
            <pc:sldMk cId="3717449628" sldId="387"/>
            <ac:grpSpMk id="22" creationId="{5ECB64DE-8340-46E3-9AD2-58DA75751807}"/>
          </ac:grpSpMkLst>
        </pc:grpChg>
        <pc:graphicFrameChg chg="del">
          <ac:chgData name="Matt Higgins" userId="b66834d5-eb74-4026-874d-6c93efd557a3" providerId="ADAL" clId="{501D491B-B4EB-48D5-8383-38D495A4F412}" dt="2019-05-08T09:23:46.467" v="757" actId="478"/>
          <ac:graphicFrameMkLst>
            <pc:docMk/>
            <pc:sldMk cId="3717449628" sldId="387"/>
            <ac:graphicFrameMk id="7" creationId="{D409CE51-473D-4F68-90A8-83C7A78BF4F3}"/>
          </ac:graphicFrameMkLst>
        </pc:graphicFrameChg>
        <pc:graphicFrameChg chg="del">
          <ac:chgData name="Matt Higgins" userId="b66834d5-eb74-4026-874d-6c93efd557a3" providerId="ADAL" clId="{501D491B-B4EB-48D5-8383-38D495A4F412}" dt="2019-05-08T09:23:46.467" v="757" actId="478"/>
          <ac:graphicFrameMkLst>
            <pc:docMk/>
            <pc:sldMk cId="3717449628" sldId="387"/>
            <ac:graphicFrameMk id="14" creationId="{0A6A9211-4BFF-4EB0-98B1-ED1FB1143DFC}"/>
          </ac:graphicFrameMkLst>
        </pc:graphicFrameChg>
        <pc:graphicFrameChg chg="del">
          <ac:chgData name="Matt Higgins" userId="b66834d5-eb74-4026-874d-6c93efd557a3" providerId="ADAL" clId="{501D491B-B4EB-48D5-8383-38D495A4F412}" dt="2019-05-08T09:23:46.467" v="757" actId="478"/>
          <ac:graphicFrameMkLst>
            <pc:docMk/>
            <pc:sldMk cId="3717449628" sldId="387"/>
            <ac:graphicFrameMk id="15" creationId="{A8E79319-8C9A-45CE-A31A-654F9380CC70}"/>
          </ac:graphicFrameMkLst>
        </pc:graphicFrameChg>
        <pc:graphicFrameChg chg="add">
          <ac:chgData name="Matt Higgins" userId="b66834d5-eb74-4026-874d-6c93efd557a3" providerId="ADAL" clId="{501D491B-B4EB-48D5-8383-38D495A4F412}" dt="2019-05-08T09:23:53.179" v="759"/>
          <ac:graphicFrameMkLst>
            <pc:docMk/>
            <pc:sldMk cId="3717449628" sldId="387"/>
            <ac:graphicFrameMk id="25" creationId="{C71CF877-2F23-45B9-9BA0-42878E90ACD3}"/>
          </ac:graphicFrameMkLst>
        </pc:graphicFrameChg>
        <pc:graphicFrameChg chg="add">
          <ac:chgData name="Matt Higgins" userId="b66834d5-eb74-4026-874d-6c93efd557a3" providerId="ADAL" clId="{501D491B-B4EB-48D5-8383-38D495A4F412}" dt="2019-05-08T09:23:53.179" v="759"/>
          <ac:graphicFrameMkLst>
            <pc:docMk/>
            <pc:sldMk cId="3717449628" sldId="387"/>
            <ac:graphicFrameMk id="26" creationId="{A87CA7B4-63E2-413C-BD3C-395397A4AE16}"/>
          </ac:graphicFrameMkLst>
        </pc:graphicFrameChg>
        <pc:graphicFrameChg chg="add">
          <ac:chgData name="Matt Higgins" userId="b66834d5-eb74-4026-874d-6c93efd557a3" providerId="ADAL" clId="{501D491B-B4EB-48D5-8383-38D495A4F412}" dt="2019-05-08T09:23:53.179" v="759"/>
          <ac:graphicFrameMkLst>
            <pc:docMk/>
            <pc:sldMk cId="3717449628" sldId="387"/>
            <ac:graphicFrameMk id="27" creationId="{850474C4-D0D0-41C1-9BC1-EF5DF2406DDB}"/>
          </ac:graphicFrameMkLst>
        </pc:graphicFrameChg>
        <pc:cxnChg chg="del">
          <ac:chgData name="Matt Higgins" userId="b66834d5-eb74-4026-874d-6c93efd557a3" providerId="ADAL" clId="{501D491B-B4EB-48D5-8383-38D495A4F412}" dt="2019-05-08T09:23:46.467" v="757" actId="478"/>
          <ac:cxnSpMkLst>
            <pc:docMk/>
            <pc:sldMk cId="3717449628" sldId="387"/>
            <ac:cxnSpMk id="20" creationId="{1E72D11C-3593-4DCE-B777-66F86A016A5D}"/>
          </ac:cxnSpMkLst>
        </pc:cxnChg>
        <pc:cxnChg chg="del">
          <ac:chgData name="Matt Higgins" userId="b66834d5-eb74-4026-874d-6c93efd557a3" providerId="ADAL" clId="{501D491B-B4EB-48D5-8383-38D495A4F412}" dt="2019-05-08T09:23:46.467" v="757" actId="478"/>
          <ac:cxnSpMkLst>
            <pc:docMk/>
            <pc:sldMk cId="3717449628" sldId="387"/>
            <ac:cxnSpMk id="21" creationId="{1ADA5BCD-9913-48E3-9F41-2B164D8B958E}"/>
          </ac:cxnSpMkLst>
        </pc:cxnChg>
      </pc:sldChg>
      <pc:sldChg chg="delSp modSp add">
        <pc:chgData name="Matt Higgins" userId="b66834d5-eb74-4026-874d-6c93efd557a3" providerId="ADAL" clId="{501D491B-B4EB-48D5-8383-38D495A4F412}" dt="2019-05-08T08:44:24.722" v="366" actId="207"/>
        <pc:sldMkLst>
          <pc:docMk/>
          <pc:sldMk cId="2514724951" sldId="392"/>
        </pc:sldMkLst>
        <pc:spChg chg="mod">
          <ac:chgData name="Matt Higgins" userId="b66834d5-eb74-4026-874d-6c93efd557a3" providerId="ADAL" clId="{501D491B-B4EB-48D5-8383-38D495A4F412}" dt="2019-05-08T08:44:24.722" v="366" actId="207"/>
          <ac:spMkLst>
            <pc:docMk/>
            <pc:sldMk cId="2514724951" sldId="392"/>
            <ac:spMk id="6" creationId="{B29639C9-9FF8-48B7-82EE-1BE4FC7A3DB0}"/>
          </ac:spMkLst>
        </pc:spChg>
        <pc:spChg chg="del">
          <ac:chgData name="Matt Higgins" userId="b66834d5-eb74-4026-874d-6c93efd557a3" providerId="ADAL" clId="{501D491B-B4EB-48D5-8383-38D495A4F412}" dt="2019-05-08T08:44:17.479" v="365" actId="478"/>
          <ac:spMkLst>
            <pc:docMk/>
            <pc:sldMk cId="2514724951" sldId="392"/>
            <ac:spMk id="7" creationId="{E99B118B-BC51-440D-85CA-BB5E7356D493}"/>
          </ac:spMkLst>
        </pc:spChg>
        <pc:spChg chg="del">
          <ac:chgData name="Matt Higgins" userId="b66834d5-eb74-4026-874d-6c93efd557a3" providerId="ADAL" clId="{501D491B-B4EB-48D5-8383-38D495A4F412}" dt="2019-05-08T08:44:17.479" v="365" actId="478"/>
          <ac:spMkLst>
            <pc:docMk/>
            <pc:sldMk cId="2514724951" sldId="392"/>
            <ac:spMk id="21" creationId="{68ED1024-F193-47AD-9907-57449760FE91}"/>
          </ac:spMkLst>
        </pc:spChg>
        <pc:spChg chg="del">
          <ac:chgData name="Matt Higgins" userId="b66834d5-eb74-4026-874d-6c93efd557a3" providerId="ADAL" clId="{501D491B-B4EB-48D5-8383-38D495A4F412}" dt="2019-05-08T08:44:17.479" v="365" actId="478"/>
          <ac:spMkLst>
            <pc:docMk/>
            <pc:sldMk cId="2514724951" sldId="392"/>
            <ac:spMk id="22" creationId="{5338DD55-7166-484F-AB23-CA48541479AF}"/>
          </ac:spMkLst>
        </pc:spChg>
        <pc:spChg chg="del">
          <ac:chgData name="Matt Higgins" userId="b66834d5-eb74-4026-874d-6c93efd557a3" providerId="ADAL" clId="{501D491B-B4EB-48D5-8383-38D495A4F412}" dt="2019-05-08T08:44:17.479" v="365" actId="478"/>
          <ac:spMkLst>
            <pc:docMk/>
            <pc:sldMk cId="2514724951" sldId="392"/>
            <ac:spMk id="25" creationId="{232F657C-5521-40FE-B015-5125B9EE58FA}"/>
          </ac:spMkLst>
        </pc:spChg>
        <pc:spChg chg="del">
          <ac:chgData name="Matt Higgins" userId="b66834d5-eb74-4026-874d-6c93efd557a3" providerId="ADAL" clId="{501D491B-B4EB-48D5-8383-38D495A4F412}" dt="2019-05-08T08:44:17.479" v="365" actId="478"/>
          <ac:spMkLst>
            <pc:docMk/>
            <pc:sldMk cId="2514724951" sldId="392"/>
            <ac:spMk id="27" creationId="{E9A3E8F7-ADCC-40CA-9F00-BA5630E0AEB1}"/>
          </ac:spMkLst>
        </pc:spChg>
        <pc:spChg chg="del">
          <ac:chgData name="Matt Higgins" userId="b66834d5-eb74-4026-874d-6c93efd557a3" providerId="ADAL" clId="{501D491B-B4EB-48D5-8383-38D495A4F412}" dt="2019-05-08T08:44:17.479" v="365" actId="478"/>
          <ac:spMkLst>
            <pc:docMk/>
            <pc:sldMk cId="2514724951" sldId="392"/>
            <ac:spMk id="29" creationId="{09848EC1-47D7-4D1C-901A-46A2BDA8FA2F}"/>
          </ac:spMkLst>
        </pc:spChg>
        <pc:spChg chg="del">
          <ac:chgData name="Matt Higgins" userId="b66834d5-eb74-4026-874d-6c93efd557a3" providerId="ADAL" clId="{501D491B-B4EB-48D5-8383-38D495A4F412}" dt="2019-05-08T08:44:17.479" v="365" actId="478"/>
          <ac:spMkLst>
            <pc:docMk/>
            <pc:sldMk cId="2514724951" sldId="392"/>
            <ac:spMk id="30" creationId="{E77FBCD8-B2E1-43CB-8ED6-6A6B18C61992}"/>
          </ac:spMkLst>
        </pc:spChg>
        <pc:spChg chg="del">
          <ac:chgData name="Matt Higgins" userId="b66834d5-eb74-4026-874d-6c93efd557a3" providerId="ADAL" clId="{501D491B-B4EB-48D5-8383-38D495A4F412}" dt="2019-05-08T08:44:17.479" v="365" actId="478"/>
          <ac:spMkLst>
            <pc:docMk/>
            <pc:sldMk cId="2514724951" sldId="392"/>
            <ac:spMk id="31" creationId="{44853980-D41C-494D-A6D3-609BA4FF41B0}"/>
          </ac:spMkLst>
        </pc:spChg>
        <pc:spChg chg="mod">
          <ac:chgData name="Matt Higgins" userId="b66834d5-eb74-4026-874d-6c93efd557a3" providerId="ADAL" clId="{501D491B-B4EB-48D5-8383-38D495A4F412}" dt="2019-05-08T08:44:07.798" v="363" actId="1036"/>
          <ac:spMkLst>
            <pc:docMk/>
            <pc:sldMk cId="2514724951" sldId="392"/>
            <ac:spMk id="47" creationId="{EFB8EF8C-DA8A-4DF4-AE7A-ED8FAC50482D}"/>
          </ac:spMkLst>
        </pc:spChg>
        <pc:cxnChg chg="del">
          <ac:chgData name="Matt Higgins" userId="b66834d5-eb74-4026-874d-6c93efd557a3" providerId="ADAL" clId="{501D491B-B4EB-48D5-8383-38D495A4F412}" dt="2019-05-08T08:44:17.479" v="365" actId="478"/>
          <ac:cxnSpMkLst>
            <pc:docMk/>
            <pc:sldMk cId="2514724951" sldId="392"/>
            <ac:cxnSpMk id="10" creationId="{F46A5279-29AE-47A1-A2AD-0CFA70894A0E}"/>
          </ac:cxnSpMkLst>
        </pc:cxnChg>
        <pc:cxnChg chg="del">
          <ac:chgData name="Matt Higgins" userId="b66834d5-eb74-4026-874d-6c93efd557a3" providerId="ADAL" clId="{501D491B-B4EB-48D5-8383-38D495A4F412}" dt="2019-05-08T08:44:17.479" v="365" actId="478"/>
          <ac:cxnSpMkLst>
            <pc:docMk/>
            <pc:sldMk cId="2514724951" sldId="392"/>
            <ac:cxnSpMk id="34" creationId="{494B3A8F-5A06-4BD0-93CC-A4366E4565EA}"/>
          </ac:cxnSpMkLst>
        </pc:cxnChg>
        <pc:cxnChg chg="del mod">
          <ac:chgData name="Matt Higgins" userId="b66834d5-eb74-4026-874d-6c93efd557a3" providerId="ADAL" clId="{501D491B-B4EB-48D5-8383-38D495A4F412}" dt="2019-05-08T08:44:17.479" v="365" actId="478"/>
          <ac:cxnSpMkLst>
            <pc:docMk/>
            <pc:sldMk cId="2514724951" sldId="392"/>
            <ac:cxnSpMk id="37" creationId="{7C2DD784-6EAD-49F8-A607-B4790EC7AB3C}"/>
          </ac:cxnSpMkLst>
        </pc:cxnChg>
        <pc:cxnChg chg="del mod">
          <ac:chgData name="Matt Higgins" userId="b66834d5-eb74-4026-874d-6c93efd557a3" providerId="ADAL" clId="{501D491B-B4EB-48D5-8383-38D495A4F412}" dt="2019-05-08T08:44:17.479" v="365" actId="478"/>
          <ac:cxnSpMkLst>
            <pc:docMk/>
            <pc:sldMk cId="2514724951" sldId="392"/>
            <ac:cxnSpMk id="40" creationId="{AB0052A0-4EF2-4E81-8C2A-859A13096526}"/>
          </ac:cxnSpMkLst>
        </pc:cxnChg>
      </pc:sldChg>
      <pc:sldChg chg="add">
        <pc:chgData name="Matt Higgins" userId="b66834d5-eb74-4026-874d-6c93efd557a3" providerId="ADAL" clId="{501D491B-B4EB-48D5-8383-38D495A4F412}" dt="2019-05-08T08:44:12.432" v="364"/>
        <pc:sldMkLst>
          <pc:docMk/>
          <pc:sldMk cId="906962661" sldId="393"/>
        </pc:sldMkLst>
      </pc:sldChg>
      <pc:sldChg chg="addSp delSp modSp add">
        <pc:chgData name="Matt Higgins" userId="b66834d5-eb74-4026-874d-6c93efd557a3" providerId="ADAL" clId="{501D491B-B4EB-48D5-8383-38D495A4F412}" dt="2019-05-08T09:56:27.203" v="1009" actId="478"/>
        <pc:sldMkLst>
          <pc:docMk/>
          <pc:sldMk cId="631165861" sldId="394"/>
        </pc:sldMkLst>
        <pc:spChg chg="mod">
          <ac:chgData name="Matt Higgins" userId="b66834d5-eb74-4026-874d-6c93efd557a3" providerId="ADAL" clId="{501D491B-B4EB-48D5-8383-38D495A4F412}" dt="2019-05-08T09:56:09.701" v="1000" actId="1076"/>
          <ac:spMkLst>
            <pc:docMk/>
            <pc:sldMk cId="631165861" sldId="394"/>
            <ac:spMk id="11" creationId="{D6832A7F-671F-4C2C-902E-782B0E3D9B0E}"/>
          </ac:spMkLst>
        </pc:spChg>
        <pc:spChg chg="mod">
          <ac:chgData name="Matt Higgins" userId="b66834d5-eb74-4026-874d-6c93efd557a3" providerId="ADAL" clId="{501D491B-B4EB-48D5-8383-38D495A4F412}" dt="2019-05-08T09:56:09.701" v="1000" actId="1076"/>
          <ac:spMkLst>
            <pc:docMk/>
            <pc:sldMk cId="631165861" sldId="394"/>
            <ac:spMk id="12" creationId="{253AA4B1-2118-4783-8EA5-FCDDE03DE728}"/>
          </ac:spMkLst>
        </pc:spChg>
        <pc:spChg chg="mod">
          <ac:chgData name="Matt Higgins" userId="b66834d5-eb74-4026-874d-6c93efd557a3" providerId="ADAL" clId="{501D491B-B4EB-48D5-8383-38D495A4F412}" dt="2019-05-08T09:56:09.701" v="1000" actId="1076"/>
          <ac:spMkLst>
            <pc:docMk/>
            <pc:sldMk cId="631165861" sldId="394"/>
            <ac:spMk id="13" creationId="{713CC006-95E1-489A-B333-F9C28EF08837}"/>
          </ac:spMkLst>
        </pc:spChg>
        <pc:spChg chg="add mod">
          <ac:chgData name="Matt Higgins" userId="b66834d5-eb74-4026-874d-6c93efd557a3" providerId="ADAL" clId="{501D491B-B4EB-48D5-8383-38D495A4F412}" dt="2019-05-08T09:15:53.411" v="669" actId="207"/>
          <ac:spMkLst>
            <pc:docMk/>
            <pc:sldMk cId="631165861" sldId="394"/>
            <ac:spMk id="14" creationId="{A8350795-5379-475B-86D2-0FCABAC82C8A}"/>
          </ac:spMkLst>
        </pc:spChg>
        <pc:spChg chg="add mod">
          <ac:chgData name="Matt Higgins" userId="b66834d5-eb74-4026-874d-6c93efd557a3" providerId="ADAL" clId="{501D491B-B4EB-48D5-8383-38D495A4F412}" dt="2019-05-08T09:15:47.839" v="668" actId="207"/>
          <ac:spMkLst>
            <pc:docMk/>
            <pc:sldMk cId="631165861" sldId="394"/>
            <ac:spMk id="18" creationId="{FCB52F07-5F13-4391-9942-CD371217D32E}"/>
          </ac:spMkLst>
        </pc:spChg>
        <pc:spChg chg="add del">
          <ac:chgData name="Matt Higgins" userId="b66834d5-eb74-4026-874d-6c93efd557a3" providerId="ADAL" clId="{501D491B-B4EB-48D5-8383-38D495A4F412}" dt="2019-05-08T09:56:22.152" v="1006" actId="478"/>
          <ac:spMkLst>
            <pc:docMk/>
            <pc:sldMk cId="631165861" sldId="394"/>
            <ac:spMk id="19" creationId="{5252A847-DE45-4FA3-A1F8-EEBEB845FF8E}"/>
          </ac:spMkLst>
        </pc:spChg>
        <pc:spChg chg="add mod">
          <ac:chgData name="Matt Higgins" userId="b66834d5-eb74-4026-874d-6c93efd557a3" providerId="ADAL" clId="{501D491B-B4EB-48D5-8383-38D495A4F412}" dt="2019-05-08T09:15:47.839" v="668" actId="207"/>
          <ac:spMkLst>
            <pc:docMk/>
            <pc:sldMk cId="631165861" sldId="394"/>
            <ac:spMk id="20" creationId="{4A797C7F-5391-463C-81A9-83D0320FA66E}"/>
          </ac:spMkLst>
        </pc:spChg>
        <pc:spChg chg="add del mod">
          <ac:chgData name="Matt Higgins" userId="b66834d5-eb74-4026-874d-6c93efd557a3" providerId="ADAL" clId="{501D491B-B4EB-48D5-8383-38D495A4F412}" dt="2019-05-08T08:50:53.148" v="439" actId="478"/>
          <ac:spMkLst>
            <pc:docMk/>
            <pc:sldMk cId="631165861" sldId="394"/>
            <ac:spMk id="21" creationId="{5FD51213-FD39-468B-8610-EB2739E55AC7}"/>
          </ac:spMkLst>
        </pc:spChg>
        <pc:spChg chg="add mod">
          <ac:chgData name="Matt Higgins" userId="b66834d5-eb74-4026-874d-6c93efd557a3" providerId="ADAL" clId="{501D491B-B4EB-48D5-8383-38D495A4F412}" dt="2019-05-08T08:51:41.412" v="445" actId="571"/>
          <ac:spMkLst>
            <pc:docMk/>
            <pc:sldMk cId="631165861" sldId="394"/>
            <ac:spMk id="24" creationId="{471BD31A-F760-46B2-9DDD-FFC14781271C}"/>
          </ac:spMkLst>
        </pc:spChg>
        <pc:spChg chg="add del">
          <ac:chgData name="Matt Higgins" userId="b66834d5-eb74-4026-874d-6c93efd557a3" providerId="ADAL" clId="{501D491B-B4EB-48D5-8383-38D495A4F412}" dt="2019-05-08T09:56:13.454" v="1001" actId="478"/>
          <ac:spMkLst>
            <pc:docMk/>
            <pc:sldMk cId="631165861" sldId="394"/>
            <ac:spMk id="28" creationId="{16A4772E-B785-4FE5-89A7-5589E8C0E9FB}"/>
          </ac:spMkLst>
        </pc:spChg>
        <pc:spChg chg="add del mod">
          <ac:chgData name="Matt Higgins" userId="b66834d5-eb74-4026-874d-6c93efd557a3" providerId="ADAL" clId="{501D491B-B4EB-48D5-8383-38D495A4F412}" dt="2019-05-08T09:56:27.203" v="1009" actId="478"/>
          <ac:spMkLst>
            <pc:docMk/>
            <pc:sldMk cId="631165861" sldId="394"/>
            <ac:spMk id="31" creationId="{B012F5E5-D610-4ED8-9559-B38ADF6C2D47}"/>
          </ac:spMkLst>
        </pc:spChg>
        <pc:spChg chg="add del">
          <ac:chgData name="Matt Higgins" userId="b66834d5-eb74-4026-874d-6c93efd557a3" providerId="ADAL" clId="{501D491B-B4EB-48D5-8383-38D495A4F412}" dt="2019-05-08T09:56:25.738" v="1008" actId="478"/>
          <ac:spMkLst>
            <pc:docMk/>
            <pc:sldMk cId="631165861" sldId="394"/>
            <ac:spMk id="32" creationId="{86634F7B-B1FC-4C02-AD60-FAF8C4C1E4F8}"/>
          </ac:spMkLst>
        </pc:spChg>
        <pc:spChg chg="add del">
          <ac:chgData name="Matt Higgins" userId="b66834d5-eb74-4026-874d-6c93efd557a3" providerId="ADAL" clId="{501D491B-B4EB-48D5-8383-38D495A4F412}" dt="2019-05-08T09:56:24.097" v="1007" actId="478"/>
          <ac:spMkLst>
            <pc:docMk/>
            <pc:sldMk cId="631165861" sldId="394"/>
            <ac:spMk id="33" creationId="{EEF3853E-96E9-4D79-87EF-BDF52B5F2E4D}"/>
          </ac:spMkLst>
        </pc:spChg>
        <pc:spChg chg="add mod">
          <ac:chgData name="Matt Higgins" userId="b66834d5-eb74-4026-874d-6c93efd557a3" providerId="ADAL" clId="{501D491B-B4EB-48D5-8383-38D495A4F412}" dt="2019-05-08T09:56:09.701" v="1000" actId="1076"/>
          <ac:spMkLst>
            <pc:docMk/>
            <pc:sldMk cId="631165861" sldId="394"/>
            <ac:spMk id="34" creationId="{6ABC533F-6087-43F2-95D8-F5C59065F5CA}"/>
          </ac:spMkLst>
        </pc:spChg>
        <pc:spChg chg="mod">
          <ac:chgData name="Matt Higgins" userId="b66834d5-eb74-4026-874d-6c93efd557a3" providerId="ADAL" clId="{501D491B-B4EB-48D5-8383-38D495A4F412}" dt="2019-05-08T09:15:38.111" v="666" actId="208"/>
          <ac:spMkLst>
            <pc:docMk/>
            <pc:sldMk cId="631165861" sldId="394"/>
            <ac:spMk id="39" creationId="{A9D4D245-B748-47A1-A59A-B03A8C7C7ED4}"/>
          </ac:spMkLst>
        </pc:spChg>
        <pc:spChg chg="mod">
          <ac:chgData name="Matt Higgins" userId="b66834d5-eb74-4026-874d-6c93efd557a3" providerId="ADAL" clId="{501D491B-B4EB-48D5-8383-38D495A4F412}" dt="2019-05-08T09:15:38.111" v="666" actId="208"/>
          <ac:spMkLst>
            <pc:docMk/>
            <pc:sldMk cId="631165861" sldId="394"/>
            <ac:spMk id="40" creationId="{7FB3F988-ACEC-4DDE-A5C6-1BDEB1F7984C}"/>
          </ac:spMkLst>
        </pc:spChg>
        <pc:spChg chg="mod">
          <ac:chgData name="Matt Higgins" userId="b66834d5-eb74-4026-874d-6c93efd557a3" providerId="ADAL" clId="{501D491B-B4EB-48D5-8383-38D495A4F412}" dt="2019-05-08T09:15:38.111" v="666" actId="208"/>
          <ac:spMkLst>
            <pc:docMk/>
            <pc:sldMk cId="631165861" sldId="394"/>
            <ac:spMk id="41" creationId="{2932E51B-9057-41D9-A418-B557073B915C}"/>
          </ac:spMkLst>
        </pc:spChg>
        <pc:spChg chg="mod ord">
          <ac:chgData name="Matt Higgins" userId="b66834d5-eb74-4026-874d-6c93efd557a3" providerId="ADAL" clId="{501D491B-B4EB-48D5-8383-38D495A4F412}" dt="2019-05-08T09:51:33.048" v="978" actId="2085"/>
          <ac:spMkLst>
            <pc:docMk/>
            <pc:sldMk cId="631165861" sldId="394"/>
            <ac:spMk id="43" creationId="{AFFA1B4A-A7A1-4693-82E0-F028A1D599AA}"/>
          </ac:spMkLst>
        </pc:spChg>
        <pc:cxnChg chg="add mod">
          <ac:chgData name="Matt Higgins" userId="b66834d5-eb74-4026-874d-6c93efd557a3" providerId="ADAL" clId="{501D491B-B4EB-48D5-8383-38D495A4F412}" dt="2019-05-08T09:15:47.839" v="668" actId="207"/>
          <ac:cxnSpMkLst>
            <pc:docMk/>
            <pc:sldMk cId="631165861" sldId="394"/>
            <ac:cxnSpMk id="3" creationId="{715AB8E1-0FF8-4EF3-A761-8551BD48925D}"/>
          </ac:cxnSpMkLst>
        </pc:cxnChg>
        <pc:cxnChg chg="add mod">
          <ac:chgData name="Matt Higgins" userId="b66834d5-eb74-4026-874d-6c93efd557a3" providerId="ADAL" clId="{501D491B-B4EB-48D5-8383-38D495A4F412}" dt="2019-05-08T08:51:41.412" v="445" actId="571"/>
          <ac:cxnSpMkLst>
            <pc:docMk/>
            <pc:sldMk cId="631165861" sldId="394"/>
            <ac:cxnSpMk id="28" creationId="{7CC9ACFB-C9BD-442D-B24C-87C9774E246C}"/>
          </ac:cxnSpMkLst>
        </pc:cxnChg>
        <pc:cxnChg chg="add mod">
          <ac:chgData name="Matt Higgins" userId="b66834d5-eb74-4026-874d-6c93efd557a3" providerId="ADAL" clId="{501D491B-B4EB-48D5-8383-38D495A4F412}" dt="2019-05-08T09:15:47.839" v="668" actId="207"/>
          <ac:cxnSpMkLst>
            <pc:docMk/>
            <pc:sldMk cId="631165861" sldId="394"/>
            <ac:cxnSpMk id="29" creationId="{C7CB8472-050F-494F-B017-4CB9A5379D52}"/>
          </ac:cxnSpMkLst>
        </pc:cxnChg>
        <pc:cxnChg chg="add mod">
          <ac:chgData name="Matt Higgins" userId="b66834d5-eb74-4026-874d-6c93efd557a3" providerId="ADAL" clId="{501D491B-B4EB-48D5-8383-38D495A4F412}" dt="2019-05-08T09:15:47.839" v="668" actId="207"/>
          <ac:cxnSpMkLst>
            <pc:docMk/>
            <pc:sldMk cId="631165861" sldId="394"/>
            <ac:cxnSpMk id="30" creationId="{F7115356-0BEE-4A6D-B3A7-353802EDBBDA}"/>
          </ac:cxnSpMkLst>
        </pc:cxnChg>
      </pc:sldChg>
      <pc:sldChg chg="addSp delSp modSp add">
        <pc:chgData name="Matt Higgins" userId="b66834d5-eb74-4026-874d-6c93efd557a3" providerId="ADAL" clId="{501D491B-B4EB-48D5-8383-38D495A4F412}" dt="2019-05-08T09:57:42.447" v="1032" actId="478"/>
        <pc:sldMkLst>
          <pc:docMk/>
          <pc:sldMk cId="222081386" sldId="395"/>
        </pc:sldMkLst>
        <pc:spChg chg="mod">
          <ac:chgData name="Matt Higgins" userId="b66834d5-eb74-4026-874d-6c93efd557a3" providerId="ADAL" clId="{501D491B-B4EB-48D5-8383-38D495A4F412}" dt="2019-05-08T09:57:37.869" v="1029" actId="1076"/>
          <ac:spMkLst>
            <pc:docMk/>
            <pc:sldMk cId="222081386" sldId="395"/>
            <ac:spMk id="11" creationId="{D6832A7F-671F-4C2C-902E-782B0E3D9B0E}"/>
          </ac:spMkLst>
        </pc:spChg>
        <pc:spChg chg="mod">
          <ac:chgData name="Matt Higgins" userId="b66834d5-eb74-4026-874d-6c93efd557a3" providerId="ADAL" clId="{501D491B-B4EB-48D5-8383-38D495A4F412}" dt="2019-05-08T09:57:37.869" v="1029" actId="1076"/>
          <ac:spMkLst>
            <pc:docMk/>
            <pc:sldMk cId="222081386" sldId="395"/>
            <ac:spMk id="12" creationId="{253AA4B1-2118-4783-8EA5-FCDDE03DE728}"/>
          </ac:spMkLst>
        </pc:spChg>
        <pc:spChg chg="mod">
          <ac:chgData name="Matt Higgins" userId="b66834d5-eb74-4026-874d-6c93efd557a3" providerId="ADAL" clId="{501D491B-B4EB-48D5-8383-38D495A4F412}" dt="2019-05-08T09:57:37.869" v="1029" actId="1076"/>
          <ac:spMkLst>
            <pc:docMk/>
            <pc:sldMk cId="222081386" sldId="395"/>
            <ac:spMk id="13" creationId="{713CC006-95E1-489A-B333-F9C28EF08837}"/>
          </ac:spMkLst>
        </pc:spChg>
        <pc:spChg chg="mod">
          <ac:chgData name="Matt Higgins" userId="b66834d5-eb74-4026-874d-6c93efd557a3" providerId="ADAL" clId="{501D491B-B4EB-48D5-8383-38D495A4F412}" dt="2019-05-08T09:43:11.030" v="965" actId="404"/>
          <ac:spMkLst>
            <pc:docMk/>
            <pc:sldMk cId="222081386" sldId="395"/>
            <ac:spMk id="19" creationId="{5252A847-DE45-4FA3-A1F8-EEBEB845FF8E}"/>
          </ac:spMkLst>
        </pc:spChg>
        <pc:spChg chg="add del">
          <ac:chgData name="Matt Higgins" userId="b66834d5-eb74-4026-874d-6c93efd557a3" providerId="ADAL" clId="{501D491B-B4EB-48D5-8383-38D495A4F412}" dt="2019-05-08T09:57:40.260" v="1030" actId="478"/>
          <ac:spMkLst>
            <pc:docMk/>
            <pc:sldMk cId="222081386" sldId="395"/>
            <ac:spMk id="20" creationId="{B9511095-552D-4A74-A3DE-0FEA1042972A}"/>
          </ac:spMkLst>
        </pc:spChg>
        <pc:spChg chg="add del">
          <ac:chgData name="Matt Higgins" userId="b66834d5-eb74-4026-874d-6c93efd557a3" providerId="ADAL" clId="{501D491B-B4EB-48D5-8383-38D495A4F412}" dt="2019-05-08T09:57:41.233" v="1031" actId="478"/>
          <ac:spMkLst>
            <pc:docMk/>
            <pc:sldMk cId="222081386" sldId="395"/>
            <ac:spMk id="21" creationId="{96F51809-33B5-4CCE-9617-D2F2FAB810AE}"/>
          </ac:spMkLst>
        </pc:spChg>
        <pc:spChg chg="add del">
          <ac:chgData name="Matt Higgins" userId="b66834d5-eb74-4026-874d-6c93efd557a3" providerId="ADAL" clId="{501D491B-B4EB-48D5-8383-38D495A4F412}" dt="2019-05-08T09:57:42.447" v="1032" actId="478"/>
          <ac:spMkLst>
            <pc:docMk/>
            <pc:sldMk cId="222081386" sldId="395"/>
            <ac:spMk id="25" creationId="{88FF15B0-0A9D-46EC-9995-E666E869D62B}"/>
          </ac:spMkLst>
        </pc:spChg>
        <pc:spChg chg="mod">
          <ac:chgData name="Matt Higgins" userId="b66834d5-eb74-4026-874d-6c93efd557a3" providerId="ADAL" clId="{501D491B-B4EB-48D5-8383-38D495A4F412}" dt="2019-05-08T09:43:22.671" v="966" actId="207"/>
          <ac:spMkLst>
            <pc:docMk/>
            <pc:sldMk cId="222081386" sldId="395"/>
            <ac:spMk id="39" creationId="{B4146FAF-5EEA-4A4E-A538-732A784A6D22}"/>
          </ac:spMkLst>
        </pc:spChg>
        <pc:spChg chg="mod">
          <ac:chgData name="Matt Higgins" userId="b66834d5-eb74-4026-874d-6c93efd557a3" providerId="ADAL" clId="{501D491B-B4EB-48D5-8383-38D495A4F412}" dt="2019-05-08T09:43:22.671" v="966" actId="207"/>
          <ac:spMkLst>
            <pc:docMk/>
            <pc:sldMk cId="222081386" sldId="395"/>
            <ac:spMk id="40" creationId="{F60168EE-05B2-489A-967A-A2FD7CB0BB6F}"/>
          </ac:spMkLst>
        </pc:spChg>
        <pc:spChg chg="mod">
          <ac:chgData name="Matt Higgins" userId="b66834d5-eb74-4026-874d-6c93efd557a3" providerId="ADAL" clId="{501D491B-B4EB-48D5-8383-38D495A4F412}" dt="2019-05-08T09:43:22.671" v="966" actId="207"/>
          <ac:spMkLst>
            <pc:docMk/>
            <pc:sldMk cId="222081386" sldId="395"/>
            <ac:spMk id="41" creationId="{A52078C9-89F6-45DF-B859-A6965E4FD6B8}"/>
          </ac:spMkLst>
        </pc:spChg>
      </pc:sldChg>
      <pc:sldChg chg="addSp delSp modSp add">
        <pc:chgData name="Matt Higgins" userId="b66834d5-eb74-4026-874d-6c93efd557a3" providerId="ADAL" clId="{501D491B-B4EB-48D5-8383-38D495A4F412}" dt="2019-05-08T09:55:16.753" v="996" actId="478"/>
        <pc:sldMkLst>
          <pc:docMk/>
          <pc:sldMk cId="4213007357" sldId="396"/>
        </pc:sldMkLst>
        <pc:spChg chg="mod">
          <ac:chgData name="Matt Higgins" userId="b66834d5-eb74-4026-874d-6c93efd557a3" providerId="ADAL" clId="{501D491B-B4EB-48D5-8383-38D495A4F412}" dt="2019-05-08T09:55:14.051" v="995" actId="1076"/>
          <ac:spMkLst>
            <pc:docMk/>
            <pc:sldMk cId="4213007357" sldId="396"/>
            <ac:spMk id="11" creationId="{D6832A7F-671F-4C2C-902E-782B0E3D9B0E}"/>
          </ac:spMkLst>
        </pc:spChg>
        <pc:spChg chg="mod">
          <ac:chgData name="Matt Higgins" userId="b66834d5-eb74-4026-874d-6c93efd557a3" providerId="ADAL" clId="{501D491B-B4EB-48D5-8383-38D495A4F412}" dt="2019-05-08T09:55:14.051" v="995" actId="1076"/>
          <ac:spMkLst>
            <pc:docMk/>
            <pc:sldMk cId="4213007357" sldId="396"/>
            <ac:spMk id="12" creationId="{253AA4B1-2118-4783-8EA5-FCDDE03DE728}"/>
          </ac:spMkLst>
        </pc:spChg>
        <pc:spChg chg="mod">
          <ac:chgData name="Matt Higgins" userId="b66834d5-eb74-4026-874d-6c93efd557a3" providerId="ADAL" clId="{501D491B-B4EB-48D5-8383-38D495A4F412}" dt="2019-05-08T09:55:14.051" v="995" actId="1076"/>
          <ac:spMkLst>
            <pc:docMk/>
            <pc:sldMk cId="4213007357" sldId="396"/>
            <ac:spMk id="13" creationId="{713CC006-95E1-489A-B333-F9C28EF08837}"/>
          </ac:spMkLst>
        </pc:spChg>
        <pc:spChg chg="add mod">
          <ac:chgData name="Matt Higgins" userId="b66834d5-eb74-4026-874d-6c93efd557a3" providerId="ADAL" clId="{501D491B-B4EB-48D5-8383-38D495A4F412}" dt="2019-05-08T09:16:28.171" v="670" actId="207"/>
          <ac:spMkLst>
            <pc:docMk/>
            <pc:sldMk cId="4213007357" sldId="396"/>
            <ac:spMk id="18" creationId="{C1624EAA-C5AB-45E7-ABE8-9B34378700B1}"/>
          </ac:spMkLst>
        </pc:spChg>
        <pc:spChg chg="mod">
          <ac:chgData name="Matt Higgins" userId="b66834d5-eb74-4026-874d-6c93efd557a3" providerId="ADAL" clId="{501D491B-B4EB-48D5-8383-38D495A4F412}" dt="2019-05-08T09:16:36.043" v="671" actId="207"/>
          <ac:spMkLst>
            <pc:docMk/>
            <pc:sldMk cId="4213007357" sldId="396"/>
            <ac:spMk id="19" creationId="{5252A847-DE45-4FA3-A1F8-EEBEB845FF8E}"/>
          </ac:spMkLst>
        </pc:spChg>
        <pc:spChg chg="add mod">
          <ac:chgData name="Matt Higgins" userId="b66834d5-eb74-4026-874d-6c93efd557a3" providerId="ADAL" clId="{501D491B-B4EB-48D5-8383-38D495A4F412}" dt="2019-05-08T09:16:28.171" v="670" actId="207"/>
          <ac:spMkLst>
            <pc:docMk/>
            <pc:sldMk cId="4213007357" sldId="396"/>
            <ac:spMk id="20" creationId="{126C6DDF-E873-482E-BDB9-224AE5062B63}"/>
          </ac:spMkLst>
        </pc:spChg>
        <pc:spChg chg="add mod">
          <ac:chgData name="Matt Higgins" userId="b66834d5-eb74-4026-874d-6c93efd557a3" providerId="ADAL" clId="{501D491B-B4EB-48D5-8383-38D495A4F412}" dt="2019-05-08T09:16:28.171" v="670" actId="207"/>
          <ac:spMkLst>
            <pc:docMk/>
            <pc:sldMk cId="4213007357" sldId="396"/>
            <ac:spMk id="21" creationId="{A802BEFF-90DC-47D8-8B5A-782F1BEB63BA}"/>
          </ac:spMkLst>
        </pc:spChg>
        <pc:spChg chg="add mod">
          <ac:chgData name="Matt Higgins" userId="b66834d5-eb74-4026-874d-6c93efd557a3" providerId="ADAL" clId="{501D491B-B4EB-48D5-8383-38D495A4F412}" dt="2019-05-08T09:16:28.171" v="670" actId="207"/>
          <ac:spMkLst>
            <pc:docMk/>
            <pc:sldMk cId="4213007357" sldId="396"/>
            <ac:spMk id="22" creationId="{D329A966-40C2-4630-93CD-8A1032154EF7}"/>
          </ac:spMkLst>
        </pc:spChg>
        <pc:spChg chg="add del">
          <ac:chgData name="Matt Higgins" userId="b66834d5-eb74-4026-874d-6c93efd557a3" providerId="ADAL" clId="{501D491B-B4EB-48D5-8383-38D495A4F412}" dt="2019-05-08T09:55:16.753" v="996" actId="478"/>
          <ac:spMkLst>
            <pc:docMk/>
            <pc:sldMk cId="4213007357" sldId="396"/>
            <ac:spMk id="23" creationId="{1D32E5B8-44EA-4F9B-A530-C6131C833A27}"/>
          </ac:spMkLst>
        </pc:spChg>
        <pc:spChg chg="add del">
          <ac:chgData name="Matt Higgins" userId="b66834d5-eb74-4026-874d-6c93efd557a3" providerId="ADAL" clId="{501D491B-B4EB-48D5-8383-38D495A4F412}" dt="2019-05-08T09:55:16.753" v="996" actId="478"/>
          <ac:spMkLst>
            <pc:docMk/>
            <pc:sldMk cId="4213007357" sldId="396"/>
            <ac:spMk id="34" creationId="{28A15B2E-9584-482E-AA7E-8D9F9DEC53D0}"/>
          </ac:spMkLst>
        </pc:spChg>
        <pc:spChg chg="add del">
          <ac:chgData name="Matt Higgins" userId="b66834d5-eb74-4026-874d-6c93efd557a3" providerId="ADAL" clId="{501D491B-B4EB-48D5-8383-38D495A4F412}" dt="2019-05-08T09:55:16.753" v="996" actId="478"/>
          <ac:spMkLst>
            <pc:docMk/>
            <pc:sldMk cId="4213007357" sldId="396"/>
            <ac:spMk id="35" creationId="{9D5F3366-86DC-4ECA-8419-0F29C670F6C6}"/>
          </ac:spMkLst>
        </pc:spChg>
        <pc:spChg chg="mod">
          <ac:chgData name="Matt Higgins" userId="b66834d5-eb74-4026-874d-6c93efd557a3" providerId="ADAL" clId="{501D491B-B4EB-48D5-8383-38D495A4F412}" dt="2019-05-08T09:55:14.051" v="995" actId="1076"/>
          <ac:spMkLst>
            <pc:docMk/>
            <pc:sldMk cId="4213007357" sldId="396"/>
            <ac:spMk id="36" creationId="{09627FF9-D7B4-4188-8DE0-C3B7E671EBD6}"/>
          </ac:spMkLst>
        </pc:spChg>
      </pc:sldChg>
      <pc:sldChg chg="add">
        <pc:chgData name="Matt Higgins" userId="b66834d5-eb74-4026-874d-6c93efd557a3" providerId="ADAL" clId="{501D491B-B4EB-48D5-8383-38D495A4F412}" dt="2019-05-08T09:23:07.041" v="755"/>
        <pc:sldMkLst>
          <pc:docMk/>
          <pc:sldMk cId="2683731287" sldId="397"/>
        </pc:sldMkLst>
      </pc:sldChg>
      <pc:sldChg chg="add">
        <pc:chgData name="Matt Higgins" userId="b66834d5-eb74-4026-874d-6c93efd557a3" providerId="ADAL" clId="{501D491B-B4EB-48D5-8383-38D495A4F412}" dt="2019-05-08T09:28:12.666" v="798"/>
        <pc:sldMkLst>
          <pc:docMk/>
          <pc:sldMk cId="3540809961" sldId="398"/>
        </pc:sldMkLst>
      </pc:sldChg>
      <pc:sldChg chg="addSp delSp modSp add ord">
        <pc:chgData name="Matt Higgins" userId="b66834d5-eb74-4026-874d-6c93efd557a3" providerId="ADAL" clId="{501D491B-B4EB-48D5-8383-38D495A4F412}" dt="2019-05-08T09:43:59.472" v="967" actId="20577"/>
        <pc:sldMkLst>
          <pc:docMk/>
          <pc:sldMk cId="553380455" sldId="399"/>
        </pc:sldMkLst>
        <pc:spChg chg="add mod">
          <ac:chgData name="Matt Higgins" userId="b66834d5-eb74-4026-874d-6c93efd557a3" providerId="ADAL" clId="{501D491B-B4EB-48D5-8383-38D495A4F412}" dt="2019-05-08T09:32:21.468" v="876" actId="12788"/>
          <ac:spMkLst>
            <pc:docMk/>
            <pc:sldMk cId="553380455" sldId="399"/>
            <ac:spMk id="14" creationId="{72CA8765-75BA-49E6-940E-76F0694FEB82}"/>
          </ac:spMkLst>
        </pc:spChg>
        <pc:spChg chg="add mod">
          <ac:chgData name="Matt Higgins" userId="b66834d5-eb74-4026-874d-6c93efd557a3" providerId="ADAL" clId="{501D491B-B4EB-48D5-8383-38D495A4F412}" dt="2019-05-08T09:32:21.468" v="876" actId="12788"/>
          <ac:spMkLst>
            <pc:docMk/>
            <pc:sldMk cId="553380455" sldId="399"/>
            <ac:spMk id="15" creationId="{4A5D1135-5326-4A3C-AD00-F246A7EAED06}"/>
          </ac:spMkLst>
        </pc:spChg>
        <pc:spChg chg="add del mod">
          <ac:chgData name="Matt Higgins" userId="b66834d5-eb74-4026-874d-6c93efd557a3" providerId="ADAL" clId="{501D491B-B4EB-48D5-8383-38D495A4F412}" dt="2019-05-08T09:31:24.319" v="850" actId="478"/>
          <ac:spMkLst>
            <pc:docMk/>
            <pc:sldMk cId="553380455" sldId="399"/>
            <ac:spMk id="16" creationId="{5B54D026-C06D-45A9-A541-E7C514F0C2C7}"/>
          </ac:spMkLst>
        </pc:spChg>
        <pc:spChg chg="add mod">
          <ac:chgData name="Matt Higgins" userId="b66834d5-eb74-4026-874d-6c93efd557a3" providerId="ADAL" clId="{501D491B-B4EB-48D5-8383-38D495A4F412}" dt="2019-05-08T09:32:08.231" v="868" actId="1037"/>
          <ac:spMkLst>
            <pc:docMk/>
            <pc:sldMk cId="553380455" sldId="399"/>
            <ac:spMk id="17" creationId="{F80ADD40-26CB-44A0-8CD8-2907F343D5A2}"/>
          </ac:spMkLst>
        </pc:spChg>
        <pc:spChg chg="mod">
          <ac:chgData name="Matt Higgins" userId="b66834d5-eb74-4026-874d-6c93efd557a3" providerId="ADAL" clId="{501D491B-B4EB-48D5-8383-38D495A4F412}" dt="2019-05-08T09:43:59.472" v="967" actId="20577"/>
          <ac:spMkLst>
            <pc:docMk/>
            <pc:sldMk cId="553380455" sldId="399"/>
            <ac:spMk id="19" creationId="{5252A847-DE45-4FA3-A1F8-EEBEB845FF8E}"/>
          </ac:spMkLst>
        </pc:spChg>
        <pc:spChg chg="mod">
          <ac:chgData name="Matt Higgins" userId="b66834d5-eb74-4026-874d-6c93efd557a3" providerId="ADAL" clId="{501D491B-B4EB-48D5-8383-38D495A4F412}" dt="2019-05-08T09:30:22.916" v="843" actId="1037"/>
          <ac:spMkLst>
            <pc:docMk/>
            <pc:sldMk cId="553380455" sldId="399"/>
            <ac:spMk id="28" creationId="{B02D6568-B9B9-412F-A1C7-2D5BB3F6C85C}"/>
          </ac:spMkLst>
        </pc:spChg>
        <pc:spChg chg="mod">
          <ac:chgData name="Matt Higgins" userId="b66834d5-eb74-4026-874d-6c93efd557a3" providerId="ADAL" clId="{501D491B-B4EB-48D5-8383-38D495A4F412}" dt="2019-05-08T09:30:22.916" v="843" actId="1037"/>
          <ac:spMkLst>
            <pc:docMk/>
            <pc:sldMk cId="553380455" sldId="399"/>
            <ac:spMk id="29" creationId="{970883CB-E471-4655-922D-031E3778DEF1}"/>
          </ac:spMkLst>
        </pc:spChg>
        <pc:spChg chg="mod">
          <ac:chgData name="Matt Higgins" userId="b66834d5-eb74-4026-874d-6c93efd557a3" providerId="ADAL" clId="{501D491B-B4EB-48D5-8383-38D495A4F412}" dt="2019-05-08T09:30:22.916" v="843" actId="1037"/>
          <ac:spMkLst>
            <pc:docMk/>
            <pc:sldMk cId="553380455" sldId="399"/>
            <ac:spMk id="30" creationId="{9083A63A-7025-4BCA-962E-CE35F0803A66}"/>
          </ac:spMkLst>
        </pc:spChg>
        <pc:spChg chg="mod">
          <ac:chgData name="Matt Higgins" userId="b66834d5-eb74-4026-874d-6c93efd557a3" providerId="ADAL" clId="{501D491B-B4EB-48D5-8383-38D495A4F412}" dt="2019-05-08T09:37:00.091" v="953" actId="1035"/>
          <ac:spMkLst>
            <pc:docMk/>
            <pc:sldMk cId="553380455" sldId="399"/>
            <ac:spMk id="31" creationId="{B3613606-0A55-4CC7-89E0-8186F8979941}"/>
          </ac:spMkLst>
        </pc:spChg>
        <pc:graphicFrameChg chg="mod">
          <ac:chgData name="Matt Higgins" userId="b66834d5-eb74-4026-874d-6c93efd557a3" providerId="ADAL" clId="{501D491B-B4EB-48D5-8383-38D495A4F412}" dt="2019-05-08T09:30:22.916" v="843" actId="1037"/>
          <ac:graphicFrameMkLst>
            <pc:docMk/>
            <pc:sldMk cId="553380455" sldId="399"/>
            <ac:graphicFrameMk id="25" creationId="{C71CF877-2F23-45B9-9BA0-42878E90ACD3}"/>
          </ac:graphicFrameMkLst>
        </pc:graphicFrameChg>
        <pc:graphicFrameChg chg="mod">
          <ac:chgData name="Matt Higgins" userId="b66834d5-eb74-4026-874d-6c93efd557a3" providerId="ADAL" clId="{501D491B-B4EB-48D5-8383-38D495A4F412}" dt="2019-05-08T09:30:22.916" v="843" actId="1037"/>
          <ac:graphicFrameMkLst>
            <pc:docMk/>
            <pc:sldMk cId="553380455" sldId="399"/>
            <ac:graphicFrameMk id="26" creationId="{A87CA7B4-63E2-413C-BD3C-395397A4AE16}"/>
          </ac:graphicFrameMkLst>
        </pc:graphicFrameChg>
        <pc:graphicFrameChg chg="mod">
          <ac:chgData name="Matt Higgins" userId="b66834d5-eb74-4026-874d-6c93efd557a3" providerId="ADAL" clId="{501D491B-B4EB-48D5-8383-38D495A4F412}" dt="2019-05-08T09:30:22.916" v="843" actId="1037"/>
          <ac:graphicFrameMkLst>
            <pc:docMk/>
            <pc:sldMk cId="553380455" sldId="399"/>
            <ac:graphicFrameMk id="27" creationId="{850474C4-D0D0-41C1-9BC1-EF5DF2406DDB}"/>
          </ac:graphicFrameMkLst>
        </pc:graphicFrameChg>
      </pc:sldChg>
      <pc:sldChg chg="addSp delSp modSp add">
        <pc:chgData name="Matt Higgins" userId="b66834d5-eb74-4026-874d-6c93efd557a3" providerId="ADAL" clId="{501D491B-B4EB-48D5-8383-38D495A4F412}" dt="2019-05-08T09:44:04.047" v="968" actId="20577"/>
        <pc:sldMkLst>
          <pc:docMk/>
          <pc:sldMk cId="2367430616" sldId="400"/>
        </pc:sldMkLst>
        <pc:spChg chg="add mod">
          <ac:chgData name="Matt Higgins" userId="b66834d5-eb74-4026-874d-6c93efd557a3" providerId="ADAL" clId="{501D491B-B4EB-48D5-8383-38D495A4F412}" dt="2019-05-08T09:35:24.239" v="881" actId="1038"/>
          <ac:spMkLst>
            <pc:docMk/>
            <pc:sldMk cId="2367430616" sldId="400"/>
            <ac:spMk id="18" creationId="{941978E4-35C8-48AC-A5B0-71BD87924E21}"/>
          </ac:spMkLst>
        </pc:spChg>
        <pc:spChg chg="mod">
          <ac:chgData name="Matt Higgins" userId="b66834d5-eb74-4026-874d-6c93efd557a3" providerId="ADAL" clId="{501D491B-B4EB-48D5-8383-38D495A4F412}" dt="2019-05-08T09:44:04.047" v="968" actId="20577"/>
          <ac:spMkLst>
            <pc:docMk/>
            <pc:sldMk cId="2367430616" sldId="400"/>
            <ac:spMk id="19" creationId="{5252A847-DE45-4FA3-A1F8-EEBEB845FF8E}"/>
          </ac:spMkLst>
        </pc:spChg>
        <pc:spChg chg="add mod">
          <ac:chgData name="Matt Higgins" userId="b66834d5-eb74-4026-874d-6c93efd557a3" providerId="ADAL" clId="{501D491B-B4EB-48D5-8383-38D495A4F412}" dt="2019-05-08T09:35:24.239" v="881" actId="1038"/>
          <ac:spMkLst>
            <pc:docMk/>
            <pc:sldMk cId="2367430616" sldId="400"/>
            <ac:spMk id="20" creationId="{25D7B0EE-C7FB-4C58-ACB0-0E82B880865F}"/>
          </ac:spMkLst>
        </pc:spChg>
        <pc:spChg chg="del">
          <ac:chgData name="Matt Higgins" userId="b66834d5-eb74-4026-874d-6c93efd557a3" providerId="ADAL" clId="{501D491B-B4EB-48D5-8383-38D495A4F412}" dt="2019-05-08T09:37:11.210" v="954" actId="478"/>
          <ac:spMkLst>
            <pc:docMk/>
            <pc:sldMk cId="2367430616" sldId="400"/>
            <ac:spMk id="31" creationId="{B3613606-0A55-4CC7-89E0-8186F8979941}"/>
          </ac:spMkLst>
        </pc:spChg>
        <pc:spChg chg="add">
          <ac:chgData name="Matt Higgins" userId="b66834d5-eb74-4026-874d-6c93efd557a3" providerId="ADAL" clId="{501D491B-B4EB-48D5-8383-38D495A4F412}" dt="2019-05-08T09:37:12.584" v="955"/>
          <ac:spMkLst>
            <pc:docMk/>
            <pc:sldMk cId="2367430616" sldId="400"/>
            <ac:spMk id="35" creationId="{24CADFB1-FE55-4ADA-8D87-A1CDF8464510}"/>
          </ac:spMkLst>
        </pc:spChg>
        <pc:spChg chg="add mod">
          <ac:chgData name="Matt Higgins" userId="b66834d5-eb74-4026-874d-6c93efd557a3" providerId="ADAL" clId="{501D491B-B4EB-48D5-8383-38D495A4F412}" dt="2019-05-08T09:37:56.731" v="960" actId="404"/>
          <ac:spMkLst>
            <pc:docMk/>
            <pc:sldMk cId="2367430616" sldId="400"/>
            <ac:spMk id="36" creationId="{3A1C9E2B-FC06-418A-8AB6-D90481E97B12}"/>
          </ac:spMkLst>
        </pc:spChg>
        <pc:cxnChg chg="add mod">
          <ac:chgData name="Matt Higgins" userId="b66834d5-eb74-4026-874d-6c93efd557a3" providerId="ADAL" clId="{501D491B-B4EB-48D5-8383-38D495A4F412}" dt="2019-05-08T09:35:56.751" v="885" actId="14100"/>
          <ac:cxnSpMkLst>
            <pc:docMk/>
            <pc:sldMk cId="2367430616" sldId="400"/>
            <ac:cxnSpMk id="21" creationId="{46B6963C-7834-4182-BEAD-100ADEF61BD6}"/>
          </ac:cxnSpMkLst>
        </pc:cxnChg>
        <pc:cxnChg chg="add mod">
          <ac:chgData name="Matt Higgins" userId="b66834d5-eb74-4026-874d-6c93efd557a3" providerId="ADAL" clId="{501D491B-B4EB-48D5-8383-38D495A4F412}" dt="2019-05-08T09:36:14.310" v="890" actId="14100"/>
          <ac:cxnSpMkLst>
            <pc:docMk/>
            <pc:sldMk cId="2367430616" sldId="400"/>
            <ac:cxnSpMk id="32" creationId="{E0927C7B-8D09-49EE-B903-4D27BBE62910}"/>
          </ac:cxnSpMkLst>
        </pc:cxnChg>
        <pc:cxnChg chg="add mod">
          <ac:chgData name="Matt Higgins" userId="b66834d5-eb74-4026-874d-6c93efd557a3" providerId="ADAL" clId="{501D491B-B4EB-48D5-8383-38D495A4F412}" dt="2019-05-08T09:36:27.745" v="894" actId="14100"/>
          <ac:cxnSpMkLst>
            <pc:docMk/>
            <pc:sldMk cId="2367430616" sldId="400"/>
            <ac:cxnSpMk id="33" creationId="{D4A25F2B-AC0A-43F2-97DD-DF35D6C4CEF5}"/>
          </ac:cxnSpMkLst>
        </pc:cxnChg>
        <pc:cxnChg chg="add mod">
          <ac:chgData name="Matt Higgins" userId="b66834d5-eb74-4026-874d-6c93efd557a3" providerId="ADAL" clId="{501D491B-B4EB-48D5-8383-38D495A4F412}" dt="2019-05-08T09:36:20.238" v="892" actId="14100"/>
          <ac:cxnSpMkLst>
            <pc:docMk/>
            <pc:sldMk cId="2367430616" sldId="400"/>
            <ac:cxnSpMk id="34" creationId="{41D3FDBF-F594-4501-BF58-1E3DB803D732}"/>
          </ac:cxnSpMkLst>
        </pc:cxnChg>
      </pc:sldChg>
    </pc:docChg>
  </pc:docChgLst>
  <pc:docChgLst>
    <pc:chgData name="Matt Higgins" userId="b66834d5-eb74-4026-874d-6c93efd557a3" providerId="ADAL" clId="{36410BC5-98F3-4DAC-B21C-D1D056F8D2E0}"/>
    <pc:docChg chg="undo custSel addSld modSld">
      <pc:chgData name="Matt Higgins" userId="b66834d5-eb74-4026-874d-6c93efd557a3" providerId="ADAL" clId="{36410BC5-98F3-4DAC-B21C-D1D056F8D2E0}" dt="2019-05-07T15:31:11.065" v="164"/>
      <pc:docMkLst>
        <pc:docMk/>
      </pc:docMkLst>
      <pc:sldChg chg="addSp delSp modSp">
        <pc:chgData name="Matt Higgins" userId="b66834d5-eb74-4026-874d-6c93efd557a3" providerId="ADAL" clId="{36410BC5-98F3-4DAC-B21C-D1D056F8D2E0}" dt="2019-05-07T15:30:53.384" v="160" actId="1037"/>
        <pc:sldMkLst>
          <pc:docMk/>
          <pc:sldMk cId="2637481266" sldId="256"/>
        </pc:sldMkLst>
        <pc:spChg chg="mod topLvl">
          <ac:chgData name="Matt Higgins" userId="b66834d5-eb74-4026-874d-6c93efd557a3" providerId="ADAL" clId="{36410BC5-98F3-4DAC-B21C-D1D056F8D2E0}" dt="2019-05-07T15:30:39.924" v="155" actId="164"/>
          <ac:spMkLst>
            <pc:docMk/>
            <pc:sldMk cId="2637481266" sldId="256"/>
            <ac:spMk id="17" creationId="{0F18B4CD-798D-4EA5-92CF-7A4BB6DD9812}"/>
          </ac:spMkLst>
        </pc:spChg>
        <pc:spChg chg="mod">
          <ac:chgData name="Matt Higgins" userId="b66834d5-eb74-4026-874d-6c93efd557a3" providerId="ADAL" clId="{36410BC5-98F3-4DAC-B21C-D1D056F8D2E0}" dt="2019-05-07T15:17:12.615" v="2" actId="113"/>
          <ac:spMkLst>
            <pc:docMk/>
            <pc:sldMk cId="2637481266" sldId="256"/>
            <ac:spMk id="19" creationId="{5252A847-DE45-4FA3-A1F8-EEBEB845FF8E}"/>
          </ac:spMkLst>
        </pc:spChg>
        <pc:grpChg chg="add mod">
          <ac:chgData name="Matt Higgins" userId="b66834d5-eb74-4026-874d-6c93efd557a3" providerId="ADAL" clId="{36410BC5-98F3-4DAC-B21C-D1D056F8D2E0}" dt="2019-05-07T15:30:53.384" v="160" actId="1037"/>
          <ac:grpSpMkLst>
            <pc:docMk/>
            <pc:sldMk cId="2637481266" sldId="256"/>
            <ac:grpSpMk id="2" creationId="{20905D62-E879-4D99-A7B0-64855DADDCC8}"/>
          </ac:grpSpMkLst>
        </pc:grpChg>
        <pc:grpChg chg="del">
          <ac:chgData name="Matt Higgins" userId="b66834d5-eb74-4026-874d-6c93efd557a3" providerId="ADAL" clId="{36410BC5-98F3-4DAC-B21C-D1D056F8D2E0}" dt="2019-05-07T15:29:50.301" v="151" actId="165"/>
          <ac:grpSpMkLst>
            <pc:docMk/>
            <pc:sldMk cId="2637481266" sldId="256"/>
            <ac:grpSpMk id="16" creationId="{B31300A9-E3C5-4701-8EF1-45ED088A04DD}"/>
          </ac:grpSpMkLst>
        </pc:grpChg>
        <pc:picChg chg="mod topLvl">
          <ac:chgData name="Matt Higgins" userId="b66834d5-eb74-4026-874d-6c93efd557a3" providerId="ADAL" clId="{36410BC5-98F3-4DAC-B21C-D1D056F8D2E0}" dt="2019-05-07T15:30:39.924" v="155" actId="164"/>
          <ac:picMkLst>
            <pc:docMk/>
            <pc:sldMk cId="2637481266" sldId="256"/>
            <ac:picMk id="18" creationId="{AF62330C-AB9B-43BE-82E4-98A7F5B9D6D1}"/>
          </ac:picMkLst>
        </pc:picChg>
      </pc:sldChg>
      <pc:sldChg chg="addSp delSp modSp">
        <pc:chgData name="Matt Higgins" userId="b66834d5-eb74-4026-874d-6c93efd557a3" providerId="ADAL" clId="{36410BC5-98F3-4DAC-B21C-D1D056F8D2E0}" dt="2019-05-07T15:31:06.930" v="162"/>
        <pc:sldMkLst>
          <pc:docMk/>
          <pc:sldMk cId="3855900595" sldId="301"/>
        </pc:sldMkLst>
        <pc:spChg chg="mod">
          <ac:chgData name="Matt Higgins" userId="b66834d5-eb74-4026-874d-6c93efd557a3" providerId="ADAL" clId="{36410BC5-98F3-4DAC-B21C-D1D056F8D2E0}" dt="2019-05-07T15:22:08.093" v="7" actId="20577"/>
          <ac:spMkLst>
            <pc:docMk/>
            <pc:sldMk cId="3855900595" sldId="301"/>
            <ac:spMk id="19" creationId="{5252A847-DE45-4FA3-A1F8-EEBEB845FF8E}"/>
          </ac:spMkLst>
        </pc:spChg>
        <pc:grpChg chg="add">
          <ac:chgData name="Matt Higgins" userId="b66834d5-eb74-4026-874d-6c93efd557a3" providerId="ADAL" clId="{36410BC5-98F3-4DAC-B21C-D1D056F8D2E0}" dt="2019-05-07T15:31:06.930" v="162"/>
          <ac:grpSpMkLst>
            <pc:docMk/>
            <pc:sldMk cId="3855900595" sldId="301"/>
            <ac:grpSpMk id="7" creationId="{03FDD423-B2E6-4E76-BBA1-F68E8C48472B}"/>
          </ac:grpSpMkLst>
        </pc:grpChg>
        <pc:grpChg chg="del">
          <ac:chgData name="Matt Higgins" userId="b66834d5-eb74-4026-874d-6c93efd557a3" providerId="ADAL" clId="{36410BC5-98F3-4DAC-B21C-D1D056F8D2E0}" dt="2019-05-07T15:31:05.400" v="161" actId="478"/>
          <ac:grpSpMkLst>
            <pc:docMk/>
            <pc:sldMk cId="3855900595" sldId="301"/>
            <ac:grpSpMk id="16" creationId="{B31300A9-E3C5-4701-8EF1-45ED088A04DD}"/>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06/06/2019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06/06/2019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06/06/2019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06/06/2019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06/06/2019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06/06/2019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draw-on-a-grid-year-4-position-and-direction-resource-pack" TargetMode="External"/><Relationship Id="rId5" Type="http://schemas.openxmlformats.org/officeDocument/2006/relationships/hyperlink" Target="https://classroomsecrets.co.uk/category/maths/year-4/summer-block-6-position-and-direction/" TargetMode="External"/><Relationship Id="rId4" Type="http://schemas.openxmlformats.org/officeDocument/2006/relationships/hyperlink" Target="https://classroomsecrets.co.uk/content-domain-filter/?fwp_contentdomain=4p3b"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2" name="Group 1">
            <a:extLst>
              <a:ext uri="{FF2B5EF4-FFF2-40B4-BE49-F238E27FC236}">
                <a16:creationId xmlns:a16="http://schemas.microsoft.com/office/drawing/2014/main" id="{20905D62-E879-4D99-A7B0-64855DADDCC8}"/>
              </a:ext>
            </a:extLst>
          </p:cNvPr>
          <p:cNvGrpSpPr/>
          <p:nvPr/>
        </p:nvGrpSpPr>
        <p:grpSpPr>
          <a:xfrm>
            <a:off x="31396" y="6454317"/>
            <a:ext cx="1264668" cy="403587"/>
            <a:chOff x="71151" y="6454317"/>
            <a:chExt cx="1264668"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sp>
        <p:nvSpPr>
          <p:cNvPr id="7" name="Rectangle 6">
            <a:extLst>
              <a:ext uri="{FF2B5EF4-FFF2-40B4-BE49-F238E27FC236}">
                <a16:creationId xmlns:a16="http://schemas.microsoft.com/office/drawing/2014/main" id="{E44B187A-0377-4626-8F3E-43344C4F0126}"/>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4"/>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9" name="Picture 8">
            <a:extLst>
              <a:ext uri="{FF2B5EF4-FFF2-40B4-BE49-F238E27FC236}">
                <a16:creationId xmlns:a16="http://schemas.microsoft.com/office/drawing/2014/main" id="{BF77CA72-5964-43DE-BDBB-CC61135300E6}"/>
              </a:ext>
            </a:extLst>
          </p:cNvPr>
          <p:cNvPicPr>
            <a:picLocks noChangeAspect="1"/>
          </p:cNvPicPr>
          <p:nvPr/>
        </p:nvPicPr>
        <p:blipFill rotWithShape="1">
          <a:blip r:embed="rId5">
            <a:extLst>
              <a:ext uri="{28A0092B-C50C-407E-A947-70E740481C1C}">
                <a14:useLocalDpi xmlns:a14="http://schemas.microsoft.com/office/drawing/2010/main" val="0"/>
              </a:ext>
            </a:extLst>
          </a:blip>
          <a:srcRect t="23041"/>
          <a:stretch/>
        </p:blipFill>
        <p:spPr>
          <a:xfrm>
            <a:off x="793488" y="718457"/>
            <a:ext cx="7557025" cy="4111518"/>
          </a:xfrm>
          <a:prstGeom prst="rect">
            <a:avLst/>
          </a:prstGeom>
        </p:spPr>
      </p:pic>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These are the coordinates for the vertices of a square. True or false?  </a:t>
            </a:r>
          </a:p>
          <a:p>
            <a:pPr lvl="0" algn="ctr" defTabSz="685800">
              <a:defRPr/>
            </a:pPr>
            <a:endParaRPr lang="en-GB" sz="2000" b="1" u="sng" dirty="0">
              <a:solidFill>
                <a:schemeClr val="bg2">
                  <a:lumMod val="50000"/>
                </a:schemeClr>
              </a:solidFill>
              <a:latin typeface="Century Gothic" panose="020B0502020202020204" pitchFamily="34" charset="0"/>
            </a:endParaRPr>
          </a:p>
        </p:txBody>
      </p:sp>
      <p:grpSp>
        <p:nvGrpSpPr>
          <p:cNvPr id="24" name="Group 23">
            <a:extLst>
              <a:ext uri="{FF2B5EF4-FFF2-40B4-BE49-F238E27FC236}">
                <a16:creationId xmlns:a16="http://schemas.microsoft.com/office/drawing/2014/main" id="{8CAB63A9-9CB7-48D6-AA1D-2BF011BB5590}"/>
              </a:ext>
            </a:extLst>
          </p:cNvPr>
          <p:cNvGrpSpPr/>
          <p:nvPr/>
        </p:nvGrpSpPr>
        <p:grpSpPr>
          <a:xfrm>
            <a:off x="31396" y="6454317"/>
            <a:ext cx="1264668" cy="403587"/>
            <a:chOff x="71151" y="6454317"/>
            <a:chExt cx="1264668" cy="403587"/>
          </a:xfrm>
        </p:grpSpPr>
        <p:sp>
          <p:nvSpPr>
            <p:cNvPr id="25" name="TextBox 8">
              <a:extLst>
                <a:ext uri="{FF2B5EF4-FFF2-40B4-BE49-F238E27FC236}">
                  <a16:creationId xmlns:a16="http://schemas.microsoft.com/office/drawing/2014/main" id="{C426F9F6-FAD3-49E1-A50E-B10213AB09BE}"/>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6" name="Picture 25" descr="A close up of a sign&#10;&#10;Description generated with high confidence">
              <a:extLst>
                <a:ext uri="{FF2B5EF4-FFF2-40B4-BE49-F238E27FC236}">
                  <a16:creationId xmlns:a16="http://schemas.microsoft.com/office/drawing/2014/main" id="{05AFC591-F62B-4888-83AF-62BDCF0A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7" name="Table 26">
            <a:extLst>
              <a:ext uri="{FF2B5EF4-FFF2-40B4-BE49-F238E27FC236}">
                <a16:creationId xmlns:a16="http://schemas.microsoft.com/office/drawing/2014/main" id="{AD20453A-A9D1-4F6A-AD28-3200A85D17FE}"/>
              </a:ext>
            </a:extLst>
          </p:cNvPr>
          <p:cNvGraphicFramePr>
            <a:graphicFrameLocks noGrp="1"/>
          </p:cNvGraphicFramePr>
          <p:nvPr>
            <p:extLst>
              <p:ext uri="{D42A27DB-BD31-4B8C-83A1-F6EECF244321}">
                <p14:modId xmlns:p14="http://schemas.microsoft.com/office/powerpoint/2010/main" val="897354278"/>
              </p:ext>
            </p:extLst>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8" name="Table 27">
            <a:extLst>
              <a:ext uri="{FF2B5EF4-FFF2-40B4-BE49-F238E27FC236}">
                <a16:creationId xmlns:a16="http://schemas.microsoft.com/office/drawing/2014/main" id="{BA24708B-14B0-4871-97D7-A09B115529F6}"/>
              </a:ext>
            </a:extLst>
          </p:cNvPr>
          <p:cNvGraphicFramePr>
            <a:graphicFrameLocks noGrp="1"/>
          </p:cNvGraphicFramePr>
          <p:nvPr>
            <p:extLst>
              <p:ext uri="{D42A27DB-BD31-4B8C-83A1-F6EECF244321}">
                <p14:modId xmlns:p14="http://schemas.microsoft.com/office/powerpoint/2010/main" val="499361400"/>
              </p:ext>
            </p:extLst>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29" name="Table 28">
            <a:extLst>
              <a:ext uri="{FF2B5EF4-FFF2-40B4-BE49-F238E27FC236}">
                <a16:creationId xmlns:a16="http://schemas.microsoft.com/office/drawing/2014/main" id="{515627E9-7A0B-42F8-9E90-81A5F712A4AF}"/>
              </a:ext>
            </a:extLst>
          </p:cNvPr>
          <p:cNvGraphicFramePr>
            <a:graphicFrameLocks noGrp="1"/>
          </p:cNvGraphicFramePr>
          <p:nvPr>
            <p:extLst>
              <p:ext uri="{D42A27DB-BD31-4B8C-83A1-F6EECF244321}">
                <p14:modId xmlns:p14="http://schemas.microsoft.com/office/powerpoint/2010/main" val="3443538876"/>
              </p:ext>
            </p:extLst>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0" name="Isosceles Triangle 29">
            <a:extLst>
              <a:ext uri="{FF2B5EF4-FFF2-40B4-BE49-F238E27FC236}">
                <a16:creationId xmlns:a16="http://schemas.microsoft.com/office/drawing/2014/main" id="{0B0EBB4B-D325-4733-BE39-0291A53E045C}"/>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Isosceles Triangle 30">
            <a:extLst>
              <a:ext uri="{FF2B5EF4-FFF2-40B4-BE49-F238E27FC236}">
                <a16:creationId xmlns:a16="http://schemas.microsoft.com/office/drawing/2014/main" id="{9097F344-E5BF-44A7-A895-9B139F4C8B44}"/>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Rounded Corners 22">
            <a:extLst>
              <a:ext uri="{FF2B5EF4-FFF2-40B4-BE49-F238E27FC236}">
                <a16:creationId xmlns:a16="http://schemas.microsoft.com/office/drawing/2014/main" id="{94E92A50-5143-4151-B26D-8E2DC5BF659B}"/>
              </a:ext>
            </a:extLst>
          </p:cNvPr>
          <p:cNvSpPr/>
          <p:nvPr/>
        </p:nvSpPr>
        <p:spPr>
          <a:xfrm>
            <a:off x="1146619" y="1720270"/>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(2, 1)</a:t>
            </a:r>
          </a:p>
        </p:txBody>
      </p:sp>
      <p:sp>
        <p:nvSpPr>
          <p:cNvPr id="34" name="Rectangle: Rounded Corners 33">
            <a:extLst>
              <a:ext uri="{FF2B5EF4-FFF2-40B4-BE49-F238E27FC236}">
                <a16:creationId xmlns:a16="http://schemas.microsoft.com/office/drawing/2014/main" id="{5503F6A6-CAC2-4047-8CEE-5BCCB86FC1BD}"/>
              </a:ext>
            </a:extLst>
          </p:cNvPr>
          <p:cNvSpPr/>
          <p:nvPr/>
        </p:nvSpPr>
        <p:spPr>
          <a:xfrm>
            <a:off x="1146619" y="2514086"/>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(7, 1)</a:t>
            </a:r>
          </a:p>
        </p:txBody>
      </p:sp>
      <p:sp>
        <p:nvSpPr>
          <p:cNvPr id="35" name="Rectangle: Rounded Corners 34">
            <a:extLst>
              <a:ext uri="{FF2B5EF4-FFF2-40B4-BE49-F238E27FC236}">
                <a16:creationId xmlns:a16="http://schemas.microsoft.com/office/drawing/2014/main" id="{0B033689-C1AB-4AAC-9EBA-22FB03820F95}"/>
              </a:ext>
            </a:extLst>
          </p:cNvPr>
          <p:cNvSpPr/>
          <p:nvPr/>
        </p:nvSpPr>
        <p:spPr>
          <a:xfrm>
            <a:off x="1146619" y="3312227"/>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(2, 6)</a:t>
            </a:r>
          </a:p>
        </p:txBody>
      </p:sp>
      <p:sp>
        <p:nvSpPr>
          <p:cNvPr id="37" name="Rectangle: Rounded Corners 36">
            <a:extLst>
              <a:ext uri="{FF2B5EF4-FFF2-40B4-BE49-F238E27FC236}">
                <a16:creationId xmlns:a16="http://schemas.microsoft.com/office/drawing/2014/main" id="{12A3CAC4-B7CE-40AD-BCF1-91DD458DFEA1}"/>
              </a:ext>
            </a:extLst>
          </p:cNvPr>
          <p:cNvSpPr/>
          <p:nvPr/>
        </p:nvSpPr>
        <p:spPr>
          <a:xfrm>
            <a:off x="1138885" y="4103752"/>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(7, 7)</a:t>
            </a:r>
          </a:p>
        </p:txBody>
      </p:sp>
      <p:sp>
        <p:nvSpPr>
          <p:cNvPr id="18" name="TextBox 17">
            <a:extLst>
              <a:ext uri="{FF2B5EF4-FFF2-40B4-BE49-F238E27FC236}">
                <a16:creationId xmlns:a16="http://schemas.microsoft.com/office/drawing/2014/main" id="{1646B339-C789-4A3A-B56A-189D20476AF1}"/>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0" name="TextBox 19">
            <a:extLst>
              <a:ext uri="{FF2B5EF4-FFF2-40B4-BE49-F238E27FC236}">
                <a16:creationId xmlns:a16="http://schemas.microsoft.com/office/drawing/2014/main" id="{87AD5F81-4B6E-47A5-8FC0-33D18023092D}"/>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3941745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These are the coordinates for the vertices of a square. True or false?</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False.   </a:t>
            </a:r>
          </a:p>
          <a:p>
            <a:pPr lvl="0" algn="ctr" defTabSz="685800">
              <a:defRPr/>
            </a:pPr>
            <a:endParaRPr lang="en-GB" sz="2000" b="1" u="sng" dirty="0">
              <a:solidFill>
                <a:schemeClr val="bg2">
                  <a:lumMod val="50000"/>
                </a:schemeClr>
              </a:solidFill>
              <a:latin typeface="Century Gothic" panose="020B0502020202020204" pitchFamily="34" charset="0"/>
            </a:endParaRPr>
          </a:p>
        </p:txBody>
      </p:sp>
      <p:sp>
        <p:nvSpPr>
          <p:cNvPr id="11" name="Rectangle: Rounded Corners 10">
            <a:extLst>
              <a:ext uri="{FF2B5EF4-FFF2-40B4-BE49-F238E27FC236}">
                <a16:creationId xmlns:a16="http://schemas.microsoft.com/office/drawing/2014/main" id="{D6832A7F-671F-4C2C-902E-782B0E3D9B0E}"/>
              </a:ext>
            </a:extLst>
          </p:cNvPr>
          <p:cNvSpPr/>
          <p:nvPr/>
        </p:nvSpPr>
        <p:spPr>
          <a:xfrm>
            <a:off x="1146619" y="1720270"/>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(2, 1)</a:t>
            </a:r>
          </a:p>
        </p:txBody>
      </p:sp>
      <p:sp>
        <p:nvSpPr>
          <p:cNvPr id="12" name="Rectangle: Rounded Corners 11">
            <a:extLst>
              <a:ext uri="{FF2B5EF4-FFF2-40B4-BE49-F238E27FC236}">
                <a16:creationId xmlns:a16="http://schemas.microsoft.com/office/drawing/2014/main" id="{253AA4B1-2118-4783-8EA5-FCDDE03DE728}"/>
              </a:ext>
            </a:extLst>
          </p:cNvPr>
          <p:cNvSpPr/>
          <p:nvPr/>
        </p:nvSpPr>
        <p:spPr>
          <a:xfrm>
            <a:off x="1146619" y="2514086"/>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(7, 1)</a:t>
            </a:r>
          </a:p>
        </p:txBody>
      </p:sp>
      <p:sp>
        <p:nvSpPr>
          <p:cNvPr id="13" name="Rectangle: Rounded Corners 12">
            <a:extLst>
              <a:ext uri="{FF2B5EF4-FFF2-40B4-BE49-F238E27FC236}">
                <a16:creationId xmlns:a16="http://schemas.microsoft.com/office/drawing/2014/main" id="{713CC006-95E1-489A-B333-F9C28EF08837}"/>
              </a:ext>
            </a:extLst>
          </p:cNvPr>
          <p:cNvSpPr/>
          <p:nvPr/>
        </p:nvSpPr>
        <p:spPr>
          <a:xfrm>
            <a:off x="1146619" y="3312227"/>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(2, 6)</a:t>
            </a:r>
          </a:p>
        </p:txBody>
      </p:sp>
      <p:sp>
        <p:nvSpPr>
          <p:cNvPr id="36" name="Rectangle: Rounded Corners 35">
            <a:extLst>
              <a:ext uri="{FF2B5EF4-FFF2-40B4-BE49-F238E27FC236}">
                <a16:creationId xmlns:a16="http://schemas.microsoft.com/office/drawing/2014/main" id="{09627FF9-D7B4-4188-8DE0-C3B7E671EBD6}"/>
              </a:ext>
            </a:extLst>
          </p:cNvPr>
          <p:cNvSpPr/>
          <p:nvPr/>
        </p:nvSpPr>
        <p:spPr>
          <a:xfrm>
            <a:off x="1138885" y="4103752"/>
            <a:ext cx="1424863" cy="593906"/>
          </a:xfrm>
          <a:prstGeom prst="round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(7, 7)</a:t>
            </a:r>
          </a:p>
        </p:txBody>
      </p:sp>
      <p:grpSp>
        <p:nvGrpSpPr>
          <p:cNvPr id="24" name="Group 23">
            <a:extLst>
              <a:ext uri="{FF2B5EF4-FFF2-40B4-BE49-F238E27FC236}">
                <a16:creationId xmlns:a16="http://schemas.microsoft.com/office/drawing/2014/main" id="{8CAB63A9-9CB7-48D6-AA1D-2BF011BB5590}"/>
              </a:ext>
            </a:extLst>
          </p:cNvPr>
          <p:cNvGrpSpPr/>
          <p:nvPr/>
        </p:nvGrpSpPr>
        <p:grpSpPr>
          <a:xfrm>
            <a:off x="31396" y="6454317"/>
            <a:ext cx="1264668" cy="403587"/>
            <a:chOff x="71151" y="6454317"/>
            <a:chExt cx="1264668" cy="403587"/>
          </a:xfrm>
        </p:grpSpPr>
        <p:sp>
          <p:nvSpPr>
            <p:cNvPr id="25" name="TextBox 8">
              <a:extLst>
                <a:ext uri="{FF2B5EF4-FFF2-40B4-BE49-F238E27FC236}">
                  <a16:creationId xmlns:a16="http://schemas.microsoft.com/office/drawing/2014/main" id="{C426F9F6-FAD3-49E1-A50E-B10213AB09BE}"/>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6" name="Picture 25" descr="A close up of a sign&#10;&#10;Description generated with high confidence">
              <a:extLst>
                <a:ext uri="{FF2B5EF4-FFF2-40B4-BE49-F238E27FC236}">
                  <a16:creationId xmlns:a16="http://schemas.microsoft.com/office/drawing/2014/main" id="{05AFC591-F62B-4888-83AF-62BDCF0A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7" name="Table 26">
            <a:extLst>
              <a:ext uri="{FF2B5EF4-FFF2-40B4-BE49-F238E27FC236}">
                <a16:creationId xmlns:a16="http://schemas.microsoft.com/office/drawing/2014/main" id="{AD20453A-A9D1-4F6A-AD28-3200A85D17FE}"/>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8" name="Table 27">
            <a:extLst>
              <a:ext uri="{FF2B5EF4-FFF2-40B4-BE49-F238E27FC236}">
                <a16:creationId xmlns:a16="http://schemas.microsoft.com/office/drawing/2014/main" id="{BA24708B-14B0-4871-97D7-A09B115529F6}"/>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29" name="Table 28">
            <a:extLst>
              <a:ext uri="{FF2B5EF4-FFF2-40B4-BE49-F238E27FC236}">
                <a16:creationId xmlns:a16="http://schemas.microsoft.com/office/drawing/2014/main" id="{515627E9-7A0B-42F8-9E90-81A5F712A4AF}"/>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0" name="Isosceles Triangle 29">
            <a:extLst>
              <a:ext uri="{FF2B5EF4-FFF2-40B4-BE49-F238E27FC236}">
                <a16:creationId xmlns:a16="http://schemas.microsoft.com/office/drawing/2014/main" id="{0B0EBB4B-D325-4733-BE39-0291A53E045C}"/>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Isosceles Triangle 30">
            <a:extLst>
              <a:ext uri="{FF2B5EF4-FFF2-40B4-BE49-F238E27FC236}">
                <a16:creationId xmlns:a16="http://schemas.microsoft.com/office/drawing/2014/main" id="{9097F344-E5BF-44A7-A895-9B139F4C8B44}"/>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C1624EAA-C5AB-45E7-ABE8-9B34378700B1}"/>
              </a:ext>
            </a:extLst>
          </p:cNvPr>
          <p:cNvSpPr/>
          <p:nvPr/>
        </p:nvSpPr>
        <p:spPr>
          <a:xfrm>
            <a:off x="4605660" y="5439082"/>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126C6DDF-E873-482E-BDB9-224AE5062B63}"/>
              </a:ext>
            </a:extLst>
          </p:cNvPr>
          <p:cNvSpPr/>
          <p:nvPr/>
        </p:nvSpPr>
        <p:spPr>
          <a:xfrm>
            <a:off x="4605660" y="3279742"/>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A802BEFF-90DC-47D8-8B5A-782F1BEB63BA}"/>
              </a:ext>
            </a:extLst>
          </p:cNvPr>
          <p:cNvSpPr/>
          <p:nvPr/>
        </p:nvSpPr>
        <p:spPr>
          <a:xfrm>
            <a:off x="6767056" y="2850899"/>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D329A966-40C2-4630-93CD-8A1032154EF7}"/>
              </a:ext>
            </a:extLst>
          </p:cNvPr>
          <p:cNvSpPr/>
          <p:nvPr/>
        </p:nvSpPr>
        <p:spPr>
          <a:xfrm>
            <a:off x="6767056" y="5439082"/>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6DB9A901-377C-4755-83D9-36F6C4A3EBE1}"/>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34" name="TextBox 33">
            <a:extLst>
              <a:ext uri="{FF2B5EF4-FFF2-40B4-BE49-F238E27FC236}">
                <a16:creationId xmlns:a16="http://schemas.microsoft.com/office/drawing/2014/main" id="{FF3B6DCD-C2DF-4254-94B5-2CC55760EFAB}"/>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4213007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Chloe is plotting coordinates. Explain her mistake.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sp>
        <p:nvSpPr>
          <p:cNvPr id="27" name="Rectangle: Rounded Corners 26">
            <a:extLst>
              <a:ext uri="{FF2B5EF4-FFF2-40B4-BE49-F238E27FC236}">
                <a16:creationId xmlns:a16="http://schemas.microsoft.com/office/drawing/2014/main" id="{18ED4865-7812-483C-BCB5-285F9CFB4819}"/>
              </a:ext>
            </a:extLst>
          </p:cNvPr>
          <p:cNvSpPr/>
          <p:nvPr/>
        </p:nvSpPr>
        <p:spPr>
          <a:xfrm>
            <a:off x="1148097" y="1720270"/>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(3, 2)</a:t>
            </a:r>
          </a:p>
        </p:txBody>
      </p:sp>
      <p:sp>
        <p:nvSpPr>
          <p:cNvPr id="28" name="Rectangle: Rounded Corners 27">
            <a:extLst>
              <a:ext uri="{FF2B5EF4-FFF2-40B4-BE49-F238E27FC236}">
                <a16:creationId xmlns:a16="http://schemas.microsoft.com/office/drawing/2014/main" id="{90FBFB76-F94E-4755-9DB5-7E3F8A2F5FEB}"/>
              </a:ext>
            </a:extLst>
          </p:cNvPr>
          <p:cNvSpPr/>
          <p:nvPr/>
        </p:nvSpPr>
        <p:spPr>
          <a:xfrm>
            <a:off x="1148097" y="2514086"/>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(5, 8)</a:t>
            </a:r>
          </a:p>
        </p:txBody>
      </p:sp>
      <p:sp>
        <p:nvSpPr>
          <p:cNvPr id="29" name="Rectangle: Rounded Corners 28">
            <a:extLst>
              <a:ext uri="{FF2B5EF4-FFF2-40B4-BE49-F238E27FC236}">
                <a16:creationId xmlns:a16="http://schemas.microsoft.com/office/drawing/2014/main" id="{7ABACD9E-EDD9-444E-82CC-1AEDC2DB14EB}"/>
              </a:ext>
            </a:extLst>
          </p:cNvPr>
          <p:cNvSpPr/>
          <p:nvPr/>
        </p:nvSpPr>
        <p:spPr>
          <a:xfrm>
            <a:off x="1148097" y="3312227"/>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(1, 6)</a:t>
            </a:r>
          </a:p>
        </p:txBody>
      </p:sp>
      <p:grpSp>
        <p:nvGrpSpPr>
          <p:cNvPr id="30" name="Group 29">
            <a:extLst>
              <a:ext uri="{FF2B5EF4-FFF2-40B4-BE49-F238E27FC236}">
                <a16:creationId xmlns:a16="http://schemas.microsoft.com/office/drawing/2014/main" id="{8C6A5849-D201-4FFC-8BE7-C03CDB1083A3}"/>
              </a:ext>
            </a:extLst>
          </p:cNvPr>
          <p:cNvGrpSpPr/>
          <p:nvPr/>
        </p:nvGrpSpPr>
        <p:grpSpPr>
          <a:xfrm>
            <a:off x="31396" y="6454317"/>
            <a:ext cx="1264668" cy="403587"/>
            <a:chOff x="71151" y="6454317"/>
            <a:chExt cx="1264668" cy="403587"/>
          </a:xfrm>
        </p:grpSpPr>
        <p:sp>
          <p:nvSpPr>
            <p:cNvPr id="31" name="TextBox 8">
              <a:extLst>
                <a:ext uri="{FF2B5EF4-FFF2-40B4-BE49-F238E27FC236}">
                  <a16:creationId xmlns:a16="http://schemas.microsoft.com/office/drawing/2014/main" id="{DC6ED0AA-5603-4CE6-92E7-EEAC34B70373}"/>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32" name="Picture 31" descr="A close up of a sign&#10;&#10;Description generated with high confidence">
              <a:extLst>
                <a:ext uri="{FF2B5EF4-FFF2-40B4-BE49-F238E27FC236}">
                  <a16:creationId xmlns:a16="http://schemas.microsoft.com/office/drawing/2014/main" id="{EEEC0485-4DBF-4318-88A0-B49784E20E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3" name="Table 32">
            <a:extLst>
              <a:ext uri="{FF2B5EF4-FFF2-40B4-BE49-F238E27FC236}">
                <a16:creationId xmlns:a16="http://schemas.microsoft.com/office/drawing/2014/main" id="{F44DC558-024C-4BF5-8C44-7BCA02BCE396}"/>
              </a:ext>
            </a:extLst>
          </p:cNvPr>
          <p:cNvGraphicFramePr>
            <a:graphicFrameLocks noGrp="1"/>
          </p:cNvGraphicFramePr>
          <p:nvPr>
            <p:extLst>
              <p:ext uri="{D42A27DB-BD31-4B8C-83A1-F6EECF244321}">
                <p14:modId xmlns:p14="http://schemas.microsoft.com/office/powerpoint/2010/main" val="1995655215"/>
              </p:ext>
            </p:extLst>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4" name="Table 33">
            <a:extLst>
              <a:ext uri="{FF2B5EF4-FFF2-40B4-BE49-F238E27FC236}">
                <a16:creationId xmlns:a16="http://schemas.microsoft.com/office/drawing/2014/main" id="{90D40187-434C-4A74-9C03-C98D011AF0BA}"/>
              </a:ext>
            </a:extLst>
          </p:cNvPr>
          <p:cNvGraphicFramePr>
            <a:graphicFrameLocks noGrp="1"/>
          </p:cNvGraphicFramePr>
          <p:nvPr>
            <p:extLst>
              <p:ext uri="{D42A27DB-BD31-4B8C-83A1-F6EECF244321}">
                <p14:modId xmlns:p14="http://schemas.microsoft.com/office/powerpoint/2010/main" val="2767514844"/>
              </p:ext>
            </p:extLst>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5" name="Table 34">
            <a:extLst>
              <a:ext uri="{FF2B5EF4-FFF2-40B4-BE49-F238E27FC236}">
                <a16:creationId xmlns:a16="http://schemas.microsoft.com/office/drawing/2014/main" id="{19934A5C-136C-41E9-B9F0-87A0E1AA1637}"/>
              </a:ext>
            </a:extLst>
          </p:cNvPr>
          <p:cNvGraphicFramePr>
            <a:graphicFrameLocks noGrp="1"/>
          </p:cNvGraphicFramePr>
          <p:nvPr>
            <p:extLst>
              <p:ext uri="{D42A27DB-BD31-4B8C-83A1-F6EECF244321}">
                <p14:modId xmlns:p14="http://schemas.microsoft.com/office/powerpoint/2010/main" val="4094001681"/>
              </p:ext>
            </p:extLst>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6" name="Isosceles Triangle 35">
            <a:extLst>
              <a:ext uri="{FF2B5EF4-FFF2-40B4-BE49-F238E27FC236}">
                <a16:creationId xmlns:a16="http://schemas.microsoft.com/office/drawing/2014/main" id="{14ECF5D9-AEB6-48FD-9661-600F473B3B29}"/>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Isosceles Triangle 36">
            <a:extLst>
              <a:ext uri="{FF2B5EF4-FFF2-40B4-BE49-F238E27FC236}">
                <a16:creationId xmlns:a16="http://schemas.microsoft.com/office/drawing/2014/main" id="{82C8A2CB-D59D-49A7-BCD7-96FBF4C7159E}"/>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826C7BFF-7EF3-4429-A6DA-621C52942631}"/>
              </a:ext>
            </a:extLst>
          </p:cNvPr>
          <p:cNvSpPr/>
          <p:nvPr/>
        </p:nvSpPr>
        <p:spPr>
          <a:xfrm>
            <a:off x="5038797" y="5006141"/>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E773C9AC-4B5F-46F3-82F9-F88DC3C758E5}"/>
              </a:ext>
            </a:extLst>
          </p:cNvPr>
          <p:cNvSpPr/>
          <p:nvPr/>
        </p:nvSpPr>
        <p:spPr>
          <a:xfrm>
            <a:off x="5899474" y="2416588"/>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93713033-D2DF-4B00-8A22-69D94F2A7692}"/>
              </a:ext>
            </a:extLst>
          </p:cNvPr>
          <p:cNvSpPr/>
          <p:nvPr/>
        </p:nvSpPr>
        <p:spPr>
          <a:xfrm>
            <a:off x="6338061" y="5436668"/>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CB227D9F-90D2-4728-A02E-9638D5FE4A82}"/>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1" name="TextBox 20">
            <a:extLst>
              <a:ext uri="{FF2B5EF4-FFF2-40B4-BE49-F238E27FC236}">
                <a16:creationId xmlns:a16="http://schemas.microsoft.com/office/drawing/2014/main" id="{3064A8B3-ACCE-4660-B319-052F96387B0C}"/>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4260891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Chloe is plotting coordinates. Explain her mistake.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sp>
        <p:nvSpPr>
          <p:cNvPr id="27" name="Rectangle: Rounded Corners 26">
            <a:extLst>
              <a:ext uri="{FF2B5EF4-FFF2-40B4-BE49-F238E27FC236}">
                <a16:creationId xmlns:a16="http://schemas.microsoft.com/office/drawing/2014/main" id="{18ED4865-7812-483C-BCB5-285F9CFB4819}"/>
              </a:ext>
            </a:extLst>
          </p:cNvPr>
          <p:cNvSpPr/>
          <p:nvPr/>
        </p:nvSpPr>
        <p:spPr>
          <a:xfrm>
            <a:off x="1148097" y="1720270"/>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(3, 2)</a:t>
            </a:r>
          </a:p>
        </p:txBody>
      </p:sp>
      <p:sp>
        <p:nvSpPr>
          <p:cNvPr id="28" name="Rectangle: Rounded Corners 27">
            <a:extLst>
              <a:ext uri="{FF2B5EF4-FFF2-40B4-BE49-F238E27FC236}">
                <a16:creationId xmlns:a16="http://schemas.microsoft.com/office/drawing/2014/main" id="{90FBFB76-F94E-4755-9DB5-7E3F8A2F5FEB}"/>
              </a:ext>
            </a:extLst>
          </p:cNvPr>
          <p:cNvSpPr/>
          <p:nvPr/>
        </p:nvSpPr>
        <p:spPr>
          <a:xfrm>
            <a:off x="1148097" y="2514086"/>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(5, 8)</a:t>
            </a:r>
          </a:p>
        </p:txBody>
      </p:sp>
      <p:sp>
        <p:nvSpPr>
          <p:cNvPr id="29" name="Rectangle: Rounded Corners 28">
            <a:extLst>
              <a:ext uri="{FF2B5EF4-FFF2-40B4-BE49-F238E27FC236}">
                <a16:creationId xmlns:a16="http://schemas.microsoft.com/office/drawing/2014/main" id="{7ABACD9E-EDD9-444E-82CC-1AEDC2DB14EB}"/>
              </a:ext>
            </a:extLst>
          </p:cNvPr>
          <p:cNvSpPr/>
          <p:nvPr/>
        </p:nvSpPr>
        <p:spPr>
          <a:xfrm>
            <a:off x="1148097" y="3312227"/>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(1, 6)</a:t>
            </a:r>
          </a:p>
        </p:txBody>
      </p:sp>
      <p:grpSp>
        <p:nvGrpSpPr>
          <p:cNvPr id="30" name="Group 29">
            <a:extLst>
              <a:ext uri="{FF2B5EF4-FFF2-40B4-BE49-F238E27FC236}">
                <a16:creationId xmlns:a16="http://schemas.microsoft.com/office/drawing/2014/main" id="{8C6A5849-D201-4FFC-8BE7-C03CDB1083A3}"/>
              </a:ext>
            </a:extLst>
          </p:cNvPr>
          <p:cNvGrpSpPr/>
          <p:nvPr/>
        </p:nvGrpSpPr>
        <p:grpSpPr>
          <a:xfrm>
            <a:off x="31396" y="6454317"/>
            <a:ext cx="1264668" cy="403587"/>
            <a:chOff x="71151" y="6454317"/>
            <a:chExt cx="1264668" cy="403587"/>
          </a:xfrm>
        </p:grpSpPr>
        <p:sp>
          <p:nvSpPr>
            <p:cNvPr id="31" name="TextBox 8">
              <a:extLst>
                <a:ext uri="{FF2B5EF4-FFF2-40B4-BE49-F238E27FC236}">
                  <a16:creationId xmlns:a16="http://schemas.microsoft.com/office/drawing/2014/main" id="{DC6ED0AA-5603-4CE6-92E7-EEAC34B70373}"/>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32" name="Picture 31" descr="A close up of a sign&#10;&#10;Description generated with high confidence">
              <a:extLst>
                <a:ext uri="{FF2B5EF4-FFF2-40B4-BE49-F238E27FC236}">
                  <a16:creationId xmlns:a16="http://schemas.microsoft.com/office/drawing/2014/main" id="{EEEC0485-4DBF-4318-88A0-B49784E20E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3" name="Table 32">
            <a:extLst>
              <a:ext uri="{FF2B5EF4-FFF2-40B4-BE49-F238E27FC236}">
                <a16:creationId xmlns:a16="http://schemas.microsoft.com/office/drawing/2014/main" id="{F44DC558-024C-4BF5-8C44-7BCA02BCE396}"/>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4" name="Table 33">
            <a:extLst>
              <a:ext uri="{FF2B5EF4-FFF2-40B4-BE49-F238E27FC236}">
                <a16:creationId xmlns:a16="http://schemas.microsoft.com/office/drawing/2014/main" id="{90D40187-434C-4A74-9C03-C98D011AF0BA}"/>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5" name="Table 34">
            <a:extLst>
              <a:ext uri="{FF2B5EF4-FFF2-40B4-BE49-F238E27FC236}">
                <a16:creationId xmlns:a16="http://schemas.microsoft.com/office/drawing/2014/main" id="{19934A5C-136C-41E9-B9F0-87A0E1AA1637}"/>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6" name="Isosceles Triangle 35">
            <a:extLst>
              <a:ext uri="{FF2B5EF4-FFF2-40B4-BE49-F238E27FC236}">
                <a16:creationId xmlns:a16="http://schemas.microsoft.com/office/drawing/2014/main" id="{14ECF5D9-AEB6-48FD-9661-600F473B3B29}"/>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Isosceles Triangle 36">
            <a:extLst>
              <a:ext uri="{FF2B5EF4-FFF2-40B4-BE49-F238E27FC236}">
                <a16:creationId xmlns:a16="http://schemas.microsoft.com/office/drawing/2014/main" id="{82C8A2CB-D59D-49A7-BCD7-96FBF4C7159E}"/>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826C7BFF-7EF3-4429-A6DA-621C52942631}"/>
              </a:ext>
            </a:extLst>
          </p:cNvPr>
          <p:cNvSpPr/>
          <p:nvPr/>
        </p:nvSpPr>
        <p:spPr>
          <a:xfrm>
            <a:off x="5038797" y="5006141"/>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E773C9AC-4B5F-46F3-82F9-F88DC3C758E5}"/>
              </a:ext>
            </a:extLst>
          </p:cNvPr>
          <p:cNvSpPr/>
          <p:nvPr/>
        </p:nvSpPr>
        <p:spPr>
          <a:xfrm>
            <a:off x="5899474" y="2416588"/>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93713033-D2DF-4B00-8A22-69D94F2A7692}"/>
              </a:ext>
            </a:extLst>
          </p:cNvPr>
          <p:cNvSpPr/>
          <p:nvPr/>
        </p:nvSpPr>
        <p:spPr>
          <a:xfrm>
            <a:off x="6338061" y="5436668"/>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CB227D9F-90D2-4728-A02E-9638D5FE4A82}"/>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1" name="TextBox 20">
            <a:extLst>
              <a:ext uri="{FF2B5EF4-FFF2-40B4-BE49-F238E27FC236}">
                <a16:creationId xmlns:a16="http://schemas.microsoft.com/office/drawing/2014/main" id="{3064A8B3-ACCE-4660-B319-052F96387B0C}"/>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
        <p:nvSpPr>
          <p:cNvPr id="22" name="Rectangle 21">
            <a:extLst>
              <a:ext uri="{FF2B5EF4-FFF2-40B4-BE49-F238E27FC236}">
                <a16:creationId xmlns:a16="http://schemas.microsoft.com/office/drawing/2014/main" id="{A48CCD75-A269-4C37-A9BA-4DE043AF3FDB}"/>
              </a:ext>
            </a:extLst>
          </p:cNvPr>
          <p:cNvSpPr/>
          <p:nvPr/>
        </p:nvSpPr>
        <p:spPr>
          <a:xfrm>
            <a:off x="252403" y="4210729"/>
            <a:ext cx="3258075" cy="707886"/>
          </a:xfrm>
          <a:prstGeom prst="rect">
            <a:avLst/>
          </a:prstGeom>
        </p:spPr>
        <p:txBody>
          <a:bodyPr wrap="square">
            <a:spAutoFit/>
          </a:bodyPr>
          <a:lstStyle/>
          <a:p>
            <a:r>
              <a:rPr lang="en-GB" sz="2000" b="1" dirty="0">
                <a:latin typeface="Century Gothic" panose="020B0502020202020204" pitchFamily="34" charset="0"/>
              </a:rPr>
              <a:t>Chloe has used the y axis first…</a:t>
            </a:r>
          </a:p>
        </p:txBody>
      </p:sp>
    </p:spTree>
    <p:extLst>
      <p:ext uri="{BB962C8B-B14F-4D97-AF65-F5344CB8AC3E}">
        <p14:creationId xmlns:p14="http://schemas.microsoft.com/office/powerpoint/2010/main" val="1413461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Chloe is plotting coordinates. Explain her mistake.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sp>
        <p:nvSpPr>
          <p:cNvPr id="27" name="Rectangle: Rounded Corners 26">
            <a:extLst>
              <a:ext uri="{FF2B5EF4-FFF2-40B4-BE49-F238E27FC236}">
                <a16:creationId xmlns:a16="http://schemas.microsoft.com/office/drawing/2014/main" id="{18ED4865-7812-483C-BCB5-285F9CFB4819}"/>
              </a:ext>
            </a:extLst>
          </p:cNvPr>
          <p:cNvSpPr/>
          <p:nvPr/>
        </p:nvSpPr>
        <p:spPr>
          <a:xfrm>
            <a:off x="1148097" y="1720270"/>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(3, 2)</a:t>
            </a:r>
          </a:p>
        </p:txBody>
      </p:sp>
      <p:sp>
        <p:nvSpPr>
          <p:cNvPr id="28" name="Rectangle: Rounded Corners 27">
            <a:extLst>
              <a:ext uri="{FF2B5EF4-FFF2-40B4-BE49-F238E27FC236}">
                <a16:creationId xmlns:a16="http://schemas.microsoft.com/office/drawing/2014/main" id="{90FBFB76-F94E-4755-9DB5-7E3F8A2F5FEB}"/>
              </a:ext>
            </a:extLst>
          </p:cNvPr>
          <p:cNvSpPr/>
          <p:nvPr/>
        </p:nvSpPr>
        <p:spPr>
          <a:xfrm>
            <a:off x="1148097" y="2514086"/>
            <a:ext cx="1424863" cy="593906"/>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(5, 8)</a:t>
            </a:r>
          </a:p>
        </p:txBody>
      </p:sp>
      <p:sp>
        <p:nvSpPr>
          <p:cNvPr id="29" name="Rectangle: Rounded Corners 28">
            <a:extLst>
              <a:ext uri="{FF2B5EF4-FFF2-40B4-BE49-F238E27FC236}">
                <a16:creationId xmlns:a16="http://schemas.microsoft.com/office/drawing/2014/main" id="{7ABACD9E-EDD9-444E-82CC-1AEDC2DB14EB}"/>
              </a:ext>
            </a:extLst>
          </p:cNvPr>
          <p:cNvSpPr/>
          <p:nvPr/>
        </p:nvSpPr>
        <p:spPr>
          <a:xfrm>
            <a:off x="1148097" y="3312227"/>
            <a:ext cx="1424863" cy="593906"/>
          </a:xfrm>
          <a:prstGeom prst="roundRect">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latin typeface="Century Gothic" panose="020B0502020202020204" pitchFamily="34" charset="0"/>
              </a:rPr>
              <a:t>(1, 6)</a:t>
            </a:r>
          </a:p>
        </p:txBody>
      </p:sp>
      <p:grpSp>
        <p:nvGrpSpPr>
          <p:cNvPr id="30" name="Group 29">
            <a:extLst>
              <a:ext uri="{FF2B5EF4-FFF2-40B4-BE49-F238E27FC236}">
                <a16:creationId xmlns:a16="http://schemas.microsoft.com/office/drawing/2014/main" id="{8C6A5849-D201-4FFC-8BE7-C03CDB1083A3}"/>
              </a:ext>
            </a:extLst>
          </p:cNvPr>
          <p:cNvGrpSpPr/>
          <p:nvPr/>
        </p:nvGrpSpPr>
        <p:grpSpPr>
          <a:xfrm>
            <a:off x="31396" y="6454317"/>
            <a:ext cx="1264668" cy="403587"/>
            <a:chOff x="71151" y="6454317"/>
            <a:chExt cx="1264668" cy="403587"/>
          </a:xfrm>
        </p:grpSpPr>
        <p:sp>
          <p:nvSpPr>
            <p:cNvPr id="31" name="TextBox 8">
              <a:extLst>
                <a:ext uri="{FF2B5EF4-FFF2-40B4-BE49-F238E27FC236}">
                  <a16:creationId xmlns:a16="http://schemas.microsoft.com/office/drawing/2014/main" id="{DC6ED0AA-5603-4CE6-92E7-EEAC34B70373}"/>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32" name="Picture 31" descr="A close up of a sign&#10;&#10;Description generated with high confidence">
              <a:extLst>
                <a:ext uri="{FF2B5EF4-FFF2-40B4-BE49-F238E27FC236}">
                  <a16:creationId xmlns:a16="http://schemas.microsoft.com/office/drawing/2014/main" id="{EEEC0485-4DBF-4318-88A0-B49784E20E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3" name="Table 32">
            <a:extLst>
              <a:ext uri="{FF2B5EF4-FFF2-40B4-BE49-F238E27FC236}">
                <a16:creationId xmlns:a16="http://schemas.microsoft.com/office/drawing/2014/main" id="{F44DC558-024C-4BF5-8C44-7BCA02BCE396}"/>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4" name="Table 33">
            <a:extLst>
              <a:ext uri="{FF2B5EF4-FFF2-40B4-BE49-F238E27FC236}">
                <a16:creationId xmlns:a16="http://schemas.microsoft.com/office/drawing/2014/main" id="{90D40187-434C-4A74-9C03-C98D011AF0BA}"/>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5" name="Table 34">
            <a:extLst>
              <a:ext uri="{FF2B5EF4-FFF2-40B4-BE49-F238E27FC236}">
                <a16:creationId xmlns:a16="http://schemas.microsoft.com/office/drawing/2014/main" id="{19934A5C-136C-41E9-B9F0-87A0E1AA1637}"/>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6" name="Isosceles Triangle 35">
            <a:extLst>
              <a:ext uri="{FF2B5EF4-FFF2-40B4-BE49-F238E27FC236}">
                <a16:creationId xmlns:a16="http://schemas.microsoft.com/office/drawing/2014/main" id="{14ECF5D9-AEB6-48FD-9661-600F473B3B29}"/>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Isosceles Triangle 36">
            <a:extLst>
              <a:ext uri="{FF2B5EF4-FFF2-40B4-BE49-F238E27FC236}">
                <a16:creationId xmlns:a16="http://schemas.microsoft.com/office/drawing/2014/main" id="{82C8A2CB-D59D-49A7-BCD7-96FBF4C7159E}"/>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A5720BDA-2ABD-4B8D-B354-5316F538D63B}"/>
              </a:ext>
            </a:extLst>
          </p:cNvPr>
          <p:cNvSpPr/>
          <p:nvPr/>
        </p:nvSpPr>
        <p:spPr>
          <a:xfrm>
            <a:off x="252403" y="4210729"/>
            <a:ext cx="3258075" cy="1938992"/>
          </a:xfrm>
          <a:prstGeom prst="rect">
            <a:avLst/>
          </a:prstGeom>
        </p:spPr>
        <p:txBody>
          <a:bodyPr wrap="square">
            <a:spAutoFit/>
          </a:bodyPr>
          <a:lstStyle/>
          <a:p>
            <a:r>
              <a:rPr lang="en-GB" sz="2000" b="1" dirty="0">
                <a:solidFill>
                  <a:srgbClr val="FF0000"/>
                </a:solidFill>
                <a:latin typeface="Century Gothic" panose="020B0502020202020204" pitchFamily="34" charset="0"/>
              </a:rPr>
              <a:t>Chloe has used the y axis first when plotting coordinate (1, 6).  She should use the x axis first when plotting coordinates.   </a:t>
            </a:r>
          </a:p>
        </p:txBody>
      </p:sp>
      <p:sp>
        <p:nvSpPr>
          <p:cNvPr id="40" name="Oval 39">
            <a:extLst>
              <a:ext uri="{FF2B5EF4-FFF2-40B4-BE49-F238E27FC236}">
                <a16:creationId xmlns:a16="http://schemas.microsoft.com/office/drawing/2014/main" id="{826C7BFF-7EF3-4429-A6DA-621C52942631}"/>
              </a:ext>
            </a:extLst>
          </p:cNvPr>
          <p:cNvSpPr/>
          <p:nvPr/>
        </p:nvSpPr>
        <p:spPr>
          <a:xfrm>
            <a:off x="5038797" y="5006141"/>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E773C9AC-4B5F-46F3-82F9-F88DC3C758E5}"/>
              </a:ext>
            </a:extLst>
          </p:cNvPr>
          <p:cNvSpPr/>
          <p:nvPr/>
        </p:nvSpPr>
        <p:spPr>
          <a:xfrm>
            <a:off x="5899474" y="2416588"/>
            <a:ext cx="218900" cy="2189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93713033-D2DF-4B00-8A22-69D94F2A7692}"/>
              </a:ext>
            </a:extLst>
          </p:cNvPr>
          <p:cNvSpPr/>
          <p:nvPr/>
        </p:nvSpPr>
        <p:spPr>
          <a:xfrm>
            <a:off x="6338061" y="5436668"/>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A2063CDD-F974-4849-BC1A-A1BAE3CA6834}"/>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2" name="TextBox 21">
            <a:extLst>
              <a:ext uri="{FF2B5EF4-FFF2-40B4-BE49-F238E27FC236}">
                <a16:creationId xmlns:a16="http://schemas.microsoft.com/office/drawing/2014/main" id="{59549662-E4DF-4110-B0ED-376EB708F68A}"/>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2683731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and plot six pairs of coordinates, each with a total of less than 10.</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5ECB64DE-8340-46E3-9AD2-58DA75751807}"/>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F68A1182-5317-4253-B2B2-6132D410FDEF}"/>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FC37ED2A-ACED-4058-8075-E4A8CAEF9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5" name="Table 24">
            <a:extLst>
              <a:ext uri="{FF2B5EF4-FFF2-40B4-BE49-F238E27FC236}">
                <a16:creationId xmlns:a16="http://schemas.microsoft.com/office/drawing/2014/main" id="{C71CF877-2F23-45B9-9BA0-42878E90ACD3}"/>
              </a:ext>
            </a:extLst>
          </p:cNvPr>
          <p:cNvGraphicFramePr>
            <a:graphicFrameLocks noGrp="1"/>
          </p:cNvGraphicFramePr>
          <p:nvPr>
            <p:extLst>
              <p:ext uri="{D42A27DB-BD31-4B8C-83A1-F6EECF244321}">
                <p14:modId xmlns:p14="http://schemas.microsoft.com/office/powerpoint/2010/main" val="1778097111"/>
              </p:ext>
            </p:extLst>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6" name="Table 25">
            <a:extLst>
              <a:ext uri="{FF2B5EF4-FFF2-40B4-BE49-F238E27FC236}">
                <a16:creationId xmlns:a16="http://schemas.microsoft.com/office/drawing/2014/main" id="{A87CA7B4-63E2-413C-BD3C-395397A4AE16}"/>
              </a:ext>
            </a:extLst>
          </p:cNvPr>
          <p:cNvGraphicFramePr>
            <a:graphicFrameLocks noGrp="1"/>
          </p:cNvGraphicFramePr>
          <p:nvPr>
            <p:extLst>
              <p:ext uri="{D42A27DB-BD31-4B8C-83A1-F6EECF244321}">
                <p14:modId xmlns:p14="http://schemas.microsoft.com/office/powerpoint/2010/main" val="3331204831"/>
              </p:ext>
            </p:extLst>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27" name="Table 26">
            <a:extLst>
              <a:ext uri="{FF2B5EF4-FFF2-40B4-BE49-F238E27FC236}">
                <a16:creationId xmlns:a16="http://schemas.microsoft.com/office/drawing/2014/main" id="{850474C4-D0D0-41C1-9BC1-EF5DF2406DDB}"/>
              </a:ext>
            </a:extLst>
          </p:cNvPr>
          <p:cNvGraphicFramePr>
            <a:graphicFrameLocks noGrp="1"/>
          </p:cNvGraphicFramePr>
          <p:nvPr>
            <p:extLst>
              <p:ext uri="{D42A27DB-BD31-4B8C-83A1-F6EECF244321}">
                <p14:modId xmlns:p14="http://schemas.microsoft.com/office/powerpoint/2010/main" val="492467434"/>
              </p:ext>
            </p:extLst>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28" name="Isosceles Triangle 27">
            <a:extLst>
              <a:ext uri="{FF2B5EF4-FFF2-40B4-BE49-F238E27FC236}">
                <a16:creationId xmlns:a16="http://schemas.microsoft.com/office/drawing/2014/main" id="{B02D6568-B9B9-412F-A1C7-2D5BB3F6C85C}"/>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Isosceles Triangle 28">
            <a:extLst>
              <a:ext uri="{FF2B5EF4-FFF2-40B4-BE49-F238E27FC236}">
                <a16:creationId xmlns:a16="http://schemas.microsoft.com/office/drawing/2014/main" id="{970883CB-E471-4655-922D-031E3778DEF1}"/>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46E7A749-2930-45A8-AF30-9A8C703898D2}"/>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15" name="TextBox 14">
            <a:extLst>
              <a:ext uri="{FF2B5EF4-FFF2-40B4-BE49-F238E27FC236}">
                <a16:creationId xmlns:a16="http://schemas.microsoft.com/office/drawing/2014/main" id="{6357D26C-EC24-438D-A8A6-89913CF247C4}"/>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3717449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and plot six pairs of coordinates, each with a total of less than 10.</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5ECB64DE-8340-46E3-9AD2-58DA75751807}"/>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F68A1182-5317-4253-B2B2-6132D410FDEF}"/>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FC37ED2A-ACED-4058-8075-E4A8CAEF9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5" name="Table 24">
            <a:extLst>
              <a:ext uri="{FF2B5EF4-FFF2-40B4-BE49-F238E27FC236}">
                <a16:creationId xmlns:a16="http://schemas.microsoft.com/office/drawing/2014/main" id="{C71CF877-2F23-45B9-9BA0-42878E90ACD3}"/>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6" name="Table 25">
            <a:extLst>
              <a:ext uri="{FF2B5EF4-FFF2-40B4-BE49-F238E27FC236}">
                <a16:creationId xmlns:a16="http://schemas.microsoft.com/office/drawing/2014/main" id="{A87CA7B4-63E2-413C-BD3C-395397A4AE16}"/>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27" name="Table 26">
            <a:extLst>
              <a:ext uri="{FF2B5EF4-FFF2-40B4-BE49-F238E27FC236}">
                <a16:creationId xmlns:a16="http://schemas.microsoft.com/office/drawing/2014/main" id="{850474C4-D0D0-41C1-9BC1-EF5DF2406DDB}"/>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28" name="Isosceles Triangle 27">
            <a:extLst>
              <a:ext uri="{FF2B5EF4-FFF2-40B4-BE49-F238E27FC236}">
                <a16:creationId xmlns:a16="http://schemas.microsoft.com/office/drawing/2014/main" id="{B02D6568-B9B9-412F-A1C7-2D5BB3F6C85C}"/>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Isosceles Triangle 28">
            <a:extLst>
              <a:ext uri="{FF2B5EF4-FFF2-40B4-BE49-F238E27FC236}">
                <a16:creationId xmlns:a16="http://schemas.microsoft.com/office/drawing/2014/main" id="{970883CB-E471-4655-922D-031E3778DEF1}"/>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3F02547B-D453-47BC-A83E-72950F49A160}"/>
              </a:ext>
            </a:extLst>
          </p:cNvPr>
          <p:cNvSpPr/>
          <p:nvPr/>
        </p:nvSpPr>
        <p:spPr>
          <a:xfrm>
            <a:off x="284793" y="1820819"/>
            <a:ext cx="3137583" cy="1323439"/>
          </a:xfrm>
          <a:prstGeom prst="rect">
            <a:avLst/>
          </a:prstGeom>
        </p:spPr>
        <p:txBody>
          <a:bodyPr wrap="square">
            <a:spAutoFit/>
          </a:bodyPr>
          <a:lstStyle/>
          <a:p>
            <a:pPr lvl="0" defTabSz="514350">
              <a:defRPr/>
            </a:pPr>
            <a:r>
              <a:rPr lang="en-GB" sz="2000" b="1" dirty="0">
                <a:solidFill>
                  <a:srgbClr val="FF0000"/>
                </a:solidFill>
                <a:latin typeface="Century Gothic" panose="020B0502020202020204" pitchFamily="34" charset="0"/>
              </a:rPr>
              <a:t>Various answers, for example: </a:t>
            </a:r>
          </a:p>
          <a:p>
            <a:pPr lvl="0" defTabSz="514350">
              <a:defRPr/>
            </a:pPr>
            <a:r>
              <a:rPr lang="en-GB" sz="2000" b="1" dirty="0">
                <a:solidFill>
                  <a:srgbClr val="FF0000"/>
                </a:solidFill>
                <a:latin typeface="Century Gothic" panose="020B0502020202020204" pitchFamily="34" charset="0"/>
              </a:rPr>
              <a:t>(2, 3), (3, 3), (7, 2),</a:t>
            </a:r>
          </a:p>
          <a:p>
            <a:pPr lvl="0" defTabSz="514350">
              <a:defRPr/>
            </a:pPr>
            <a:r>
              <a:rPr lang="en-GB" sz="2000" b="1" dirty="0">
                <a:solidFill>
                  <a:srgbClr val="FF0000"/>
                </a:solidFill>
                <a:latin typeface="Century Gothic" panose="020B0502020202020204" pitchFamily="34" charset="0"/>
              </a:rPr>
              <a:t>(2, 2), (1, 1), (1, 2) </a:t>
            </a:r>
            <a:endParaRPr lang="en-GB" sz="2000" b="1" dirty="0">
              <a:latin typeface="Century Gothic" panose="020B0502020202020204" pitchFamily="34" charset="0"/>
            </a:endParaRPr>
          </a:p>
        </p:txBody>
      </p:sp>
      <p:sp>
        <p:nvSpPr>
          <p:cNvPr id="32" name="Oval 31">
            <a:extLst>
              <a:ext uri="{FF2B5EF4-FFF2-40B4-BE49-F238E27FC236}">
                <a16:creationId xmlns:a16="http://schemas.microsoft.com/office/drawing/2014/main" id="{866EE26F-17C4-406A-BA3A-6389EB76E4D6}"/>
              </a:ext>
            </a:extLst>
          </p:cNvPr>
          <p:cNvSpPr/>
          <p:nvPr/>
        </p:nvSpPr>
        <p:spPr>
          <a:xfrm>
            <a:off x="5039382" y="4582008"/>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F589B103-8290-4244-B936-975617653A3F}"/>
              </a:ext>
            </a:extLst>
          </p:cNvPr>
          <p:cNvSpPr/>
          <p:nvPr/>
        </p:nvSpPr>
        <p:spPr>
          <a:xfrm>
            <a:off x="4603524" y="4582008"/>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7B7FDB6F-794A-4DA8-8A94-C8364CB4298B}"/>
              </a:ext>
            </a:extLst>
          </p:cNvPr>
          <p:cNvSpPr/>
          <p:nvPr/>
        </p:nvSpPr>
        <p:spPr>
          <a:xfrm>
            <a:off x="6766154" y="5008905"/>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3538A9E0-DFA5-4FB9-9C3A-98C1EE452459}"/>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0" name="TextBox 19">
            <a:extLst>
              <a:ext uri="{FF2B5EF4-FFF2-40B4-BE49-F238E27FC236}">
                <a16:creationId xmlns:a16="http://schemas.microsoft.com/office/drawing/2014/main" id="{52D13121-B497-4B42-BE75-3FF5CD79D825}"/>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
        <p:nvSpPr>
          <p:cNvPr id="21" name="Oval 20">
            <a:extLst>
              <a:ext uri="{FF2B5EF4-FFF2-40B4-BE49-F238E27FC236}">
                <a16:creationId xmlns:a16="http://schemas.microsoft.com/office/drawing/2014/main" id="{9CEB9B5A-F442-4062-8328-8B2D082CAE13}"/>
              </a:ext>
            </a:extLst>
          </p:cNvPr>
          <p:cNvSpPr/>
          <p:nvPr/>
        </p:nvSpPr>
        <p:spPr>
          <a:xfrm>
            <a:off x="4578584" y="5008905"/>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a:extLst>
              <a:ext uri="{FF2B5EF4-FFF2-40B4-BE49-F238E27FC236}">
                <a16:creationId xmlns:a16="http://schemas.microsoft.com/office/drawing/2014/main" id="{965ADE8E-2C96-4EBF-B45D-935761692A8C}"/>
              </a:ext>
            </a:extLst>
          </p:cNvPr>
          <p:cNvSpPr/>
          <p:nvPr/>
        </p:nvSpPr>
        <p:spPr>
          <a:xfrm>
            <a:off x="4171855" y="5416046"/>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65801C83-6CEC-47B1-B76D-0AEF0DB6516E}"/>
              </a:ext>
            </a:extLst>
          </p:cNvPr>
          <p:cNvSpPr/>
          <p:nvPr/>
        </p:nvSpPr>
        <p:spPr>
          <a:xfrm>
            <a:off x="4172672" y="5003923"/>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40809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2</a:t>
            </a:r>
          </a:p>
          <a:p>
            <a:pPr lvl="0" algn="ctr"/>
            <a:endParaRPr lang="en-GB" sz="2000" b="1" u="sng" dirty="0">
              <a:solidFill>
                <a:srgbClr val="E7E6E6">
                  <a:lumMod val="50000"/>
                </a:srgbClr>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Plot 2 missing coordinates to make a letter made up of straight lines.</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5ECB64DE-8340-46E3-9AD2-58DA75751807}"/>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F68A1182-5317-4253-B2B2-6132D410FDEF}"/>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FC37ED2A-ACED-4058-8075-E4A8CAEF9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5" name="Table 24">
            <a:extLst>
              <a:ext uri="{FF2B5EF4-FFF2-40B4-BE49-F238E27FC236}">
                <a16:creationId xmlns:a16="http://schemas.microsoft.com/office/drawing/2014/main" id="{C71CF877-2F23-45B9-9BA0-42878E90ACD3}"/>
              </a:ext>
            </a:extLst>
          </p:cNvPr>
          <p:cNvGraphicFramePr>
            <a:graphicFrameLocks noGrp="1"/>
          </p:cNvGraphicFramePr>
          <p:nvPr>
            <p:extLst>
              <p:ext uri="{D42A27DB-BD31-4B8C-83A1-F6EECF244321}">
                <p14:modId xmlns:p14="http://schemas.microsoft.com/office/powerpoint/2010/main" val="149805947"/>
              </p:ext>
            </p:extLst>
          </p:nvPr>
        </p:nvGraphicFramePr>
        <p:xfrm>
          <a:off x="3852691"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6" name="Table 25">
            <a:extLst>
              <a:ext uri="{FF2B5EF4-FFF2-40B4-BE49-F238E27FC236}">
                <a16:creationId xmlns:a16="http://schemas.microsoft.com/office/drawing/2014/main" id="{A87CA7B4-63E2-413C-BD3C-395397A4AE16}"/>
              </a:ext>
            </a:extLst>
          </p:cNvPr>
          <p:cNvGraphicFramePr>
            <a:graphicFrameLocks noGrp="1"/>
          </p:cNvGraphicFramePr>
          <p:nvPr>
            <p:extLst>
              <p:ext uri="{D42A27DB-BD31-4B8C-83A1-F6EECF244321}">
                <p14:modId xmlns:p14="http://schemas.microsoft.com/office/powerpoint/2010/main" val="4108754656"/>
              </p:ext>
            </p:extLst>
          </p:nvPr>
        </p:nvGraphicFramePr>
        <p:xfrm>
          <a:off x="3427037"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sp>
        <p:nvSpPr>
          <p:cNvPr id="28" name="Isosceles Triangle 27">
            <a:extLst>
              <a:ext uri="{FF2B5EF4-FFF2-40B4-BE49-F238E27FC236}">
                <a16:creationId xmlns:a16="http://schemas.microsoft.com/office/drawing/2014/main" id="{B02D6568-B9B9-412F-A1C7-2D5BB3F6C85C}"/>
              </a:ext>
            </a:extLst>
          </p:cNvPr>
          <p:cNvSpPr/>
          <p:nvPr/>
        </p:nvSpPr>
        <p:spPr>
          <a:xfrm>
            <a:off x="3798407"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72CA8765-75BA-49E6-940E-76F0694FEB82}"/>
              </a:ext>
            </a:extLst>
          </p:cNvPr>
          <p:cNvSpPr/>
          <p:nvPr/>
        </p:nvSpPr>
        <p:spPr>
          <a:xfrm>
            <a:off x="4606775" y="4143261"/>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4A5D1135-5326-4A3C-AD00-F246A7EAED06}"/>
              </a:ext>
            </a:extLst>
          </p:cNvPr>
          <p:cNvSpPr/>
          <p:nvPr/>
        </p:nvSpPr>
        <p:spPr>
          <a:xfrm>
            <a:off x="4606775" y="1985621"/>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F80ADD40-26CB-44A0-8CD8-2907F343D5A2}"/>
              </a:ext>
            </a:extLst>
          </p:cNvPr>
          <p:cNvSpPr/>
          <p:nvPr/>
        </p:nvSpPr>
        <p:spPr>
          <a:xfrm>
            <a:off x="5476742" y="2843696"/>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BB021B5D-92E4-4B2C-A16F-669B192C6DCD}"/>
              </a:ext>
            </a:extLst>
          </p:cNvPr>
          <p:cNvSpPr txBox="1"/>
          <p:nvPr/>
        </p:nvSpPr>
        <p:spPr>
          <a:xfrm>
            <a:off x="8304342" y="571029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graphicFrame>
        <p:nvGraphicFramePr>
          <p:cNvPr id="42" name="Table 41">
            <a:extLst>
              <a:ext uri="{FF2B5EF4-FFF2-40B4-BE49-F238E27FC236}">
                <a16:creationId xmlns:a16="http://schemas.microsoft.com/office/drawing/2014/main" id="{8BC86197-BC44-444C-97FC-B1F3528BA66D}"/>
              </a:ext>
            </a:extLst>
          </p:cNvPr>
          <p:cNvGraphicFramePr>
            <a:graphicFrameLocks noGrp="1"/>
          </p:cNvGraphicFramePr>
          <p:nvPr>
            <p:extLst>
              <p:ext uri="{D42A27DB-BD31-4B8C-83A1-F6EECF244321}">
                <p14:modId xmlns:p14="http://schemas.microsoft.com/office/powerpoint/2010/main" val="423020962"/>
              </p:ext>
            </p:extLst>
          </p:nvPr>
        </p:nvGraphicFramePr>
        <p:xfrm>
          <a:off x="3659600"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43" name="Isosceles Triangle 42">
            <a:extLst>
              <a:ext uri="{FF2B5EF4-FFF2-40B4-BE49-F238E27FC236}">
                <a16:creationId xmlns:a16="http://schemas.microsoft.com/office/drawing/2014/main" id="{CAAD6E03-F159-489A-AE6C-4B60C972986D}"/>
              </a:ext>
            </a:extLst>
          </p:cNvPr>
          <p:cNvSpPr/>
          <p:nvPr/>
        </p:nvSpPr>
        <p:spPr>
          <a:xfrm rot="5400000">
            <a:off x="8171704"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9213E392-EA98-49D8-AE0D-25E953FFF49A}"/>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553380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Problem Solving 2</a:t>
            </a:r>
          </a:p>
          <a:p>
            <a:pPr lvl="0" algn="ctr"/>
            <a:endParaRPr lang="en-GB" sz="2000" b="1" u="sng" dirty="0">
              <a:solidFill>
                <a:srgbClr val="E7E6E6">
                  <a:lumMod val="50000"/>
                </a:srgbClr>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Plot 2 missing coordinates to make a letter made up of straight lines.</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b="1" dirty="0">
              <a:solidFill>
                <a:schemeClr val="tx1"/>
              </a:solidFill>
              <a:latin typeface="Century Gothic" panose="020B0502020202020204" pitchFamily="34" charset="0"/>
            </a:endParaRPr>
          </a:p>
          <a:p>
            <a:pPr lvl="0" algn="ctr" defTabSz="685800">
              <a:defRPr/>
            </a:pPr>
            <a:endParaRPr lang="en-GB" b="1" u="sng" dirty="0">
              <a:solidFill>
                <a:schemeClr val="bg2">
                  <a:lumMod val="50000"/>
                </a:schemeClr>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5ECB64DE-8340-46E3-9AD2-58DA75751807}"/>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F68A1182-5317-4253-B2B2-6132D410FDEF}"/>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FC37ED2A-ACED-4058-8075-E4A8CAEF9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25" name="Table 24">
            <a:extLst>
              <a:ext uri="{FF2B5EF4-FFF2-40B4-BE49-F238E27FC236}">
                <a16:creationId xmlns:a16="http://schemas.microsoft.com/office/drawing/2014/main" id="{C71CF877-2F23-45B9-9BA0-42878E90ACD3}"/>
              </a:ext>
            </a:extLst>
          </p:cNvPr>
          <p:cNvGraphicFramePr>
            <a:graphicFrameLocks noGrp="1"/>
          </p:cNvGraphicFramePr>
          <p:nvPr>
            <p:extLst>
              <p:ext uri="{D42A27DB-BD31-4B8C-83A1-F6EECF244321}">
                <p14:modId xmlns:p14="http://schemas.microsoft.com/office/powerpoint/2010/main" val="3282903789"/>
              </p:ext>
            </p:extLst>
          </p:nvPr>
        </p:nvGraphicFramePr>
        <p:xfrm>
          <a:off x="3852691"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26" name="Table 25">
            <a:extLst>
              <a:ext uri="{FF2B5EF4-FFF2-40B4-BE49-F238E27FC236}">
                <a16:creationId xmlns:a16="http://schemas.microsoft.com/office/drawing/2014/main" id="{A87CA7B4-63E2-413C-BD3C-395397A4AE16}"/>
              </a:ext>
            </a:extLst>
          </p:cNvPr>
          <p:cNvGraphicFramePr>
            <a:graphicFrameLocks noGrp="1"/>
          </p:cNvGraphicFramePr>
          <p:nvPr>
            <p:extLst>
              <p:ext uri="{D42A27DB-BD31-4B8C-83A1-F6EECF244321}">
                <p14:modId xmlns:p14="http://schemas.microsoft.com/office/powerpoint/2010/main" val="1240427575"/>
              </p:ext>
            </p:extLst>
          </p:nvPr>
        </p:nvGraphicFramePr>
        <p:xfrm>
          <a:off x="3427037"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27" name="Table 26">
            <a:extLst>
              <a:ext uri="{FF2B5EF4-FFF2-40B4-BE49-F238E27FC236}">
                <a16:creationId xmlns:a16="http://schemas.microsoft.com/office/drawing/2014/main" id="{850474C4-D0D0-41C1-9BC1-EF5DF2406DDB}"/>
              </a:ext>
            </a:extLst>
          </p:cNvPr>
          <p:cNvGraphicFramePr>
            <a:graphicFrameLocks noGrp="1"/>
          </p:cNvGraphicFramePr>
          <p:nvPr>
            <p:extLst>
              <p:ext uri="{D42A27DB-BD31-4B8C-83A1-F6EECF244321}">
                <p14:modId xmlns:p14="http://schemas.microsoft.com/office/powerpoint/2010/main" val="3904701527"/>
              </p:ext>
            </p:extLst>
          </p:nvPr>
        </p:nvGraphicFramePr>
        <p:xfrm>
          <a:off x="3659600"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28" name="Isosceles Triangle 27">
            <a:extLst>
              <a:ext uri="{FF2B5EF4-FFF2-40B4-BE49-F238E27FC236}">
                <a16:creationId xmlns:a16="http://schemas.microsoft.com/office/drawing/2014/main" id="{B02D6568-B9B9-412F-A1C7-2D5BB3F6C85C}"/>
              </a:ext>
            </a:extLst>
          </p:cNvPr>
          <p:cNvSpPr/>
          <p:nvPr/>
        </p:nvSpPr>
        <p:spPr>
          <a:xfrm>
            <a:off x="3798407"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Isosceles Triangle 28">
            <a:extLst>
              <a:ext uri="{FF2B5EF4-FFF2-40B4-BE49-F238E27FC236}">
                <a16:creationId xmlns:a16="http://schemas.microsoft.com/office/drawing/2014/main" id="{970883CB-E471-4655-922D-031E3778DEF1}"/>
              </a:ext>
            </a:extLst>
          </p:cNvPr>
          <p:cNvSpPr/>
          <p:nvPr/>
        </p:nvSpPr>
        <p:spPr>
          <a:xfrm rot="5400000">
            <a:off x="8171704"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72CA8765-75BA-49E6-940E-76F0694FEB82}"/>
              </a:ext>
            </a:extLst>
          </p:cNvPr>
          <p:cNvSpPr/>
          <p:nvPr/>
        </p:nvSpPr>
        <p:spPr>
          <a:xfrm>
            <a:off x="4606775" y="4143261"/>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4A5D1135-5326-4A3C-AD00-F246A7EAED06}"/>
              </a:ext>
            </a:extLst>
          </p:cNvPr>
          <p:cNvSpPr/>
          <p:nvPr/>
        </p:nvSpPr>
        <p:spPr>
          <a:xfrm>
            <a:off x="4606775" y="1985621"/>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F80ADD40-26CB-44A0-8CD8-2907F343D5A2}"/>
              </a:ext>
            </a:extLst>
          </p:cNvPr>
          <p:cNvSpPr/>
          <p:nvPr/>
        </p:nvSpPr>
        <p:spPr>
          <a:xfrm>
            <a:off x="5476742" y="2843696"/>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941978E4-35C8-48AC-A5B0-71BD87924E21}"/>
              </a:ext>
            </a:extLst>
          </p:cNvPr>
          <p:cNvSpPr/>
          <p:nvPr/>
        </p:nvSpPr>
        <p:spPr>
          <a:xfrm>
            <a:off x="6334618" y="4143261"/>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25D7B0EE-C7FB-4C58-ACB0-0E82B880865F}"/>
              </a:ext>
            </a:extLst>
          </p:cNvPr>
          <p:cNvSpPr/>
          <p:nvPr/>
        </p:nvSpPr>
        <p:spPr>
          <a:xfrm>
            <a:off x="6334618" y="1985621"/>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Straight Connector 20">
            <a:extLst>
              <a:ext uri="{FF2B5EF4-FFF2-40B4-BE49-F238E27FC236}">
                <a16:creationId xmlns:a16="http://schemas.microsoft.com/office/drawing/2014/main" id="{46B6963C-7834-4182-BEAD-100ADEF61BD6}"/>
              </a:ext>
            </a:extLst>
          </p:cNvPr>
          <p:cNvCxnSpPr>
            <a:cxnSpLocks/>
            <a:stCxn id="14" idx="0"/>
            <a:endCxn id="15" idx="4"/>
          </p:cNvCxnSpPr>
          <p:nvPr/>
        </p:nvCxnSpPr>
        <p:spPr>
          <a:xfrm flipV="1">
            <a:off x="4716225" y="2204521"/>
            <a:ext cx="0" cy="19387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0927C7B-8D09-49EE-B903-4D27BBE62910}"/>
              </a:ext>
            </a:extLst>
          </p:cNvPr>
          <p:cNvCxnSpPr>
            <a:cxnSpLocks/>
            <a:stCxn id="18" idx="0"/>
            <a:endCxn id="20" idx="4"/>
          </p:cNvCxnSpPr>
          <p:nvPr/>
        </p:nvCxnSpPr>
        <p:spPr>
          <a:xfrm flipV="1">
            <a:off x="6444068" y="2204521"/>
            <a:ext cx="0" cy="19387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4A25F2B-AC0A-43F2-97DD-DF35D6C4CEF5}"/>
              </a:ext>
            </a:extLst>
          </p:cNvPr>
          <p:cNvCxnSpPr>
            <a:cxnSpLocks/>
            <a:stCxn id="17" idx="1"/>
            <a:endCxn id="15" idx="5"/>
          </p:cNvCxnSpPr>
          <p:nvPr/>
        </p:nvCxnSpPr>
        <p:spPr>
          <a:xfrm flipH="1" flipV="1">
            <a:off x="4793618" y="2172464"/>
            <a:ext cx="715181" cy="7032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1D3FDBF-F594-4501-BF58-1E3DB803D732}"/>
              </a:ext>
            </a:extLst>
          </p:cNvPr>
          <p:cNvCxnSpPr>
            <a:cxnSpLocks/>
            <a:stCxn id="17" idx="7"/>
            <a:endCxn id="20" idx="3"/>
          </p:cNvCxnSpPr>
          <p:nvPr/>
        </p:nvCxnSpPr>
        <p:spPr>
          <a:xfrm flipV="1">
            <a:off x="5663585" y="2172464"/>
            <a:ext cx="703090" cy="7032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3A1C9E2B-FC06-418A-8AB6-D90481E97B12}"/>
              </a:ext>
            </a:extLst>
          </p:cNvPr>
          <p:cNvSpPr/>
          <p:nvPr/>
        </p:nvSpPr>
        <p:spPr>
          <a:xfrm>
            <a:off x="338380" y="1985621"/>
            <a:ext cx="2249334" cy="707886"/>
          </a:xfrm>
          <a:prstGeom prst="rect">
            <a:avLst/>
          </a:prstGeom>
        </p:spPr>
        <p:txBody>
          <a:bodyPr wrap="none">
            <a:spAutoFit/>
          </a:bodyPr>
          <a:lstStyle/>
          <a:p>
            <a:r>
              <a:rPr lang="en-GB" sz="2000" b="1" dirty="0">
                <a:solidFill>
                  <a:srgbClr val="FF0000"/>
                </a:solidFill>
                <a:latin typeface="Century Gothic" panose="020B0502020202020204" pitchFamily="34" charset="0"/>
              </a:rPr>
              <a:t>Various answers,</a:t>
            </a:r>
          </a:p>
          <a:p>
            <a:r>
              <a:rPr lang="en-GB" sz="2000" b="1" dirty="0">
                <a:solidFill>
                  <a:srgbClr val="FF0000"/>
                </a:solidFill>
                <a:latin typeface="Century Gothic" panose="020B0502020202020204" pitchFamily="34" charset="0"/>
              </a:rPr>
              <a:t>for example: </a:t>
            </a:r>
          </a:p>
        </p:txBody>
      </p:sp>
      <p:sp>
        <p:nvSpPr>
          <p:cNvPr id="31" name="TextBox 30">
            <a:extLst>
              <a:ext uri="{FF2B5EF4-FFF2-40B4-BE49-F238E27FC236}">
                <a16:creationId xmlns:a16="http://schemas.microsoft.com/office/drawing/2014/main" id="{5342EBD3-E557-4ED7-A0C8-8E8CB093D848}"/>
              </a:ext>
            </a:extLst>
          </p:cNvPr>
          <p:cNvSpPr txBox="1"/>
          <p:nvPr/>
        </p:nvSpPr>
        <p:spPr>
          <a:xfrm>
            <a:off x="8304342" y="571029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38" name="TextBox 37">
            <a:extLst>
              <a:ext uri="{FF2B5EF4-FFF2-40B4-BE49-F238E27FC236}">
                <a16:creationId xmlns:a16="http://schemas.microsoft.com/office/drawing/2014/main" id="{476B885D-89E7-4BF0-815D-BF2DDA7AC821}"/>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2367430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2" name="Group 1">
            <a:extLst>
              <a:ext uri="{FF2B5EF4-FFF2-40B4-BE49-F238E27FC236}">
                <a16:creationId xmlns:a16="http://schemas.microsoft.com/office/drawing/2014/main" id="{20905D62-E879-4D99-A7B0-64855DADDCC8}"/>
              </a:ext>
            </a:extLst>
          </p:cNvPr>
          <p:cNvGrpSpPr/>
          <p:nvPr/>
        </p:nvGrpSpPr>
        <p:grpSpPr>
          <a:xfrm>
            <a:off x="31396" y="6454317"/>
            <a:ext cx="1264668" cy="403587"/>
            <a:chOff x="71151" y="6454317"/>
            <a:chExt cx="1264668"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6 – Position and Direction – Draw on a Grid</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defRPr/>
            </a:pPr>
            <a:r>
              <a:rPr lang="en-GB" sz="1200" b="1" dirty="0">
                <a:solidFill>
                  <a:schemeClr val="tx1"/>
                </a:solidFill>
                <a:latin typeface="Century Gothic" panose="020B0502020202020204" pitchFamily="34" charset="0"/>
              </a:rPr>
              <a:t>Mathematics Year 4 : (4P3b)</a:t>
            </a:r>
            <a:r>
              <a:rPr lang="en-GB" sz="1200" b="1" dirty="0">
                <a:latin typeface="Century Gothic" panose="020B0502020202020204" pitchFamily="34" charset="0"/>
              </a:rPr>
              <a:t> </a:t>
            </a:r>
            <a:r>
              <a:rPr lang="en-GB" sz="1200" b="1" dirty="0">
                <a:latin typeface="Century Gothic" panose="020B0502020202020204" pitchFamily="34" charset="0"/>
                <a:hlinkClick r:id="rId4"/>
              </a:rPr>
              <a:t>Plot specified points and draw sides to complete a given polygon</a:t>
            </a:r>
            <a:endParaRPr lang="en-GB" sz="1200" b="1" dirty="0">
              <a:solidFill>
                <a:schemeClr val="tx1"/>
              </a:solidFill>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defRPr/>
            </a:pPr>
            <a:r>
              <a:rPr lang="en-US" sz="1600" b="1" dirty="0">
                <a:solidFill>
                  <a:prstClr val="black"/>
                </a:solidFill>
                <a:latin typeface="Century Gothic" panose="020B0502020202020204" pitchFamily="34" charset="0"/>
              </a:rPr>
              <a:t>More </a:t>
            </a:r>
            <a:r>
              <a:rPr lang="en-US" sz="1600" b="1" dirty="0">
                <a:solidFill>
                  <a:prstClr val="black"/>
                </a:solidFill>
                <a:latin typeface="Century Gothic" panose="020B0502020202020204" pitchFamily="34" charset="0"/>
                <a:hlinkClick r:id="rId5"/>
              </a:rPr>
              <a:t>Year 4 Position and Direction</a:t>
            </a:r>
            <a:r>
              <a:rPr lang="en-US"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06183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6 – Position and Direction</a:t>
            </a:r>
          </a:p>
          <a:p>
            <a:pPr lvl="0" algn="ctr"/>
            <a:endParaRPr lang="en-GB" sz="1600" b="1" u="sng" dirty="0">
              <a:solidFill>
                <a:srgbClr val="E7E6E6">
                  <a:lumMod val="50000"/>
                </a:srgbClr>
              </a:solidFill>
              <a:latin typeface="Century Gothic" panose="020B0502020202020204" pitchFamily="34" charset="0"/>
            </a:endParaRPr>
          </a:p>
          <a:p>
            <a:pPr lvl="0" algn="ctr"/>
            <a:endParaRPr lang="en-GB" sz="1600" b="1" dirty="0">
              <a:solidFill>
                <a:schemeClr val="bg2">
                  <a:lumMod val="50000"/>
                </a:schemeClr>
              </a:solidFill>
              <a:latin typeface="Century Gothic" panose="020B0502020202020204" pitchFamily="34" charset="0"/>
            </a:endParaRPr>
          </a:p>
          <a:p>
            <a:pPr lvl="0" algn="ctr"/>
            <a:endParaRPr lang="en-GB" sz="3600" b="1" dirty="0">
              <a:solidFill>
                <a:schemeClr val="bg2">
                  <a:lumMod val="50000"/>
                </a:schemeClr>
              </a:solidFill>
              <a:latin typeface="Century Gothic" panose="020B0502020202020204" pitchFamily="34" charset="0"/>
            </a:endParaRPr>
          </a:p>
          <a:p>
            <a:pPr lvl="0" algn="ctr"/>
            <a:endParaRPr lang="en-GB" sz="3600" b="1" dirty="0">
              <a:solidFill>
                <a:schemeClr val="bg2">
                  <a:lumMod val="50000"/>
                </a:schemeClr>
              </a:solidFill>
              <a:latin typeface="Century Gothic" panose="020B0502020202020204" pitchFamily="34" charset="0"/>
            </a:endParaRPr>
          </a:p>
          <a:p>
            <a:pPr lvl="0" algn="ctr"/>
            <a:endParaRPr lang="en-GB" sz="36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2: Draw on a Grid</a:t>
            </a:r>
          </a:p>
        </p:txBody>
      </p:sp>
      <p:grpSp>
        <p:nvGrpSpPr>
          <p:cNvPr id="7" name="Group 6">
            <a:extLst>
              <a:ext uri="{FF2B5EF4-FFF2-40B4-BE49-F238E27FC236}">
                <a16:creationId xmlns:a16="http://schemas.microsoft.com/office/drawing/2014/main" id="{03FDD423-B2E6-4E76-BBA1-F68E8C48472B}"/>
              </a:ext>
            </a:extLst>
          </p:cNvPr>
          <p:cNvGrpSpPr/>
          <p:nvPr/>
        </p:nvGrpSpPr>
        <p:grpSpPr>
          <a:xfrm>
            <a:off x="31396" y="6454317"/>
            <a:ext cx="1264668" cy="403587"/>
            <a:chOff x="71151" y="6454317"/>
            <a:chExt cx="1264668" cy="403587"/>
          </a:xfrm>
        </p:grpSpPr>
        <p:sp>
          <p:nvSpPr>
            <p:cNvPr id="9" name="TextBox 8">
              <a:extLst>
                <a:ext uri="{FF2B5EF4-FFF2-40B4-BE49-F238E27FC236}">
                  <a16:creationId xmlns:a16="http://schemas.microsoft.com/office/drawing/2014/main" id="{6C0AACCF-83D0-462C-B850-F494B34B2A82}"/>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63494BC8-B14C-48BA-949C-D2F786AB23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When plotted, which coordinates will make a parallelogram?</a:t>
            </a:r>
          </a:p>
          <a:p>
            <a:pPr algn="ctr"/>
            <a:endParaRPr lang="en-GB"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400" b="1" u="sng" dirty="0">
              <a:solidFill>
                <a:srgbClr val="FF0000"/>
              </a:solidFill>
              <a:latin typeface="Century Gothic" panose="020B0502020202020204" pitchFamily="34" charset="0"/>
            </a:endParaRPr>
          </a:p>
          <a:p>
            <a:pPr algn="ctr"/>
            <a:endParaRPr lang="en-GB" sz="2000" b="1" u="sng"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p:txBody>
      </p:sp>
      <p:graphicFrame>
        <p:nvGraphicFramePr>
          <p:cNvPr id="38" name="Table 37">
            <a:extLst>
              <a:ext uri="{FF2B5EF4-FFF2-40B4-BE49-F238E27FC236}">
                <a16:creationId xmlns:a16="http://schemas.microsoft.com/office/drawing/2014/main" id="{B46FB857-84CE-42B2-A987-E0C6ECB069ED}"/>
              </a:ext>
            </a:extLst>
          </p:cNvPr>
          <p:cNvGraphicFramePr>
            <a:graphicFrameLocks noGrp="1"/>
          </p:cNvGraphicFramePr>
          <p:nvPr/>
        </p:nvGraphicFramePr>
        <p:xfrm>
          <a:off x="1278668"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9" name="Table 38">
            <a:extLst>
              <a:ext uri="{FF2B5EF4-FFF2-40B4-BE49-F238E27FC236}">
                <a16:creationId xmlns:a16="http://schemas.microsoft.com/office/drawing/2014/main" id="{857D93B9-91A7-4CB4-A475-96F9405B2F09}"/>
              </a:ext>
            </a:extLst>
          </p:cNvPr>
          <p:cNvGraphicFramePr>
            <a:graphicFrameLocks noGrp="1"/>
          </p:cNvGraphicFramePr>
          <p:nvPr/>
        </p:nvGraphicFramePr>
        <p:xfrm>
          <a:off x="853014"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sp>
        <p:nvSpPr>
          <p:cNvPr id="6" name="TextBox 5">
            <a:extLst>
              <a:ext uri="{FF2B5EF4-FFF2-40B4-BE49-F238E27FC236}">
                <a16:creationId xmlns:a16="http://schemas.microsoft.com/office/drawing/2014/main" id="{B29639C9-9FF8-48B7-82EE-1BE4FC7A3DB0}"/>
              </a:ext>
            </a:extLst>
          </p:cNvPr>
          <p:cNvSpPr txBox="1"/>
          <p:nvPr/>
        </p:nvSpPr>
        <p:spPr>
          <a:xfrm>
            <a:off x="6063468" y="2397948"/>
            <a:ext cx="2455778" cy="1815882"/>
          </a:xfrm>
          <a:prstGeom prst="rect">
            <a:avLst/>
          </a:prstGeom>
          <a:noFill/>
        </p:spPr>
        <p:txBody>
          <a:bodyPr wrap="square" rtlCol="0">
            <a:spAutoFit/>
          </a:bodyPr>
          <a:lstStyle/>
          <a:p>
            <a:r>
              <a:rPr lang="en-GB" sz="2800" b="1" dirty="0">
                <a:latin typeface="Century Gothic" panose="020B0502020202020204" pitchFamily="34" charset="0"/>
              </a:rPr>
              <a:t>(3, 4)   (4, 3)</a:t>
            </a:r>
          </a:p>
          <a:p>
            <a:r>
              <a:rPr lang="en-GB" sz="2800" b="1" dirty="0">
                <a:latin typeface="Century Gothic" panose="020B0502020202020204" pitchFamily="34" charset="0"/>
              </a:rPr>
              <a:t>(7, 4)   (4, 7)</a:t>
            </a:r>
          </a:p>
          <a:p>
            <a:r>
              <a:rPr lang="en-GB" sz="2800" b="1" dirty="0">
                <a:latin typeface="Century Gothic" panose="020B0502020202020204" pitchFamily="34" charset="0"/>
              </a:rPr>
              <a:t>(2, 6)   (6, 2)</a:t>
            </a:r>
          </a:p>
          <a:p>
            <a:r>
              <a:rPr lang="en-GB" sz="2800" b="1" dirty="0">
                <a:latin typeface="Century Gothic" panose="020B0502020202020204" pitchFamily="34" charset="0"/>
              </a:rPr>
              <a:t>(2, 2)   (0, 2)</a:t>
            </a:r>
            <a:endParaRPr lang="en-GB" sz="3200" b="1" dirty="0">
              <a:latin typeface="Century Gothic" panose="020B0502020202020204" pitchFamily="34" charset="0"/>
            </a:endParaRPr>
          </a:p>
        </p:txBody>
      </p:sp>
      <p:grpSp>
        <p:nvGrpSpPr>
          <p:cNvPr id="33" name="Group 32">
            <a:extLst>
              <a:ext uri="{FF2B5EF4-FFF2-40B4-BE49-F238E27FC236}">
                <a16:creationId xmlns:a16="http://schemas.microsoft.com/office/drawing/2014/main" id="{9F39FD25-518A-48EA-A666-C84DF7A65C16}"/>
              </a:ext>
            </a:extLst>
          </p:cNvPr>
          <p:cNvGrpSpPr/>
          <p:nvPr/>
        </p:nvGrpSpPr>
        <p:grpSpPr>
          <a:xfrm>
            <a:off x="31396" y="6454317"/>
            <a:ext cx="1264668" cy="403587"/>
            <a:chOff x="71151" y="6454317"/>
            <a:chExt cx="1264668" cy="403587"/>
          </a:xfrm>
        </p:grpSpPr>
        <p:sp>
          <p:nvSpPr>
            <p:cNvPr id="35" name="TextBox 8">
              <a:extLst>
                <a:ext uri="{FF2B5EF4-FFF2-40B4-BE49-F238E27FC236}">
                  <a16:creationId xmlns:a16="http://schemas.microsoft.com/office/drawing/2014/main" id="{B056CE51-D740-4B28-BA88-7112C37806AB}"/>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A50A833E-1AD7-4D3C-9AEB-9378DA24D0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43" name="Table 42">
            <a:extLst>
              <a:ext uri="{FF2B5EF4-FFF2-40B4-BE49-F238E27FC236}">
                <a16:creationId xmlns:a16="http://schemas.microsoft.com/office/drawing/2014/main" id="{2930955B-E083-4252-B98C-3017F52045DB}"/>
              </a:ext>
            </a:extLst>
          </p:cNvPr>
          <p:cNvGraphicFramePr>
            <a:graphicFrameLocks noGrp="1"/>
          </p:cNvGraphicFramePr>
          <p:nvPr/>
        </p:nvGraphicFramePr>
        <p:xfrm>
          <a:off x="1085577"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45" name="Isosceles Triangle 44">
            <a:extLst>
              <a:ext uri="{FF2B5EF4-FFF2-40B4-BE49-F238E27FC236}">
                <a16:creationId xmlns:a16="http://schemas.microsoft.com/office/drawing/2014/main" id="{8844AA64-4A89-49B0-B2CE-FBF8B392EB7C}"/>
              </a:ext>
            </a:extLst>
          </p:cNvPr>
          <p:cNvSpPr/>
          <p:nvPr/>
        </p:nvSpPr>
        <p:spPr>
          <a:xfrm>
            <a:off x="1224384"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Isosceles Triangle 45">
            <a:extLst>
              <a:ext uri="{FF2B5EF4-FFF2-40B4-BE49-F238E27FC236}">
                <a16:creationId xmlns:a16="http://schemas.microsoft.com/office/drawing/2014/main" id="{6D94FAC3-F525-4D3B-8D84-41D720F244D3}"/>
              </a:ext>
            </a:extLst>
          </p:cNvPr>
          <p:cNvSpPr/>
          <p:nvPr/>
        </p:nvSpPr>
        <p:spPr>
          <a:xfrm rot="5400000">
            <a:off x="5597681"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TextBox 46">
            <a:extLst>
              <a:ext uri="{FF2B5EF4-FFF2-40B4-BE49-F238E27FC236}">
                <a16:creationId xmlns:a16="http://schemas.microsoft.com/office/drawing/2014/main" id="{EFB8EF8C-DA8A-4DF4-AE7A-ED8FAC50482D}"/>
              </a:ext>
            </a:extLst>
          </p:cNvPr>
          <p:cNvSpPr txBox="1"/>
          <p:nvPr/>
        </p:nvSpPr>
        <p:spPr>
          <a:xfrm>
            <a:off x="5723285" y="5749611"/>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48" name="TextBox 47">
            <a:extLst>
              <a:ext uri="{FF2B5EF4-FFF2-40B4-BE49-F238E27FC236}">
                <a16:creationId xmlns:a16="http://schemas.microsoft.com/office/drawing/2014/main" id="{63C1C547-7F21-4297-985B-4B0B868265C6}"/>
              </a:ext>
            </a:extLst>
          </p:cNvPr>
          <p:cNvSpPr txBox="1"/>
          <p:nvPr/>
        </p:nvSpPr>
        <p:spPr>
          <a:xfrm>
            <a:off x="1265522" y="1117704"/>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2514724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bg2">
                    <a:lumMod val="25000"/>
                  </a:schemeClr>
                </a:solidFill>
                <a:latin typeface="Century Gothic" panose="020B0502020202020204" pitchFamily="34" charset="0"/>
              </a:rPr>
              <a:t>When plotted, which coordinates will make a parallelogram?</a:t>
            </a:r>
          </a:p>
          <a:p>
            <a:pPr algn="ctr"/>
            <a:endParaRPr lang="en-GB"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a:p>
            <a:pPr algn="ctr"/>
            <a:endParaRPr lang="en-GB" sz="2400" b="1" u="sng" dirty="0">
              <a:solidFill>
                <a:srgbClr val="FF0000"/>
              </a:solidFill>
              <a:latin typeface="Century Gothic" panose="020B0502020202020204" pitchFamily="34" charset="0"/>
            </a:endParaRPr>
          </a:p>
          <a:p>
            <a:pPr algn="ctr"/>
            <a:endParaRPr lang="en-GB" sz="2000" b="1" u="sng" dirty="0">
              <a:solidFill>
                <a:schemeClr val="bg2">
                  <a:lumMod val="25000"/>
                </a:schemeClr>
              </a:solidFill>
              <a:latin typeface="Century Gothic" panose="020B0502020202020204" pitchFamily="34" charset="0"/>
            </a:endParaRPr>
          </a:p>
          <a:p>
            <a:pPr algn="ctr"/>
            <a:endParaRPr lang="en-GB" sz="2000" b="1" dirty="0">
              <a:solidFill>
                <a:schemeClr val="bg2">
                  <a:lumMod val="25000"/>
                </a:schemeClr>
              </a:solidFill>
              <a:latin typeface="Century Gothic" panose="020B0502020202020204" pitchFamily="34" charset="0"/>
            </a:endParaRPr>
          </a:p>
        </p:txBody>
      </p:sp>
      <p:graphicFrame>
        <p:nvGraphicFramePr>
          <p:cNvPr id="38" name="Table 37">
            <a:extLst>
              <a:ext uri="{FF2B5EF4-FFF2-40B4-BE49-F238E27FC236}">
                <a16:creationId xmlns:a16="http://schemas.microsoft.com/office/drawing/2014/main" id="{B46FB857-84CE-42B2-A987-E0C6ECB069ED}"/>
              </a:ext>
            </a:extLst>
          </p:cNvPr>
          <p:cNvGraphicFramePr>
            <a:graphicFrameLocks noGrp="1"/>
          </p:cNvGraphicFramePr>
          <p:nvPr/>
        </p:nvGraphicFramePr>
        <p:xfrm>
          <a:off x="1278668"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9" name="Table 38">
            <a:extLst>
              <a:ext uri="{FF2B5EF4-FFF2-40B4-BE49-F238E27FC236}">
                <a16:creationId xmlns:a16="http://schemas.microsoft.com/office/drawing/2014/main" id="{857D93B9-91A7-4CB4-A475-96F9405B2F09}"/>
              </a:ext>
            </a:extLst>
          </p:cNvPr>
          <p:cNvGraphicFramePr>
            <a:graphicFrameLocks noGrp="1"/>
          </p:cNvGraphicFramePr>
          <p:nvPr/>
        </p:nvGraphicFramePr>
        <p:xfrm>
          <a:off x="853014"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sp>
        <p:nvSpPr>
          <p:cNvPr id="6" name="TextBox 5">
            <a:extLst>
              <a:ext uri="{FF2B5EF4-FFF2-40B4-BE49-F238E27FC236}">
                <a16:creationId xmlns:a16="http://schemas.microsoft.com/office/drawing/2014/main" id="{B29639C9-9FF8-48B7-82EE-1BE4FC7A3DB0}"/>
              </a:ext>
            </a:extLst>
          </p:cNvPr>
          <p:cNvSpPr txBox="1"/>
          <p:nvPr/>
        </p:nvSpPr>
        <p:spPr>
          <a:xfrm>
            <a:off x="6063468" y="2397948"/>
            <a:ext cx="2455778" cy="1815882"/>
          </a:xfrm>
          <a:prstGeom prst="rect">
            <a:avLst/>
          </a:prstGeom>
          <a:noFill/>
        </p:spPr>
        <p:txBody>
          <a:bodyPr wrap="square" rtlCol="0">
            <a:spAutoFit/>
          </a:bodyPr>
          <a:lstStyle/>
          <a:p>
            <a:r>
              <a:rPr lang="en-GB" sz="2800" b="1" dirty="0">
                <a:solidFill>
                  <a:srgbClr val="FF0000"/>
                </a:solidFill>
                <a:latin typeface="Century Gothic" panose="020B0502020202020204" pitchFamily="34" charset="0"/>
              </a:rPr>
              <a:t>(3, 4)  </a:t>
            </a:r>
            <a:r>
              <a:rPr lang="en-GB" sz="2800" b="1" dirty="0">
                <a:latin typeface="Century Gothic" panose="020B0502020202020204" pitchFamily="34" charset="0"/>
              </a:rPr>
              <a:t> </a:t>
            </a:r>
            <a:r>
              <a:rPr lang="en-GB" sz="2800" b="1" dirty="0">
                <a:solidFill>
                  <a:schemeClr val="bg1">
                    <a:lumMod val="65000"/>
                  </a:schemeClr>
                </a:solidFill>
                <a:latin typeface="Century Gothic" panose="020B0502020202020204" pitchFamily="34" charset="0"/>
              </a:rPr>
              <a:t>(4, 3)</a:t>
            </a:r>
          </a:p>
          <a:p>
            <a:r>
              <a:rPr lang="en-GB" sz="2800" b="1" dirty="0">
                <a:solidFill>
                  <a:srgbClr val="FF0000"/>
                </a:solidFill>
                <a:latin typeface="Century Gothic" panose="020B0502020202020204" pitchFamily="34" charset="0"/>
              </a:rPr>
              <a:t>(7, 4)   </a:t>
            </a:r>
            <a:r>
              <a:rPr lang="en-GB" sz="2800" b="1" dirty="0">
                <a:solidFill>
                  <a:schemeClr val="bg1">
                    <a:lumMod val="65000"/>
                  </a:schemeClr>
                </a:solidFill>
                <a:latin typeface="Century Gothic" panose="020B0502020202020204" pitchFamily="34" charset="0"/>
              </a:rPr>
              <a:t>(4, 7)</a:t>
            </a:r>
          </a:p>
          <a:p>
            <a:r>
              <a:rPr lang="en-GB" sz="2800" b="1" dirty="0">
                <a:solidFill>
                  <a:schemeClr val="bg1">
                    <a:lumMod val="65000"/>
                  </a:schemeClr>
                </a:solidFill>
                <a:latin typeface="Century Gothic" panose="020B0502020202020204" pitchFamily="34" charset="0"/>
              </a:rPr>
              <a:t>(2, 6)   </a:t>
            </a:r>
            <a:r>
              <a:rPr lang="en-GB" sz="2800" b="1" dirty="0">
                <a:solidFill>
                  <a:srgbClr val="FF0000"/>
                </a:solidFill>
                <a:latin typeface="Century Gothic" panose="020B0502020202020204" pitchFamily="34" charset="0"/>
              </a:rPr>
              <a:t>(6, 2)</a:t>
            </a:r>
          </a:p>
          <a:p>
            <a:r>
              <a:rPr lang="en-GB" sz="2800" b="1" dirty="0">
                <a:solidFill>
                  <a:srgbClr val="FF0000"/>
                </a:solidFill>
                <a:latin typeface="Century Gothic" panose="020B0502020202020204" pitchFamily="34" charset="0"/>
              </a:rPr>
              <a:t>(2, 2)  </a:t>
            </a:r>
            <a:r>
              <a:rPr lang="en-GB" sz="2800" b="1" dirty="0">
                <a:latin typeface="Century Gothic" panose="020B0502020202020204" pitchFamily="34" charset="0"/>
              </a:rPr>
              <a:t> </a:t>
            </a:r>
            <a:r>
              <a:rPr lang="en-GB" sz="2800" b="1" dirty="0">
                <a:solidFill>
                  <a:schemeClr val="bg1">
                    <a:lumMod val="65000"/>
                  </a:schemeClr>
                </a:solidFill>
                <a:latin typeface="Century Gothic" panose="020B0502020202020204" pitchFamily="34" charset="0"/>
              </a:rPr>
              <a:t>(0, 2)</a:t>
            </a:r>
            <a:endParaRPr lang="en-GB" sz="3200" b="1" dirty="0">
              <a:solidFill>
                <a:schemeClr val="bg1">
                  <a:lumMod val="65000"/>
                </a:schemeClr>
              </a:solidFill>
              <a:latin typeface="Century Gothic" panose="020B0502020202020204" pitchFamily="34" charset="0"/>
            </a:endParaRPr>
          </a:p>
        </p:txBody>
      </p:sp>
      <p:sp>
        <p:nvSpPr>
          <p:cNvPr id="7" name="Oval 6">
            <a:extLst>
              <a:ext uri="{FF2B5EF4-FFF2-40B4-BE49-F238E27FC236}">
                <a16:creationId xmlns:a16="http://schemas.microsoft.com/office/drawing/2014/main" id="{E99B118B-BC51-440D-85CA-BB5E7356D493}"/>
              </a:ext>
            </a:extLst>
          </p:cNvPr>
          <p:cNvSpPr/>
          <p:nvPr/>
        </p:nvSpPr>
        <p:spPr>
          <a:xfrm>
            <a:off x="2470027" y="4138741"/>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09848EC1-47D7-4D1C-901A-46A2BDA8FA2F}"/>
              </a:ext>
            </a:extLst>
          </p:cNvPr>
          <p:cNvSpPr/>
          <p:nvPr/>
        </p:nvSpPr>
        <p:spPr>
          <a:xfrm>
            <a:off x="4196105" y="4138741"/>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E77FBCD8-B2E1-43CB-8ED6-6A6B18C61992}"/>
              </a:ext>
            </a:extLst>
          </p:cNvPr>
          <p:cNvSpPr/>
          <p:nvPr/>
        </p:nvSpPr>
        <p:spPr>
          <a:xfrm>
            <a:off x="2042358" y="4994186"/>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44853980-D41C-494D-A6D3-609BA4FF41B0}"/>
              </a:ext>
            </a:extLst>
          </p:cNvPr>
          <p:cNvSpPr/>
          <p:nvPr/>
        </p:nvSpPr>
        <p:spPr>
          <a:xfrm>
            <a:off x="3758308" y="4994186"/>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a:extLst>
              <a:ext uri="{FF2B5EF4-FFF2-40B4-BE49-F238E27FC236}">
                <a16:creationId xmlns:a16="http://schemas.microsoft.com/office/drawing/2014/main" id="{F46A5279-29AE-47A1-A2AD-0CFA70894A0E}"/>
              </a:ext>
            </a:extLst>
          </p:cNvPr>
          <p:cNvCxnSpPr/>
          <p:nvPr/>
        </p:nvCxnSpPr>
        <p:spPr>
          <a:xfrm flipV="1">
            <a:off x="2688927" y="4245452"/>
            <a:ext cx="1495958" cy="547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94B3A8F-5A06-4BD0-93CC-A4366E4565EA}"/>
              </a:ext>
            </a:extLst>
          </p:cNvPr>
          <p:cNvCxnSpPr>
            <a:cxnSpLocks/>
          </p:cNvCxnSpPr>
          <p:nvPr/>
        </p:nvCxnSpPr>
        <p:spPr>
          <a:xfrm>
            <a:off x="2261258" y="5103636"/>
            <a:ext cx="148583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C2DD784-6EAD-49F8-A607-B4790EC7AB3C}"/>
              </a:ext>
            </a:extLst>
          </p:cNvPr>
          <p:cNvCxnSpPr>
            <a:cxnSpLocks/>
            <a:stCxn id="30" idx="0"/>
            <a:endCxn id="7" idx="3"/>
          </p:cNvCxnSpPr>
          <p:nvPr/>
        </p:nvCxnSpPr>
        <p:spPr>
          <a:xfrm flipV="1">
            <a:off x="2151808" y="4325584"/>
            <a:ext cx="350276" cy="66860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B0052A0-4EF2-4E81-8C2A-859A13096526}"/>
              </a:ext>
            </a:extLst>
          </p:cNvPr>
          <p:cNvCxnSpPr>
            <a:cxnSpLocks/>
            <a:stCxn id="31" idx="7"/>
            <a:endCxn id="29" idx="4"/>
          </p:cNvCxnSpPr>
          <p:nvPr/>
        </p:nvCxnSpPr>
        <p:spPr>
          <a:xfrm flipV="1">
            <a:off x="3945151" y="4357641"/>
            <a:ext cx="360404" cy="66860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68ED1024-F193-47AD-9907-57449760FE91}"/>
              </a:ext>
            </a:extLst>
          </p:cNvPr>
          <p:cNvSpPr/>
          <p:nvPr/>
        </p:nvSpPr>
        <p:spPr>
          <a:xfrm>
            <a:off x="2035989" y="3280545"/>
            <a:ext cx="218900" cy="218900"/>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5338DD55-7166-484F-AB23-CA48541479AF}"/>
              </a:ext>
            </a:extLst>
          </p:cNvPr>
          <p:cNvSpPr/>
          <p:nvPr/>
        </p:nvSpPr>
        <p:spPr>
          <a:xfrm>
            <a:off x="2895525" y="4575535"/>
            <a:ext cx="218900" cy="218900"/>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232F657C-5521-40FE-B015-5125B9EE58FA}"/>
              </a:ext>
            </a:extLst>
          </p:cNvPr>
          <p:cNvSpPr/>
          <p:nvPr/>
        </p:nvSpPr>
        <p:spPr>
          <a:xfrm>
            <a:off x="2894723" y="2854546"/>
            <a:ext cx="218900" cy="218900"/>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E9A3E8F7-ADCC-40CA-9F00-BA5630E0AEB1}"/>
              </a:ext>
            </a:extLst>
          </p:cNvPr>
          <p:cNvSpPr/>
          <p:nvPr/>
        </p:nvSpPr>
        <p:spPr>
          <a:xfrm>
            <a:off x="1174326" y="4999796"/>
            <a:ext cx="218900" cy="218900"/>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3" name="Group 32">
            <a:extLst>
              <a:ext uri="{FF2B5EF4-FFF2-40B4-BE49-F238E27FC236}">
                <a16:creationId xmlns:a16="http://schemas.microsoft.com/office/drawing/2014/main" id="{9F39FD25-518A-48EA-A666-C84DF7A65C16}"/>
              </a:ext>
            </a:extLst>
          </p:cNvPr>
          <p:cNvGrpSpPr/>
          <p:nvPr/>
        </p:nvGrpSpPr>
        <p:grpSpPr>
          <a:xfrm>
            <a:off x="31396" y="6454317"/>
            <a:ext cx="1264668" cy="403587"/>
            <a:chOff x="71151" y="6454317"/>
            <a:chExt cx="1264668" cy="403587"/>
          </a:xfrm>
        </p:grpSpPr>
        <p:sp>
          <p:nvSpPr>
            <p:cNvPr id="35" name="TextBox 8">
              <a:extLst>
                <a:ext uri="{FF2B5EF4-FFF2-40B4-BE49-F238E27FC236}">
                  <a16:creationId xmlns:a16="http://schemas.microsoft.com/office/drawing/2014/main" id="{B056CE51-D740-4B28-BA88-7112C37806AB}"/>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36" name="Picture 35" descr="A close up of a sign&#10;&#10;Description generated with high confidence">
              <a:extLst>
                <a:ext uri="{FF2B5EF4-FFF2-40B4-BE49-F238E27FC236}">
                  <a16:creationId xmlns:a16="http://schemas.microsoft.com/office/drawing/2014/main" id="{A50A833E-1AD7-4D3C-9AEB-9378DA24D0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43" name="Table 42">
            <a:extLst>
              <a:ext uri="{FF2B5EF4-FFF2-40B4-BE49-F238E27FC236}">
                <a16:creationId xmlns:a16="http://schemas.microsoft.com/office/drawing/2014/main" id="{2930955B-E083-4252-B98C-3017F52045DB}"/>
              </a:ext>
            </a:extLst>
          </p:cNvPr>
          <p:cNvGraphicFramePr>
            <a:graphicFrameLocks noGrp="1"/>
          </p:cNvGraphicFramePr>
          <p:nvPr/>
        </p:nvGraphicFramePr>
        <p:xfrm>
          <a:off x="1085577"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45" name="Isosceles Triangle 44">
            <a:extLst>
              <a:ext uri="{FF2B5EF4-FFF2-40B4-BE49-F238E27FC236}">
                <a16:creationId xmlns:a16="http://schemas.microsoft.com/office/drawing/2014/main" id="{8844AA64-4A89-49B0-B2CE-FBF8B392EB7C}"/>
              </a:ext>
            </a:extLst>
          </p:cNvPr>
          <p:cNvSpPr/>
          <p:nvPr/>
        </p:nvSpPr>
        <p:spPr>
          <a:xfrm>
            <a:off x="1224384"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Isosceles Triangle 45">
            <a:extLst>
              <a:ext uri="{FF2B5EF4-FFF2-40B4-BE49-F238E27FC236}">
                <a16:creationId xmlns:a16="http://schemas.microsoft.com/office/drawing/2014/main" id="{6D94FAC3-F525-4D3B-8D84-41D720F244D3}"/>
              </a:ext>
            </a:extLst>
          </p:cNvPr>
          <p:cNvSpPr/>
          <p:nvPr/>
        </p:nvSpPr>
        <p:spPr>
          <a:xfrm rot="5400000">
            <a:off x="5597681"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BD64CCAC-2052-433B-9DDB-9F71CF3655EB}"/>
              </a:ext>
            </a:extLst>
          </p:cNvPr>
          <p:cNvSpPr txBox="1"/>
          <p:nvPr/>
        </p:nvSpPr>
        <p:spPr>
          <a:xfrm>
            <a:off x="5723285" y="5749611"/>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8" name="TextBox 27">
            <a:extLst>
              <a:ext uri="{FF2B5EF4-FFF2-40B4-BE49-F238E27FC236}">
                <a16:creationId xmlns:a16="http://schemas.microsoft.com/office/drawing/2014/main" id="{9C63C55C-C25E-4FD1-9ED2-4E0422512CD8}"/>
              </a:ext>
            </a:extLst>
          </p:cNvPr>
          <p:cNvSpPr txBox="1"/>
          <p:nvPr/>
        </p:nvSpPr>
        <p:spPr>
          <a:xfrm>
            <a:off x="1265522" y="1117704"/>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90696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Plot the points for the coordinates on the grid. </a:t>
            </a:r>
          </a:p>
          <a:p>
            <a:pPr algn="ctr"/>
            <a:endParaRPr lang="en-GB" b="1" u="sng" dirty="0">
              <a:solidFill>
                <a:schemeClr val="bg2">
                  <a:lumMod val="50000"/>
                </a:schemeClr>
              </a:solidFill>
              <a:latin typeface="Century Gothic" panose="020B0502020202020204" pitchFamily="34" charset="0"/>
            </a:endParaRPr>
          </a:p>
        </p:txBody>
      </p:sp>
      <p:grpSp>
        <p:nvGrpSpPr>
          <p:cNvPr id="22" name="Group 21">
            <a:extLst>
              <a:ext uri="{FF2B5EF4-FFF2-40B4-BE49-F238E27FC236}">
                <a16:creationId xmlns:a16="http://schemas.microsoft.com/office/drawing/2014/main" id="{C48CBC66-7C53-4DF5-9584-A314C03373DC}"/>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3B1DCEFC-8056-491F-811E-E27EC4C77126}"/>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2DC9DF47-F373-428A-95E5-97BD7EA0E9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2" name="Table 31">
            <a:extLst>
              <a:ext uri="{FF2B5EF4-FFF2-40B4-BE49-F238E27FC236}">
                <a16:creationId xmlns:a16="http://schemas.microsoft.com/office/drawing/2014/main" id="{9A3582E7-3D21-4A85-BF58-4EC153848940}"/>
              </a:ext>
            </a:extLst>
          </p:cNvPr>
          <p:cNvGraphicFramePr>
            <a:graphicFrameLocks noGrp="1"/>
          </p:cNvGraphicFramePr>
          <p:nvPr>
            <p:extLst>
              <p:ext uri="{D42A27DB-BD31-4B8C-83A1-F6EECF244321}">
                <p14:modId xmlns:p14="http://schemas.microsoft.com/office/powerpoint/2010/main" val="3350062846"/>
              </p:ext>
            </p:extLst>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3" name="Table 32">
            <a:extLst>
              <a:ext uri="{FF2B5EF4-FFF2-40B4-BE49-F238E27FC236}">
                <a16:creationId xmlns:a16="http://schemas.microsoft.com/office/drawing/2014/main" id="{5AC70A53-36B9-44CC-BD95-E0C066FB4B5A}"/>
              </a:ext>
            </a:extLst>
          </p:cNvPr>
          <p:cNvGraphicFramePr>
            <a:graphicFrameLocks noGrp="1"/>
          </p:cNvGraphicFramePr>
          <p:nvPr>
            <p:extLst>
              <p:ext uri="{D42A27DB-BD31-4B8C-83A1-F6EECF244321}">
                <p14:modId xmlns:p14="http://schemas.microsoft.com/office/powerpoint/2010/main" val="3329807528"/>
              </p:ext>
            </p:extLst>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4" name="Table 33">
            <a:extLst>
              <a:ext uri="{FF2B5EF4-FFF2-40B4-BE49-F238E27FC236}">
                <a16:creationId xmlns:a16="http://schemas.microsoft.com/office/drawing/2014/main" id="{108C14E5-6701-4AA8-93F8-841EA79B3AFE}"/>
              </a:ext>
            </a:extLst>
          </p:cNvPr>
          <p:cNvGraphicFramePr>
            <a:graphicFrameLocks noGrp="1"/>
          </p:cNvGraphicFramePr>
          <p:nvPr>
            <p:extLst>
              <p:ext uri="{D42A27DB-BD31-4B8C-83A1-F6EECF244321}">
                <p14:modId xmlns:p14="http://schemas.microsoft.com/office/powerpoint/2010/main" val="434552655"/>
              </p:ext>
            </p:extLst>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5" name="Isosceles Triangle 34">
            <a:extLst>
              <a:ext uri="{FF2B5EF4-FFF2-40B4-BE49-F238E27FC236}">
                <a16:creationId xmlns:a16="http://schemas.microsoft.com/office/drawing/2014/main" id="{B222C7CE-5495-4231-830E-963D1E9195BF}"/>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Isosceles Triangle 35">
            <a:extLst>
              <a:ext uri="{FF2B5EF4-FFF2-40B4-BE49-F238E27FC236}">
                <a16:creationId xmlns:a16="http://schemas.microsoft.com/office/drawing/2014/main" id="{714EF2EC-D0B7-4F16-86CA-C40CF1265E80}"/>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Rounded Corners 16">
            <a:extLst>
              <a:ext uri="{FF2B5EF4-FFF2-40B4-BE49-F238E27FC236}">
                <a16:creationId xmlns:a16="http://schemas.microsoft.com/office/drawing/2014/main" id="{8B35E838-0DE6-4BC9-BAEA-000BBE256CE6}"/>
              </a:ext>
            </a:extLst>
          </p:cNvPr>
          <p:cNvSpPr/>
          <p:nvPr/>
        </p:nvSpPr>
        <p:spPr>
          <a:xfrm>
            <a:off x="1137938" y="2511699"/>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(2, 1)</a:t>
            </a:r>
          </a:p>
        </p:txBody>
      </p:sp>
      <p:sp>
        <p:nvSpPr>
          <p:cNvPr id="18" name="Rectangle: Rounded Corners 17">
            <a:extLst>
              <a:ext uri="{FF2B5EF4-FFF2-40B4-BE49-F238E27FC236}">
                <a16:creationId xmlns:a16="http://schemas.microsoft.com/office/drawing/2014/main" id="{36D571A7-3E56-48B4-93D4-BDEFE78D7232}"/>
              </a:ext>
            </a:extLst>
          </p:cNvPr>
          <p:cNvSpPr/>
          <p:nvPr/>
        </p:nvSpPr>
        <p:spPr>
          <a:xfrm>
            <a:off x="1137938" y="3305515"/>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(5, 4)</a:t>
            </a:r>
          </a:p>
        </p:txBody>
      </p:sp>
      <p:sp>
        <p:nvSpPr>
          <p:cNvPr id="20" name="Rectangle: Rounded Corners 19">
            <a:extLst>
              <a:ext uri="{FF2B5EF4-FFF2-40B4-BE49-F238E27FC236}">
                <a16:creationId xmlns:a16="http://schemas.microsoft.com/office/drawing/2014/main" id="{13AFCB2E-F127-45B1-A4B6-25AD34797419}"/>
              </a:ext>
            </a:extLst>
          </p:cNvPr>
          <p:cNvSpPr/>
          <p:nvPr/>
        </p:nvSpPr>
        <p:spPr>
          <a:xfrm>
            <a:off x="1137938" y="4103656"/>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(3, 5)</a:t>
            </a:r>
          </a:p>
        </p:txBody>
      </p:sp>
      <p:sp>
        <p:nvSpPr>
          <p:cNvPr id="21" name="TextBox 20">
            <a:extLst>
              <a:ext uri="{FF2B5EF4-FFF2-40B4-BE49-F238E27FC236}">
                <a16:creationId xmlns:a16="http://schemas.microsoft.com/office/drawing/2014/main" id="{02BFE266-A6A4-4CF8-844B-3C14FAA40BEE}"/>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5" name="TextBox 24">
            <a:extLst>
              <a:ext uri="{FF2B5EF4-FFF2-40B4-BE49-F238E27FC236}">
                <a16:creationId xmlns:a16="http://schemas.microsoft.com/office/drawing/2014/main" id="{1E95B5A3-DBEF-40BC-8EDC-FB6112632D46}"/>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Plot the points for the coordinates on the grid. </a:t>
            </a:r>
          </a:p>
          <a:p>
            <a:pPr algn="ctr"/>
            <a:endParaRPr lang="en-GB" b="1" u="sng" dirty="0">
              <a:solidFill>
                <a:schemeClr val="bg2">
                  <a:lumMod val="50000"/>
                </a:schemeClr>
              </a:solidFill>
              <a:latin typeface="Century Gothic" panose="020B0502020202020204" pitchFamily="34" charset="0"/>
            </a:endParaRPr>
          </a:p>
        </p:txBody>
      </p:sp>
      <p:sp>
        <p:nvSpPr>
          <p:cNvPr id="11" name="Rectangle: Rounded Corners 10">
            <a:extLst>
              <a:ext uri="{FF2B5EF4-FFF2-40B4-BE49-F238E27FC236}">
                <a16:creationId xmlns:a16="http://schemas.microsoft.com/office/drawing/2014/main" id="{D6832A7F-671F-4C2C-902E-782B0E3D9B0E}"/>
              </a:ext>
            </a:extLst>
          </p:cNvPr>
          <p:cNvSpPr/>
          <p:nvPr/>
        </p:nvSpPr>
        <p:spPr>
          <a:xfrm>
            <a:off x="1137938" y="2511699"/>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(2, 1)</a:t>
            </a:r>
          </a:p>
        </p:txBody>
      </p:sp>
      <p:sp>
        <p:nvSpPr>
          <p:cNvPr id="12" name="Rectangle: Rounded Corners 11">
            <a:extLst>
              <a:ext uri="{FF2B5EF4-FFF2-40B4-BE49-F238E27FC236}">
                <a16:creationId xmlns:a16="http://schemas.microsoft.com/office/drawing/2014/main" id="{253AA4B1-2118-4783-8EA5-FCDDE03DE728}"/>
              </a:ext>
            </a:extLst>
          </p:cNvPr>
          <p:cNvSpPr/>
          <p:nvPr/>
        </p:nvSpPr>
        <p:spPr>
          <a:xfrm>
            <a:off x="1137938" y="3305515"/>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(5, 4)</a:t>
            </a:r>
          </a:p>
        </p:txBody>
      </p:sp>
      <p:sp>
        <p:nvSpPr>
          <p:cNvPr id="13" name="Rectangle: Rounded Corners 12">
            <a:extLst>
              <a:ext uri="{FF2B5EF4-FFF2-40B4-BE49-F238E27FC236}">
                <a16:creationId xmlns:a16="http://schemas.microsoft.com/office/drawing/2014/main" id="{713CC006-95E1-489A-B333-F9C28EF08837}"/>
              </a:ext>
            </a:extLst>
          </p:cNvPr>
          <p:cNvSpPr/>
          <p:nvPr/>
        </p:nvSpPr>
        <p:spPr>
          <a:xfrm>
            <a:off x="1137938" y="4103656"/>
            <a:ext cx="1424863" cy="593906"/>
          </a:xfrm>
          <a:prstGeom prst="round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(3, 5)</a:t>
            </a:r>
          </a:p>
        </p:txBody>
      </p:sp>
      <p:grpSp>
        <p:nvGrpSpPr>
          <p:cNvPr id="22" name="Group 21">
            <a:extLst>
              <a:ext uri="{FF2B5EF4-FFF2-40B4-BE49-F238E27FC236}">
                <a16:creationId xmlns:a16="http://schemas.microsoft.com/office/drawing/2014/main" id="{C48CBC66-7C53-4DF5-9584-A314C03373DC}"/>
              </a:ext>
            </a:extLst>
          </p:cNvPr>
          <p:cNvGrpSpPr/>
          <p:nvPr/>
        </p:nvGrpSpPr>
        <p:grpSpPr>
          <a:xfrm>
            <a:off x="31396" y="6454317"/>
            <a:ext cx="1264668" cy="403587"/>
            <a:chOff x="71151" y="6454317"/>
            <a:chExt cx="1264668" cy="403587"/>
          </a:xfrm>
        </p:grpSpPr>
        <p:sp>
          <p:nvSpPr>
            <p:cNvPr id="23" name="TextBox 8">
              <a:extLst>
                <a:ext uri="{FF2B5EF4-FFF2-40B4-BE49-F238E27FC236}">
                  <a16:creationId xmlns:a16="http://schemas.microsoft.com/office/drawing/2014/main" id="{3B1DCEFC-8056-491F-811E-E27EC4C77126}"/>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4" name="Picture 23" descr="A close up of a sign&#10;&#10;Description generated with high confidence">
              <a:extLst>
                <a:ext uri="{FF2B5EF4-FFF2-40B4-BE49-F238E27FC236}">
                  <a16:creationId xmlns:a16="http://schemas.microsoft.com/office/drawing/2014/main" id="{2DC9DF47-F373-428A-95E5-97BD7EA0E9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2" name="Table 31">
            <a:extLst>
              <a:ext uri="{FF2B5EF4-FFF2-40B4-BE49-F238E27FC236}">
                <a16:creationId xmlns:a16="http://schemas.microsoft.com/office/drawing/2014/main" id="{9A3582E7-3D21-4A85-BF58-4EC153848940}"/>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3" name="Table 32">
            <a:extLst>
              <a:ext uri="{FF2B5EF4-FFF2-40B4-BE49-F238E27FC236}">
                <a16:creationId xmlns:a16="http://schemas.microsoft.com/office/drawing/2014/main" id="{5AC70A53-36B9-44CC-BD95-E0C066FB4B5A}"/>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4" name="Table 33">
            <a:extLst>
              <a:ext uri="{FF2B5EF4-FFF2-40B4-BE49-F238E27FC236}">
                <a16:creationId xmlns:a16="http://schemas.microsoft.com/office/drawing/2014/main" id="{108C14E5-6701-4AA8-93F8-841EA79B3AFE}"/>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5" name="Isosceles Triangle 34">
            <a:extLst>
              <a:ext uri="{FF2B5EF4-FFF2-40B4-BE49-F238E27FC236}">
                <a16:creationId xmlns:a16="http://schemas.microsoft.com/office/drawing/2014/main" id="{B222C7CE-5495-4231-830E-963D1E9195BF}"/>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Isosceles Triangle 35">
            <a:extLst>
              <a:ext uri="{FF2B5EF4-FFF2-40B4-BE49-F238E27FC236}">
                <a16:creationId xmlns:a16="http://schemas.microsoft.com/office/drawing/2014/main" id="{714EF2EC-D0B7-4F16-86CA-C40CF1265E80}"/>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B4146FAF-5EEA-4A4E-A538-732A784A6D22}"/>
              </a:ext>
            </a:extLst>
          </p:cNvPr>
          <p:cNvSpPr/>
          <p:nvPr/>
        </p:nvSpPr>
        <p:spPr>
          <a:xfrm>
            <a:off x="4612566" y="5446547"/>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F60168EE-05B2-489A-967A-A2FD7CB0BB6F}"/>
              </a:ext>
            </a:extLst>
          </p:cNvPr>
          <p:cNvSpPr/>
          <p:nvPr/>
        </p:nvSpPr>
        <p:spPr>
          <a:xfrm>
            <a:off x="5908460" y="4141990"/>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A52078C9-89F6-45DF-B859-A6965E4FD6B8}"/>
              </a:ext>
            </a:extLst>
          </p:cNvPr>
          <p:cNvSpPr/>
          <p:nvPr/>
        </p:nvSpPr>
        <p:spPr>
          <a:xfrm>
            <a:off x="5035788" y="3713389"/>
            <a:ext cx="218900" cy="2189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2D744664-387E-41B1-B02A-E86BB6638FC3}"/>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1" name="TextBox 20">
            <a:extLst>
              <a:ext uri="{FF2B5EF4-FFF2-40B4-BE49-F238E27FC236}">
                <a16:creationId xmlns:a16="http://schemas.microsoft.com/office/drawing/2014/main" id="{5A859745-9FBA-47E3-A307-0B4D93E1B524}"/>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222081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a right-angled triangle. Start at point A. Write the coordinates. </a:t>
            </a:r>
          </a:p>
          <a:p>
            <a:pPr algn="ctr"/>
            <a:endParaRPr lang="en-GB" b="1" u="sng" dirty="0">
              <a:solidFill>
                <a:schemeClr val="bg2">
                  <a:lumMod val="50000"/>
                </a:schemeClr>
              </a:solidFill>
              <a:latin typeface="Century Gothic" panose="020B0502020202020204" pitchFamily="34" charset="0"/>
            </a:endParaRPr>
          </a:p>
        </p:txBody>
      </p:sp>
      <p:grpSp>
        <p:nvGrpSpPr>
          <p:cNvPr id="25" name="Group 24">
            <a:extLst>
              <a:ext uri="{FF2B5EF4-FFF2-40B4-BE49-F238E27FC236}">
                <a16:creationId xmlns:a16="http://schemas.microsoft.com/office/drawing/2014/main" id="{56BD155A-6392-4A78-ADF1-46C6DEFDE13B}"/>
              </a:ext>
            </a:extLst>
          </p:cNvPr>
          <p:cNvGrpSpPr/>
          <p:nvPr/>
        </p:nvGrpSpPr>
        <p:grpSpPr>
          <a:xfrm>
            <a:off x="31396" y="6454317"/>
            <a:ext cx="1264668" cy="403587"/>
            <a:chOff x="71151" y="6454317"/>
            <a:chExt cx="1264668" cy="403587"/>
          </a:xfrm>
        </p:grpSpPr>
        <p:sp>
          <p:nvSpPr>
            <p:cNvPr id="26" name="TextBox 8">
              <a:extLst>
                <a:ext uri="{FF2B5EF4-FFF2-40B4-BE49-F238E27FC236}">
                  <a16:creationId xmlns:a16="http://schemas.microsoft.com/office/drawing/2014/main" id="{433E3A8B-E518-4CA0-A290-CC22D313A245}"/>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7" name="Picture 26" descr="A close up of a sign&#10;&#10;Description generated with high confidence">
              <a:extLst>
                <a:ext uri="{FF2B5EF4-FFF2-40B4-BE49-F238E27FC236}">
                  <a16:creationId xmlns:a16="http://schemas.microsoft.com/office/drawing/2014/main" id="{71B9C714-9802-4ACC-AC5D-605DE21BA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5" name="Table 34">
            <a:extLst>
              <a:ext uri="{FF2B5EF4-FFF2-40B4-BE49-F238E27FC236}">
                <a16:creationId xmlns:a16="http://schemas.microsoft.com/office/drawing/2014/main" id="{A53F7D7D-ADD1-462C-A51D-1151569976A8}"/>
              </a:ext>
            </a:extLst>
          </p:cNvPr>
          <p:cNvGraphicFramePr>
            <a:graphicFrameLocks noGrp="1"/>
          </p:cNvGraphicFramePr>
          <p:nvPr>
            <p:extLst>
              <p:ext uri="{D42A27DB-BD31-4B8C-83A1-F6EECF244321}">
                <p14:modId xmlns:p14="http://schemas.microsoft.com/office/powerpoint/2010/main" val="2557686601"/>
              </p:ext>
            </p:extLst>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6" name="Table 35">
            <a:extLst>
              <a:ext uri="{FF2B5EF4-FFF2-40B4-BE49-F238E27FC236}">
                <a16:creationId xmlns:a16="http://schemas.microsoft.com/office/drawing/2014/main" id="{14EA0ECC-48A2-45D5-91BE-78E5EE3170F3}"/>
              </a:ext>
            </a:extLst>
          </p:cNvPr>
          <p:cNvGraphicFramePr>
            <a:graphicFrameLocks noGrp="1"/>
          </p:cNvGraphicFramePr>
          <p:nvPr>
            <p:extLst>
              <p:ext uri="{D42A27DB-BD31-4B8C-83A1-F6EECF244321}">
                <p14:modId xmlns:p14="http://schemas.microsoft.com/office/powerpoint/2010/main" val="540534640"/>
              </p:ext>
            </p:extLst>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7" name="Table 36">
            <a:extLst>
              <a:ext uri="{FF2B5EF4-FFF2-40B4-BE49-F238E27FC236}">
                <a16:creationId xmlns:a16="http://schemas.microsoft.com/office/drawing/2014/main" id="{2E8C21DA-6B07-4E9E-AEDB-57F95F651481}"/>
              </a:ext>
            </a:extLst>
          </p:cNvPr>
          <p:cNvGraphicFramePr>
            <a:graphicFrameLocks noGrp="1"/>
          </p:cNvGraphicFramePr>
          <p:nvPr>
            <p:extLst>
              <p:ext uri="{D42A27DB-BD31-4B8C-83A1-F6EECF244321}">
                <p14:modId xmlns:p14="http://schemas.microsoft.com/office/powerpoint/2010/main" val="3910489830"/>
              </p:ext>
            </p:extLst>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9" name="Isosceles Triangle 38">
            <a:extLst>
              <a:ext uri="{FF2B5EF4-FFF2-40B4-BE49-F238E27FC236}">
                <a16:creationId xmlns:a16="http://schemas.microsoft.com/office/drawing/2014/main" id="{A9D4D245-B748-47A1-A59A-B03A8C7C7ED4}"/>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Isosceles Triangle 39">
            <a:extLst>
              <a:ext uri="{FF2B5EF4-FFF2-40B4-BE49-F238E27FC236}">
                <a16:creationId xmlns:a16="http://schemas.microsoft.com/office/drawing/2014/main" id="{7FB3F988-ACEC-4DDE-A5C6-1BDEB1F7984C}"/>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5D001D20-51CE-4147-9802-917BD90BEC25}"/>
              </a:ext>
            </a:extLst>
          </p:cNvPr>
          <p:cNvSpPr/>
          <p:nvPr/>
        </p:nvSpPr>
        <p:spPr>
          <a:xfrm>
            <a:off x="4174310" y="5439082"/>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Rounded Corners 17">
            <a:extLst>
              <a:ext uri="{FF2B5EF4-FFF2-40B4-BE49-F238E27FC236}">
                <a16:creationId xmlns:a16="http://schemas.microsoft.com/office/drawing/2014/main" id="{CB3CEE51-237A-41FD-95CC-2576A248B81B}"/>
              </a:ext>
            </a:extLst>
          </p:cNvPr>
          <p:cNvSpPr/>
          <p:nvPr/>
        </p:nvSpPr>
        <p:spPr>
          <a:xfrm>
            <a:off x="1137938" y="2511795"/>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(1, 1)</a:t>
            </a:r>
          </a:p>
        </p:txBody>
      </p:sp>
      <p:sp>
        <p:nvSpPr>
          <p:cNvPr id="20" name="Rectangle: Rounded Corners 19">
            <a:extLst>
              <a:ext uri="{FF2B5EF4-FFF2-40B4-BE49-F238E27FC236}">
                <a16:creationId xmlns:a16="http://schemas.microsoft.com/office/drawing/2014/main" id="{225FD23B-E78A-4B97-BB14-9B198737A659}"/>
              </a:ext>
            </a:extLst>
          </p:cNvPr>
          <p:cNvSpPr/>
          <p:nvPr/>
        </p:nvSpPr>
        <p:spPr>
          <a:xfrm>
            <a:off x="1137938" y="3305611"/>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  ,   )</a:t>
            </a:r>
          </a:p>
        </p:txBody>
      </p:sp>
      <p:sp>
        <p:nvSpPr>
          <p:cNvPr id="21" name="Rectangle: Rounded Corners 20">
            <a:extLst>
              <a:ext uri="{FF2B5EF4-FFF2-40B4-BE49-F238E27FC236}">
                <a16:creationId xmlns:a16="http://schemas.microsoft.com/office/drawing/2014/main" id="{EB399D33-199C-4DA6-A096-5881FA51BFB0}"/>
              </a:ext>
            </a:extLst>
          </p:cNvPr>
          <p:cNvSpPr/>
          <p:nvPr/>
        </p:nvSpPr>
        <p:spPr>
          <a:xfrm>
            <a:off x="1137938" y="4103752"/>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  ,   )</a:t>
            </a:r>
          </a:p>
        </p:txBody>
      </p:sp>
      <p:sp>
        <p:nvSpPr>
          <p:cNvPr id="22" name="TextBox 21">
            <a:extLst>
              <a:ext uri="{FF2B5EF4-FFF2-40B4-BE49-F238E27FC236}">
                <a16:creationId xmlns:a16="http://schemas.microsoft.com/office/drawing/2014/main" id="{82164DBD-324D-48F0-BFDA-28EC4A7AA241}"/>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23" name="TextBox 22">
            <a:extLst>
              <a:ext uri="{FF2B5EF4-FFF2-40B4-BE49-F238E27FC236}">
                <a16:creationId xmlns:a16="http://schemas.microsoft.com/office/drawing/2014/main" id="{5289105A-AA1D-453C-9895-39C8E7BCEF6F}"/>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923304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a right-angled triangle. Start at point A. Write the coordinates. </a:t>
            </a:r>
          </a:p>
          <a:p>
            <a:pPr algn="ctr"/>
            <a:endParaRPr lang="en-GB" b="1" u="sng" dirty="0">
              <a:solidFill>
                <a:schemeClr val="bg2">
                  <a:lumMod val="50000"/>
                </a:schemeClr>
              </a:solidFill>
              <a:latin typeface="Century Gothic" panose="020B0502020202020204" pitchFamily="34" charset="0"/>
            </a:endParaRPr>
          </a:p>
        </p:txBody>
      </p:sp>
      <p:sp>
        <p:nvSpPr>
          <p:cNvPr id="11" name="Rectangle: Rounded Corners 10">
            <a:extLst>
              <a:ext uri="{FF2B5EF4-FFF2-40B4-BE49-F238E27FC236}">
                <a16:creationId xmlns:a16="http://schemas.microsoft.com/office/drawing/2014/main" id="{D6832A7F-671F-4C2C-902E-782B0E3D9B0E}"/>
              </a:ext>
            </a:extLst>
          </p:cNvPr>
          <p:cNvSpPr/>
          <p:nvPr/>
        </p:nvSpPr>
        <p:spPr>
          <a:xfrm>
            <a:off x="1137938" y="2511795"/>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(1, 1)</a:t>
            </a:r>
          </a:p>
        </p:txBody>
      </p:sp>
      <p:sp>
        <p:nvSpPr>
          <p:cNvPr id="12" name="Rectangle: Rounded Corners 11">
            <a:extLst>
              <a:ext uri="{FF2B5EF4-FFF2-40B4-BE49-F238E27FC236}">
                <a16:creationId xmlns:a16="http://schemas.microsoft.com/office/drawing/2014/main" id="{253AA4B1-2118-4783-8EA5-FCDDE03DE728}"/>
              </a:ext>
            </a:extLst>
          </p:cNvPr>
          <p:cNvSpPr/>
          <p:nvPr/>
        </p:nvSpPr>
        <p:spPr>
          <a:xfrm>
            <a:off x="1137938" y="3305611"/>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a:t>
            </a:r>
            <a:r>
              <a:rPr lang="en-GB" sz="2800" b="1" dirty="0">
                <a:solidFill>
                  <a:srgbClr val="FF0000"/>
                </a:solidFill>
                <a:latin typeface="Century Gothic" panose="020B0502020202020204" pitchFamily="34" charset="0"/>
              </a:rPr>
              <a:t>1</a:t>
            </a:r>
            <a:r>
              <a:rPr lang="en-GB" sz="2800" b="1" dirty="0">
                <a:solidFill>
                  <a:schemeClr val="tx1"/>
                </a:solidFill>
                <a:latin typeface="Century Gothic" panose="020B0502020202020204" pitchFamily="34" charset="0"/>
              </a:rPr>
              <a:t>, </a:t>
            </a:r>
            <a:r>
              <a:rPr lang="en-GB" sz="2800" b="1" dirty="0">
                <a:solidFill>
                  <a:srgbClr val="FF0000"/>
                </a:solidFill>
                <a:latin typeface="Century Gothic" panose="020B0502020202020204" pitchFamily="34" charset="0"/>
              </a:rPr>
              <a:t>9</a:t>
            </a:r>
            <a:r>
              <a:rPr lang="en-GB" sz="2800" b="1" dirty="0">
                <a:solidFill>
                  <a:schemeClr val="tx1"/>
                </a:solidFill>
                <a:latin typeface="Century Gothic" panose="020B0502020202020204" pitchFamily="34" charset="0"/>
              </a:rPr>
              <a:t>)</a:t>
            </a:r>
          </a:p>
        </p:txBody>
      </p:sp>
      <p:sp>
        <p:nvSpPr>
          <p:cNvPr id="13" name="Rectangle: Rounded Corners 12">
            <a:extLst>
              <a:ext uri="{FF2B5EF4-FFF2-40B4-BE49-F238E27FC236}">
                <a16:creationId xmlns:a16="http://schemas.microsoft.com/office/drawing/2014/main" id="{713CC006-95E1-489A-B333-F9C28EF08837}"/>
              </a:ext>
            </a:extLst>
          </p:cNvPr>
          <p:cNvSpPr/>
          <p:nvPr/>
        </p:nvSpPr>
        <p:spPr>
          <a:xfrm>
            <a:off x="1137938" y="4103752"/>
            <a:ext cx="1424863" cy="593906"/>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Century Gothic" panose="020B0502020202020204" pitchFamily="34" charset="0"/>
              </a:rPr>
              <a:t>(</a:t>
            </a:r>
            <a:r>
              <a:rPr lang="en-GB" sz="2800" b="1" dirty="0">
                <a:solidFill>
                  <a:srgbClr val="FF0000"/>
                </a:solidFill>
                <a:latin typeface="Century Gothic" panose="020B0502020202020204" pitchFamily="34" charset="0"/>
              </a:rPr>
              <a:t>6</a:t>
            </a:r>
            <a:r>
              <a:rPr lang="en-GB" sz="2800" b="1" dirty="0">
                <a:solidFill>
                  <a:schemeClr val="tx1"/>
                </a:solidFill>
                <a:latin typeface="Century Gothic" panose="020B0502020202020204" pitchFamily="34" charset="0"/>
              </a:rPr>
              <a:t>, </a:t>
            </a:r>
            <a:r>
              <a:rPr lang="en-GB" sz="2800" b="1" dirty="0">
                <a:solidFill>
                  <a:srgbClr val="FF0000"/>
                </a:solidFill>
                <a:latin typeface="Century Gothic" panose="020B0502020202020204" pitchFamily="34" charset="0"/>
              </a:rPr>
              <a:t>1</a:t>
            </a:r>
            <a:r>
              <a:rPr lang="en-GB" sz="2800" b="1" dirty="0">
                <a:solidFill>
                  <a:schemeClr val="tx1"/>
                </a:solidFill>
                <a:latin typeface="Century Gothic" panose="020B0502020202020204" pitchFamily="34" charset="0"/>
              </a:rPr>
              <a:t>)</a:t>
            </a:r>
          </a:p>
        </p:txBody>
      </p:sp>
      <p:grpSp>
        <p:nvGrpSpPr>
          <p:cNvPr id="25" name="Group 24">
            <a:extLst>
              <a:ext uri="{FF2B5EF4-FFF2-40B4-BE49-F238E27FC236}">
                <a16:creationId xmlns:a16="http://schemas.microsoft.com/office/drawing/2014/main" id="{56BD155A-6392-4A78-ADF1-46C6DEFDE13B}"/>
              </a:ext>
            </a:extLst>
          </p:cNvPr>
          <p:cNvGrpSpPr/>
          <p:nvPr/>
        </p:nvGrpSpPr>
        <p:grpSpPr>
          <a:xfrm>
            <a:off x="31396" y="6454317"/>
            <a:ext cx="1264668" cy="403587"/>
            <a:chOff x="71151" y="6454317"/>
            <a:chExt cx="1264668" cy="403587"/>
          </a:xfrm>
        </p:grpSpPr>
        <p:sp>
          <p:nvSpPr>
            <p:cNvPr id="26" name="TextBox 8">
              <a:extLst>
                <a:ext uri="{FF2B5EF4-FFF2-40B4-BE49-F238E27FC236}">
                  <a16:creationId xmlns:a16="http://schemas.microsoft.com/office/drawing/2014/main" id="{433E3A8B-E518-4CA0-A290-CC22D313A245}"/>
                </a:ext>
              </a:extLst>
            </p:cNvPr>
            <p:cNvSpPr txBox="1"/>
            <p:nvPr/>
          </p:nvSpPr>
          <p:spPr>
            <a:xfrm>
              <a:off x="71151" y="6688627"/>
              <a:ext cx="1264668"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Century Gothic" panose="020B0502020202020204" pitchFamily="34" charset="0"/>
                  <a:cs typeface="Arial" panose="020B0604020202020204" pitchFamily="34" charset="0"/>
                </a:rPr>
                <a:t>© Classroom Secrets Limited 2018</a:t>
              </a:r>
            </a:p>
          </p:txBody>
        </p:sp>
        <p:pic>
          <p:nvPicPr>
            <p:cNvPr id="27" name="Picture 26" descr="A close up of a sign&#10;&#10;Description generated with high confidence">
              <a:extLst>
                <a:ext uri="{FF2B5EF4-FFF2-40B4-BE49-F238E27FC236}">
                  <a16:creationId xmlns:a16="http://schemas.microsoft.com/office/drawing/2014/main" id="{71B9C714-9802-4ACC-AC5D-605DE21BA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73" y="6454317"/>
              <a:ext cx="1174025" cy="278902"/>
            </a:xfrm>
            <a:prstGeom prst="rect">
              <a:avLst/>
            </a:prstGeom>
          </p:spPr>
        </p:pic>
      </p:grpSp>
      <p:graphicFrame>
        <p:nvGraphicFramePr>
          <p:cNvPr id="35" name="Table 34">
            <a:extLst>
              <a:ext uri="{FF2B5EF4-FFF2-40B4-BE49-F238E27FC236}">
                <a16:creationId xmlns:a16="http://schemas.microsoft.com/office/drawing/2014/main" id="{A53F7D7D-ADD1-462C-A51D-1151569976A8}"/>
              </a:ext>
            </a:extLst>
          </p:cNvPr>
          <p:cNvGraphicFramePr>
            <a:graphicFrameLocks noGrp="1"/>
          </p:cNvGraphicFramePr>
          <p:nvPr/>
        </p:nvGraphicFramePr>
        <p:xfrm>
          <a:off x="3851086" y="1662839"/>
          <a:ext cx="4320000" cy="4320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3883518335"/>
                    </a:ext>
                  </a:extLst>
                </a:gridCol>
                <a:gridCol w="432000">
                  <a:extLst>
                    <a:ext uri="{9D8B030D-6E8A-4147-A177-3AD203B41FA5}">
                      <a16:colId xmlns:a16="http://schemas.microsoft.com/office/drawing/2014/main" val="3480714097"/>
                    </a:ext>
                  </a:extLst>
                </a:gridCol>
                <a:gridCol w="432000">
                  <a:extLst>
                    <a:ext uri="{9D8B030D-6E8A-4147-A177-3AD203B41FA5}">
                      <a16:colId xmlns:a16="http://schemas.microsoft.com/office/drawing/2014/main" val="1905278313"/>
                    </a:ext>
                  </a:extLst>
                </a:gridCol>
                <a:gridCol w="432000">
                  <a:extLst>
                    <a:ext uri="{9D8B030D-6E8A-4147-A177-3AD203B41FA5}">
                      <a16:colId xmlns:a16="http://schemas.microsoft.com/office/drawing/2014/main" val="3029545667"/>
                    </a:ext>
                  </a:extLst>
                </a:gridCol>
                <a:gridCol w="432000">
                  <a:extLst>
                    <a:ext uri="{9D8B030D-6E8A-4147-A177-3AD203B41FA5}">
                      <a16:colId xmlns:a16="http://schemas.microsoft.com/office/drawing/2014/main" val="3640327066"/>
                    </a:ext>
                  </a:extLst>
                </a:gridCol>
                <a:gridCol w="432000">
                  <a:extLst>
                    <a:ext uri="{9D8B030D-6E8A-4147-A177-3AD203B41FA5}">
                      <a16:colId xmlns:a16="http://schemas.microsoft.com/office/drawing/2014/main" val="4248195943"/>
                    </a:ext>
                  </a:extLst>
                </a:gridCol>
                <a:gridCol w="432000">
                  <a:extLst>
                    <a:ext uri="{9D8B030D-6E8A-4147-A177-3AD203B41FA5}">
                      <a16:colId xmlns:a16="http://schemas.microsoft.com/office/drawing/2014/main" val="3405635281"/>
                    </a:ext>
                  </a:extLst>
                </a:gridCol>
                <a:gridCol w="432000">
                  <a:extLst>
                    <a:ext uri="{9D8B030D-6E8A-4147-A177-3AD203B41FA5}">
                      <a16:colId xmlns:a16="http://schemas.microsoft.com/office/drawing/2014/main" val="342913658"/>
                    </a:ext>
                  </a:extLst>
                </a:gridCol>
                <a:gridCol w="432000">
                  <a:extLst>
                    <a:ext uri="{9D8B030D-6E8A-4147-A177-3AD203B41FA5}">
                      <a16:colId xmlns:a16="http://schemas.microsoft.com/office/drawing/2014/main" val="2472532012"/>
                    </a:ext>
                  </a:extLst>
                </a:gridCol>
                <a:gridCol w="432000">
                  <a:extLst>
                    <a:ext uri="{9D8B030D-6E8A-4147-A177-3AD203B41FA5}">
                      <a16:colId xmlns:a16="http://schemas.microsoft.com/office/drawing/2014/main" val="1503915709"/>
                    </a:ext>
                  </a:extLst>
                </a:gridCol>
              </a:tblGrid>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74106153"/>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50916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91291687"/>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9592796"/>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7796248"/>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5986800"/>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60575277"/>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0955106"/>
                  </a:ext>
                </a:extLst>
              </a:tr>
              <a:tr h="432000">
                <a:tc>
                  <a:txBody>
                    <a:bodyPr/>
                    <a:lstStyle/>
                    <a:p>
                      <a:endParaRPr lang="en-GB"/>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00781661"/>
                  </a:ext>
                </a:extLst>
              </a:tr>
              <a:tr h="432000">
                <a:tc>
                  <a:txBody>
                    <a:bodyPr/>
                    <a:lstStyle/>
                    <a:p>
                      <a:endParaRPr lang="en-GB" dirty="0"/>
                    </a:p>
                  </a:txBody>
                  <a:tcPr>
                    <a:lnL w="19050" cap="flat" cmpd="sng" algn="ctr">
                      <a:solidFill>
                        <a:schemeClr val="tx1"/>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377637"/>
                  </a:ext>
                </a:extLst>
              </a:tr>
            </a:tbl>
          </a:graphicData>
        </a:graphic>
      </p:graphicFrame>
      <p:graphicFrame>
        <p:nvGraphicFramePr>
          <p:cNvPr id="36" name="Table 35">
            <a:extLst>
              <a:ext uri="{FF2B5EF4-FFF2-40B4-BE49-F238E27FC236}">
                <a16:creationId xmlns:a16="http://schemas.microsoft.com/office/drawing/2014/main" id="{14EA0ECC-48A2-45D5-91BE-78E5EE3170F3}"/>
              </a:ext>
            </a:extLst>
          </p:cNvPr>
          <p:cNvGraphicFramePr>
            <a:graphicFrameLocks noGrp="1"/>
          </p:cNvGraphicFramePr>
          <p:nvPr/>
        </p:nvGraphicFramePr>
        <p:xfrm>
          <a:off x="3425432" y="1473896"/>
          <a:ext cx="419542" cy="4680005"/>
        </p:xfrm>
        <a:graphic>
          <a:graphicData uri="http://schemas.openxmlformats.org/drawingml/2006/table">
            <a:tbl>
              <a:tblPr firstRow="1" bandRow="1">
                <a:tableStyleId>{5940675A-B579-460E-94D1-54222C63F5DA}</a:tableStyleId>
              </a:tblPr>
              <a:tblGrid>
                <a:gridCol w="419542">
                  <a:extLst>
                    <a:ext uri="{9D8B030D-6E8A-4147-A177-3AD203B41FA5}">
                      <a16:colId xmlns:a16="http://schemas.microsoft.com/office/drawing/2014/main" val="3883518335"/>
                    </a:ext>
                  </a:extLst>
                </a:gridCol>
              </a:tblGrid>
              <a:tr h="425455">
                <a:tc>
                  <a:txBody>
                    <a:bodyPr/>
                    <a:lstStyle/>
                    <a:p>
                      <a:pPr algn="r"/>
                      <a:r>
                        <a:rPr lang="en-GB" sz="1600" b="1" dirty="0">
                          <a:latin typeface="Century Gothic" panose="020B0502020202020204" pitchFamily="34" charset="0"/>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5103810"/>
                  </a:ext>
                </a:extLst>
              </a:tr>
              <a:tr h="425455">
                <a:tc>
                  <a:txBody>
                    <a:bodyPr/>
                    <a:lstStyle/>
                    <a:p>
                      <a:pPr algn="r"/>
                      <a:r>
                        <a:rPr lang="en-GB" sz="1600" b="1" dirty="0">
                          <a:latin typeface="Century Gothic" panose="020B0502020202020204" pitchFamily="34" charset="0"/>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497685"/>
                  </a:ext>
                </a:extLst>
              </a:tr>
              <a:tr h="425455">
                <a:tc>
                  <a:txBody>
                    <a:bodyPr/>
                    <a:lstStyle/>
                    <a:p>
                      <a:pPr algn="r"/>
                      <a:r>
                        <a:rPr lang="en-GB" sz="1600" b="1" dirty="0">
                          <a:latin typeface="Century Gothic" panose="020B0502020202020204" pitchFamily="34" charset="0"/>
                        </a:rPr>
                        <a:t>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1291687"/>
                  </a:ext>
                </a:extLst>
              </a:tr>
              <a:tr h="425455">
                <a:tc>
                  <a:txBody>
                    <a:bodyPr/>
                    <a:lstStyle/>
                    <a:p>
                      <a:pPr algn="r"/>
                      <a:r>
                        <a:rPr lang="en-GB" sz="1600" b="1" dirty="0">
                          <a:latin typeface="Century Gothic" panose="020B0502020202020204" pitchFamily="34" charset="0"/>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9592796"/>
                  </a:ext>
                </a:extLst>
              </a:tr>
              <a:tr h="425455">
                <a:tc>
                  <a:txBody>
                    <a:bodyPr/>
                    <a:lstStyle/>
                    <a:p>
                      <a:pPr algn="r"/>
                      <a:r>
                        <a:rPr lang="en-GB" sz="1600" b="1" dirty="0">
                          <a:latin typeface="Century Gothic" panose="020B0502020202020204" pitchFamily="34" charset="0"/>
                        </a:rPr>
                        <a:t>6</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67796248"/>
                  </a:ext>
                </a:extLst>
              </a:tr>
              <a:tr h="425455">
                <a:tc>
                  <a:txBody>
                    <a:bodyPr/>
                    <a:lstStyle/>
                    <a:p>
                      <a:pPr algn="r"/>
                      <a:r>
                        <a:rPr lang="en-GB" sz="1600" b="1" dirty="0">
                          <a:latin typeface="Century Gothic" panose="020B0502020202020204" pitchFamily="34" charset="0"/>
                        </a:rPr>
                        <a:t>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5986800"/>
                  </a:ext>
                </a:extLst>
              </a:tr>
              <a:tr h="425455">
                <a:tc>
                  <a:txBody>
                    <a:bodyPr/>
                    <a:lstStyle/>
                    <a:p>
                      <a:pPr algn="r"/>
                      <a:r>
                        <a:rPr lang="en-GB" sz="1600" b="1" dirty="0">
                          <a:latin typeface="Century Gothic" panose="020B0502020202020204" pitchFamily="34" charset="0"/>
                        </a:rPr>
                        <a:t>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575277"/>
                  </a:ext>
                </a:extLst>
              </a:tr>
              <a:tr h="425455">
                <a:tc>
                  <a:txBody>
                    <a:bodyPr/>
                    <a:lstStyle/>
                    <a:p>
                      <a:pPr algn="r"/>
                      <a:r>
                        <a:rPr lang="en-GB" sz="1600" b="1" dirty="0">
                          <a:latin typeface="Century Gothic" panose="020B0502020202020204" pitchFamily="34" charset="0"/>
                        </a:rPr>
                        <a:t>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955106"/>
                  </a:ext>
                </a:extLst>
              </a:tr>
              <a:tr h="425455">
                <a:tc>
                  <a:txBody>
                    <a:bodyPr/>
                    <a:lstStyle/>
                    <a:p>
                      <a:pPr algn="r"/>
                      <a:r>
                        <a:rPr lang="en-GB" sz="1600" b="1" dirty="0">
                          <a:latin typeface="Century Gothic" panose="020B0502020202020204" pitchFamily="34" charset="0"/>
                        </a:rPr>
                        <a:t>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781661"/>
                  </a:ext>
                </a:extLst>
              </a:tr>
              <a:tr h="425455">
                <a:tc>
                  <a:txBody>
                    <a:bodyPr/>
                    <a:lstStyle/>
                    <a:p>
                      <a:pPr algn="r"/>
                      <a:r>
                        <a:rPr lang="en-GB" sz="1600" b="1" dirty="0">
                          <a:latin typeface="Century Gothic" panose="020B0502020202020204" pitchFamily="34" charset="0"/>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r h="425455">
                <a:tc>
                  <a:txBody>
                    <a:bodyPr/>
                    <a:lstStyle/>
                    <a:p>
                      <a:pPr algn="r"/>
                      <a:r>
                        <a:rPr lang="en-GB" sz="1600" b="1" dirty="0">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8028746"/>
                  </a:ext>
                </a:extLst>
              </a:tr>
            </a:tbl>
          </a:graphicData>
        </a:graphic>
      </p:graphicFrame>
      <p:graphicFrame>
        <p:nvGraphicFramePr>
          <p:cNvPr id="37" name="Table 36">
            <a:extLst>
              <a:ext uri="{FF2B5EF4-FFF2-40B4-BE49-F238E27FC236}">
                <a16:creationId xmlns:a16="http://schemas.microsoft.com/office/drawing/2014/main" id="{2E8C21DA-6B07-4E9E-AEDB-57F95F651481}"/>
              </a:ext>
            </a:extLst>
          </p:cNvPr>
          <p:cNvGraphicFramePr>
            <a:graphicFrameLocks noGrp="1"/>
          </p:cNvGraphicFramePr>
          <p:nvPr/>
        </p:nvGraphicFramePr>
        <p:xfrm>
          <a:off x="3657995" y="5981739"/>
          <a:ext cx="4680005" cy="400110"/>
        </p:xfrm>
        <a:graphic>
          <a:graphicData uri="http://schemas.openxmlformats.org/drawingml/2006/table">
            <a:tbl>
              <a:tblPr firstRow="1" bandRow="1">
                <a:tableStyleId>{5940675A-B579-460E-94D1-54222C63F5DA}</a:tableStyleId>
              </a:tblPr>
              <a:tblGrid>
                <a:gridCol w="425455">
                  <a:extLst>
                    <a:ext uri="{9D8B030D-6E8A-4147-A177-3AD203B41FA5}">
                      <a16:colId xmlns:a16="http://schemas.microsoft.com/office/drawing/2014/main" val="3883518335"/>
                    </a:ext>
                  </a:extLst>
                </a:gridCol>
                <a:gridCol w="425455">
                  <a:extLst>
                    <a:ext uri="{9D8B030D-6E8A-4147-A177-3AD203B41FA5}">
                      <a16:colId xmlns:a16="http://schemas.microsoft.com/office/drawing/2014/main" val="3480714097"/>
                    </a:ext>
                  </a:extLst>
                </a:gridCol>
                <a:gridCol w="425455">
                  <a:extLst>
                    <a:ext uri="{9D8B030D-6E8A-4147-A177-3AD203B41FA5}">
                      <a16:colId xmlns:a16="http://schemas.microsoft.com/office/drawing/2014/main" val="1905278313"/>
                    </a:ext>
                  </a:extLst>
                </a:gridCol>
                <a:gridCol w="425455">
                  <a:extLst>
                    <a:ext uri="{9D8B030D-6E8A-4147-A177-3AD203B41FA5}">
                      <a16:colId xmlns:a16="http://schemas.microsoft.com/office/drawing/2014/main" val="3029545667"/>
                    </a:ext>
                  </a:extLst>
                </a:gridCol>
                <a:gridCol w="425455">
                  <a:extLst>
                    <a:ext uri="{9D8B030D-6E8A-4147-A177-3AD203B41FA5}">
                      <a16:colId xmlns:a16="http://schemas.microsoft.com/office/drawing/2014/main" val="3640327066"/>
                    </a:ext>
                  </a:extLst>
                </a:gridCol>
                <a:gridCol w="425455">
                  <a:extLst>
                    <a:ext uri="{9D8B030D-6E8A-4147-A177-3AD203B41FA5}">
                      <a16:colId xmlns:a16="http://schemas.microsoft.com/office/drawing/2014/main" val="4248195943"/>
                    </a:ext>
                  </a:extLst>
                </a:gridCol>
                <a:gridCol w="425455">
                  <a:extLst>
                    <a:ext uri="{9D8B030D-6E8A-4147-A177-3AD203B41FA5}">
                      <a16:colId xmlns:a16="http://schemas.microsoft.com/office/drawing/2014/main" val="3405635281"/>
                    </a:ext>
                  </a:extLst>
                </a:gridCol>
                <a:gridCol w="425455">
                  <a:extLst>
                    <a:ext uri="{9D8B030D-6E8A-4147-A177-3AD203B41FA5}">
                      <a16:colId xmlns:a16="http://schemas.microsoft.com/office/drawing/2014/main" val="342913658"/>
                    </a:ext>
                  </a:extLst>
                </a:gridCol>
                <a:gridCol w="425455">
                  <a:extLst>
                    <a:ext uri="{9D8B030D-6E8A-4147-A177-3AD203B41FA5}">
                      <a16:colId xmlns:a16="http://schemas.microsoft.com/office/drawing/2014/main" val="2472532012"/>
                    </a:ext>
                  </a:extLst>
                </a:gridCol>
                <a:gridCol w="425455">
                  <a:extLst>
                    <a:ext uri="{9D8B030D-6E8A-4147-A177-3AD203B41FA5}">
                      <a16:colId xmlns:a16="http://schemas.microsoft.com/office/drawing/2014/main" val="3803264161"/>
                    </a:ext>
                  </a:extLst>
                </a:gridCol>
                <a:gridCol w="425455">
                  <a:extLst>
                    <a:ext uri="{9D8B030D-6E8A-4147-A177-3AD203B41FA5}">
                      <a16:colId xmlns:a16="http://schemas.microsoft.com/office/drawing/2014/main" val="192207350"/>
                    </a:ext>
                  </a:extLst>
                </a:gridCol>
              </a:tblGrid>
              <a:tr h="400110">
                <a:tc>
                  <a:txBody>
                    <a:bodyPr/>
                    <a:lstStyle/>
                    <a:p>
                      <a:pPr algn="ctr"/>
                      <a:r>
                        <a:rPr lang="en-GB" sz="1600" b="1" dirty="0">
                          <a:latin typeface="Century Gothic" panose="020B0502020202020204" pitchFamily="34"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1600" b="1" dirty="0">
                          <a:latin typeface="Century Gothic" panose="020B0502020202020204" pitchFamily="34" charset="0"/>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57377637"/>
                  </a:ext>
                </a:extLst>
              </a:tr>
            </a:tbl>
          </a:graphicData>
        </a:graphic>
      </p:graphicFrame>
      <p:sp>
        <p:nvSpPr>
          <p:cNvPr id="39" name="Isosceles Triangle 38">
            <a:extLst>
              <a:ext uri="{FF2B5EF4-FFF2-40B4-BE49-F238E27FC236}">
                <a16:creationId xmlns:a16="http://schemas.microsoft.com/office/drawing/2014/main" id="{A9D4D245-B748-47A1-A59A-B03A8C7C7ED4}"/>
              </a:ext>
            </a:extLst>
          </p:cNvPr>
          <p:cNvSpPr/>
          <p:nvPr/>
        </p:nvSpPr>
        <p:spPr>
          <a:xfrm>
            <a:off x="3796802" y="1472838"/>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Isosceles Triangle 39">
            <a:extLst>
              <a:ext uri="{FF2B5EF4-FFF2-40B4-BE49-F238E27FC236}">
                <a16:creationId xmlns:a16="http://schemas.microsoft.com/office/drawing/2014/main" id="{7FB3F988-ACEC-4DDE-A5C6-1BDEB1F7984C}"/>
              </a:ext>
            </a:extLst>
          </p:cNvPr>
          <p:cNvSpPr/>
          <p:nvPr/>
        </p:nvSpPr>
        <p:spPr>
          <a:xfrm rot="5400000">
            <a:off x="8170099" y="5874683"/>
            <a:ext cx="107689" cy="180909"/>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FCB52F07-5F13-4391-9942-CD371217D32E}"/>
              </a:ext>
            </a:extLst>
          </p:cNvPr>
          <p:cNvSpPr/>
          <p:nvPr/>
        </p:nvSpPr>
        <p:spPr>
          <a:xfrm>
            <a:off x="4174310" y="1983500"/>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4A797C7F-5391-463C-81A9-83D0320FA66E}"/>
              </a:ext>
            </a:extLst>
          </p:cNvPr>
          <p:cNvSpPr/>
          <p:nvPr/>
        </p:nvSpPr>
        <p:spPr>
          <a:xfrm>
            <a:off x="6322087" y="5439082"/>
            <a:ext cx="218900" cy="2189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 name="Straight Connector 2">
            <a:extLst>
              <a:ext uri="{FF2B5EF4-FFF2-40B4-BE49-F238E27FC236}">
                <a16:creationId xmlns:a16="http://schemas.microsoft.com/office/drawing/2014/main" id="{715AB8E1-0FF8-4EF3-A761-8551BD48925D}"/>
              </a:ext>
            </a:extLst>
          </p:cNvPr>
          <p:cNvCxnSpPr>
            <a:cxnSpLocks/>
            <a:stCxn id="43" idx="0"/>
            <a:endCxn id="18" idx="4"/>
          </p:cNvCxnSpPr>
          <p:nvPr/>
        </p:nvCxnSpPr>
        <p:spPr>
          <a:xfrm flipV="1">
            <a:off x="4283760" y="2202400"/>
            <a:ext cx="0" cy="32366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7CB8472-050F-494F-B017-4CB9A5379D52}"/>
              </a:ext>
            </a:extLst>
          </p:cNvPr>
          <p:cNvCxnSpPr>
            <a:cxnSpLocks/>
            <a:stCxn id="20" idx="2"/>
            <a:endCxn id="43" idx="6"/>
          </p:cNvCxnSpPr>
          <p:nvPr/>
        </p:nvCxnSpPr>
        <p:spPr>
          <a:xfrm flipH="1">
            <a:off x="4393210" y="5548532"/>
            <a:ext cx="192887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7115356-0BEE-4A6D-B3A7-353802EDBBDA}"/>
              </a:ext>
            </a:extLst>
          </p:cNvPr>
          <p:cNvCxnSpPr>
            <a:cxnSpLocks/>
            <a:stCxn id="20" idx="1"/>
            <a:endCxn id="18" idx="5"/>
          </p:cNvCxnSpPr>
          <p:nvPr/>
        </p:nvCxnSpPr>
        <p:spPr>
          <a:xfrm flipH="1" flipV="1">
            <a:off x="4361153" y="2170343"/>
            <a:ext cx="1992991" cy="330079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8350795-5379-475B-86D2-0FCABAC82C8A}"/>
              </a:ext>
            </a:extLst>
          </p:cNvPr>
          <p:cNvSpPr/>
          <p:nvPr/>
        </p:nvSpPr>
        <p:spPr>
          <a:xfrm>
            <a:off x="4283997" y="5252477"/>
            <a:ext cx="296055" cy="29605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AFFA1B4A-A7A1-4693-82E0-F028A1D599AA}"/>
              </a:ext>
            </a:extLst>
          </p:cNvPr>
          <p:cNvSpPr/>
          <p:nvPr/>
        </p:nvSpPr>
        <p:spPr>
          <a:xfrm>
            <a:off x="4174310" y="5439082"/>
            <a:ext cx="218900" cy="2189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6ABC533F-6087-43F2-95D8-F5C59065F5CA}"/>
              </a:ext>
            </a:extLst>
          </p:cNvPr>
          <p:cNvSpPr/>
          <p:nvPr/>
        </p:nvSpPr>
        <p:spPr>
          <a:xfrm>
            <a:off x="948519" y="2105469"/>
            <a:ext cx="1803699" cy="338554"/>
          </a:xfrm>
          <a:prstGeom prst="rect">
            <a:avLst/>
          </a:prstGeom>
        </p:spPr>
        <p:txBody>
          <a:bodyPr wrap="none">
            <a:spAutoFit/>
          </a:bodyPr>
          <a:lstStyle/>
          <a:p>
            <a:r>
              <a:rPr lang="en-GB" sz="1600" b="1" dirty="0">
                <a:solidFill>
                  <a:srgbClr val="FF0000"/>
                </a:solidFill>
                <a:latin typeface="Century Gothic" panose="020B0502020202020204" pitchFamily="34" charset="0"/>
              </a:rPr>
              <a:t>Possible answer:</a:t>
            </a:r>
          </a:p>
        </p:txBody>
      </p:sp>
      <p:sp>
        <p:nvSpPr>
          <p:cNvPr id="28" name="TextBox 27">
            <a:extLst>
              <a:ext uri="{FF2B5EF4-FFF2-40B4-BE49-F238E27FC236}">
                <a16:creationId xmlns:a16="http://schemas.microsoft.com/office/drawing/2014/main" id="{0C17C400-991E-490B-AEB9-F03694480E8E}"/>
              </a:ext>
            </a:extLst>
          </p:cNvPr>
          <p:cNvSpPr txBox="1"/>
          <p:nvPr/>
        </p:nvSpPr>
        <p:spPr>
          <a:xfrm>
            <a:off x="8292188" y="5730610"/>
            <a:ext cx="5729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x</a:t>
            </a:r>
          </a:p>
        </p:txBody>
      </p:sp>
      <p:sp>
        <p:nvSpPr>
          <p:cNvPr id="31" name="TextBox 30">
            <a:extLst>
              <a:ext uri="{FF2B5EF4-FFF2-40B4-BE49-F238E27FC236}">
                <a16:creationId xmlns:a16="http://schemas.microsoft.com/office/drawing/2014/main" id="{588EC5CF-CFBD-41EF-8971-933AEC3C3A6E}"/>
              </a:ext>
            </a:extLst>
          </p:cNvPr>
          <p:cNvSpPr txBox="1"/>
          <p:nvPr/>
        </p:nvSpPr>
        <p:spPr>
          <a:xfrm>
            <a:off x="3834425" y="1098703"/>
            <a:ext cx="630293" cy="400110"/>
          </a:xfrm>
          <a:prstGeom prst="rect">
            <a:avLst/>
          </a:prstGeom>
          <a:noFill/>
        </p:spPr>
        <p:txBody>
          <a:bodyPr wrap="square" rtlCol="0">
            <a:spAutoFit/>
          </a:bodyPr>
          <a:lstStyle/>
          <a:p>
            <a:r>
              <a:rPr lang="en-GB" sz="2000" b="1" i="1" dirty="0">
                <a:solidFill>
                  <a:schemeClr val="bg1">
                    <a:lumMod val="65000"/>
                  </a:schemeClr>
                </a:solidFill>
                <a:latin typeface="Century Gothic" panose="020B0502020202020204" pitchFamily="34" charset="0"/>
              </a:rPr>
              <a:t>y</a:t>
            </a:r>
          </a:p>
        </p:txBody>
      </p:sp>
    </p:spTree>
    <p:extLst>
      <p:ext uri="{BB962C8B-B14F-4D97-AF65-F5344CB8AC3E}">
        <p14:creationId xmlns:p14="http://schemas.microsoft.com/office/powerpoint/2010/main" val="6311658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571F04F3-3831-46FD-A9D0-B9840A3DDB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purl.org/dc/terms/"/>
    <ds:schemaRef ds:uri="http://schemas.microsoft.com/office/2006/documentManagement/types"/>
    <ds:schemaRef ds:uri="86144f90-c7b6-48d0-aae5-f5e9e48cc3df"/>
    <ds:schemaRef ds:uri="http://purl.org/dc/elements/1.1/"/>
    <ds:schemaRef ds:uri="http://schemas.microsoft.com/office/infopath/2007/PartnerControls"/>
    <ds:schemaRef ds:uri="http://schemas.microsoft.com/sharepoint/v3"/>
    <ds:schemaRef ds:uri="http://schemas.openxmlformats.org/package/2006/metadata/core-properties"/>
    <ds:schemaRef ds:uri="0f0ae0ff-29c4-4766-b250-c1a9bee8d430"/>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2033</TotalTime>
  <Words>1146</Words>
  <Application>Microsoft Office PowerPoint</Application>
  <PresentationFormat>On-screen Show (4:3)</PresentationFormat>
  <Paragraphs>633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139</cp:revision>
  <dcterms:created xsi:type="dcterms:W3CDTF">2018-03-17T10:08:43Z</dcterms:created>
  <dcterms:modified xsi:type="dcterms:W3CDTF">2019-06-06T07:48:09Z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