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87" r:id="rId8"/>
    <p:sldId id="388" r:id="rId9"/>
    <p:sldId id="365" r:id="rId10"/>
    <p:sldId id="367" r:id="rId11"/>
    <p:sldId id="392" r:id="rId12"/>
    <p:sldId id="406" r:id="rId13"/>
    <p:sldId id="394" r:id="rId14"/>
    <p:sldId id="393" r:id="rId15"/>
    <p:sldId id="396" r:id="rId16"/>
    <p:sldId id="401" r:id="rId17"/>
    <p:sldId id="371" r:id="rId18"/>
    <p:sldId id="372" r:id="rId19"/>
    <p:sldId id="373" r:id="rId20"/>
    <p:sldId id="384" r:id="rId21"/>
    <p:sldId id="369" r:id="rId22"/>
    <p:sldId id="375" r:id="rId23"/>
    <p:sldId id="398" r:id="rId24"/>
    <p:sldId id="407" r:id="rId25"/>
    <p:sldId id="402" r:id="rId26"/>
    <p:sldId id="403" r:id="rId27"/>
    <p:sldId id="408" r:id="rId28"/>
    <p:sldId id="412" r:id="rId29"/>
    <p:sldId id="413" r:id="rId30"/>
    <p:sldId id="377" r:id="rId31"/>
    <p:sldId id="379" r:id="rId32"/>
    <p:sldId id="378" r:id="rId33"/>
    <p:sldId id="314" r:id="rId34"/>
    <p:sldId id="383" r:id="rId35"/>
    <p:sldId id="381" r:id="rId36"/>
    <p:sldId id="38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AFABAB"/>
    <a:srgbClr val="FF3399"/>
    <a:srgbClr val="CC66FF"/>
    <a:srgbClr val="FFD75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3D202-B666-4B3A-9166-536261A2B868}" v="1" dt="2019-03-28T14:41:05.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86" d="100"/>
          <a:sy n="86" d="100"/>
        </p:scale>
        <p:origin x="11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Axup" userId="f0cf2359-c867-42e7-8ac2-6b3e19dcb7ab" providerId="ADAL" clId="{C08E1F4E-C9F0-4601-800D-79657DF6C024}"/>
  </pc:docChgLst>
  <pc:docChgLst>
    <pc:chgData name="Faye Taylor" userId="07685a9e-0dee-465d-8b89-c693911a2623" providerId="ADAL" clId="{A87D337D-4A6D-4B61-8424-174E64AC75F0}"/>
    <pc:docChg chg="undo redo custSel addSld delSld modSld sldOrd">
      <pc:chgData name="Faye Taylor" userId="07685a9e-0dee-465d-8b89-c693911a2623" providerId="ADAL" clId="{A87D337D-4A6D-4B61-8424-174E64AC75F0}" dt="2019-03-25T12:10:31.021" v="2237"/>
      <pc:docMkLst>
        <pc:docMk/>
      </pc:docMkLst>
      <pc:sldChg chg="addSp delSp modSp">
        <pc:chgData name="Faye Taylor" userId="07685a9e-0dee-465d-8b89-c693911a2623" providerId="ADAL" clId="{A87D337D-4A6D-4B61-8424-174E64AC75F0}" dt="2019-03-25T12:08:32.840" v="2177"/>
        <pc:sldMkLst>
          <pc:docMk/>
          <pc:sldMk cId="2637481266" sldId="256"/>
        </pc:sldMkLst>
        <pc:spChg chg="mod">
          <ac:chgData name="Faye Taylor" userId="07685a9e-0dee-465d-8b89-c693911a2623" providerId="ADAL" clId="{A87D337D-4A6D-4B61-8424-174E64AC75F0}" dt="2019-03-25T12:08:14.260" v="2175"/>
          <ac:spMkLst>
            <pc:docMk/>
            <pc:sldMk cId="2637481266" sldId="256"/>
            <ac:spMk id="19" creationId="{5252A847-DE45-4FA3-A1F8-EEBEB845FF8E}"/>
          </ac:spMkLst>
        </pc:spChg>
        <pc:grpChg chg="add">
          <ac:chgData name="Faye Taylor" userId="07685a9e-0dee-465d-8b89-c693911a2623" providerId="ADAL" clId="{A87D337D-4A6D-4B61-8424-174E64AC75F0}" dt="2019-03-25T12:08:32.840" v="2177"/>
          <ac:grpSpMkLst>
            <pc:docMk/>
            <pc:sldMk cId="2637481266" sldId="256"/>
            <ac:grpSpMk id="7" creationId="{81791193-6FE0-4878-BFFE-FFA28BA080A1}"/>
          </ac:grpSpMkLst>
        </pc:grpChg>
        <pc:grpChg chg="del">
          <ac:chgData name="Faye Taylor" userId="07685a9e-0dee-465d-8b89-c693911a2623" providerId="ADAL" clId="{A87D337D-4A6D-4B61-8424-174E64AC75F0}" dt="2019-03-25T12:08:32.600" v="2176" actId="478"/>
          <ac:grpSpMkLst>
            <pc:docMk/>
            <pc:sldMk cId="2637481266" sldId="256"/>
            <ac:grpSpMk id="16" creationId="{B31300A9-E3C5-4701-8EF1-45ED088A04DD}"/>
          </ac:grpSpMkLst>
        </pc:grpChg>
      </pc:sldChg>
      <pc:sldChg chg="addSp delSp modSp">
        <pc:chgData name="Faye Taylor" userId="07685a9e-0dee-465d-8b89-c693911a2623" providerId="ADAL" clId="{A87D337D-4A6D-4B61-8424-174E64AC75F0}" dt="2019-03-25T12:08:35.970" v="2179"/>
        <pc:sldMkLst>
          <pc:docMk/>
          <pc:sldMk cId="3855900595" sldId="301"/>
        </pc:sldMkLst>
        <pc:spChg chg="mod">
          <ac:chgData name="Faye Taylor" userId="07685a9e-0dee-465d-8b89-c693911a2623" providerId="ADAL" clId="{A87D337D-4A6D-4B61-8424-174E64AC75F0}" dt="2019-03-25T10:41:49.265" v="91" actId="404"/>
          <ac:spMkLst>
            <pc:docMk/>
            <pc:sldMk cId="3855900595" sldId="301"/>
            <ac:spMk id="19" creationId="{5252A847-DE45-4FA3-A1F8-EEBEB845FF8E}"/>
          </ac:spMkLst>
        </pc:spChg>
        <pc:grpChg chg="add">
          <ac:chgData name="Faye Taylor" userId="07685a9e-0dee-465d-8b89-c693911a2623" providerId="ADAL" clId="{A87D337D-4A6D-4B61-8424-174E64AC75F0}" dt="2019-03-25T12:08:35.970" v="2179"/>
          <ac:grpSpMkLst>
            <pc:docMk/>
            <pc:sldMk cId="3855900595" sldId="301"/>
            <ac:grpSpMk id="7" creationId="{DA0A1A8E-221A-4464-923C-E51F3725111E}"/>
          </ac:grpSpMkLst>
        </pc:grpChg>
        <pc:grpChg chg="del">
          <ac:chgData name="Faye Taylor" userId="07685a9e-0dee-465d-8b89-c693911a2623" providerId="ADAL" clId="{A87D337D-4A6D-4B61-8424-174E64AC75F0}" dt="2019-03-25T12:08:35.717" v="2178" actId="478"/>
          <ac:grpSpMkLst>
            <pc:docMk/>
            <pc:sldMk cId="3855900595" sldId="301"/>
            <ac:grpSpMk id="16" creationId="{B31300A9-E3C5-4701-8EF1-45ED088A04DD}"/>
          </ac:grpSpMkLst>
        </pc:grpChg>
      </pc:sldChg>
      <pc:sldChg chg="addSp delSp add">
        <pc:chgData name="Faye Taylor" userId="07685a9e-0dee-465d-8b89-c693911a2623" providerId="ADAL" clId="{A87D337D-4A6D-4B61-8424-174E64AC75F0}" dt="2019-03-25T12:10:16.984" v="2231"/>
        <pc:sldMkLst>
          <pc:docMk/>
          <pc:sldMk cId="636014570" sldId="314"/>
        </pc:sldMkLst>
        <pc:spChg chg="del">
          <ac:chgData name="Faye Taylor" userId="07685a9e-0dee-465d-8b89-c693911a2623" providerId="ADAL" clId="{A87D337D-4A6D-4B61-8424-174E64AC75F0}" dt="2019-03-25T12:10:16.687" v="2230" actId="478"/>
          <ac:spMkLst>
            <pc:docMk/>
            <pc:sldMk cId="636014570" sldId="314"/>
            <ac:spMk id="7" creationId="{84B107DC-B90C-4A45-B422-BA8DE29C2552}"/>
          </ac:spMkLst>
        </pc:spChg>
        <pc:grpChg chg="add">
          <ac:chgData name="Faye Taylor" userId="07685a9e-0dee-465d-8b89-c693911a2623" providerId="ADAL" clId="{A87D337D-4A6D-4B61-8424-174E64AC75F0}" dt="2019-03-25T12:10:16.984" v="2231"/>
          <ac:grpSpMkLst>
            <pc:docMk/>
            <pc:sldMk cId="636014570" sldId="314"/>
            <ac:grpSpMk id="14" creationId="{8306A470-C197-4D2F-AEE3-038289207967}"/>
          </ac:grpSpMkLst>
        </pc:grpChg>
        <pc:picChg chg="del">
          <ac:chgData name="Faye Taylor" userId="07685a9e-0dee-465d-8b89-c693911a2623" providerId="ADAL" clId="{A87D337D-4A6D-4B61-8424-174E64AC75F0}" dt="2019-03-25T12:10:16.687" v="2230" actId="478"/>
          <ac:picMkLst>
            <pc:docMk/>
            <pc:sldMk cId="636014570" sldId="314"/>
            <ac:picMk id="18" creationId="{AF62330C-AB9B-43BE-82E4-98A7F5B9D6D1}"/>
          </ac:picMkLst>
        </pc:picChg>
      </pc:sldChg>
      <pc:sldChg chg="addSp delSp add">
        <pc:chgData name="Faye Taylor" userId="07685a9e-0dee-465d-8b89-c693911a2623" providerId="ADAL" clId="{A87D337D-4A6D-4B61-8424-174E64AC75F0}" dt="2019-03-25T12:08:46.547" v="2185"/>
        <pc:sldMkLst>
          <pc:docMk/>
          <pc:sldMk cId="1669721746" sldId="365"/>
        </pc:sldMkLst>
        <pc:spChg chg="del">
          <ac:chgData name="Faye Taylor" userId="07685a9e-0dee-465d-8b89-c693911a2623" providerId="ADAL" clId="{A87D337D-4A6D-4B61-8424-174E64AC75F0}" dt="2019-03-25T12:08:46.155" v="2184" actId="478"/>
          <ac:spMkLst>
            <pc:docMk/>
            <pc:sldMk cId="1669721746" sldId="365"/>
            <ac:spMk id="7" creationId="{9C98043F-F327-469C-AFFD-8AE7F5773C62}"/>
          </ac:spMkLst>
        </pc:spChg>
        <pc:grpChg chg="add">
          <ac:chgData name="Faye Taylor" userId="07685a9e-0dee-465d-8b89-c693911a2623" providerId="ADAL" clId="{A87D337D-4A6D-4B61-8424-174E64AC75F0}" dt="2019-03-25T12:08:46.547" v="2185"/>
          <ac:grpSpMkLst>
            <pc:docMk/>
            <pc:sldMk cId="1669721746" sldId="365"/>
            <ac:grpSpMk id="27" creationId="{88DB68FD-30E0-4224-80D7-5D99B608FBD9}"/>
          </ac:grpSpMkLst>
        </pc:grpChg>
        <pc:picChg chg="del">
          <ac:chgData name="Faye Taylor" userId="07685a9e-0dee-465d-8b89-c693911a2623" providerId="ADAL" clId="{A87D337D-4A6D-4B61-8424-174E64AC75F0}" dt="2019-03-25T12:08:46.155" v="2184" actId="478"/>
          <ac:picMkLst>
            <pc:docMk/>
            <pc:sldMk cId="1669721746" sldId="365"/>
            <ac:picMk id="18" creationId="{AF62330C-AB9B-43BE-82E4-98A7F5B9D6D1}"/>
          </ac:picMkLst>
        </pc:picChg>
      </pc:sldChg>
      <pc:sldChg chg="addSp delSp add">
        <pc:chgData name="Faye Taylor" userId="07685a9e-0dee-465d-8b89-c693911a2623" providerId="ADAL" clId="{A87D337D-4A6D-4B61-8424-174E64AC75F0}" dt="2019-03-25T12:08:50.225" v="2187"/>
        <pc:sldMkLst>
          <pc:docMk/>
          <pc:sldMk cId="1764305413" sldId="367"/>
        </pc:sldMkLst>
        <pc:spChg chg="del">
          <ac:chgData name="Faye Taylor" userId="07685a9e-0dee-465d-8b89-c693911a2623" providerId="ADAL" clId="{A87D337D-4A6D-4B61-8424-174E64AC75F0}" dt="2019-03-25T12:08:49.966" v="2186" actId="478"/>
          <ac:spMkLst>
            <pc:docMk/>
            <pc:sldMk cId="1764305413" sldId="367"/>
            <ac:spMk id="7" creationId="{9C98043F-F327-469C-AFFD-8AE7F5773C62}"/>
          </ac:spMkLst>
        </pc:spChg>
        <pc:grpChg chg="add">
          <ac:chgData name="Faye Taylor" userId="07685a9e-0dee-465d-8b89-c693911a2623" providerId="ADAL" clId="{A87D337D-4A6D-4B61-8424-174E64AC75F0}" dt="2019-03-25T12:08:50.225" v="2187"/>
          <ac:grpSpMkLst>
            <pc:docMk/>
            <pc:sldMk cId="1764305413" sldId="367"/>
            <ac:grpSpMk id="34" creationId="{B2D311C5-1435-4449-89EA-962136CA6661}"/>
          </ac:grpSpMkLst>
        </pc:grpChg>
        <pc:picChg chg="del">
          <ac:chgData name="Faye Taylor" userId="07685a9e-0dee-465d-8b89-c693911a2623" providerId="ADAL" clId="{A87D337D-4A6D-4B61-8424-174E64AC75F0}" dt="2019-03-25T12:08:49.966" v="2186" actId="478"/>
          <ac:picMkLst>
            <pc:docMk/>
            <pc:sldMk cId="1764305413" sldId="367"/>
            <ac:picMk id="18" creationId="{AF62330C-AB9B-43BE-82E4-98A7F5B9D6D1}"/>
          </ac:picMkLst>
        </pc:picChg>
      </pc:sldChg>
      <pc:sldChg chg="addSp delSp add">
        <pc:chgData name="Faye Taylor" userId="07685a9e-0dee-465d-8b89-c693911a2623" providerId="ADAL" clId="{A87D337D-4A6D-4B61-8424-174E64AC75F0}" dt="2019-03-25T12:09:33.163" v="2209"/>
        <pc:sldMkLst>
          <pc:docMk/>
          <pc:sldMk cId="1332670792" sldId="369"/>
        </pc:sldMkLst>
        <pc:spChg chg="del">
          <ac:chgData name="Faye Taylor" userId="07685a9e-0dee-465d-8b89-c693911a2623" providerId="ADAL" clId="{A87D337D-4A6D-4B61-8424-174E64AC75F0}" dt="2019-03-25T12:09:32.917" v="2208" actId="478"/>
          <ac:spMkLst>
            <pc:docMk/>
            <pc:sldMk cId="1332670792" sldId="369"/>
            <ac:spMk id="7" creationId="{B632E459-9B27-4467-B89C-78410207B713}"/>
          </ac:spMkLst>
        </pc:spChg>
        <pc:grpChg chg="add">
          <ac:chgData name="Faye Taylor" userId="07685a9e-0dee-465d-8b89-c693911a2623" providerId="ADAL" clId="{A87D337D-4A6D-4B61-8424-174E64AC75F0}" dt="2019-03-25T12:09:33.163" v="2209"/>
          <ac:grpSpMkLst>
            <pc:docMk/>
            <pc:sldMk cId="1332670792" sldId="369"/>
            <ac:grpSpMk id="13" creationId="{272DDB29-3ADC-4DDE-B78F-2F756C17EE85}"/>
          </ac:grpSpMkLst>
        </pc:grpChg>
        <pc:picChg chg="del">
          <ac:chgData name="Faye Taylor" userId="07685a9e-0dee-465d-8b89-c693911a2623" providerId="ADAL" clId="{A87D337D-4A6D-4B61-8424-174E64AC75F0}" dt="2019-03-25T12:09:32.917" v="2208" actId="478"/>
          <ac:picMkLst>
            <pc:docMk/>
            <pc:sldMk cId="1332670792" sldId="369"/>
            <ac:picMk id="18" creationId="{AF62330C-AB9B-43BE-82E4-98A7F5B9D6D1}"/>
          </ac:picMkLst>
        </pc:picChg>
      </pc:sldChg>
      <pc:sldChg chg="addSp delSp add">
        <pc:chgData name="Faye Taylor" userId="07685a9e-0dee-465d-8b89-c693911a2623" providerId="ADAL" clId="{A87D337D-4A6D-4B61-8424-174E64AC75F0}" dt="2019-03-25T12:09:15.476" v="2201"/>
        <pc:sldMkLst>
          <pc:docMk/>
          <pc:sldMk cId="4043826478" sldId="371"/>
        </pc:sldMkLst>
        <pc:spChg chg="del">
          <ac:chgData name="Faye Taylor" userId="07685a9e-0dee-465d-8b89-c693911a2623" providerId="ADAL" clId="{A87D337D-4A6D-4B61-8424-174E64AC75F0}" dt="2019-03-25T12:09:15.248" v="2200" actId="478"/>
          <ac:spMkLst>
            <pc:docMk/>
            <pc:sldMk cId="4043826478" sldId="371"/>
            <ac:spMk id="7" creationId="{B632E459-9B27-4467-B89C-78410207B713}"/>
          </ac:spMkLst>
        </pc:spChg>
        <pc:grpChg chg="add">
          <ac:chgData name="Faye Taylor" userId="07685a9e-0dee-465d-8b89-c693911a2623" providerId="ADAL" clId="{A87D337D-4A6D-4B61-8424-174E64AC75F0}" dt="2019-03-25T12:09:15.476" v="2201"/>
          <ac:grpSpMkLst>
            <pc:docMk/>
            <pc:sldMk cId="4043826478" sldId="371"/>
            <ac:grpSpMk id="20" creationId="{52AE0A33-E918-4376-9655-6B72048D88A8}"/>
          </ac:grpSpMkLst>
        </pc:grpChg>
        <pc:picChg chg="del">
          <ac:chgData name="Faye Taylor" userId="07685a9e-0dee-465d-8b89-c693911a2623" providerId="ADAL" clId="{A87D337D-4A6D-4B61-8424-174E64AC75F0}" dt="2019-03-25T12:09:15.248" v="2200" actId="478"/>
          <ac:picMkLst>
            <pc:docMk/>
            <pc:sldMk cId="4043826478" sldId="371"/>
            <ac:picMk id="18" creationId="{AF62330C-AB9B-43BE-82E4-98A7F5B9D6D1}"/>
          </ac:picMkLst>
        </pc:picChg>
      </pc:sldChg>
      <pc:sldChg chg="addSp delSp add">
        <pc:chgData name="Faye Taylor" userId="07685a9e-0dee-465d-8b89-c693911a2623" providerId="ADAL" clId="{A87D337D-4A6D-4B61-8424-174E64AC75F0}" dt="2019-03-25T12:09:21.023" v="2203"/>
        <pc:sldMkLst>
          <pc:docMk/>
          <pc:sldMk cId="1533007493" sldId="372"/>
        </pc:sldMkLst>
        <pc:spChg chg="del">
          <ac:chgData name="Faye Taylor" userId="07685a9e-0dee-465d-8b89-c693911a2623" providerId="ADAL" clId="{A87D337D-4A6D-4B61-8424-174E64AC75F0}" dt="2019-03-25T12:09:20.843" v="2202" actId="478"/>
          <ac:spMkLst>
            <pc:docMk/>
            <pc:sldMk cId="1533007493" sldId="372"/>
            <ac:spMk id="7" creationId="{B632E459-9B27-4467-B89C-78410207B713}"/>
          </ac:spMkLst>
        </pc:spChg>
        <pc:grpChg chg="add">
          <ac:chgData name="Faye Taylor" userId="07685a9e-0dee-465d-8b89-c693911a2623" providerId="ADAL" clId="{A87D337D-4A6D-4B61-8424-174E64AC75F0}" dt="2019-03-25T12:09:21.023" v="2203"/>
          <ac:grpSpMkLst>
            <pc:docMk/>
            <pc:sldMk cId="1533007493" sldId="372"/>
            <ac:grpSpMk id="20" creationId="{DC77DC19-8AB6-41FC-B449-B5760B75D304}"/>
          </ac:grpSpMkLst>
        </pc:grpChg>
        <pc:picChg chg="del">
          <ac:chgData name="Faye Taylor" userId="07685a9e-0dee-465d-8b89-c693911a2623" providerId="ADAL" clId="{A87D337D-4A6D-4B61-8424-174E64AC75F0}" dt="2019-03-25T12:09:20.843" v="2202" actId="478"/>
          <ac:picMkLst>
            <pc:docMk/>
            <pc:sldMk cId="1533007493" sldId="372"/>
            <ac:picMk id="18" creationId="{AF62330C-AB9B-43BE-82E4-98A7F5B9D6D1}"/>
          </ac:picMkLst>
        </pc:picChg>
      </pc:sldChg>
      <pc:sldChg chg="addSp delSp add">
        <pc:chgData name="Faye Taylor" userId="07685a9e-0dee-465d-8b89-c693911a2623" providerId="ADAL" clId="{A87D337D-4A6D-4B61-8424-174E64AC75F0}" dt="2019-03-25T12:09:26.189" v="2205"/>
        <pc:sldMkLst>
          <pc:docMk/>
          <pc:sldMk cId="1886097617" sldId="373"/>
        </pc:sldMkLst>
        <pc:spChg chg="del">
          <ac:chgData name="Faye Taylor" userId="07685a9e-0dee-465d-8b89-c693911a2623" providerId="ADAL" clId="{A87D337D-4A6D-4B61-8424-174E64AC75F0}" dt="2019-03-25T12:09:25.290" v="2204" actId="478"/>
          <ac:spMkLst>
            <pc:docMk/>
            <pc:sldMk cId="1886097617" sldId="373"/>
            <ac:spMk id="7" creationId="{B632E459-9B27-4467-B89C-78410207B713}"/>
          </ac:spMkLst>
        </pc:spChg>
        <pc:grpChg chg="add">
          <ac:chgData name="Faye Taylor" userId="07685a9e-0dee-465d-8b89-c693911a2623" providerId="ADAL" clId="{A87D337D-4A6D-4B61-8424-174E64AC75F0}" dt="2019-03-25T12:09:26.189" v="2205"/>
          <ac:grpSpMkLst>
            <pc:docMk/>
            <pc:sldMk cId="1886097617" sldId="373"/>
            <ac:grpSpMk id="16" creationId="{583DCB89-1A81-4EAF-87ED-F45C18AD4A62}"/>
          </ac:grpSpMkLst>
        </pc:grpChg>
        <pc:picChg chg="del">
          <ac:chgData name="Faye Taylor" userId="07685a9e-0dee-465d-8b89-c693911a2623" providerId="ADAL" clId="{A87D337D-4A6D-4B61-8424-174E64AC75F0}" dt="2019-03-25T12:09:25.290" v="2204" actId="478"/>
          <ac:picMkLst>
            <pc:docMk/>
            <pc:sldMk cId="1886097617" sldId="373"/>
            <ac:picMk id="18" creationId="{AF62330C-AB9B-43BE-82E4-98A7F5B9D6D1}"/>
          </ac:picMkLst>
        </pc:picChg>
      </pc:sldChg>
      <pc:sldChg chg="addSp delSp add">
        <pc:chgData name="Faye Taylor" userId="07685a9e-0dee-465d-8b89-c693911a2623" providerId="ADAL" clId="{A87D337D-4A6D-4B61-8424-174E64AC75F0}" dt="2019-03-25T12:09:36.168" v="2211"/>
        <pc:sldMkLst>
          <pc:docMk/>
          <pc:sldMk cId="2553844916" sldId="375"/>
        </pc:sldMkLst>
        <pc:spChg chg="del">
          <ac:chgData name="Faye Taylor" userId="07685a9e-0dee-465d-8b89-c693911a2623" providerId="ADAL" clId="{A87D337D-4A6D-4B61-8424-174E64AC75F0}" dt="2019-03-25T12:09:35.923" v="2210" actId="478"/>
          <ac:spMkLst>
            <pc:docMk/>
            <pc:sldMk cId="2553844916" sldId="375"/>
            <ac:spMk id="7" creationId="{B632E459-9B27-4467-B89C-78410207B713}"/>
          </ac:spMkLst>
        </pc:spChg>
        <pc:grpChg chg="add">
          <ac:chgData name="Faye Taylor" userId="07685a9e-0dee-465d-8b89-c693911a2623" providerId="ADAL" clId="{A87D337D-4A6D-4B61-8424-174E64AC75F0}" dt="2019-03-25T12:09:36.168" v="2211"/>
          <ac:grpSpMkLst>
            <pc:docMk/>
            <pc:sldMk cId="2553844916" sldId="375"/>
            <ac:grpSpMk id="23" creationId="{6447CD37-FBB3-4050-B731-E5E6A9B005EA}"/>
          </ac:grpSpMkLst>
        </pc:grpChg>
        <pc:picChg chg="del">
          <ac:chgData name="Faye Taylor" userId="07685a9e-0dee-465d-8b89-c693911a2623" providerId="ADAL" clId="{A87D337D-4A6D-4B61-8424-174E64AC75F0}" dt="2019-03-25T12:09:35.923" v="2210" actId="478"/>
          <ac:picMkLst>
            <pc:docMk/>
            <pc:sldMk cId="2553844916" sldId="375"/>
            <ac:picMk id="18" creationId="{AF62330C-AB9B-43BE-82E4-98A7F5B9D6D1}"/>
          </ac:picMkLst>
        </pc:picChg>
      </pc:sldChg>
      <pc:sldChg chg="addSp delSp add">
        <pc:chgData name="Faye Taylor" userId="07685a9e-0dee-465d-8b89-c693911a2623" providerId="ADAL" clId="{A87D337D-4A6D-4B61-8424-174E64AC75F0}" dt="2019-03-25T12:10:02.531" v="2225"/>
        <pc:sldMkLst>
          <pc:docMk/>
          <pc:sldMk cId="2287950817" sldId="377"/>
        </pc:sldMkLst>
        <pc:spChg chg="del">
          <ac:chgData name="Faye Taylor" userId="07685a9e-0dee-465d-8b89-c693911a2623" providerId="ADAL" clId="{A87D337D-4A6D-4B61-8424-174E64AC75F0}" dt="2019-03-25T12:10:02.291" v="2224" actId="478"/>
          <ac:spMkLst>
            <pc:docMk/>
            <pc:sldMk cId="2287950817" sldId="377"/>
            <ac:spMk id="7" creationId="{F2267ACB-233E-41BC-B01B-8F3DC45483E4}"/>
          </ac:spMkLst>
        </pc:spChg>
        <pc:grpChg chg="add">
          <ac:chgData name="Faye Taylor" userId="07685a9e-0dee-465d-8b89-c693911a2623" providerId="ADAL" clId="{A87D337D-4A6D-4B61-8424-174E64AC75F0}" dt="2019-03-25T12:10:02.531" v="2225"/>
          <ac:grpSpMkLst>
            <pc:docMk/>
            <pc:sldMk cId="2287950817" sldId="377"/>
            <ac:grpSpMk id="14" creationId="{33BC979A-E1E5-4194-819C-39BAACBFA30B}"/>
          </ac:grpSpMkLst>
        </pc:grpChg>
        <pc:picChg chg="del">
          <ac:chgData name="Faye Taylor" userId="07685a9e-0dee-465d-8b89-c693911a2623" providerId="ADAL" clId="{A87D337D-4A6D-4B61-8424-174E64AC75F0}" dt="2019-03-25T12:10:02.291" v="2224" actId="478"/>
          <ac:picMkLst>
            <pc:docMk/>
            <pc:sldMk cId="2287950817" sldId="377"/>
            <ac:picMk id="18" creationId="{AF62330C-AB9B-43BE-82E4-98A7F5B9D6D1}"/>
          </ac:picMkLst>
        </pc:picChg>
      </pc:sldChg>
      <pc:sldChg chg="addSp delSp add">
        <pc:chgData name="Faye Taylor" userId="07685a9e-0dee-465d-8b89-c693911a2623" providerId="ADAL" clId="{A87D337D-4A6D-4B61-8424-174E64AC75F0}" dt="2019-03-25T12:10:13.774" v="2229"/>
        <pc:sldMkLst>
          <pc:docMk/>
          <pc:sldMk cId="4090614341" sldId="378"/>
        </pc:sldMkLst>
        <pc:spChg chg="del">
          <ac:chgData name="Faye Taylor" userId="07685a9e-0dee-465d-8b89-c693911a2623" providerId="ADAL" clId="{A87D337D-4A6D-4B61-8424-174E64AC75F0}" dt="2019-03-25T12:10:13.504" v="2228" actId="478"/>
          <ac:spMkLst>
            <pc:docMk/>
            <pc:sldMk cId="4090614341" sldId="378"/>
            <ac:spMk id="7" creationId="{F2267ACB-233E-41BC-B01B-8F3DC45483E4}"/>
          </ac:spMkLst>
        </pc:spChg>
        <pc:grpChg chg="add">
          <ac:chgData name="Faye Taylor" userId="07685a9e-0dee-465d-8b89-c693911a2623" providerId="ADAL" clId="{A87D337D-4A6D-4B61-8424-174E64AC75F0}" dt="2019-03-25T12:10:13.774" v="2229"/>
          <ac:grpSpMkLst>
            <pc:docMk/>
            <pc:sldMk cId="4090614341" sldId="378"/>
            <ac:grpSpMk id="14" creationId="{39D42577-0E42-4AD6-AB25-CAA475005CC2}"/>
          </ac:grpSpMkLst>
        </pc:grpChg>
        <pc:picChg chg="del">
          <ac:chgData name="Faye Taylor" userId="07685a9e-0dee-465d-8b89-c693911a2623" providerId="ADAL" clId="{A87D337D-4A6D-4B61-8424-174E64AC75F0}" dt="2019-03-25T12:10:13.504" v="2228" actId="478"/>
          <ac:picMkLst>
            <pc:docMk/>
            <pc:sldMk cId="4090614341" sldId="378"/>
            <ac:picMk id="18" creationId="{AF62330C-AB9B-43BE-82E4-98A7F5B9D6D1}"/>
          </ac:picMkLst>
        </pc:picChg>
      </pc:sldChg>
      <pc:sldChg chg="addSp delSp add">
        <pc:chgData name="Faye Taylor" userId="07685a9e-0dee-465d-8b89-c693911a2623" providerId="ADAL" clId="{A87D337D-4A6D-4B61-8424-174E64AC75F0}" dt="2019-03-25T12:10:10.207" v="2227"/>
        <pc:sldMkLst>
          <pc:docMk/>
          <pc:sldMk cId="332059707" sldId="379"/>
        </pc:sldMkLst>
        <pc:spChg chg="del">
          <ac:chgData name="Faye Taylor" userId="07685a9e-0dee-465d-8b89-c693911a2623" providerId="ADAL" clId="{A87D337D-4A6D-4B61-8424-174E64AC75F0}" dt="2019-03-25T12:10:09.915" v="2226" actId="478"/>
          <ac:spMkLst>
            <pc:docMk/>
            <pc:sldMk cId="332059707" sldId="379"/>
            <ac:spMk id="7" creationId="{F2267ACB-233E-41BC-B01B-8F3DC45483E4}"/>
          </ac:spMkLst>
        </pc:spChg>
        <pc:grpChg chg="add">
          <ac:chgData name="Faye Taylor" userId="07685a9e-0dee-465d-8b89-c693911a2623" providerId="ADAL" clId="{A87D337D-4A6D-4B61-8424-174E64AC75F0}" dt="2019-03-25T12:10:10.207" v="2227"/>
          <ac:grpSpMkLst>
            <pc:docMk/>
            <pc:sldMk cId="332059707" sldId="379"/>
            <ac:grpSpMk id="13" creationId="{EB6DA2B8-CA02-4AF5-8EE5-E4FF9CD769DC}"/>
          </ac:grpSpMkLst>
        </pc:grpChg>
        <pc:picChg chg="del">
          <ac:chgData name="Faye Taylor" userId="07685a9e-0dee-465d-8b89-c693911a2623" providerId="ADAL" clId="{A87D337D-4A6D-4B61-8424-174E64AC75F0}" dt="2019-03-25T12:10:09.915" v="2226" actId="478"/>
          <ac:picMkLst>
            <pc:docMk/>
            <pc:sldMk cId="332059707" sldId="379"/>
            <ac:picMk id="18" creationId="{AF62330C-AB9B-43BE-82E4-98A7F5B9D6D1}"/>
          </ac:picMkLst>
        </pc:picChg>
      </pc:sldChg>
      <pc:sldChg chg="addSp delSp add">
        <pc:chgData name="Faye Taylor" userId="07685a9e-0dee-465d-8b89-c693911a2623" providerId="ADAL" clId="{A87D337D-4A6D-4B61-8424-174E64AC75F0}" dt="2019-03-25T12:10:27.469" v="2235"/>
        <pc:sldMkLst>
          <pc:docMk/>
          <pc:sldMk cId="623714488" sldId="381"/>
        </pc:sldMkLst>
        <pc:spChg chg="del">
          <ac:chgData name="Faye Taylor" userId="07685a9e-0dee-465d-8b89-c693911a2623" providerId="ADAL" clId="{A87D337D-4A6D-4B61-8424-174E64AC75F0}" dt="2019-03-25T12:10:27.183" v="2234" actId="478"/>
          <ac:spMkLst>
            <pc:docMk/>
            <pc:sldMk cId="623714488" sldId="381"/>
            <ac:spMk id="7" creationId="{84B107DC-B90C-4A45-B422-BA8DE29C2552}"/>
          </ac:spMkLst>
        </pc:spChg>
        <pc:grpChg chg="add">
          <ac:chgData name="Faye Taylor" userId="07685a9e-0dee-465d-8b89-c693911a2623" providerId="ADAL" clId="{A87D337D-4A6D-4B61-8424-174E64AC75F0}" dt="2019-03-25T12:10:27.469" v="2235"/>
          <ac:grpSpMkLst>
            <pc:docMk/>
            <pc:sldMk cId="623714488" sldId="381"/>
            <ac:grpSpMk id="28" creationId="{AD0071EE-DFE9-459D-BDB7-EDB6ABA0B5EC}"/>
          </ac:grpSpMkLst>
        </pc:grpChg>
        <pc:picChg chg="del">
          <ac:chgData name="Faye Taylor" userId="07685a9e-0dee-465d-8b89-c693911a2623" providerId="ADAL" clId="{A87D337D-4A6D-4B61-8424-174E64AC75F0}" dt="2019-03-25T12:10:27.183" v="2234" actId="478"/>
          <ac:picMkLst>
            <pc:docMk/>
            <pc:sldMk cId="623714488" sldId="381"/>
            <ac:picMk id="18" creationId="{AF62330C-AB9B-43BE-82E4-98A7F5B9D6D1}"/>
          </ac:picMkLst>
        </pc:picChg>
      </pc:sldChg>
      <pc:sldChg chg="addSp delSp add">
        <pc:chgData name="Faye Taylor" userId="07685a9e-0dee-465d-8b89-c693911a2623" providerId="ADAL" clId="{A87D337D-4A6D-4B61-8424-174E64AC75F0}" dt="2019-03-25T12:10:31.021" v="2237"/>
        <pc:sldMkLst>
          <pc:docMk/>
          <pc:sldMk cId="229118528" sldId="382"/>
        </pc:sldMkLst>
        <pc:spChg chg="del">
          <ac:chgData name="Faye Taylor" userId="07685a9e-0dee-465d-8b89-c693911a2623" providerId="ADAL" clId="{A87D337D-4A6D-4B61-8424-174E64AC75F0}" dt="2019-03-25T12:10:30.656" v="2236" actId="478"/>
          <ac:spMkLst>
            <pc:docMk/>
            <pc:sldMk cId="229118528" sldId="382"/>
            <ac:spMk id="7" creationId="{84B107DC-B90C-4A45-B422-BA8DE29C2552}"/>
          </ac:spMkLst>
        </pc:spChg>
        <pc:grpChg chg="add">
          <ac:chgData name="Faye Taylor" userId="07685a9e-0dee-465d-8b89-c693911a2623" providerId="ADAL" clId="{A87D337D-4A6D-4B61-8424-174E64AC75F0}" dt="2019-03-25T12:10:31.021" v="2237"/>
          <ac:grpSpMkLst>
            <pc:docMk/>
            <pc:sldMk cId="229118528" sldId="382"/>
            <ac:grpSpMk id="32" creationId="{88B0F098-5AAE-4475-ACB4-8389D94FF723}"/>
          </ac:grpSpMkLst>
        </pc:grpChg>
        <pc:picChg chg="del">
          <ac:chgData name="Faye Taylor" userId="07685a9e-0dee-465d-8b89-c693911a2623" providerId="ADAL" clId="{A87D337D-4A6D-4B61-8424-174E64AC75F0}" dt="2019-03-25T12:10:30.656" v="2236" actId="478"/>
          <ac:picMkLst>
            <pc:docMk/>
            <pc:sldMk cId="229118528" sldId="382"/>
            <ac:picMk id="18" creationId="{AF62330C-AB9B-43BE-82E4-98A7F5B9D6D1}"/>
          </ac:picMkLst>
        </pc:picChg>
      </pc:sldChg>
      <pc:sldChg chg="addSp delSp add">
        <pc:chgData name="Faye Taylor" userId="07685a9e-0dee-465d-8b89-c693911a2623" providerId="ADAL" clId="{A87D337D-4A6D-4B61-8424-174E64AC75F0}" dt="2019-03-25T12:10:20.436" v="2233"/>
        <pc:sldMkLst>
          <pc:docMk/>
          <pc:sldMk cId="558461439" sldId="383"/>
        </pc:sldMkLst>
        <pc:spChg chg="del">
          <ac:chgData name="Faye Taylor" userId="07685a9e-0dee-465d-8b89-c693911a2623" providerId="ADAL" clId="{A87D337D-4A6D-4B61-8424-174E64AC75F0}" dt="2019-03-25T12:10:20.119" v="2232" actId="478"/>
          <ac:spMkLst>
            <pc:docMk/>
            <pc:sldMk cId="558461439" sldId="383"/>
            <ac:spMk id="7" creationId="{84B107DC-B90C-4A45-B422-BA8DE29C2552}"/>
          </ac:spMkLst>
        </pc:spChg>
        <pc:grpChg chg="add">
          <ac:chgData name="Faye Taylor" userId="07685a9e-0dee-465d-8b89-c693911a2623" providerId="ADAL" clId="{A87D337D-4A6D-4B61-8424-174E64AC75F0}" dt="2019-03-25T12:10:20.436" v="2233"/>
          <ac:grpSpMkLst>
            <pc:docMk/>
            <pc:sldMk cId="558461439" sldId="383"/>
            <ac:grpSpMk id="14" creationId="{A5EDEEF2-2FC9-4E7C-B345-FDFF86E004C0}"/>
          </ac:grpSpMkLst>
        </pc:grpChg>
        <pc:picChg chg="del">
          <ac:chgData name="Faye Taylor" userId="07685a9e-0dee-465d-8b89-c693911a2623" providerId="ADAL" clId="{A87D337D-4A6D-4B61-8424-174E64AC75F0}" dt="2019-03-25T12:10:20.119" v="2232" actId="478"/>
          <ac:picMkLst>
            <pc:docMk/>
            <pc:sldMk cId="558461439" sldId="383"/>
            <ac:picMk id="18" creationId="{AF62330C-AB9B-43BE-82E4-98A7F5B9D6D1}"/>
          </ac:picMkLst>
        </pc:picChg>
      </pc:sldChg>
      <pc:sldChg chg="addSp delSp add">
        <pc:chgData name="Faye Taylor" userId="07685a9e-0dee-465d-8b89-c693911a2623" providerId="ADAL" clId="{A87D337D-4A6D-4B61-8424-174E64AC75F0}" dt="2019-03-25T12:09:29.383" v="2207"/>
        <pc:sldMkLst>
          <pc:docMk/>
          <pc:sldMk cId="3333644650" sldId="384"/>
        </pc:sldMkLst>
        <pc:spChg chg="del">
          <ac:chgData name="Faye Taylor" userId="07685a9e-0dee-465d-8b89-c693911a2623" providerId="ADAL" clId="{A87D337D-4A6D-4B61-8424-174E64AC75F0}" dt="2019-03-25T12:09:29.097" v="2206" actId="478"/>
          <ac:spMkLst>
            <pc:docMk/>
            <pc:sldMk cId="3333644650" sldId="384"/>
            <ac:spMk id="7" creationId="{B632E459-9B27-4467-B89C-78410207B713}"/>
          </ac:spMkLst>
        </pc:spChg>
        <pc:grpChg chg="add">
          <ac:chgData name="Faye Taylor" userId="07685a9e-0dee-465d-8b89-c693911a2623" providerId="ADAL" clId="{A87D337D-4A6D-4B61-8424-174E64AC75F0}" dt="2019-03-25T12:09:29.383" v="2207"/>
          <ac:grpSpMkLst>
            <pc:docMk/>
            <pc:sldMk cId="3333644650" sldId="384"/>
            <ac:grpSpMk id="16" creationId="{4FDF61FA-3A09-4A79-A566-4B1305004442}"/>
          </ac:grpSpMkLst>
        </pc:grpChg>
        <pc:picChg chg="del">
          <ac:chgData name="Faye Taylor" userId="07685a9e-0dee-465d-8b89-c693911a2623" providerId="ADAL" clId="{A87D337D-4A6D-4B61-8424-174E64AC75F0}" dt="2019-03-25T12:09:29.097" v="2206" actId="478"/>
          <ac:picMkLst>
            <pc:docMk/>
            <pc:sldMk cId="3333644650" sldId="384"/>
            <ac:picMk id="18" creationId="{AF62330C-AB9B-43BE-82E4-98A7F5B9D6D1}"/>
          </ac:picMkLst>
        </pc:picChg>
      </pc:sldChg>
      <pc:sldChg chg="addSp delSp modSp">
        <pc:chgData name="Faye Taylor" userId="07685a9e-0dee-465d-8b89-c693911a2623" providerId="ADAL" clId="{A87D337D-4A6D-4B61-8424-174E64AC75F0}" dt="2019-03-25T12:09:54.224" v="2221"/>
        <pc:sldMkLst>
          <pc:docMk/>
          <pc:sldMk cId="3747316466" sldId="385"/>
        </pc:sldMkLst>
        <pc:spChg chg="mod">
          <ac:chgData name="Faye Taylor" userId="07685a9e-0dee-465d-8b89-c693911a2623" providerId="ADAL" clId="{A87D337D-4A6D-4B61-8424-174E64AC75F0}" dt="2019-03-25T12:02:21.429" v="2096" actId="403"/>
          <ac:spMkLst>
            <pc:docMk/>
            <pc:sldMk cId="3747316466" sldId="385"/>
            <ac:spMk id="9" creationId="{B78E5C7A-DB6B-4642-AB6F-6B5181E3D4AB}"/>
          </ac:spMkLst>
        </pc:spChg>
        <pc:spChg chg="add del">
          <ac:chgData name="Faye Taylor" userId="07685a9e-0dee-465d-8b89-c693911a2623" providerId="ADAL" clId="{A87D337D-4A6D-4B61-8424-174E64AC75F0}" dt="2019-03-25T12:05:29.183" v="2167" actId="478"/>
          <ac:spMkLst>
            <pc:docMk/>
            <pc:sldMk cId="3747316466" sldId="385"/>
            <ac:spMk id="10" creationId="{97A3FEE5-9E7D-4086-8312-8787ED864EC9}"/>
          </ac:spMkLst>
        </pc:spChg>
        <pc:spChg chg="add">
          <ac:chgData name="Faye Taylor" userId="07685a9e-0dee-465d-8b89-c693911a2623" providerId="ADAL" clId="{A87D337D-4A6D-4B61-8424-174E64AC75F0}" dt="2019-03-25T12:05:29.467" v="2168"/>
          <ac:spMkLst>
            <pc:docMk/>
            <pc:sldMk cId="3747316466" sldId="385"/>
            <ac:spMk id="11" creationId="{C3BB2D00-AB93-46C7-AECE-28C8E389A96D}"/>
          </ac:spMkLst>
        </pc:spChg>
        <pc:spChg chg="mod">
          <ac:chgData name="Faye Taylor" userId="07685a9e-0dee-465d-8b89-c693911a2623" providerId="ADAL" clId="{A87D337D-4A6D-4B61-8424-174E64AC75F0}" dt="2019-03-25T12:02:06.438" v="2092" actId="403"/>
          <ac:spMkLst>
            <pc:docMk/>
            <pc:sldMk cId="3747316466" sldId="385"/>
            <ac:spMk id="19" creationId="{5252A847-DE45-4FA3-A1F8-EEBEB845FF8E}"/>
          </ac:spMkLst>
        </pc:spChg>
        <pc:grpChg chg="add">
          <ac:chgData name="Faye Taylor" userId="07685a9e-0dee-465d-8b89-c693911a2623" providerId="ADAL" clId="{A87D337D-4A6D-4B61-8424-174E64AC75F0}" dt="2019-03-25T12:09:54.224" v="2221"/>
          <ac:grpSpMkLst>
            <pc:docMk/>
            <pc:sldMk cId="3747316466" sldId="385"/>
            <ac:grpSpMk id="12" creationId="{CED4BA29-3B73-4240-98D4-8FB616662DE7}"/>
          </ac:grpSpMkLst>
        </pc:grpChg>
        <pc:grpChg chg="del">
          <ac:chgData name="Faye Taylor" userId="07685a9e-0dee-465d-8b89-c693911a2623" providerId="ADAL" clId="{A87D337D-4A6D-4B61-8424-174E64AC75F0}" dt="2019-03-25T12:09:53.946" v="2220" actId="478"/>
          <ac:grpSpMkLst>
            <pc:docMk/>
            <pc:sldMk cId="3747316466" sldId="385"/>
            <ac:grpSpMk id="16" creationId="{B31300A9-E3C5-4701-8EF1-45ED088A04DD}"/>
          </ac:grpSpMkLst>
        </pc:grpChg>
      </pc:sldChg>
      <pc:sldChg chg="addSp delSp modSp">
        <pc:chgData name="Faye Taylor" userId="07685a9e-0dee-465d-8b89-c693911a2623" providerId="ADAL" clId="{A87D337D-4A6D-4B61-8424-174E64AC75F0}" dt="2019-03-25T12:09:57.473" v="2223"/>
        <pc:sldMkLst>
          <pc:docMk/>
          <pc:sldMk cId="1445695491" sldId="386"/>
        </pc:sldMkLst>
        <pc:spChg chg="mod">
          <ac:chgData name="Faye Taylor" userId="07685a9e-0dee-465d-8b89-c693911a2623" providerId="ADAL" clId="{A87D337D-4A6D-4B61-8424-174E64AC75F0}" dt="2019-03-25T12:02:17.492" v="2095" actId="403"/>
          <ac:spMkLst>
            <pc:docMk/>
            <pc:sldMk cId="1445695491" sldId="386"/>
            <ac:spMk id="9" creationId="{B78E5C7A-DB6B-4642-AB6F-6B5181E3D4AB}"/>
          </ac:spMkLst>
        </pc:spChg>
        <pc:spChg chg="mod">
          <ac:chgData name="Faye Taylor" userId="07685a9e-0dee-465d-8b89-c693911a2623" providerId="ADAL" clId="{A87D337D-4A6D-4B61-8424-174E64AC75F0}" dt="2019-03-25T12:02:30.029" v="2099" actId="207"/>
          <ac:spMkLst>
            <pc:docMk/>
            <pc:sldMk cId="1445695491" sldId="386"/>
            <ac:spMk id="10" creationId="{02749F72-98F1-4F83-B6EC-6C146F043D49}"/>
          </ac:spMkLst>
        </pc:spChg>
        <pc:spChg chg="add del">
          <ac:chgData name="Faye Taylor" userId="07685a9e-0dee-465d-8b89-c693911a2623" providerId="ADAL" clId="{A87D337D-4A6D-4B61-8424-174E64AC75F0}" dt="2019-03-25T12:05:32.561" v="2169" actId="478"/>
          <ac:spMkLst>
            <pc:docMk/>
            <pc:sldMk cId="1445695491" sldId="386"/>
            <ac:spMk id="11" creationId="{787AFC14-2944-4A36-8CCC-62E190AB7E03}"/>
          </ac:spMkLst>
        </pc:spChg>
        <pc:spChg chg="add">
          <ac:chgData name="Faye Taylor" userId="07685a9e-0dee-465d-8b89-c693911a2623" providerId="ADAL" clId="{A87D337D-4A6D-4B61-8424-174E64AC75F0}" dt="2019-03-25T12:05:32.970" v="2170"/>
          <ac:spMkLst>
            <pc:docMk/>
            <pc:sldMk cId="1445695491" sldId="386"/>
            <ac:spMk id="12" creationId="{7BAFBD90-9428-4F11-828F-EFA858F9083A}"/>
          </ac:spMkLst>
        </pc:spChg>
        <pc:grpChg chg="add">
          <ac:chgData name="Faye Taylor" userId="07685a9e-0dee-465d-8b89-c693911a2623" providerId="ADAL" clId="{A87D337D-4A6D-4B61-8424-174E64AC75F0}" dt="2019-03-25T12:09:57.473" v="2223"/>
          <ac:grpSpMkLst>
            <pc:docMk/>
            <pc:sldMk cId="1445695491" sldId="386"/>
            <ac:grpSpMk id="13" creationId="{384BB8FF-AAC4-4A0D-BFA9-C3F2DCFA4062}"/>
          </ac:grpSpMkLst>
        </pc:grpChg>
        <pc:grpChg chg="del">
          <ac:chgData name="Faye Taylor" userId="07685a9e-0dee-465d-8b89-c693911a2623" providerId="ADAL" clId="{A87D337D-4A6D-4B61-8424-174E64AC75F0}" dt="2019-03-25T12:09:57.175" v="2222" actId="478"/>
          <ac:grpSpMkLst>
            <pc:docMk/>
            <pc:sldMk cId="1445695491" sldId="386"/>
            <ac:grpSpMk id="16" creationId="{B31300A9-E3C5-4701-8EF1-45ED088A04DD}"/>
          </ac:grpSpMkLst>
        </pc:grpChg>
      </pc:sldChg>
      <pc:sldChg chg="addSp delSp modSp add">
        <pc:chgData name="Faye Taylor" userId="07685a9e-0dee-465d-8b89-c693911a2623" providerId="ADAL" clId="{A87D337D-4A6D-4B61-8424-174E64AC75F0}" dt="2019-03-25T12:08:39.865" v="2181"/>
        <pc:sldMkLst>
          <pc:docMk/>
          <pc:sldMk cId="1600380935" sldId="387"/>
        </pc:sldMkLst>
        <pc:spChg chg="add del mod">
          <ac:chgData name="Faye Taylor" userId="07685a9e-0dee-465d-8b89-c693911a2623" providerId="ADAL" clId="{A87D337D-4A6D-4B61-8424-174E64AC75F0}" dt="2019-03-25T12:04:07.163" v="2141" actId="478"/>
          <ac:spMkLst>
            <pc:docMk/>
            <pc:sldMk cId="1600380935" sldId="387"/>
            <ac:spMk id="4" creationId="{5661A58E-0E89-48C0-B320-A7CEF76F58DC}"/>
          </ac:spMkLst>
        </pc:spChg>
        <pc:spChg chg="add del mod">
          <ac:chgData name="Faye Taylor" userId="07685a9e-0dee-465d-8b89-c693911a2623" providerId="ADAL" clId="{A87D337D-4A6D-4B61-8424-174E64AC75F0}" dt="2019-03-25T11:19:41.421" v="991" actId="478"/>
          <ac:spMkLst>
            <pc:docMk/>
            <pc:sldMk cId="1600380935" sldId="387"/>
            <ac:spMk id="7" creationId="{A857E939-47F4-4CEC-AF01-E2306445CAFE}"/>
          </ac:spMkLst>
        </pc:spChg>
        <pc:spChg chg="add del">
          <ac:chgData name="Faye Taylor" userId="07685a9e-0dee-465d-8b89-c693911a2623" providerId="ADAL" clId="{A87D337D-4A6D-4B61-8424-174E64AC75F0}" dt="2019-03-25T10:55:30.733" v="211"/>
          <ac:spMkLst>
            <pc:docMk/>
            <pc:sldMk cId="1600380935" sldId="387"/>
            <ac:spMk id="11" creationId="{4E960963-3189-4A22-9B7A-67BE0920C884}"/>
          </ac:spMkLst>
        </pc:spChg>
        <pc:spChg chg="add del">
          <ac:chgData name="Faye Taylor" userId="07685a9e-0dee-465d-8b89-c693911a2623" providerId="ADAL" clId="{A87D337D-4A6D-4B61-8424-174E64AC75F0}" dt="2019-03-25T10:55:30.733" v="211"/>
          <ac:spMkLst>
            <pc:docMk/>
            <pc:sldMk cId="1600380935" sldId="387"/>
            <ac:spMk id="12" creationId="{8A6C11B0-2A01-4F51-BC43-93AEE4AF0470}"/>
          </ac:spMkLst>
        </pc:spChg>
        <pc:spChg chg="add del">
          <ac:chgData name="Faye Taylor" userId="07685a9e-0dee-465d-8b89-c693911a2623" providerId="ADAL" clId="{A87D337D-4A6D-4B61-8424-174E64AC75F0}" dt="2019-03-25T10:55:30.733" v="211"/>
          <ac:spMkLst>
            <pc:docMk/>
            <pc:sldMk cId="1600380935" sldId="387"/>
            <ac:spMk id="13" creationId="{48ECC25F-4143-4F58-B633-C103EFBBD51D}"/>
          </ac:spMkLst>
        </pc:spChg>
        <pc:spChg chg="add del">
          <ac:chgData name="Faye Taylor" userId="07685a9e-0dee-465d-8b89-c693911a2623" providerId="ADAL" clId="{A87D337D-4A6D-4B61-8424-174E64AC75F0}" dt="2019-03-25T10:55:30.733" v="211"/>
          <ac:spMkLst>
            <pc:docMk/>
            <pc:sldMk cId="1600380935" sldId="387"/>
            <ac:spMk id="14" creationId="{4BA473E3-C8BD-4AC3-8A11-15D6BFFDDF67}"/>
          </ac:spMkLst>
        </pc:spChg>
        <pc:spChg chg="add mod">
          <ac:chgData name="Faye Taylor" userId="07685a9e-0dee-465d-8b89-c693911a2623" providerId="ADAL" clId="{A87D337D-4A6D-4B61-8424-174E64AC75F0}" dt="2019-03-25T11:17:30.484" v="786" actId="1036"/>
          <ac:spMkLst>
            <pc:docMk/>
            <pc:sldMk cId="1600380935" sldId="387"/>
            <ac:spMk id="15" creationId="{F493E686-19D7-4C65-A5BF-9D3032EC208F}"/>
          </ac:spMkLst>
        </pc:spChg>
        <pc:spChg chg="mod">
          <ac:chgData name="Faye Taylor" userId="07685a9e-0dee-465d-8b89-c693911a2623" providerId="ADAL" clId="{A87D337D-4A6D-4B61-8424-174E64AC75F0}" dt="2019-03-25T10:43:06.160" v="104"/>
          <ac:spMkLst>
            <pc:docMk/>
            <pc:sldMk cId="1600380935" sldId="387"/>
            <ac:spMk id="19" creationId="{5252A847-DE45-4FA3-A1F8-EEBEB845FF8E}"/>
          </ac:spMkLst>
        </pc:spChg>
        <pc:spChg chg="add mod">
          <ac:chgData name="Faye Taylor" userId="07685a9e-0dee-465d-8b89-c693911a2623" providerId="ADAL" clId="{A87D337D-4A6D-4B61-8424-174E64AC75F0}" dt="2019-03-25T11:17:17.972" v="775" actId="1035"/>
          <ac:spMkLst>
            <pc:docMk/>
            <pc:sldMk cId="1600380935" sldId="387"/>
            <ac:spMk id="20" creationId="{0FB42BA3-68F8-4AA9-8CD0-5A36A726EF0A}"/>
          </ac:spMkLst>
        </pc:spChg>
        <pc:spChg chg="add mod">
          <ac:chgData name="Faye Taylor" userId="07685a9e-0dee-465d-8b89-c693911a2623" providerId="ADAL" clId="{A87D337D-4A6D-4B61-8424-174E64AC75F0}" dt="2019-03-25T11:17:57.232" v="829" actId="1037"/>
          <ac:spMkLst>
            <pc:docMk/>
            <pc:sldMk cId="1600380935" sldId="387"/>
            <ac:spMk id="21" creationId="{C30F23A1-2EB0-4E3B-8D60-FF07EDA648CC}"/>
          </ac:spMkLst>
        </pc:spChg>
        <pc:spChg chg="add mod">
          <ac:chgData name="Faye Taylor" userId="07685a9e-0dee-465d-8b89-c693911a2623" providerId="ADAL" clId="{A87D337D-4A6D-4B61-8424-174E64AC75F0}" dt="2019-03-25T11:17:40.249" v="806" actId="1035"/>
          <ac:spMkLst>
            <pc:docMk/>
            <pc:sldMk cId="1600380935" sldId="387"/>
            <ac:spMk id="22" creationId="{A0CC82CC-66BE-4E00-B388-CDB16AB4782E}"/>
          </ac:spMkLst>
        </pc:spChg>
        <pc:spChg chg="add">
          <ac:chgData name="Faye Taylor" userId="07685a9e-0dee-465d-8b89-c693911a2623" providerId="ADAL" clId="{A87D337D-4A6D-4B61-8424-174E64AC75F0}" dt="2019-03-25T11:19:41.678" v="992"/>
          <ac:spMkLst>
            <pc:docMk/>
            <pc:sldMk cId="1600380935" sldId="387"/>
            <ac:spMk id="25" creationId="{F3B84804-AE43-4984-A34A-2CDFD7634204}"/>
          </ac:spMkLst>
        </pc:spChg>
        <pc:spChg chg="add del">
          <ac:chgData name="Faye Taylor" userId="07685a9e-0dee-465d-8b89-c693911a2623" providerId="ADAL" clId="{A87D337D-4A6D-4B61-8424-174E64AC75F0}" dt="2019-03-25T12:04:04.210" v="2140"/>
          <ac:spMkLst>
            <pc:docMk/>
            <pc:sldMk cId="1600380935" sldId="387"/>
            <ac:spMk id="26" creationId="{4E974232-A1B4-4B62-AB89-D37E9F49B668}"/>
          </ac:spMkLst>
        </pc:spChg>
        <pc:spChg chg="add mod">
          <ac:chgData name="Faye Taylor" userId="07685a9e-0dee-465d-8b89-c693911a2623" providerId="ADAL" clId="{A87D337D-4A6D-4B61-8424-174E64AC75F0}" dt="2019-03-25T12:04:10.362" v="2144" actId="20577"/>
          <ac:spMkLst>
            <pc:docMk/>
            <pc:sldMk cId="1600380935" sldId="387"/>
            <ac:spMk id="27" creationId="{D48368AD-2911-4E7B-9113-304C621E10DE}"/>
          </ac:spMkLst>
        </pc:spChg>
        <pc:grpChg chg="del">
          <ac:chgData name="Faye Taylor" userId="07685a9e-0dee-465d-8b89-c693911a2623" providerId="ADAL" clId="{A87D337D-4A6D-4B61-8424-174E64AC75F0}" dt="2019-03-25T12:08:39.578" v="2180" actId="478"/>
          <ac:grpSpMkLst>
            <pc:docMk/>
            <pc:sldMk cId="1600380935" sldId="387"/>
            <ac:grpSpMk id="16" creationId="{B31300A9-E3C5-4701-8EF1-45ED088A04DD}"/>
          </ac:grpSpMkLst>
        </pc:grpChg>
        <pc:grpChg chg="add">
          <ac:chgData name="Faye Taylor" userId="07685a9e-0dee-465d-8b89-c693911a2623" providerId="ADAL" clId="{A87D337D-4A6D-4B61-8424-174E64AC75F0}" dt="2019-03-25T12:08:39.865" v="2181"/>
          <ac:grpSpMkLst>
            <pc:docMk/>
            <pc:sldMk cId="1600380935" sldId="387"/>
            <ac:grpSpMk id="28" creationId="{DF8B5973-67F6-455F-8C4E-4060706ABBD6}"/>
          </ac:grpSpMkLst>
        </pc:grpChg>
        <pc:graphicFrameChg chg="add mod modGraphic">
          <ac:chgData name="Faye Taylor" userId="07685a9e-0dee-465d-8b89-c693911a2623" providerId="ADAL" clId="{A87D337D-4A6D-4B61-8424-174E64AC75F0}" dt="2019-03-25T11:16:39.704" v="743"/>
          <ac:graphicFrameMkLst>
            <pc:docMk/>
            <pc:sldMk cId="1600380935" sldId="387"/>
            <ac:graphicFrameMk id="2" creationId="{79394C7E-B8A5-4717-ABE4-3285A01E984F}"/>
          </ac:graphicFrameMkLst>
        </pc:graphicFrameChg>
        <pc:graphicFrameChg chg="add mod ord modGraphic">
          <ac:chgData name="Faye Taylor" userId="07685a9e-0dee-465d-8b89-c693911a2623" providerId="ADAL" clId="{A87D337D-4A6D-4B61-8424-174E64AC75F0}" dt="2019-03-25T11:15:29.876" v="706" actId="1035"/>
          <ac:graphicFrameMkLst>
            <pc:docMk/>
            <pc:sldMk cId="1600380935" sldId="387"/>
            <ac:graphicFrameMk id="3" creationId="{23CBDAE6-B6C1-4F4F-A1EE-6C43E75A8EE1}"/>
          </ac:graphicFrameMkLst>
        </pc:graphicFrameChg>
        <pc:graphicFrameChg chg="add mod modGraphic">
          <ac:chgData name="Faye Taylor" userId="07685a9e-0dee-465d-8b89-c693911a2623" providerId="ADAL" clId="{A87D337D-4A6D-4B61-8424-174E64AC75F0}" dt="2019-03-25T11:21:37.941" v="1051" actId="1035"/>
          <ac:graphicFrameMkLst>
            <pc:docMk/>
            <pc:sldMk cId="1600380935" sldId="387"/>
            <ac:graphicFrameMk id="10" creationId="{981C7478-7574-4F62-8EE8-7067911ECDAF}"/>
          </ac:graphicFrameMkLst>
        </pc:graphicFrameChg>
        <pc:cxnChg chg="add mod">
          <ac:chgData name="Faye Taylor" userId="07685a9e-0dee-465d-8b89-c693911a2623" providerId="ADAL" clId="{A87D337D-4A6D-4B61-8424-174E64AC75F0}" dt="2019-03-25T11:07:46.691" v="463" actId="1037"/>
          <ac:cxnSpMkLst>
            <pc:docMk/>
            <pc:sldMk cId="1600380935" sldId="387"/>
            <ac:cxnSpMk id="23" creationId="{CE6B9C81-5A5C-42A2-B1E1-74E97C24FE91}"/>
          </ac:cxnSpMkLst>
        </pc:cxnChg>
        <pc:cxnChg chg="add mod">
          <ac:chgData name="Faye Taylor" userId="07685a9e-0dee-465d-8b89-c693911a2623" providerId="ADAL" clId="{A87D337D-4A6D-4B61-8424-174E64AC75F0}" dt="2019-03-25T11:16:50.968" v="747" actId="1038"/>
          <ac:cxnSpMkLst>
            <pc:docMk/>
            <pc:sldMk cId="1600380935" sldId="387"/>
            <ac:cxnSpMk id="24" creationId="{1EBEF5C1-E7FB-48BD-92B1-143AE69F8F68}"/>
          </ac:cxnSpMkLst>
        </pc:cxnChg>
      </pc:sldChg>
      <pc:sldChg chg="addSp delSp modSp add">
        <pc:chgData name="Faye Taylor" userId="07685a9e-0dee-465d-8b89-c693911a2623" providerId="ADAL" clId="{A87D337D-4A6D-4B61-8424-174E64AC75F0}" dt="2019-03-25T12:08:43.173" v="2183"/>
        <pc:sldMkLst>
          <pc:docMk/>
          <pc:sldMk cId="1953875493" sldId="392"/>
        </pc:sldMkLst>
        <pc:spChg chg="add mod">
          <ac:chgData name="Faye Taylor" userId="07685a9e-0dee-465d-8b89-c693911a2623" providerId="ADAL" clId="{A87D337D-4A6D-4B61-8424-174E64AC75F0}" dt="2019-03-25T11:19:27.672" v="990" actId="1038"/>
          <ac:spMkLst>
            <pc:docMk/>
            <pc:sldMk cId="1953875493" sldId="392"/>
            <ac:spMk id="4" creationId="{937789FE-9545-4818-9194-916ADE9E0D55}"/>
          </ac:spMkLst>
        </pc:spChg>
        <pc:spChg chg="mod">
          <ac:chgData name="Faye Taylor" userId="07685a9e-0dee-465d-8b89-c693911a2623" providerId="ADAL" clId="{A87D337D-4A6D-4B61-8424-174E64AC75F0}" dt="2019-03-25T11:19:27.672" v="990" actId="1038"/>
          <ac:spMkLst>
            <pc:docMk/>
            <pc:sldMk cId="1953875493" sldId="392"/>
            <ac:spMk id="7" creationId="{A857E939-47F4-4CEC-AF01-E2306445CAFE}"/>
          </ac:spMkLst>
        </pc:spChg>
        <pc:spChg chg="add mod">
          <ac:chgData name="Faye Taylor" userId="07685a9e-0dee-465d-8b89-c693911a2623" providerId="ADAL" clId="{A87D337D-4A6D-4B61-8424-174E64AC75F0}" dt="2019-03-25T11:19:08.831" v="974" actId="1036"/>
          <ac:spMkLst>
            <pc:docMk/>
            <pc:sldMk cId="1953875493" sldId="392"/>
            <ac:spMk id="25" creationId="{31CF67DE-FF1A-465D-9BF4-5820FCE93481}"/>
          </ac:spMkLst>
        </pc:spChg>
        <pc:spChg chg="add mod">
          <ac:chgData name="Faye Taylor" userId="07685a9e-0dee-465d-8b89-c693911a2623" providerId="ADAL" clId="{A87D337D-4A6D-4B61-8424-174E64AC75F0}" dt="2019-03-25T11:19:00.427" v="956" actId="1035"/>
          <ac:spMkLst>
            <pc:docMk/>
            <pc:sldMk cId="1953875493" sldId="392"/>
            <ac:spMk id="26" creationId="{B08DC243-3302-46C5-AF41-040CFC4EC91D}"/>
          </ac:spMkLst>
        </pc:spChg>
        <pc:spChg chg="add mod">
          <ac:chgData name="Faye Taylor" userId="07685a9e-0dee-465d-8b89-c693911a2623" providerId="ADAL" clId="{A87D337D-4A6D-4B61-8424-174E64AC75F0}" dt="2019-03-25T11:18:30.210" v="844" actId="1037"/>
          <ac:spMkLst>
            <pc:docMk/>
            <pc:sldMk cId="1953875493" sldId="392"/>
            <ac:spMk id="27" creationId="{82E5F026-C1C0-4B3C-895F-6FD7C264D6D1}"/>
          </ac:spMkLst>
        </pc:spChg>
        <pc:spChg chg="add mod">
          <ac:chgData name="Faye Taylor" userId="07685a9e-0dee-465d-8b89-c693911a2623" providerId="ADAL" clId="{A87D337D-4A6D-4B61-8424-174E64AC75F0}" dt="2019-03-25T11:18:23.772" v="832" actId="1076"/>
          <ac:spMkLst>
            <pc:docMk/>
            <pc:sldMk cId="1953875493" sldId="392"/>
            <ac:spMk id="28" creationId="{D1977165-22A1-488F-B1E3-FA1F25449271}"/>
          </ac:spMkLst>
        </pc:spChg>
        <pc:spChg chg="add mod">
          <ac:chgData name="Faye Taylor" userId="07685a9e-0dee-465d-8b89-c693911a2623" providerId="ADAL" clId="{A87D337D-4A6D-4B61-8424-174E64AC75F0}" dt="2019-03-25T11:18:47.820" v="924" actId="1037"/>
          <ac:spMkLst>
            <pc:docMk/>
            <pc:sldMk cId="1953875493" sldId="392"/>
            <ac:spMk id="29" creationId="{E1A6AB25-FB47-415C-8B93-AE084140D419}"/>
          </ac:spMkLst>
        </pc:spChg>
        <pc:spChg chg="add mod">
          <ac:chgData name="Faye Taylor" userId="07685a9e-0dee-465d-8b89-c693911a2623" providerId="ADAL" clId="{A87D337D-4A6D-4B61-8424-174E64AC75F0}" dt="2019-03-25T11:18:40.392" v="890" actId="1038"/>
          <ac:spMkLst>
            <pc:docMk/>
            <pc:sldMk cId="1953875493" sldId="392"/>
            <ac:spMk id="30" creationId="{8EAD56B4-73E0-4F13-BA62-7BFA366A5C53}"/>
          </ac:spMkLst>
        </pc:spChg>
        <pc:spChg chg="add del">
          <ac:chgData name="Faye Taylor" userId="07685a9e-0dee-465d-8b89-c693911a2623" providerId="ADAL" clId="{A87D337D-4A6D-4B61-8424-174E64AC75F0}" dt="2019-03-25T12:04:17.475" v="2145" actId="478"/>
          <ac:spMkLst>
            <pc:docMk/>
            <pc:sldMk cId="1953875493" sldId="392"/>
            <ac:spMk id="32" creationId="{141BD1B1-AE7A-4D76-A22C-4332165159DA}"/>
          </ac:spMkLst>
        </pc:spChg>
        <pc:spChg chg="add">
          <ac:chgData name="Faye Taylor" userId="07685a9e-0dee-465d-8b89-c693911a2623" providerId="ADAL" clId="{A87D337D-4A6D-4B61-8424-174E64AC75F0}" dt="2019-03-25T12:04:17.677" v="2146"/>
          <ac:spMkLst>
            <pc:docMk/>
            <pc:sldMk cId="1953875493" sldId="392"/>
            <ac:spMk id="33" creationId="{43866266-2167-4D0A-925F-2C4C3244C2CE}"/>
          </ac:spMkLst>
        </pc:spChg>
        <pc:grpChg chg="del">
          <ac:chgData name="Faye Taylor" userId="07685a9e-0dee-465d-8b89-c693911a2623" providerId="ADAL" clId="{A87D337D-4A6D-4B61-8424-174E64AC75F0}" dt="2019-03-25T12:08:42.913" v="2182" actId="478"/>
          <ac:grpSpMkLst>
            <pc:docMk/>
            <pc:sldMk cId="1953875493" sldId="392"/>
            <ac:grpSpMk id="16" creationId="{B31300A9-E3C5-4701-8EF1-45ED088A04DD}"/>
          </ac:grpSpMkLst>
        </pc:grpChg>
        <pc:grpChg chg="add">
          <ac:chgData name="Faye Taylor" userId="07685a9e-0dee-465d-8b89-c693911a2623" providerId="ADAL" clId="{A87D337D-4A6D-4B61-8424-174E64AC75F0}" dt="2019-03-25T12:08:43.173" v="2183"/>
          <ac:grpSpMkLst>
            <pc:docMk/>
            <pc:sldMk cId="1953875493" sldId="392"/>
            <ac:grpSpMk id="34" creationId="{F108AA14-9394-4E8E-90C0-B34F856F47B5}"/>
          </ac:grpSpMkLst>
        </pc:grpChg>
        <pc:graphicFrameChg chg="del">
          <ac:chgData name="Faye Taylor" userId="07685a9e-0dee-465d-8b89-c693911a2623" providerId="ADAL" clId="{A87D337D-4A6D-4B61-8424-174E64AC75F0}" dt="2019-03-25T11:21:44.289" v="1052" actId="478"/>
          <ac:graphicFrameMkLst>
            <pc:docMk/>
            <pc:sldMk cId="1953875493" sldId="392"/>
            <ac:graphicFrameMk id="10" creationId="{981C7478-7574-4F62-8EE8-7067911ECDAF}"/>
          </ac:graphicFrameMkLst>
        </pc:graphicFrameChg>
        <pc:graphicFrameChg chg="add">
          <ac:chgData name="Faye Taylor" userId="07685a9e-0dee-465d-8b89-c693911a2623" providerId="ADAL" clId="{A87D337D-4A6D-4B61-8424-174E64AC75F0}" dt="2019-03-25T11:21:44.583" v="1053"/>
          <ac:graphicFrameMkLst>
            <pc:docMk/>
            <pc:sldMk cId="1953875493" sldId="392"/>
            <ac:graphicFrameMk id="31" creationId="{B6AB2483-821E-45B5-AB85-2C8AE0E7FE51}"/>
          </ac:graphicFrameMkLst>
        </pc:graphicFrameChg>
      </pc:sldChg>
      <pc:sldChg chg="addSp delSp modSp add">
        <pc:chgData name="Faye Taylor" userId="07685a9e-0dee-465d-8b89-c693911a2623" providerId="ADAL" clId="{A87D337D-4A6D-4B61-8424-174E64AC75F0}" dt="2019-03-25T12:08:56.732" v="2191"/>
        <pc:sldMkLst>
          <pc:docMk/>
          <pc:sldMk cId="610986460" sldId="393"/>
        </pc:sldMkLst>
        <pc:spChg chg="add del">
          <ac:chgData name="Faye Taylor" userId="07685a9e-0dee-465d-8b89-c693911a2623" providerId="ADAL" clId="{A87D337D-4A6D-4B61-8424-174E64AC75F0}" dt="2019-03-25T11:21:16.062" v="1016" actId="478"/>
          <ac:spMkLst>
            <pc:docMk/>
            <pc:sldMk cId="610986460" sldId="393"/>
            <ac:spMk id="4" creationId="{937789FE-9545-4818-9194-916ADE9E0D55}"/>
          </ac:spMkLst>
        </pc:spChg>
        <pc:spChg chg="del">
          <ac:chgData name="Faye Taylor" userId="07685a9e-0dee-465d-8b89-c693911a2623" providerId="ADAL" clId="{A87D337D-4A6D-4B61-8424-174E64AC75F0}" dt="2019-03-25T11:20:45.349" v="1009" actId="478"/>
          <ac:spMkLst>
            <pc:docMk/>
            <pc:sldMk cId="610986460" sldId="393"/>
            <ac:spMk id="7" creationId="{A857E939-47F4-4CEC-AF01-E2306445CAFE}"/>
          </ac:spMkLst>
        </pc:spChg>
        <pc:spChg chg="del mod">
          <ac:chgData name="Faye Taylor" userId="07685a9e-0dee-465d-8b89-c693911a2623" providerId="ADAL" clId="{A87D337D-4A6D-4B61-8424-174E64AC75F0}" dt="2019-03-25T11:23:10.771" v="1131" actId="478"/>
          <ac:spMkLst>
            <pc:docMk/>
            <pc:sldMk cId="610986460" sldId="393"/>
            <ac:spMk id="15" creationId="{F493E686-19D7-4C65-A5BF-9D3032EC208F}"/>
          </ac:spMkLst>
        </pc:spChg>
        <pc:spChg chg="mod">
          <ac:chgData name="Faye Taylor" userId="07685a9e-0dee-465d-8b89-c693911a2623" providerId="ADAL" clId="{A87D337D-4A6D-4B61-8424-174E64AC75F0}" dt="2019-03-25T11:25:33.935" v="1316" actId="20577"/>
          <ac:spMkLst>
            <pc:docMk/>
            <pc:sldMk cId="610986460" sldId="393"/>
            <ac:spMk id="19" creationId="{5252A847-DE45-4FA3-A1F8-EEBEB845FF8E}"/>
          </ac:spMkLst>
        </pc:spChg>
        <pc:spChg chg="del mod">
          <ac:chgData name="Faye Taylor" userId="07685a9e-0dee-465d-8b89-c693911a2623" providerId="ADAL" clId="{A87D337D-4A6D-4B61-8424-174E64AC75F0}" dt="2019-03-25T11:23:10.771" v="1131" actId="478"/>
          <ac:spMkLst>
            <pc:docMk/>
            <pc:sldMk cId="610986460" sldId="393"/>
            <ac:spMk id="20" creationId="{0FB42BA3-68F8-4AA9-8CD0-5A36A726EF0A}"/>
          </ac:spMkLst>
        </pc:spChg>
        <pc:spChg chg="del mod">
          <ac:chgData name="Faye Taylor" userId="07685a9e-0dee-465d-8b89-c693911a2623" providerId="ADAL" clId="{A87D337D-4A6D-4B61-8424-174E64AC75F0}" dt="2019-03-25T11:23:15.156" v="1132" actId="478"/>
          <ac:spMkLst>
            <pc:docMk/>
            <pc:sldMk cId="610986460" sldId="393"/>
            <ac:spMk id="21" creationId="{C30F23A1-2EB0-4E3B-8D60-FF07EDA648CC}"/>
          </ac:spMkLst>
        </pc:spChg>
        <pc:spChg chg="del mod">
          <ac:chgData name="Faye Taylor" userId="07685a9e-0dee-465d-8b89-c693911a2623" providerId="ADAL" clId="{A87D337D-4A6D-4B61-8424-174E64AC75F0}" dt="2019-03-25T11:23:10.771" v="1131" actId="478"/>
          <ac:spMkLst>
            <pc:docMk/>
            <pc:sldMk cId="610986460" sldId="393"/>
            <ac:spMk id="22" creationId="{A0CC82CC-66BE-4E00-B388-CDB16AB4782E}"/>
          </ac:spMkLst>
        </pc:spChg>
        <pc:spChg chg="del mod">
          <ac:chgData name="Faye Taylor" userId="07685a9e-0dee-465d-8b89-c693911a2623" providerId="ADAL" clId="{A87D337D-4A6D-4B61-8424-174E64AC75F0}" dt="2019-03-25T11:23:20.434" v="1133" actId="478"/>
          <ac:spMkLst>
            <pc:docMk/>
            <pc:sldMk cId="610986460" sldId="393"/>
            <ac:spMk id="25" creationId="{31CF67DE-FF1A-465D-9BF4-5820FCE93481}"/>
          </ac:spMkLst>
        </pc:spChg>
        <pc:spChg chg="del mod">
          <ac:chgData name="Faye Taylor" userId="07685a9e-0dee-465d-8b89-c693911a2623" providerId="ADAL" clId="{A87D337D-4A6D-4B61-8424-174E64AC75F0}" dt="2019-03-25T11:23:10.771" v="1131" actId="478"/>
          <ac:spMkLst>
            <pc:docMk/>
            <pc:sldMk cId="610986460" sldId="393"/>
            <ac:spMk id="26" creationId="{B08DC243-3302-46C5-AF41-040CFC4EC91D}"/>
          </ac:spMkLst>
        </pc:spChg>
        <pc:spChg chg="del mod">
          <ac:chgData name="Faye Taylor" userId="07685a9e-0dee-465d-8b89-c693911a2623" providerId="ADAL" clId="{A87D337D-4A6D-4B61-8424-174E64AC75F0}" dt="2019-03-25T11:23:10.771" v="1131" actId="478"/>
          <ac:spMkLst>
            <pc:docMk/>
            <pc:sldMk cId="610986460" sldId="393"/>
            <ac:spMk id="27" creationId="{82E5F026-C1C0-4B3C-895F-6FD7C264D6D1}"/>
          </ac:spMkLst>
        </pc:spChg>
        <pc:spChg chg="del mod">
          <ac:chgData name="Faye Taylor" userId="07685a9e-0dee-465d-8b89-c693911a2623" providerId="ADAL" clId="{A87D337D-4A6D-4B61-8424-174E64AC75F0}" dt="2019-03-25T11:23:10.771" v="1131" actId="478"/>
          <ac:spMkLst>
            <pc:docMk/>
            <pc:sldMk cId="610986460" sldId="393"/>
            <ac:spMk id="28" creationId="{D1977165-22A1-488F-B1E3-FA1F25449271}"/>
          </ac:spMkLst>
        </pc:spChg>
        <pc:spChg chg="del mod">
          <ac:chgData name="Faye Taylor" userId="07685a9e-0dee-465d-8b89-c693911a2623" providerId="ADAL" clId="{A87D337D-4A6D-4B61-8424-174E64AC75F0}" dt="2019-03-25T11:23:10.771" v="1131" actId="478"/>
          <ac:spMkLst>
            <pc:docMk/>
            <pc:sldMk cId="610986460" sldId="393"/>
            <ac:spMk id="29" creationId="{E1A6AB25-FB47-415C-8B93-AE084140D419}"/>
          </ac:spMkLst>
        </pc:spChg>
        <pc:spChg chg="del mod">
          <ac:chgData name="Faye Taylor" userId="07685a9e-0dee-465d-8b89-c693911a2623" providerId="ADAL" clId="{A87D337D-4A6D-4B61-8424-174E64AC75F0}" dt="2019-03-25T11:23:10.771" v="1131" actId="478"/>
          <ac:spMkLst>
            <pc:docMk/>
            <pc:sldMk cId="610986460" sldId="393"/>
            <ac:spMk id="30" creationId="{8EAD56B4-73E0-4F13-BA62-7BFA366A5C53}"/>
          </ac:spMkLst>
        </pc:spChg>
        <pc:spChg chg="add mod">
          <ac:chgData name="Faye Taylor" userId="07685a9e-0dee-465d-8b89-c693911a2623" providerId="ADAL" clId="{A87D337D-4A6D-4B61-8424-174E64AC75F0}" dt="2019-03-25T11:25:12.667" v="1300" actId="1037"/>
          <ac:spMkLst>
            <pc:docMk/>
            <pc:sldMk cId="610986460" sldId="393"/>
            <ac:spMk id="32" creationId="{29DA62D3-9D32-4405-B09F-2289E04325FC}"/>
          </ac:spMkLst>
        </pc:spChg>
        <pc:spChg chg="add mod">
          <ac:chgData name="Faye Taylor" userId="07685a9e-0dee-465d-8b89-c693911a2623" providerId="ADAL" clId="{A87D337D-4A6D-4B61-8424-174E64AC75F0}" dt="2019-03-25T11:24:53.868" v="1265" actId="1035"/>
          <ac:spMkLst>
            <pc:docMk/>
            <pc:sldMk cId="610986460" sldId="393"/>
            <ac:spMk id="33" creationId="{2E2CE5A6-30FB-4E99-A336-17A2E8C0F98E}"/>
          </ac:spMkLst>
        </pc:spChg>
        <pc:spChg chg="add mod">
          <ac:chgData name="Faye Taylor" userId="07685a9e-0dee-465d-8b89-c693911a2623" providerId="ADAL" clId="{A87D337D-4A6D-4B61-8424-174E64AC75F0}" dt="2019-03-25T11:24:07.199" v="1193" actId="1038"/>
          <ac:spMkLst>
            <pc:docMk/>
            <pc:sldMk cId="610986460" sldId="393"/>
            <ac:spMk id="34" creationId="{AD77411B-5674-4C3D-9523-347B3E70133B}"/>
          </ac:spMkLst>
        </pc:spChg>
        <pc:spChg chg="add mod">
          <ac:chgData name="Faye Taylor" userId="07685a9e-0dee-465d-8b89-c693911a2623" providerId="ADAL" clId="{A87D337D-4A6D-4B61-8424-174E64AC75F0}" dt="2019-03-25T11:24:23.939" v="1244" actId="1037"/>
          <ac:spMkLst>
            <pc:docMk/>
            <pc:sldMk cId="610986460" sldId="393"/>
            <ac:spMk id="35" creationId="{10AD9433-9515-4A56-962B-9DF896FEDF72}"/>
          </ac:spMkLst>
        </pc:spChg>
        <pc:spChg chg="add mod">
          <ac:chgData name="Faye Taylor" userId="07685a9e-0dee-465d-8b89-c693911a2623" providerId="ADAL" clId="{A87D337D-4A6D-4B61-8424-174E64AC75F0}" dt="2019-03-25T11:24:53.868" v="1265" actId="1035"/>
          <ac:spMkLst>
            <pc:docMk/>
            <pc:sldMk cId="610986460" sldId="393"/>
            <ac:spMk id="36" creationId="{1FC6188B-785D-4870-AFB1-1D7ACE78F46F}"/>
          </ac:spMkLst>
        </pc:spChg>
        <pc:spChg chg="add mod">
          <ac:chgData name="Faye Taylor" userId="07685a9e-0dee-465d-8b89-c693911a2623" providerId="ADAL" clId="{A87D337D-4A6D-4B61-8424-174E64AC75F0}" dt="2019-03-25T11:24:07.199" v="1193" actId="1038"/>
          <ac:spMkLst>
            <pc:docMk/>
            <pc:sldMk cId="610986460" sldId="393"/>
            <ac:spMk id="37" creationId="{B383C370-D05B-4425-B693-ED1FD5C466C2}"/>
          </ac:spMkLst>
        </pc:spChg>
        <pc:spChg chg="add mod">
          <ac:chgData name="Faye Taylor" userId="07685a9e-0dee-465d-8b89-c693911a2623" providerId="ADAL" clId="{A87D337D-4A6D-4B61-8424-174E64AC75F0}" dt="2019-03-25T11:25:12.667" v="1300" actId="1037"/>
          <ac:spMkLst>
            <pc:docMk/>
            <pc:sldMk cId="610986460" sldId="393"/>
            <ac:spMk id="38" creationId="{BD73E10C-3FDC-469A-B91B-C80080A80CC8}"/>
          </ac:spMkLst>
        </pc:spChg>
        <pc:spChg chg="add mod">
          <ac:chgData name="Faye Taylor" userId="07685a9e-0dee-465d-8b89-c693911a2623" providerId="ADAL" clId="{A87D337D-4A6D-4B61-8424-174E64AC75F0}" dt="2019-03-25T11:24:23.939" v="1244" actId="1037"/>
          <ac:spMkLst>
            <pc:docMk/>
            <pc:sldMk cId="610986460" sldId="393"/>
            <ac:spMk id="39" creationId="{668636C3-0E32-40C3-A319-DE3EE289EAAA}"/>
          </ac:spMkLst>
        </pc:spChg>
        <pc:spChg chg="add mod">
          <ac:chgData name="Faye Taylor" userId="07685a9e-0dee-465d-8b89-c693911a2623" providerId="ADAL" clId="{A87D337D-4A6D-4B61-8424-174E64AC75F0}" dt="2019-03-25T11:24:45.596" v="1247" actId="1076"/>
          <ac:spMkLst>
            <pc:docMk/>
            <pc:sldMk cId="610986460" sldId="393"/>
            <ac:spMk id="40" creationId="{624F4321-B812-4FC1-A65D-D9ABACF274E7}"/>
          </ac:spMkLst>
        </pc:spChg>
        <pc:spChg chg="add del">
          <ac:chgData name="Faye Taylor" userId="07685a9e-0dee-465d-8b89-c693911a2623" providerId="ADAL" clId="{A87D337D-4A6D-4B61-8424-174E64AC75F0}" dt="2019-03-25T12:04:28.179" v="2149" actId="478"/>
          <ac:spMkLst>
            <pc:docMk/>
            <pc:sldMk cId="610986460" sldId="393"/>
            <ac:spMk id="41" creationId="{6EBC7728-1158-4759-B0D7-8BFEC2B876D5}"/>
          </ac:spMkLst>
        </pc:spChg>
        <pc:spChg chg="add">
          <ac:chgData name="Faye Taylor" userId="07685a9e-0dee-465d-8b89-c693911a2623" providerId="ADAL" clId="{A87D337D-4A6D-4B61-8424-174E64AC75F0}" dt="2019-03-25T12:04:28.395" v="2150"/>
          <ac:spMkLst>
            <pc:docMk/>
            <pc:sldMk cId="610986460" sldId="393"/>
            <ac:spMk id="42" creationId="{FCB8597B-EDA7-4D56-8079-7D1FA527EECA}"/>
          </ac:spMkLst>
        </pc:spChg>
        <pc:grpChg chg="del">
          <ac:chgData name="Faye Taylor" userId="07685a9e-0dee-465d-8b89-c693911a2623" providerId="ADAL" clId="{A87D337D-4A6D-4B61-8424-174E64AC75F0}" dt="2019-03-25T12:08:56.486" v="2190" actId="478"/>
          <ac:grpSpMkLst>
            <pc:docMk/>
            <pc:sldMk cId="610986460" sldId="393"/>
            <ac:grpSpMk id="16" creationId="{B31300A9-E3C5-4701-8EF1-45ED088A04DD}"/>
          </ac:grpSpMkLst>
        </pc:grpChg>
        <pc:grpChg chg="add">
          <ac:chgData name="Faye Taylor" userId="07685a9e-0dee-465d-8b89-c693911a2623" providerId="ADAL" clId="{A87D337D-4A6D-4B61-8424-174E64AC75F0}" dt="2019-03-25T12:08:56.732" v="2191"/>
          <ac:grpSpMkLst>
            <pc:docMk/>
            <pc:sldMk cId="610986460" sldId="393"/>
            <ac:grpSpMk id="43" creationId="{AB6CED4B-FAB1-4AA9-995A-5BFFD608C9BB}"/>
          </ac:grpSpMkLst>
        </pc:grpChg>
        <pc:graphicFrameChg chg="mod">
          <ac:chgData name="Faye Taylor" userId="07685a9e-0dee-465d-8b89-c693911a2623" providerId="ADAL" clId="{A87D337D-4A6D-4B61-8424-174E64AC75F0}" dt="2019-03-25T11:23:03.128" v="1130" actId="1036"/>
          <ac:graphicFrameMkLst>
            <pc:docMk/>
            <pc:sldMk cId="610986460" sldId="393"/>
            <ac:graphicFrameMk id="2" creationId="{79394C7E-B8A5-4717-ABE4-3285A01E984F}"/>
          </ac:graphicFrameMkLst>
        </pc:graphicFrameChg>
        <pc:graphicFrameChg chg="mod">
          <ac:chgData name="Faye Taylor" userId="07685a9e-0dee-465d-8b89-c693911a2623" providerId="ADAL" clId="{A87D337D-4A6D-4B61-8424-174E64AC75F0}" dt="2019-03-25T11:23:03.128" v="1130" actId="1036"/>
          <ac:graphicFrameMkLst>
            <pc:docMk/>
            <pc:sldMk cId="610986460" sldId="393"/>
            <ac:graphicFrameMk id="3" creationId="{23CBDAE6-B6C1-4F4F-A1EE-6C43E75A8EE1}"/>
          </ac:graphicFrameMkLst>
        </pc:graphicFrameChg>
        <pc:graphicFrameChg chg="del mod">
          <ac:chgData name="Faye Taylor" userId="07685a9e-0dee-465d-8b89-c693911a2623" providerId="ADAL" clId="{A87D337D-4A6D-4B61-8424-174E64AC75F0}" dt="2019-03-25T11:21:54.201" v="1054" actId="478"/>
          <ac:graphicFrameMkLst>
            <pc:docMk/>
            <pc:sldMk cId="610986460" sldId="393"/>
            <ac:graphicFrameMk id="10" creationId="{981C7478-7574-4F62-8EE8-7067911ECDAF}"/>
          </ac:graphicFrameMkLst>
        </pc:graphicFrameChg>
        <pc:graphicFrameChg chg="add mod">
          <ac:chgData name="Faye Taylor" userId="07685a9e-0dee-465d-8b89-c693911a2623" providerId="ADAL" clId="{A87D337D-4A6D-4B61-8424-174E64AC75F0}" dt="2019-03-25T11:23:03.128" v="1130" actId="1036"/>
          <ac:graphicFrameMkLst>
            <pc:docMk/>
            <pc:sldMk cId="610986460" sldId="393"/>
            <ac:graphicFrameMk id="31" creationId="{38FE578E-D956-491A-9AB7-A79FED71F912}"/>
          </ac:graphicFrameMkLst>
        </pc:graphicFrameChg>
        <pc:cxnChg chg="mod">
          <ac:chgData name="Faye Taylor" userId="07685a9e-0dee-465d-8b89-c693911a2623" providerId="ADAL" clId="{A87D337D-4A6D-4B61-8424-174E64AC75F0}" dt="2019-03-25T11:23:03.128" v="1130" actId="1036"/>
          <ac:cxnSpMkLst>
            <pc:docMk/>
            <pc:sldMk cId="610986460" sldId="393"/>
            <ac:cxnSpMk id="23" creationId="{CE6B9C81-5A5C-42A2-B1E1-74E97C24FE91}"/>
          </ac:cxnSpMkLst>
        </pc:cxnChg>
        <pc:cxnChg chg="mod">
          <ac:chgData name="Faye Taylor" userId="07685a9e-0dee-465d-8b89-c693911a2623" providerId="ADAL" clId="{A87D337D-4A6D-4B61-8424-174E64AC75F0}" dt="2019-03-25T11:23:03.128" v="1130" actId="1036"/>
          <ac:cxnSpMkLst>
            <pc:docMk/>
            <pc:sldMk cId="610986460" sldId="393"/>
            <ac:cxnSpMk id="24" creationId="{1EBEF5C1-E7FB-48BD-92B1-143AE69F8F68}"/>
          </ac:cxnSpMkLst>
        </pc:cxnChg>
      </pc:sldChg>
      <pc:sldChg chg="addSp delSp add ord">
        <pc:chgData name="Faye Taylor" userId="07685a9e-0dee-465d-8b89-c693911a2623" providerId="ADAL" clId="{A87D337D-4A6D-4B61-8424-174E64AC75F0}" dt="2019-03-25T12:08:53.519" v="2189"/>
        <pc:sldMkLst>
          <pc:docMk/>
          <pc:sldMk cId="676254546" sldId="394"/>
        </pc:sldMkLst>
        <pc:spChg chg="add del">
          <ac:chgData name="Faye Taylor" userId="07685a9e-0dee-465d-8b89-c693911a2623" providerId="ADAL" clId="{A87D337D-4A6D-4B61-8424-174E64AC75F0}" dt="2019-03-25T11:25:44.197" v="1321" actId="478"/>
          <ac:spMkLst>
            <pc:docMk/>
            <pc:sldMk cId="676254546" sldId="394"/>
            <ac:spMk id="19" creationId="{5252A847-DE45-4FA3-A1F8-EEBEB845FF8E}"/>
          </ac:spMkLst>
        </pc:spChg>
        <pc:spChg chg="add del">
          <ac:chgData name="Faye Taylor" userId="07685a9e-0dee-465d-8b89-c693911a2623" providerId="ADAL" clId="{A87D337D-4A6D-4B61-8424-174E64AC75F0}" dt="2019-03-25T12:04:24.332" v="2147" actId="478"/>
          <ac:spMkLst>
            <pc:docMk/>
            <pc:sldMk cId="676254546" sldId="394"/>
            <ac:spMk id="21" creationId="{D0156E25-9177-4C4F-B090-0BF9F00AB1B5}"/>
          </ac:spMkLst>
        </pc:spChg>
        <pc:spChg chg="add">
          <ac:chgData name="Faye Taylor" userId="07685a9e-0dee-465d-8b89-c693911a2623" providerId="ADAL" clId="{A87D337D-4A6D-4B61-8424-174E64AC75F0}" dt="2019-03-25T12:04:24.591" v="2148"/>
          <ac:spMkLst>
            <pc:docMk/>
            <pc:sldMk cId="676254546" sldId="394"/>
            <ac:spMk id="22" creationId="{6054964E-17CD-49D6-874E-4E22BB3A6C36}"/>
          </ac:spMkLst>
        </pc:spChg>
        <pc:spChg chg="del">
          <ac:chgData name="Faye Taylor" userId="07685a9e-0dee-465d-8b89-c693911a2623" providerId="ADAL" clId="{A87D337D-4A6D-4B61-8424-174E64AC75F0}" dt="2019-03-25T11:25:46.919" v="1322" actId="478"/>
          <ac:spMkLst>
            <pc:docMk/>
            <pc:sldMk cId="676254546" sldId="394"/>
            <ac:spMk id="40" creationId="{624F4321-B812-4FC1-A65D-D9ABACF274E7}"/>
          </ac:spMkLst>
        </pc:spChg>
        <pc:grpChg chg="del">
          <ac:chgData name="Faye Taylor" userId="07685a9e-0dee-465d-8b89-c693911a2623" providerId="ADAL" clId="{A87D337D-4A6D-4B61-8424-174E64AC75F0}" dt="2019-03-25T12:08:53.269" v="2188" actId="478"/>
          <ac:grpSpMkLst>
            <pc:docMk/>
            <pc:sldMk cId="676254546" sldId="394"/>
            <ac:grpSpMk id="16" creationId="{B31300A9-E3C5-4701-8EF1-45ED088A04DD}"/>
          </ac:grpSpMkLst>
        </pc:grpChg>
        <pc:grpChg chg="add">
          <ac:chgData name="Faye Taylor" userId="07685a9e-0dee-465d-8b89-c693911a2623" providerId="ADAL" clId="{A87D337D-4A6D-4B61-8424-174E64AC75F0}" dt="2019-03-25T12:08:53.519" v="2189"/>
          <ac:grpSpMkLst>
            <pc:docMk/>
            <pc:sldMk cId="676254546" sldId="394"/>
            <ac:grpSpMk id="25" creationId="{6856E5DA-F7E9-4B0F-9F93-A8583E169503}"/>
          </ac:grpSpMkLst>
        </pc:grpChg>
      </pc:sldChg>
      <pc:sldChg chg="addSp delSp modSp add">
        <pc:chgData name="Faye Taylor" userId="07685a9e-0dee-465d-8b89-c693911a2623" providerId="ADAL" clId="{A87D337D-4A6D-4B61-8424-174E64AC75F0}" dt="2019-03-25T12:09:01.430" v="2193"/>
        <pc:sldMkLst>
          <pc:docMk/>
          <pc:sldMk cId="1978316679" sldId="395"/>
        </pc:sldMkLst>
        <pc:spChg chg="mod">
          <ac:chgData name="Faye Taylor" userId="07685a9e-0dee-465d-8b89-c693911a2623" providerId="ADAL" clId="{A87D337D-4A6D-4B61-8424-174E64AC75F0}" dt="2019-03-25T11:47:58.841" v="1657" actId="20577"/>
          <ac:spMkLst>
            <pc:docMk/>
            <pc:sldMk cId="1978316679" sldId="395"/>
            <ac:spMk id="19" creationId="{5252A847-DE45-4FA3-A1F8-EEBEB845FF8E}"/>
          </ac:spMkLst>
        </pc:spChg>
        <pc:spChg chg="add del">
          <ac:chgData name="Faye Taylor" userId="07685a9e-0dee-465d-8b89-c693911a2623" providerId="ADAL" clId="{A87D337D-4A6D-4B61-8424-174E64AC75F0}" dt="2019-03-25T12:04:31.300" v="2151" actId="478"/>
          <ac:spMkLst>
            <pc:docMk/>
            <pc:sldMk cId="1978316679" sldId="395"/>
            <ac:spMk id="21" creationId="{D003A87D-91FA-4F62-9A5B-52C08A299AC6}"/>
          </ac:spMkLst>
        </pc:spChg>
        <pc:spChg chg="add">
          <ac:chgData name="Faye Taylor" userId="07685a9e-0dee-465d-8b89-c693911a2623" providerId="ADAL" clId="{A87D337D-4A6D-4B61-8424-174E64AC75F0}" dt="2019-03-25T12:04:31.548" v="2152"/>
          <ac:spMkLst>
            <pc:docMk/>
            <pc:sldMk cId="1978316679" sldId="395"/>
            <ac:spMk id="22" creationId="{1B4BA831-B01F-489A-8AD3-E66B5ACC464A}"/>
          </ac:spMkLst>
        </pc:spChg>
        <pc:spChg chg="mod">
          <ac:chgData name="Faye Taylor" userId="07685a9e-0dee-465d-8b89-c693911a2623" providerId="ADAL" clId="{A87D337D-4A6D-4B61-8424-174E64AC75F0}" dt="2019-03-25T11:27:55.558" v="1442" actId="1036"/>
          <ac:spMkLst>
            <pc:docMk/>
            <pc:sldMk cId="1978316679" sldId="395"/>
            <ac:spMk id="32" creationId="{29DA62D3-9D32-4405-B09F-2289E04325FC}"/>
          </ac:spMkLst>
        </pc:spChg>
        <pc:spChg chg="mod">
          <ac:chgData name="Faye Taylor" userId="07685a9e-0dee-465d-8b89-c693911a2623" providerId="ADAL" clId="{A87D337D-4A6D-4B61-8424-174E64AC75F0}" dt="2019-03-25T11:27:07.902" v="1346" actId="1036"/>
          <ac:spMkLst>
            <pc:docMk/>
            <pc:sldMk cId="1978316679" sldId="395"/>
            <ac:spMk id="33" creationId="{2E2CE5A6-30FB-4E99-A336-17A2E8C0F98E}"/>
          </ac:spMkLst>
        </pc:spChg>
        <pc:spChg chg="mod">
          <ac:chgData name="Faye Taylor" userId="07685a9e-0dee-465d-8b89-c693911a2623" providerId="ADAL" clId="{A87D337D-4A6D-4B61-8424-174E64AC75F0}" dt="2019-03-25T11:28:45.988" v="1506" actId="1038"/>
          <ac:spMkLst>
            <pc:docMk/>
            <pc:sldMk cId="1978316679" sldId="395"/>
            <ac:spMk id="34" creationId="{AD77411B-5674-4C3D-9523-347B3E70133B}"/>
          </ac:spMkLst>
        </pc:spChg>
        <pc:spChg chg="mod">
          <ac:chgData name="Faye Taylor" userId="07685a9e-0dee-465d-8b89-c693911a2623" providerId="ADAL" clId="{A87D337D-4A6D-4B61-8424-174E64AC75F0}" dt="2019-03-25T11:29:00.045" v="1529" actId="1037"/>
          <ac:spMkLst>
            <pc:docMk/>
            <pc:sldMk cId="1978316679" sldId="395"/>
            <ac:spMk id="35" creationId="{10AD9433-9515-4A56-962B-9DF896FEDF72}"/>
          </ac:spMkLst>
        </pc:spChg>
        <pc:spChg chg="mod">
          <ac:chgData name="Faye Taylor" userId="07685a9e-0dee-465d-8b89-c693911a2623" providerId="ADAL" clId="{A87D337D-4A6D-4B61-8424-174E64AC75F0}" dt="2019-03-25T11:28:14.782" v="1446" actId="20577"/>
          <ac:spMkLst>
            <pc:docMk/>
            <pc:sldMk cId="1978316679" sldId="395"/>
            <ac:spMk id="36" creationId="{1FC6188B-785D-4870-AFB1-1D7ACE78F46F}"/>
          </ac:spMkLst>
        </pc:spChg>
        <pc:spChg chg="mod">
          <ac:chgData name="Faye Taylor" userId="07685a9e-0dee-465d-8b89-c693911a2623" providerId="ADAL" clId="{A87D337D-4A6D-4B61-8424-174E64AC75F0}" dt="2019-03-25T11:28:45.988" v="1506" actId="1038"/>
          <ac:spMkLst>
            <pc:docMk/>
            <pc:sldMk cId="1978316679" sldId="395"/>
            <ac:spMk id="37" creationId="{B383C370-D05B-4425-B693-ED1FD5C466C2}"/>
          </ac:spMkLst>
        </pc:spChg>
        <pc:spChg chg="mod">
          <ac:chgData name="Faye Taylor" userId="07685a9e-0dee-465d-8b89-c693911a2623" providerId="ADAL" clId="{A87D337D-4A6D-4B61-8424-174E64AC75F0}" dt="2019-03-25T11:28:05.734" v="1444" actId="20577"/>
          <ac:spMkLst>
            <pc:docMk/>
            <pc:sldMk cId="1978316679" sldId="395"/>
            <ac:spMk id="38" creationId="{BD73E10C-3FDC-469A-B91B-C80080A80CC8}"/>
          </ac:spMkLst>
        </pc:spChg>
        <pc:spChg chg="mod">
          <ac:chgData name="Faye Taylor" userId="07685a9e-0dee-465d-8b89-c693911a2623" providerId="ADAL" clId="{A87D337D-4A6D-4B61-8424-174E64AC75F0}" dt="2019-03-25T11:29:00.045" v="1529" actId="1037"/>
          <ac:spMkLst>
            <pc:docMk/>
            <pc:sldMk cId="1978316679" sldId="395"/>
            <ac:spMk id="39" creationId="{668636C3-0E32-40C3-A319-DE3EE289EAAA}"/>
          </ac:spMkLst>
        </pc:spChg>
        <pc:spChg chg="del">
          <ac:chgData name="Faye Taylor" userId="07685a9e-0dee-465d-8b89-c693911a2623" providerId="ADAL" clId="{A87D337D-4A6D-4B61-8424-174E64AC75F0}" dt="2019-03-25T11:27:13.483" v="1347" actId="478"/>
          <ac:spMkLst>
            <pc:docMk/>
            <pc:sldMk cId="1978316679" sldId="395"/>
            <ac:spMk id="40" creationId="{624F4321-B812-4FC1-A65D-D9ABACF274E7}"/>
          </ac:spMkLst>
        </pc:spChg>
        <pc:grpChg chg="del">
          <ac:chgData name="Faye Taylor" userId="07685a9e-0dee-465d-8b89-c693911a2623" providerId="ADAL" clId="{A87D337D-4A6D-4B61-8424-174E64AC75F0}" dt="2019-03-25T12:09:01.170" v="2192" actId="478"/>
          <ac:grpSpMkLst>
            <pc:docMk/>
            <pc:sldMk cId="1978316679" sldId="395"/>
            <ac:grpSpMk id="16" creationId="{B31300A9-E3C5-4701-8EF1-45ED088A04DD}"/>
          </ac:grpSpMkLst>
        </pc:grpChg>
        <pc:grpChg chg="add">
          <ac:chgData name="Faye Taylor" userId="07685a9e-0dee-465d-8b89-c693911a2623" providerId="ADAL" clId="{A87D337D-4A6D-4B61-8424-174E64AC75F0}" dt="2019-03-25T12:09:01.430" v="2193"/>
          <ac:grpSpMkLst>
            <pc:docMk/>
            <pc:sldMk cId="1978316679" sldId="395"/>
            <ac:grpSpMk id="25" creationId="{040C925A-689A-46E6-A01C-D9138479193C}"/>
          </ac:grpSpMkLst>
        </pc:grpChg>
        <pc:graphicFrameChg chg="mod">
          <ac:chgData name="Faye Taylor" userId="07685a9e-0dee-465d-8b89-c693911a2623" providerId="ADAL" clId="{A87D337D-4A6D-4B61-8424-174E64AC75F0}" dt="2019-03-25T11:27:07.902" v="1346" actId="1036"/>
          <ac:graphicFrameMkLst>
            <pc:docMk/>
            <pc:sldMk cId="1978316679" sldId="395"/>
            <ac:graphicFrameMk id="2" creationId="{79394C7E-B8A5-4717-ABE4-3285A01E984F}"/>
          </ac:graphicFrameMkLst>
        </pc:graphicFrameChg>
        <pc:graphicFrameChg chg="mod">
          <ac:chgData name="Faye Taylor" userId="07685a9e-0dee-465d-8b89-c693911a2623" providerId="ADAL" clId="{A87D337D-4A6D-4B61-8424-174E64AC75F0}" dt="2019-03-25T11:27:07.902" v="1346" actId="1036"/>
          <ac:graphicFrameMkLst>
            <pc:docMk/>
            <pc:sldMk cId="1978316679" sldId="395"/>
            <ac:graphicFrameMk id="3" creationId="{23CBDAE6-B6C1-4F4F-A1EE-6C43E75A8EE1}"/>
          </ac:graphicFrameMkLst>
        </pc:graphicFrameChg>
        <pc:graphicFrameChg chg="mod">
          <ac:chgData name="Faye Taylor" userId="07685a9e-0dee-465d-8b89-c693911a2623" providerId="ADAL" clId="{A87D337D-4A6D-4B61-8424-174E64AC75F0}" dt="2019-03-25T11:27:07.902" v="1346" actId="1036"/>
          <ac:graphicFrameMkLst>
            <pc:docMk/>
            <pc:sldMk cId="1978316679" sldId="395"/>
            <ac:graphicFrameMk id="31" creationId="{38FE578E-D956-491A-9AB7-A79FED71F912}"/>
          </ac:graphicFrameMkLst>
        </pc:graphicFrameChg>
        <pc:cxnChg chg="mod">
          <ac:chgData name="Faye Taylor" userId="07685a9e-0dee-465d-8b89-c693911a2623" providerId="ADAL" clId="{A87D337D-4A6D-4B61-8424-174E64AC75F0}" dt="2019-03-25T11:27:07.902" v="1346" actId="1036"/>
          <ac:cxnSpMkLst>
            <pc:docMk/>
            <pc:sldMk cId="1978316679" sldId="395"/>
            <ac:cxnSpMk id="23" creationId="{CE6B9C81-5A5C-42A2-B1E1-74E97C24FE91}"/>
          </ac:cxnSpMkLst>
        </pc:cxnChg>
        <pc:cxnChg chg="mod">
          <ac:chgData name="Faye Taylor" userId="07685a9e-0dee-465d-8b89-c693911a2623" providerId="ADAL" clId="{A87D337D-4A6D-4B61-8424-174E64AC75F0}" dt="2019-03-25T11:27:07.902" v="1346" actId="1036"/>
          <ac:cxnSpMkLst>
            <pc:docMk/>
            <pc:sldMk cId="1978316679" sldId="395"/>
            <ac:cxnSpMk id="24" creationId="{1EBEF5C1-E7FB-48BD-92B1-143AE69F8F68}"/>
          </ac:cxnSpMkLst>
        </pc:cxnChg>
      </pc:sldChg>
      <pc:sldChg chg="addSp delSp modSp add del">
        <pc:chgData name="Faye Taylor" userId="07685a9e-0dee-465d-8b89-c693911a2623" providerId="ADAL" clId="{A87D337D-4A6D-4B61-8424-174E64AC75F0}" dt="2019-03-25T12:09:04.530" v="2195"/>
        <pc:sldMkLst>
          <pc:docMk/>
          <pc:sldMk cId="1835368093" sldId="396"/>
        </pc:sldMkLst>
        <pc:spChg chg="mod">
          <ac:chgData name="Faye Taylor" userId="07685a9e-0dee-465d-8b89-c693911a2623" providerId="ADAL" clId="{A87D337D-4A6D-4B61-8424-174E64AC75F0}" dt="2019-03-25T11:48:19.789" v="1659" actId="20577"/>
          <ac:spMkLst>
            <pc:docMk/>
            <pc:sldMk cId="1835368093" sldId="396"/>
            <ac:spMk id="19" creationId="{5252A847-DE45-4FA3-A1F8-EEBEB845FF8E}"/>
          </ac:spMkLst>
        </pc:spChg>
        <pc:spChg chg="add mod">
          <ac:chgData name="Faye Taylor" userId="07685a9e-0dee-465d-8b89-c693911a2623" providerId="ADAL" clId="{A87D337D-4A6D-4B61-8424-174E64AC75F0}" dt="2019-03-25T11:31:08.646" v="1571" actId="571"/>
          <ac:spMkLst>
            <pc:docMk/>
            <pc:sldMk cId="1835368093" sldId="396"/>
            <ac:spMk id="20" creationId="{FCBB9F00-0144-4594-84BC-83951CC6613A}"/>
          </ac:spMkLst>
        </pc:spChg>
        <pc:spChg chg="add mod">
          <ac:chgData name="Faye Taylor" userId="07685a9e-0dee-465d-8b89-c693911a2623" providerId="ADAL" clId="{A87D337D-4A6D-4B61-8424-174E64AC75F0}" dt="2019-03-25T11:31:13.670" v="1573" actId="571"/>
          <ac:spMkLst>
            <pc:docMk/>
            <pc:sldMk cId="1835368093" sldId="396"/>
            <ac:spMk id="21" creationId="{6ABD342D-ED73-41C2-BF82-3E3F1A02315C}"/>
          </ac:spMkLst>
        </pc:spChg>
        <pc:spChg chg="add">
          <ac:chgData name="Faye Taylor" userId="07685a9e-0dee-465d-8b89-c693911a2623" providerId="ADAL" clId="{A87D337D-4A6D-4B61-8424-174E64AC75F0}" dt="2019-03-25T11:31:40.742" v="1575"/>
          <ac:spMkLst>
            <pc:docMk/>
            <pc:sldMk cId="1835368093" sldId="396"/>
            <ac:spMk id="22" creationId="{20E3E9C9-5C45-41D2-937B-DF2F2F286EFF}"/>
          </ac:spMkLst>
        </pc:spChg>
        <pc:spChg chg="add">
          <ac:chgData name="Faye Taylor" userId="07685a9e-0dee-465d-8b89-c693911a2623" providerId="ADAL" clId="{A87D337D-4A6D-4B61-8424-174E64AC75F0}" dt="2019-03-25T11:31:40.742" v="1575"/>
          <ac:spMkLst>
            <pc:docMk/>
            <pc:sldMk cId="1835368093" sldId="396"/>
            <ac:spMk id="25" creationId="{E6AAF5C2-82B0-4734-A029-261623516DCF}"/>
          </ac:spMkLst>
        </pc:spChg>
        <pc:spChg chg="add">
          <ac:chgData name="Faye Taylor" userId="07685a9e-0dee-465d-8b89-c693911a2623" providerId="ADAL" clId="{A87D337D-4A6D-4B61-8424-174E64AC75F0}" dt="2019-03-25T11:31:40.742" v="1575"/>
          <ac:spMkLst>
            <pc:docMk/>
            <pc:sldMk cId="1835368093" sldId="396"/>
            <ac:spMk id="26" creationId="{9467FAF1-40EF-4739-BD90-C7D51627BB5A}"/>
          </ac:spMkLst>
        </pc:spChg>
        <pc:spChg chg="add">
          <ac:chgData name="Faye Taylor" userId="07685a9e-0dee-465d-8b89-c693911a2623" providerId="ADAL" clId="{A87D337D-4A6D-4B61-8424-174E64AC75F0}" dt="2019-03-25T11:31:40.742" v="1575"/>
          <ac:spMkLst>
            <pc:docMk/>
            <pc:sldMk cId="1835368093" sldId="396"/>
            <ac:spMk id="27" creationId="{B4E472E9-4572-427F-BA87-1EC43565B374}"/>
          </ac:spMkLst>
        </pc:spChg>
        <pc:spChg chg="add">
          <ac:chgData name="Faye Taylor" userId="07685a9e-0dee-465d-8b89-c693911a2623" providerId="ADAL" clId="{A87D337D-4A6D-4B61-8424-174E64AC75F0}" dt="2019-03-25T11:31:40.742" v="1575"/>
          <ac:spMkLst>
            <pc:docMk/>
            <pc:sldMk cId="1835368093" sldId="396"/>
            <ac:spMk id="28" creationId="{C3D6D181-8712-4143-9DCC-EA7A3C80D95A}"/>
          </ac:spMkLst>
        </pc:spChg>
        <pc:spChg chg="add">
          <ac:chgData name="Faye Taylor" userId="07685a9e-0dee-465d-8b89-c693911a2623" providerId="ADAL" clId="{A87D337D-4A6D-4B61-8424-174E64AC75F0}" dt="2019-03-25T11:31:40.742" v="1575"/>
          <ac:spMkLst>
            <pc:docMk/>
            <pc:sldMk cId="1835368093" sldId="396"/>
            <ac:spMk id="29" creationId="{B4C7956C-EC78-4514-9D57-99562F4031AA}"/>
          </ac:spMkLst>
        </pc:spChg>
        <pc:spChg chg="add">
          <ac:chgData name="Faye Taylor" userId="07685a9e-0dee-465d-8b89-c693911a2623" providerId="ADAL" clId="{A87D337D-4A6D-4B61-8424-174E64AC75F0}" dt="2019-03-25T11:31:40.742" v="1575"/>
          <ac:spMkLst>
            <pc:docMk/>
            <pc:sldMk cId="1835368093" sldId="396"/>
            <ac:spMk id="30" creationId="{5B4B9CBB-53B5-465F-ADF4-181C09943351}"/>
          </ac:spMkLst>
        </pc:spChg>
        <pc:spChg chg="mod">
          <ac:chgData name="Faye Taylor" userId="07685a9e-0dee-465d-8b89-c693911a2623" providerId="ADAL" clId="{A87D337D-4A6D-4B61-8424-174E64AC75F0}" dt="2019-03-25T11:31:02.808" v="1569" actId="208"/>
          <ac:spMkLst>
            <pc:docMk/>
            <pc:sldMk cId="1835368093" sldId="396"/>
            <ac:spMk id="32" creationId="{29DA62D3-9D32-4405-B09F-2289E04325FC}"/>
          </ac:spMkLst>
        </pc:spChg>
        <pc:spChg chg="mod">
          <ac:chgData name="Faye Taylor" userId="07685a9e-0dee-465d-8b89-c693911a2623" providerId="ADAL" clId="{A87D337D-4A6D-4B61-8424-174E64AC75F0}" dt="2019-03-25T11:31:02.808" v="1569" actId="208"/>
          <ac:spMkLst>
            <pc:docMk/>
            <pc:sldMk cId="1835368093" sldId="396"/>
            <ac:spMk id="33" creationId="{2E2CE5A6-30FB-4E99-A336-17A2E8C0F98E}"/>
          </ac:spMkLst>
        </pc:spChg>
        <pc:spChg chg="mod">
          <ac:chgData name="Faye Taylor" userId="07685a9e-0dee-465d-8b89-c693911a2623" providerId="ADAL" clId="{A87D337D-4A6D-4B61-8424-174E64AC75F0}" dt="2019-03-25T11:31:02.808" v="1569" actId="208"/>
          <ac:spMkLst>
            <pc:docMk/>
            <pc:sldMk cId="1835368093" sldId="396"/>
            <ac:spMk id="34" creationId="{AD77411B-5674-4C3D-9523-347B3E70133B}"/>
          </ac:spMkLst>
        </pc:spChg>
        <pc:spChg chg="mod">
          <ac:chgData name="Faye Taylor" userId="07685a9e-0dee-465d-8b89-c693911a2623" providerId="ADAL" clId="{A87D337D-4A6D-4B61-8424-174E64AC75F0}" dt="2019-03-25T11:31:02.808" v="1569" actId="208"/>
          <ac:spMkLst>
            <pc:docMk/>
            <pc:sldMk cId="1835368093" sldId="396"/>
            <ac:spMk id="35" creationId="{10AD9433-9515-4A56-962B-9DF896FEDF72}"/>
          </ac:spMkLst>
        </pc:spChg>
        <pc:spChg chg="mod">
          <ac:chgData name="Faye Taylor" userId="07685a9e-0dee-465d-8b89-c693911a2623" providerId="ADAL" clId="{A87D337D-4A6D-4B61-8424-174E64AC75F0}" dt="2019-03-25T11:30:47.904" v="1567" actId="207"/>
          <ac:spMkLst>
            <pc:docMk/>
            <pc:sldMk cId="1835368093" sldId="396"/>
            <ac:spMk id="36" creationId="{1FC6188B-785D-4870-AFB1-1D7ACE78F46F}"/>
          </ac:spMkLst>
        </pc:spChg>
        <pc:spChg chg="mod">
          <ac:chgData name="Faye Taylor" userId="07685a9e-0dee-465d-8b89-c693911a2623" providerId="ADAL" clId="{A87D337D-4A6D-4B61-8424-174E64AC75F0}" dt="2019-03-25T11:31:27.469" v="1574" actId="207"/>
          <ac:spMkLst>
            <pc:docMk/>
            <pc:sldMk cId="1835368093" sldId="396"/>
            <ac:spMk id="37" creationId="{B383C370-D05B-4425-B693-ED1FD5C466C2}"/>
          </ac:spMkLst>
        </pc:spChg>
        <pc:spChg chg="mod">
          <ac:chgData name="Faye Taylor" userId="07685a9e-0dee-465d-8b89-c693911a2623" providerId="ADAL" clId="{A87D337D-4A6D-4B61-8424-174E64AC75F0}" dt="2019-03-25T11:30:47.904" v="1567" actId="207"/>
          <ac:spMkLst>
            <pc:docMk/>
            <pc:sldMk cId="1835368093" sldId="396"/>
            <ac:spMk id="38" creationId="{BD73E10C-3FDC-469A-B91B-C80080A80CC8}"/>
          </ac:spMkLst>
        </pc:spChg>
        <pc:spChg chg="mod">
          <ac:chgData name="Faye Taylor" userId="07685a9e-0dee-465d-8b89-c693911a2623" providerId="ADAL" clId="{A87D337D-4A6D-4B61-8424-174E64AC75F0}" dt="2019-03-25T11:30:47.904" v="1567" actId="207"/>
          <ac:spMkLst>
            <pc:docMk/>
            <pc:sldMk cId="1835368093" sldId="396"/>
            <ac:spMk id="39" creationId="{668636C3-0E32-40C3-A319-DE3EE289EAAA}"/>
          </ac:spMkLst>
        </pc:spChg>
        <pc:spChg chg="add">
          <ac:chgData name="Faye Taylor" userId="07685a9e-0dee-465d-8b89-c693911a2623" providerId="ADAL" clId="{A87D337D-4A6D-4B61-8424-174E64AC75F0}" dt="2019-03-25T11:31:40.742" v="1575"/>
          <ac:spMkLst>
            <pc:docMk/>
            <pc:sldMk cId="1835368093" sldId="396"/>
            <ac:spMk id="40" creationId="{E102EC73-EC81-48DD-93DD-8579B78293E7}"/>
          </ac:spMkLst>
        </pc:spChg>
        <pc:spChg chg="add mod">
          <ac:chgData name="Faye Taylor" userId="07685a9e-0dee-465d-8b89-c693911a2623" providerId="ADAL" clId="{A87D337D-4A6D-4B61-8424-174E64AC75F0}" dt="2019-03-25T11:34:09.503" v="1633" actId="20577"/>
          <ac:spMkLst>
            <pc:docMk/>
            <pc:sldMk cId="1835368093" sldId="396"/>
            <ac:spMk id="41" creationId="{87D3CCE2-35F8-477C-A0CB-776A0EA6BB47}"/>
          </ac:spMkLst>
        </pc:spChg>
        <pc:spChg chg="add del">
          <ac:chgData name="Faye Taylor" userId="07685a9e-0dee-465d-8b89-c693911a2623" providerId="ADAL" clId="{A87D337D-4A6D-4B61-8424-174E64AC75F0}" dt="2019-03-25T12:04:45.788" v="2153" actId="478"/>
          <ac:spMkLst>
            <pc:docMk/>
            <pc:sldMk cId="1835368093" sldId="396"/>
            <ac:spMk id="42" creationId="{22B69F48-C779-4640-A8CC-4D031B582BA0}"/>
          </ac:spMkLst>
        </pc:spChg>
        <pc:spChg chg="add">
          <ac:chgData name="Faye Taylor" userId="07685a9e-0dee-465d-8b89-c693911a2623" providerId="ADAL" clId="{A87D337D-4A6D-4B61-8424-174E64AC75F0}" dt="2019-03-25T12:04:46.001" v="2154"/>
          <ac:spMkLst>
            <pc:docMk/>
            <pc:sldMk cId="1835368093" sldId="396"/>
            <ac:spMk id="43" creationId="{397858CB-C43F-4B7B-9661-008D63D442CE}"/>
          </ac:spMkLst>
        </pc:spChg>
        <pc:grpChg chg="del">
          <ac:chgData name="Faye Taylor" userId="07685a9e-0dee-465d-8b89-c693911a2623" providerId="ADAL" clId="{A87D337D-4A6D-4B61-8424-174E64AC75F0}" dt="2019-03-25T12:09:04.289" v="2194" actId="478"/>
          <ac:grpSpMkLst>
            <pc:docMk/>
            <pc:sldMk cId="1835368093" sldId="396"/>
            <ac:grpSpMk id="16" creationId="{B31300A9-E3C5-4701-8EF1-45ED088A04DD}"/>
          </ac:grpSpMkLst>
        </pc:grpChg>
        <pc:grpChg chg="add">
          <ac:chgData name="Faye Taylor" userId="07685a9e-0dee-465d-8b89-c693911a2623" providerId="ADAL" clId="{A87D337D-4A6D-4B61-8424-174E64AC75F0}" dt="2019-03-25T12:09:04.530" v="2195"/>
          <ac:grpSpMkLst>
            <pc:docMk/>
            <pc:sldMk cId="1835368093" sldId="396"/>
            <ac:grpSpMk id="44" creationId="{E4D64D09-03B1-4AFF-B1B1-10BDDB7F4785}"/>
          </ac:grpSpMkLst>
        </pc:grpChg>
      </pc:sldChg>
      <pc:sldChg chg="addSp delSp modSp add">
        <pc:chgData name="Faye Taylor" userId="07685a9e-0dee-465d-8b89-c693911a2623" providerId="ADAL" clId="{A87D337D-4A6D-4B61-8424-174E64AC75F0}" dt="2019-03-25T12:09:07.725" v="2197"/>
        <pc:sldMkLst>
          <pc:docMk/>
          <pc:sldMk cId="2486655662" sldId="397"/>
        </pc:sldMkLst>
        <pc:spChg chg="add mod">
          <ac:chgData name="Faye Taylor" userId="07685a9e-0dee-465d-8b89-c693911a2623" providerId="ADAL" clId="{A87D337D-4A6D-4B61-8424-174E64AC75F0}" dt="2019-03-25T11:46:15.363" v="1647" actId="1076"/>
          <ac:spMkLst>
            <pc:docMk/>
            <pc:sldMk cId="2486655662" sldId="397"/>
            <ac:spMk id="4" creationId="{DF171BCD-A1F7-46AA-AE45-A627EBA937F4}"/>
          </ac:spMkLst>
        </pc:spChg>
        <pc:spChg chg="mod">
          <ac:chgData name="Faye Taylor" userId="07685a9e-0dee-465d-8b89-c693911a2623" providerId="ADAL" clId="{A87D337D-4A6D-4B61-8424-174E64AC75F0}" dt="2019-03-25T11:48:26.393" v="1661" actId="20577"/>
          <ac:spMkLst>
            <pc:docMk/>
            <pc:sldMk cId="2486655662" sldId="397"/>
            <ac:spMk id="19" creationId="{5252A847-DE45-4FA3-A1F8-EEBEB845FF8E}"/>
          </ac:spMkLst>
        </pc:spChg>
        <pc:spChg chg="del">
          <ac:chgData name="Faye Taylor" userId="07685a9e-0dee-465d-8b89-c693911a2623" providerId="ADAL" clId="{A87D337D-4A6D-4B61-8424-174E64AC75F0}" dt="2019-03-25T11:45:27.334" v="1637" actId="478"/>
          <ac:spMkLst>
            <pc:docMk/>
            <pc:sldMk cId="2486655662" sldId="397"/>
            <ac:spMk id="22" creationId="{20E3E9C9-5C45-41D2-937B-DF2F2F286EFF}"/>
          </ac:spMkLst>
        </pc:spChg>
        <pc:spChg chg="del">
          <ac:chgData name="Faye Taylor" userId="07685a9e-0dee-465d-8b89-c693911a2623" providerId="ADAL" clId="{A87D337D-4A6D-4B61-8424-174E64AC75F0}" dt="2019-03-25T11:45:27.334" v="1637" actId="478"/>
          <ac:spMkLst>
            <pc:docMk/>
            <pc:sldMk cId="2486655662" sldId="397"/>
            <ac:spMk id="25" creationId="{E6AAF5C2-82B0-4734-A029-261623516DCF}"/>
          </ac:spMkLst>
        </pc:spChg>
        <pc:spChg chg="del">
          <ac:chgData name="Faye Taylor" userId="07685a9e-0dee-465d-8b89-c693911a2623" providerId="ADAL" clId="{A87D337D-4A6D-4B61-8424-174E64AC75F0}" dt="2019-03-25T11:45:27.334" v="1637" actId="478"/>
          <ac:spMkLst>
            <pc:docMk/>
            <pc:sldMk cId="2486655662" sldId="397"/>
            <ac:spMk id="26" creationId="{9467FAF1-40EF-4739-BD90-C7D51627BB5A}"/>
          </ac:spMkLst>
        </pc:spChg>
        <pc:spChg chg="del">
          <ac:chgData name="Faye Taylor" userId="07685a9e-0dee-465d-8b89-c693911a2623" providerId="ADAL" clId="{A87D337D-4A6D-4B61-8424-174E64AC75F0}" dt="2019-03-25T11:45:27.334" v="1637" actId="478"/>
          <ac:spMkLst>
            <pc:docMk/>
            <pc:sldMk cId="2486655662" sldId="397"/>
            <ac:spMk id="27" creationId="{B4E472E9-4572-427F-BA87-1EC43565B374}"/>
          </ac:spMkLst>
        </pc:spChg>
        <pc:spChg chg="del">
          <ac:chgData name="Faye Taylor" userId="07685a9e-0dee-465d-8b89-c693911a2623" providerId="ADAL" clId="{A87D337D-4A6D-4B61-8424-174E64AC75F0}" dt="2019-03-25T11:45:27.334" v="1637" actId="478"/>
          <ac:spMkLst>
            <pc:docMk/>
            <pc:sldMk cId="2486655662" sldId="397"/>
            <ac:spMk id="28" creationId="{C3D6D181-8712-4143-9DCC-EA7A3C80D95A}"/>
          </ac:spMkLst>
        </pc:spChg>
        <pc:spChg chg="del">
          <ac:chgData name="Faye Taylor" userId="07685a9e-0dee-465d-8b89-c693911a2623" providerId="ADAL" clId="{A87D337D-4A6D-4B61-8424-174E64AC75F0}" dt="2019-03-25T11:45:27.334" v="1637" actId="478"/>
          <ac:spMkLst>
            <pc:docMk/>
            <pc:sldMk cId="2486655662" sldId="397"/>
            <ac:spMk id="29" creationId="{B4C7956C-EC78-4514-9D57-99562F4031AA}"/>
          </ac:spMkLst>
        </pc:spChg>
        <pc:spChg chg="del">
          <ac:chgData name="Faye Taylor" userId="07685a9e-0dee-465d-8b89-c693911a2623" providerId="ADAL" clId="{A87D337D-4A6D-4B61-8424-174E64AC75F0}" dt="2019-03-25T11:45:27.334" v="1637" actId="478"/>
          <ac:spMkLst>
            <pc:docMk/>
            <pc:sldMk cId="2486655662" sldId="397"/>
            <ac:spMk id="30" creationId="{5B4B9CBB-53B5-465F-ADF4-181C09943351}"/>
          </ac:spMkLst>
        </pc:spChg>
        <pc:spChg chg="del">
          <ac:chgData name="Faye Taylor" userId="07685a9e-0dee-465d-8b89-c693911a2623" providerId="ADAL" clId="{A87D337D-4A6D-4B61-8424-174E64AC75F0}" dt="2019-03-25T11:45:27.334" v="1637" actId="478"/>
          <ac:spMkLst>
            <pc:docMk/>
            <pc:sldMk cId="2486655662" sldId="397"/>
            <ac:spMk id="32" creationId="{29DA62D3-9D32-4405-B09F-2289E04325FC}"/>
          </ac:spMkLst>
        </pc:spChg>
        <pc:spChg chg="del">
          <ac:chgData name="Faye Taylor" userId="07685a9e-0dee-465d-8b89-c693911a2623" providerId="ADAL" clId="{A87D337D-4A6D-4B61-8424-174E64AC75F0}" dt="2019-03-25T11:45:27.334" v="1637" actId="478"/>
          <ac:spMkLst>
            <pc:docMk/>
            <pc:sldMk cId="2486655662" sldId="397"/>
            <ac:spMk id="33" creationId="{2E2CE5A6-30FB-4E99-A336-17A2E8C0F98E}"/>
          </ac:spMkLst>
        </pc:spChg>
        <pc:spChg chg="del">
          <ac:chgData name="Faye Taylor" userId="07685a9e-0dee-465d-8b89-c693911a2623" providerId="ADAL" clId="{A87D337D-4A6D-4B61-8424-174E64AC75F0}" dt="2019-03-25T11:45:27.334" v="1637" actId="478"/>
          <ac:spMkLst>
            <pc:docMk/>
            <pc:sldMk cId="2486655662" sldId="397"/>
            <ac:spMk id="34" creationId="{AD77411B-5674-4C3D-9523-347B3E70133B}"/>
          </ac:spMkLst>
        </pc:spChg>
        <pc:spChg chg="del">
          <ac:chgData name="Faye Taylor" userId="07685a9e-0dee-465d-8b89-c693911a2623" providerId="ADAL" clId="{A87D337D-4A6D-4B61-8424-174E64AC75F0}" dt="2019-03-25T11:45:27.334" v="1637" actId="478"/>
          <ac:spMkLst>
            <pc:docMk/>
            <pc:sldMk cId="2486655662" sldId="397"/>
            <ac:spMk id="35" creationId="{10AD9433-9515-4A56-962B-9DF896FEDF72}"/>
          </ac:spMkLst>
        </pc:spChg>
        <pc:spChg chg="del">
          <ac:chgData name="Faye Taylor" userId="07685a9e-0dee-465d-8b89-c693911a2623" providerId="ADAL" clId="{A87D337D-4A6D-4B61-8424-174E64AC75F0}" dt="2019-03-25T11:45:27.334" v="1637" actId="478"/>
          <ac:spMkLst>
            <pc:docMk/>
            <pc:sldMk cId="2486655662" sldId="397"/>
            <ac:spMk id="36" creationId="{1FC6188B-785D-4870-AFB1-1D7ACE78F46F}"/>
          </ac:spMkLst>
        </pc:spChg>
        <pc:spChg chg="del">
          <ac:chgData name="Faye Taylor" userId="07685a9e-0dee-465d-8b89-c693911a2623" providerId="ADAL" clId="{A87D337D-4A6D-4B61-8424-174E64AC75F0}" dt="2019-03-25T11:45:27.334" v="1637" actId="478"/>
          <ac:spMkLst>
            <pc:docMk/>
            <pc:sldMk cId="2486655662" sldId="397"/>
            <ac:spMk id="37" creationId="{B383C370-D05B-4425-B693-ED1FD5C466C2}"/>
          </ac:spMkLst>
        </pc:spChg>
        <pc:spChg chg="del">
          <ac:chgData name="Faye Taylor" userId="07685a9e-0dee-465d-8b89-c693911a2623" providerId="ADAL" clId="{A87D337D-4A6D-4B61-8424-174E64AC75F0}" dt="2019-03-25T11:45:27.334" v="1637" actId="478"/>
          <ac:spMkLst>
            <pc:docMk/>
            <pc:sldMk cId="2486655662" sldId="397"/>
            <ac:spMk id="38" creationId="{BD73E10C-3FDC-469A-B91B-C80080A80CC8}"/>
          </ac:spMkLst>
        </pc:spChg>
        <pc:spChg chg="del">
          <ac:chgData name="Faye Taylor" userId="07685a9e-0dee-465d-8b89-c693911a2623" providerId="ADAL" clId="{A87D337D-4A6D-4B61-8424-174E64AC75F0}" dt="2019-03-25T11:45:27.334" v="1637" actId="478"/>
          <ac:spMkLst>
            <pc:docMk/>
            <pc:sldMk cId="2486655662" sldId="397"/>
            <ac:spMk id="39" creationId="{668636C3-0E32-40C3-A319-DE3EE289EAAA}"/>
          </ac:spMkLst>
        </pc:spChg>
        <pc:spChg chg="del">
          <ac:chgData name="Faye Taylor" userId="07685a9e-0dee-465d-8b89-c693911a2623" providerId="ADAL" clId="{A87D337D-4A6D-4B61-8424-174E64AC75F0}" dt="2019-03-25T11:45:27.334" v="1637" actId="478"/>
          <ac:spMkLst>
            <pc:docMk/>
            <pc:sldMk cId="2486655662" sldId="397"/>
            <ac:spMk id="40" creationId="{E102EC73-EC81-48DD-93DD-8579B78293E7}"/>
          </ac:spMkLst>
        </pc:spChg>
        <pc:spChg chg="del">
          <ac:chgData name="Faye Taylor" userId="07685a9e-0dee-465d-8b89-c693911a2623" providerId="ADAL" clId="{A87D337D-4A6D-4B61-8424-174E64AC75F0}" dt="2019-03-25T11:45:27.334" v="1637" actId="478"/>
          <ac:spMkLst>
            <pc:docMk/>
            <pc:sldMk cId="2486655662" sldId="397"/>
            <ac:spMk id="41" creationId="{87D3CCE2-35F8-477C-A0CB-776A0EA6BB47}"/>
          </ac:spMkLst>
        </pc:spChg>
        <pc:spChg chg="add del">
          <ac:chgData name="Faye Taylor" userId="07685a9e-0dee-465d-8b89-c693911a2623" providerId="ADAL" clId="{A87D337D-4A6D-4B61-8424-174E64AC75F0}" dt="2019-03-25T12:04:49.925" v="2155" actId="478"/>
          <ac:spMkLst>
            <pc:docMk/>
            <pc:sldMk cId="2486655662" sldId="397"/>
            <ac:spMk id="42" creationId="{96893346-E78E-455B-933D-DDA8F351435E}"/>
          </ac:spMkLst>
        </pc:spChg>
        <pc:spChg chg="add">
          <ac:chgData name="Faye Taylor" userId="07685a9e-0dee-465d-8b89-c693911a2623" providerId="ADAL" clId="{A87D337D-4A6D-4B61-8424-174E64AC75F0}" dt="2019-03-25T12:04:50.124" v="2156"/>
          <ac:spMkLst>
            <pc:docMk/>
            <pc:sldMk cId="2486655662" sldId="397"/>
            <ac:spMk id="43" creationId="{D15E0D3E-6A38-4EDE-8A7F-42362291D25F}"/>
          </ac:spMkLst>
        </pc:spChg>
        <pc:grpChg chg="del">
          <ac:chgData name="Faye Taylor" userId="07685a9e-0dee-465d-8b89-c693911a2623" providerId="ADAL" clId="{A87D337D-4A6D-4B61-8424-174E64AC75F0}" dt="2019-03-25T12:09:07.441" v="2196" actId="478"/>
          <ac:grpSpMkLst>
            <pc:docMk/>
            <pc:sldMk cId="2486655662" sldId="397"/>
            <ac:grpSpMk id="16" creationId="{B31300A9-E3C5-4701-8EF1-45ED088A04DD}"/>
          </ac:grpSpMkLst>
        </pc:grpChg>
        <pc:grpChg chg="add">
          <ac:chgData name="Faye Taylor" userId="07685a9e-0dee-465d-8b89-c693911a2623" providerId="ADAL" clId="{A87D337D-4A6D-4B61-8424-174E64AC75F0}" dt="2019-03-25T12:09:07.725" v="2197"/>
          <ac:grpSpMkLst>
            <pc:docMk/>
            <pc:sldMk cId="2486655662" sldId="397"/>
            <ac:grpSpMk id="44" creationId="{59AA4860-6F65-41CC-87A7-D8A6222F51E0}"/>
          </ac:grpSpMkLst>
        </pc:grpChg>
      </pc:sldChg>
      <pc:sldChg chg="addSp delSp modSp add">
        <pc:chgData name="Faye Taylor" userId="07685a9e-0dee-465d-8b89-c693911a2623" providerId="ADAL" clId="{A87D337D-4A6D-4B61-8424-174E64AC75F0}" dt="2019-03-25T12:09:10.966" v="2199"/>
        <pc:sldMkLst>
          <pc:docMk/>
          <pc:sldMk cId="770614060" sldId="398"/>
        </pc:sldMkLst>
        <pc:spChg chg="add mod">
          <ac:chgData name="Faye Taylor" userId="07685a9e-0dee-465d-8b89-c693911a2623" providerId="ADAL" clId="{A87D337D-4A6D-4B61-8424-174E64AC75F0}" dt="2019-03-25T11:47:15.127" v="1653" actId="404"/>
          <ac:spMkLst>
            <pc:docMk/>
            <pc:sldMk cId="770614060" sldId="398"/>
            <ac:spMk id="13" creationId="{17D4F297-D930-4543-926F-88BC3148560E}"/>
          </ac:spMkLst>
        </pc:spChg>
        <pc:spChg chg="add mod">
          <ac:chgData name="Faye Taylor" userId="07685a9e-0dee-465d-8b89-c693911a2623" providerId="ADAL" clId="{A87D337D-4A6D-4B61-8424-174E64AC75F0}" dt="2019-03-25T11:47:15.127" v="1653" actId="404"/>
          <ac:spMkLst>
            <pc:docMk/>
            <pc:sldMk cId="770614060" sldId="398"/>
            <ac:spMk id="14" creationId="{DB5CBDEA-00D8-4934-A0B9-DCE267CD1D18}"/>
          </ac:spMkLst>
        </pc:spChg>
        <pc:spChg chg="add mod">
          <ac:chgData name="Faye Taylor" userId="07685a9e-0dee-465d-8b89-c693911a2623" providerId="ADAL" clId="{A87D337D-4A6D-4B61-8424-174E64AC75F0}" dt="2019-03-25T11:47:15.127" v="1653" actId="404"/>
          <ac:spMkLst>
            <pc:docMk/>
            <pc:sldMk cId="770614060" sldId="398"/>
            <ac:spMk id="15" creationId="{262919DF-7F85-4D5B-BBB2-8D41898BF45E}"/>
          </ac:spMkLst>
        </pc:spChg>
        <pc:spChg chg="mod">
          <ac:chgData name="Faye Taylor" userId="07685a9e-0dee-465d-8b89-c693911a2623" providerId="ADAL" clId="{A87D337D-4A6D-4B61-8424-174E64AC75F0}" dt="2019-03-25T11:48:30.070" v="1663" actId="20577"/>
          <ac:spMkLst>
            <pc:docMk/>
            <pc:sldMk cId="770614060" sldId="398"/>
            <ac:spMk id="19" creationId="{5252A847-DE45-4FA3-A1F8-EEBEB845FF8E}"/>
          </ac:spMkLst>
        </pc:spChg>
        <pc:spChg chg="add mod">
          <ac:chgData name="Faye Taylor" userId="07685a9e-0dee-465d-8b89-c693911a2623" providerId="ADAL" clId="{A87D337D-4A6D-4B61-8424-174E64AC75F0}" dt="2019-03-25T11:47:15.127" v="1653" actId="404"/>
          <ac:spMkLst>
            <pc:docMk/>
            <pc:sldMk cId="770614060" sldId="398"/>
            <ac:spMk id="20" creationId="{BC175A52-06BA-4FAB-85AA-3371D9BC0D8D}"/>
          </ac:spMkLst>
        </pc:spChg>
        <pc:spChg chg="add del">
          <ac:chgData name="Faye Taylor" userId="07685a9e-0dee-465d-8b89-c693911a2623" providerId="ADAL" clId="{A87D337D-4A6D-4B61-8424-174E64AC75F0}" dt="2019-03-25T12:05:08.104" v="2157" actId="478"/>
          <ac:spMkLst>
            <pc:docMk/>
            <pc:sldMk cId="770614060" sldId="398"/>
            <ac:spMk id="21" creationId="{EBFDDBD2-B065-4B45-9C22-1AA4DDCB13D2}"/>
          </ac:spMkLst>
        </pc:spChg>
        <pc:spChg chg="add">
          <ac:chgData name="Faye Taylor" userId="07685a9e-0dee-465d-8b89-c693911a2623" providerId="ADAL" clId="{A87D337D-4A6D-4B61-8424-174E64AC75F0}" dt="2019-03-25T12:05:08.284" v="2158"/>
          <ac:spMkLst>
            <pc:docMk/>
            <pc:sldMk cId="770614060" sldId="398"/>
            <ac:spMk id="22" creationId="{7EF613DA-7E5F-4CDE-910E-44107BA35B28}"/>
          </ac:spMkLst>
        </pc:spChg>
        <pc:grpChg chg="del">
          <ac:chgData name="Faye Taylor" userId="07685a9e-0dee-465d-8b89-c693911a2623" providerId="ADAL" clId="{A87D337D-4A6D-4B61-8424-174E64AC75F0}" dt="2019-03-25T12:09:10.757" v="2198" actId="478"/>
          <ac:grpSpMkLst>
            <pc:docMk/>
            <pc:sldMk cId="770614060" sldId="398"/>
            <ac:grpSpMk id="16" creationId="{B31300A9-E3C5-4701-8EF1-45ED088A04DD}"/>
          </ac:grpSpMkLst>
        </pc:grpChg>
        <pc:grpChg chg="add">
          <ac:chgData name="Faye Taylor" userId="07685a9e-0dee-465d-8b89-c693911a2623" providerId="ADAL" clId="{A87D337D-4A6D-4B61-8424-174E64AC75F0}" dt="2019-03-25T12:09:10.966" v="2199"/>
          <ac:grpSpMkLst>
            <pc:docMk/>
            <pc:sldMk cId="770614060" sldId="398"/>
            <ac:grpSpMk id="25" creationId="{AEAA6EBF-B9D9-4D34-B77E-1DD95118D23E}"/>
          </ac:grpSpMkLst>
        </pc:grpChg>
      </pc:sldChg>
      <pc:sldChg chg="addSp delSp modSp add">
        <pc:chgData name="Faye Taylor" userId="07685a9e-0dee-465d-8b89-c693911a2623" providerId="ADAL" clId="{A87D337D-4A6D-4B61-8424-174E64AC75F0}" dt="2019-03-25T12:09:39.762" v="2213"/>
        <pc:sldMkLst>
          <pc:docMk/>
          <pc:sldMk cId="2668609101" sldId="399"/>
        </pc:sldMkLst>
        <pc:spChg chg="del">
          <ac:chgData name="Faye Taylor" userId="07685a9e-0dee-465d-8b89-c693911a2623" providerId="ADAL" clId="{A87D337D-4A6D-4B61-8424-174E64AC75F0}" dt="2019-03-25T11:48:38.856" v="1665" actId="478"/>
          <ac:spMkLst>
            <pc:docMk/>
            <pc:sldMk cId="2668609101" sldId="399"/>
            <ac:spMk id="4" creationId="{DF171BCD-A1F7-46AA-AE45-A627EBA937F4}"/>
          </ac:spMkLst>
        </pc:spChg>
        <pc:spChg chg="del">
          <ac:chgData name="Faye Taylor" userId="07685a9e-0dee-465d-8b89-c693911a2623" providerId="ADAL" clId="{A87D337D-4A6D-4B61-8424-174E64AC75F0}" dt="2019-03-25T11:48:42.488" v="1666" actId="478"/>
          <ac:spMkLst>
            <pc:docMk/>
            <pc:sldMk cId="2668609101" sldId="399"/>
            <ac:spMk id="13" creationId="{17D4F297-D930-4543-926F-88BC3148560E}"/>
          </ac:spMkLst>
        </pc:spChg>
        <pc:spChg chg="del">
          <ac:chgData name="Faye Taylor" userId="07685a9e-0dee-465d-8b89-c693911a2623" providerId="ADAL" clId="{A87D337D-4A6D-4B61-8424-174E64AC75F0}" dt="2019-03-25T11:48:42.488" v="1666" actId="478"/>
          <ac:spMkLst>
            <pc:docMk/>
            <pc:sldMk cId="2668609101" sldId="399"/>
            <ac:spMk id="14" creationId="{DB5CBDEA-00D8-4934-A0B9-DCE267CD1D18}"/>
          </ac:spMkLst>
        </pc:spChg>
        <pc:spChg chg="del">
          <ac:chgData name="Faye Taylor" userId="07685a9e-0dee-465d-8b89-c693911a2623" providerId="ADAL" clId="{A87D337D-4A6D-4B61-8424-174E64AC75F0}" dt="2019-03-25T11:48:42.488" v="1666" actId="478"/>
          <ac:spMkLst>
            <pc:docMk/>
            <pc:sldMk cId="2668609101" sldId="399"/>
            <ac:spMk id="15" creationId="{262919DF-7F85-4D5B-BBB2-8D41898BF45E}"/>
          </ac:spMkLst>
        </pc:spChg>
        <pc:spChg chg="mod">
          <ac:chgData name="Faye Taylor" userId="07685a9e-0dee-465d-8b89-c693911a2623" providerId="ADAL" clId="{A87D337D-4A6D-4B61-8424-174E64AC75F0}" dt="2019-03-25T11:55:59.633" v="1906" actId="20577"/>
          <ac:spMkLst>
            <pc:docMk/>
            <pc:sldMk cId="2668609101" sldId="399"/>
            <ac:spMk id="19" creationId="{5252A847-DE45-4FA3-A1F8-EEBEB845FF8E}"/>
          </ac:spMkLst>
        </pc:spChg>
        <pc:spChg chg="del">
          <ac:chgData name="Faye Taylor" userId="07685a9e-0dee-465d-8b89-c693911a2623" providerId="ADAL" clId="{A87D337D-4A6D-4B61-8424-174E64AC75F0}" dt="2019-03-25T11:48:42.488" v="1666" actId="478"/>
          <ac:spMkLst>
            <pc:docMk/>
            <pc:sldMk cId="2668609101" sldId="399"/>
            <ac:spMk id="20" creationId="{BC175A52-06BA-4FAB-85AA-3371D9BC0D8D}"/>
          </ac:spMkLst>
        </pc:spChg>
        <pc:spChg chg="add del mod">
          <ac:chgData name="Faye Taylor" userId="07685a9e-0dee-465d-8b89-c693911a2623" providerId="ADAL" clId="{A87D337D-4A6D-4B61-8424-174E64AC75F0}" dt="2019-03-25T11:55:43.034" v="1888" actId="478"/>
          <ac:spMkLst>
            <pc:docMk/>
            <pc:sldMk cId="2668609101" sldId="399"/>
            <ac:spMk id="21" creationId="{3E980D27-A426-466F-A61C-75200BA23E83}"/>
          </ac:spMkLst>
        </pc:spChg>
        <pc:spChg chg="add mod">
          <ac:chgData name="Faye Taylor" userId="07685a9e-0dee-465d-8b89-c693911a2623" providerId="ADAL" clId="{A87D337D-4A6D-4B61-8424-174E64AC75F0}" dt="2019-03-25T11:50:26.458" v="1694" actId="1076"/>
          <ac:spMkLst>
            <pc:docMk/>
            <pc:sldMk cId="2668609101" sldId="399"/>
            <ac:spMk id="22" creationId="{D20E2864-F5CD-4E1B-8062-2D6667C90642}"/>
          </ac:spMkLst>
        </pc:spChg>
        <pc:spChg chg="add">
          <ac:chgData name="Faye Taylor" userId="07685a9e-0dee-465d-8b89-c693911a2623" providerId="ADAL" clId="{A87D337D-4A6D-4B61-8424-174E64AC75F0}" dt="2019-03-25T11:55:43.404" v="1889"/>
          <ac:spMkLst>
            <pc:docMk/>
            <pc:sldMk cId="2668609101" sldId="399"/>
            <ac:spMk id="25" creationId="{7CE39D3F-E86A-41C0-AD1A-3BD372ECD86F}"/>
          </ac:spMkLst>
        </pc:spChg>
        <pc:spChg chg="add del">
          <ac:chgData name="Faye Taylor" userId="07685a9e-0dee-465d-8b89-c693911a2623" providerId="ADAL" clId="{A87D337D-4A6D-4B61-8424-174E64AC75F0}" dt="2019-03-25T12:05:14.411" v="2159" actId="478"/>
          <ac:spMkLst>
            <pc:docMk/>
            <pc:sldMk cId="2668609101" sldId="399"/>
            <ac:spMk id="26" creationId="{4C3D5846-67C6-4739-9369-292261CC2EA9}"/>
          </ac:spMkLst>
        </pc:spChg>
        <pc:spChg chg="add">
          <ac:chgData name="Faye Taylor" userId="07685a9e-0dee-465d-8b89-c693911a2623" providerId="ADAL" clId="{A87D337D-4A6D-4B61-8424-174E64AC75F0}" dt="2019-03-25T12:05:14.684" v="2160"/>
          <ac:spMkLst>
            <pc:docMk/>
            <pc:sldMk cId="2668609101" sldId="399"/>
            <ac:spMk id="27" creationId="{DCEE1066-7898-48E9-9C64-2FF9CC9AD476}"/>
          </ac:spMkLst>
        </pc:spChg>
        <pc:grpChg chg="del">
          <ac:chgData name="Faye Taylor" userId="07685a9e-0dee-465d-8b89-c693911a2623" providerId="ADAL" clId="{A87D337D-4A6D-4B61-8424-174E64AC75F0}" dt="2019-03-25T12:09:39.558" v="2212" actId="478"/>
          <ac:grpSpMkLst>
            <pc:docMk/>
            <pc:sldMk cId="2668609101" sldId="399"/>
            <ac:grpSpMk id="16" creationId="{B31300A9-E3C5-4701-8EF1-45ED088A04DD}"/>
          </ac:grpSpMkLst>
        </pc:grpChg>
        <pc:grpChg chg="add">
          <ac:chgData name="Faye Taylor" userId="07685a9e-0dee-465d-8b89-c693911a2623" providerId="ADAL" clId="{A87D337D-4A6D-4B61-8424-174E64AC75F0}" dt="2019-03-25T12:09:39.762" v="2213"/>
          <ac:grpSpMkLst>
            <pc:docMk/>
            <pc:sldMk cId="2668609101" sldId="399"/>
            <ac:grpSpMk id="28" creationId="{BCAA5D0D-A089-4632-B307-2CAFDC57362E}"/>
          </ac:grpSpMkLst>
        </pc:grpChg>
        <pc:graphicFrameChg chg="mod">
          <ac:chgData name="Faye Taylor" userId="07685a9e-0dee-465d-8b89-c693911a2623" providerId="ADAL" clId="{A87D337D-4A6D-4B61-8424-174E64AC75F0}" dt="2019-03-25T11:49:05.338" v="1671" actId="1076"/>
          <ac:graphicFrameMkLst>
            <pc:docMk/>
            <pc:sldMk cId="2668609101" sldId="399"/>
            <ac:graphicFrameMk id="2" creationId="{79394C7E-B8A5-4717-ABE4-3285A01E984F}"/>
          </ac:graphicFrameMkLst>
        </pc:graphicFrameChg>
        <pc:graphicFrameChg chg="mod">
          <ac:chgData name="Faye Taylor" userId="07685a9e-0dee-465d-8b89-c693911a2623" providerId="ADAL" clId="{A87D337D-4A6D-4B61-8424-174E64AC75F0}" dt="2019-03-25T11:49:05.338" v="1671" actId="1076"/>
          <ac:graphicFrameMkLst>
            <pc:docMk/>
            <pc:sldMk cId="2668609101" sldId="399"/>
            <ac:graphicFrameMk id="3" creationId="{23CBDAE6-B6C1-4F4F-A1EE-6C43E75A8EE1}"/>
          </ac:graphicFrameMkLst>
        </pc:graphicFrameChg>
        <pc:graphicFrameChg chg="mod">
          <ac:chgData name="Faye Taylor" userId="07685a9e-0dee-465d-8b89-c693911a2623" providerId="ADAL" clId="{A87D337D-4A6D-4B61-8424-174E64AC75F0}" dt="2019-03-25T11:49:05.338" v="1671" actId="1076"/>
          <ac:graphicFrameMkLst>
            <pc:docMk/>
            <pc:sldMk cId="2668609101" sldId="399"/>
            <ac:graphicFrameMk id="31" creationId="{38FE578E-D956-491A-9AB7-A79FED71F912}"/>
          </ac:graphicFrameMkLst>
        </pc:graphicFrameChg>
        <pc:cxnChg chg="mod">
          <ac:chgData name="Faye Taylor" userId="07685a9e-0dee-465d-8b89-c693911a2623" providerId="ADAL" clId="{A87D337D-4A6D-4B61-8424-174E64AC75F0}" dt="2019-03-25T11:49:05.338" v="1671" actId="1076"/>
          <ac:cxnSpMkLst>
            <pc:docMk/>
            <pc:sldMk cId="2668609101" sldId="399"/>
            <ac:cxnSpMk id="23" creationId="{CE6B9C81-5A5C-42A2-B1E1-74E97C24FE91}"/>
          </ac:cxnSpMkLst>
        </pc:cxnChg>
        <pc:cxnChg chg="mod">
          <ac:chgData name="Faye Taylor" userId="07685a9e-0dee-465d-8b89-c693911a2623" providerId="ADAL" clId="{A87D337D-4A6D-4B61-8424-174E64AC75F0}" dt="2019-03-25T11:49:05.338" v="1671" actId="1076"/>
          <ac:cxnSpMkLst>
            <pc:docMk/>
            <pc:sldMk cId="2668609101" sldId="399"/>
            <ac:cxnSpMk id="24" creationId="{1EBEF5C1-E7FB-48BD-92B1-143AE69F8F68}"/>
          </ac:cxnSpMkLst>
        </pc:cxnChg>
      </pc:sldChg>
      <pc:sldChg chg="addSp delSp modSp add">
        <pc:chgData name="Faye Taylor" userId="07685a9e-0dee-465d-8b89-c693911a2623" providerId="ADAL" clId="{A87D337D-4A6D-4B61-8424-174E64AC75F0}" dt="2019-03-25T12:09:43.898" v="2215"/>
        <pc:sldMkLst>
          <pc:docMk/>
          <pc:sldMk cId="2991081859" sldId="400"/>
        </pc:sldMkLst>
        <pc:spChg chg="mod">
          <ac:chgData name="Faye Taylor" userId="07685a9e-0dee-465d-8b89-c693911a2623" providerId="ADAL" clId="{A87D337D-4A6D-4B61-8424-174E64AC75F0}" dt="2019-03-25T11:56:07.053" v="1907"/>
          <ac:spMkLst>
            <pc:docMk/>
            <pc:sldMk cId="2991081859" sldId="400"/>
            <ac:spMk id="19" creationId="{5252A847-DE45-4FA3-A1F8-EEBEB845FF8E}"/>
          </ac:spMkLst>
        </pc:spChg>
        <pc:spChg chg="mod">
          <ac:chgData name="Faye Taylor" userId="07685a9e-0dee-465d-8b89-c693911a2623" providerId="ADAL" clId="{A87D337D-4A6D-4B61-8424-174E64AC75F0}" dt="2019-03-25T11:55:20.650" v="1869" actId="20577"/>
          <ac:spMkLst>
            <pc:docMk/>
            <pc:sldMk cId="2991081859" sldId="400"/>
            <ac:spMk id="21" creationId="{3E980D27-A426-466F-A61C-75200BA23E83}"/>
          </ac:spMkLst>
        </pc:spChg>
        <pc:spChg chg="mod topLvl">
          <ac:chgData name="Faye Taylor" userId="07685a9e-0dee-465d-8b89-c693911a2623" providerId="ADAL" clId="{A87D337D-4A6D-4B61-8424-174E64AC75F0}" dt="2019-03-25T11:54:15.218" v="1819" actId="164"/>
          <ac:spMkLst>
            <pc:docMk/>
            <pc:sldMk cId="2991081859" sldId="400"/>
            <ac:spMk id="34" creationId="{F2E8DF98-8213-4F00-B5EB-99F2D13215B2}"/>
          </ac:spMkLst>
        </pc:spChg>
        <pc:spChg chg="mod topLvl">
          <ac:chgData name="Faye Taylor" userId="07685a9e-0dee-465d-8b89-c693911a2623" providerId="ADAL" clId="{A87D337D-4A6D-4B61-8424-174E64AC75F0}" dt="2019-03-25T11:54:15.218" v="1819" actId="164"/>
          <ac:spMkLst>
            <pc:docMk/>
            <pc:sldMk cId="2991081859" sldId="400"/>
            <ac:spMk id="35" creationId="{49B26B68-C5CD-40E8-9F61-E1B4A35DCAB5}"/>
          </ac:spMkLst>
        </pc:spChg>
        <pc:spChg chg="mod topLvl">
          <ac:chgData name="Faye Taylor" userId="07685a9e-0dee-465d-8b89-c693911a2623" providerId="ADAL" clId="{A87D337D-4A6D-4B61-8424-174E64AC75F0}" dt="2019-03-25T11:54:15.218" v="1819" actId="164"/>
          <ac:spMkLst>
            <pc:docMk/>
            <pc:sldMk cId="2991081859" sldId="400"/>
            <ac:spMk id="36" creationId="{55E28A30-671A-4725-8656-4CFBDE3EEBC7}"/>
          </ac:spMkLst>
        </pc:spChg>
        <pc:spChg chg="mod topLvl">
          <ac:chgData name="Faye Taylor" userId="07685a9e-0dee-465d-8b89-c693911a2623" providerId="ADAL" clId="{A87D337D-4A6D-4B61-8424-174E64AC75F0}" dt="2019-03-25T11:53:34.924" v="1796" actId="164"/>
          <ac:spMkLst>
            <pc:docMk/>
            <pc:sldMk cId="2991081859" sldId="400"/>
            <ac:spMk id="37" creationId="{5FDF313C-5F85-45C8-8625-F34FE0075FBE}"/>
          </ac:spMkLst>
        </pc:spChg>
        <pc:spChg chg="mod topLvl">
          <ac:chgData name="Faye Taylor" userId="07685a9e-0dee-465d-8b89-c693911a2623" providerId="ADAL" clId="{A87D337D-4A6D-4B61-8424-174E64AC75F0}" dt="2019-03-25T11:53:34.924" v="1796" actId="164"/>
          <ac:spMkLst>
            <pc:docMk/>
            <pc:sldMk cId="2991081859" sldId="400"/>
            <ac:spMk id="38" creationId="{95288FDC-280B-4F98-9FE2-D631220A20B7}"/>
          </ac:spMkLst>
        </pc:spChg>
        <pc:spChg chg="mod topLvl">
          <ac:chgData name="Faye Taylor" userId="07685a9e-0dee-465d-8b89-c693911a2623" providerId="ADAL" clId="{A87D337D-4A6D-4B61-8424-174E64AC75F0}" dt="2019-03-25T11:53:34.924" v="1796" actId="164"/>
          <ac:spMkLst>
            <pc:docMk/>
            <pc:sldMk cId="2991081859" sldId="400"/>
            <ac:spMk id="39" creationId="{68407D00-B893-416C-B7AD-E2BAA5383497}"/>
          </ac:spMkLst>
        </pc:spChg>
        <pc:spChg chg="mod topLvl">
          <ac:chgData name="Faye Taylor" userId="07685a9e-0dee-465d-8b89-c693911a2623" providerId="ADAL" clId="{A87D337D-4A6D-4B61-8424-174E64AC75F0}" dt="2019-03-25T11:53:34.924" v="1796" actId="164"/>
          <ac:spMkLst>
            <pc:docMk/>
            <pc:sldMk cId="2991081859" sldId="400"/>
            <ac:spMk id="40" creationId="{351CCD0C-794A-4266-8D89-3E652D367B9C}"/>
          </ac:spMkLst>
        </pc:spChg>
        <pc:spChg chg="mod topLvl">
          <ac:chgData name="Faye Taylor" userId="07685a9e-0dee-465d-8b89-c693911a2623" providerId="ADAL" clId="{A87D337D-4A6D-4B61-8424-174E64AC75F0}" dt="2019-03-25T11:51:51.930" v="1737" actId="1036"/>
          <ac:spMkLst>
            <pc:docMk/>
            <pc:sldMk cId="2991081859" sldId="400"/>
            <ac:spMk id="41" creationId="{E0863A8F-34A2-4CA2-82D7-901C118E65DE}"/>
          </ac:spMkLst>
        </pc:spChg>
        <pc:spChg chg="mod topLvl">
          <ac:chgData name="Faye Taylor" userId="07685a9e-0dee-465d-8b89-c693911a2623" providerId="ADAL" clId="{A87D337D-4A6D-4B61-8424-174E64AC75F0}" dt="2019-03-25T11:51:32.379" v="1722" actId="1036"/>
          <ac:spMkLst>
            <pc:docMk/>
            <pc:sldMk cId="2991081859" sldId="400"/>
            <ac:spMk id="42" creationId="{A9B42F6C-29F9-4126-B318-E997F6293715}"/>
          </ac:spMkLst>
        </pc:spChg>
        <pc:spChg chg="mod topLvl">
          <ac:chgData name="Faye Taylor" userId="07685a9e-0dee-465d-8b89-c693911a2623" providerId="ADAL" clId="{A87D337D-4A6D-4B61-8424-174E64AC75F0}" dt="2019-03-25T11:53:04.732" v="1793" actId="1035"/>
          <ac:spMkLst>
            <pc:docMk/>
            <pc:sldMk cId="2991081859" sldId="400"/>
            <ac:spMk id="43" creationId="{66F2FF90-4FBA-4846-8159-6A57FE43F9B9}"/>
          </ac:spMkLst>
        </pc:spChg>
        <pc:spChg chg="mod topLvl">
          <ac:chgData name="Faye Taylor" userId="07685a9e-0dee-465d-8b89-c693911a2623" providerId="ADAL" clId="{A87D337D-4A6D-4B61-8424-174E64AC75F0}" dt="2019-03-25T11:51:25.078" v="1703" actId="165"/>
          <ac:spMkLst>
            <pc:docMk/>
            <pc:sldMk cId="2991081859" sldId="400"/>
            <ac:spMk id="44" creationId="{E1C475CF-DC64-4F8A-BFB1-7BBD9BC137A4}"/>
          </ac:spMkLst>
        </pc:spChg>
        <pc:spChg chg="add del">
          <ac:chgData name="Faye Taylor" userId="07685a9e-0dee-465d-8b89-c693911a2623" providerId="ADAL" clId="{A87D337D-4A6D-4B61-8424-174E64AC75F0}" dt="2019-03-25T12:05:17.937" v="2161" actId="478"/>
          <ac:spMkLst>
            <pc:docMk/>
            <pc:sldMk cId="2991081859" sldId="400"/>
            <ac:spMk id="46" creationId="{56592593-AFAF-496F-8111-E1E1A4B9F606}"/>
          </ac:spMkLst>
        </pc:spChg>
        <pc:spChg chg="add">
          <ac:chgData name="Faye Taylor" userId="07685a9e-0dee-465d-8b89-c693911a2623" providerId="ADAL" clId="{A87D337D-4A6D-4B61-8424-174E64AC75F0}" dt="2019-03-25T12:05:18.598" v="2162"/>
          <ac:spMkLst>
            <pc:docMk/>
            <pc:sldMk cId="2991081859" sldId="400"/>
            <ac:spMk id="47" creationId="{91CD298A-73F9-4DC5-A700-46BFF30C9984}"/>
          </ac:spMkLst>
        </pc:spChg>
        <pc:grpChg chg="add del mod">
          <ac:chgData name="Faye Taylor" userId="07685a9e-0dee-465d-8b89-c693911a2623" providerId="ADAL" clId="{A87D337D-4A6D-4B61-8424-174E64AC75F0}" dt="2019-03-25T11:51:25.078" v="1703" actId="165"/>
          <ac:grpSpMkLst>
            <pc:docMk/>
            <pc:sldMk cId="2991081859" sldId="400"/>
            <ac:grpSpMk id="4" creationId="{6E072C38-46E0-436D-98AA-7C0DFDBD7215}"/>
          </ac:grpSpMkLst>
        </pc:grpChg>
        <pc:grpChg chg="add mod">
          <ac:chgData name="Faye Taylor" userId="07685a9e-0dee-465d-8b89-c693911a2623" providerId="ADAL" clId="{A87D337D-4A6D-4B61-8424-174E64AC75F0}" dt="2019-03-25T11:53:40.695" v="1814" actId="1036"/>
          <ac:grpSpMkLst>
            <pc:docMk/>
            <pc:sldMk cId="2991081859" sldId="400"/>
            <ac:grpSpMk id="13" creationId="{71FFD03D-8BA3-471F-8EAC-63A612FDED13}"/>
          </ac:grpSpMkLst>
        </pc:grpChg>
        <pc:grpChg chg="add del mod">
          <ac:chgData name="Faye Taylor" userId="07685a9e-0dee-465d-8b89-c693911a2623" providerId="ADAL" clId="{A87D337D-4A6D-4B61-8424-174E64AC75F0}" dt="2019-03-25T11:50:56.146" v="1700" actId="165"/>
          <ac:grpSpMkLst>
            <pc:docMk/>
            <pc:sldMk cId="2991081859" sldId="400"/>
            <ac:grpSpMk id="14" creationId="{EB9D1A7E-7D24-432A-BCC3-AE32C9AEB441}"/>
          </ac:grpSpMkLst>
        </pc:grpChg>
        <pc:grpChg chg="del">
          <ac:chgData name="Faye Taylor" userId="07685a9e-0dee-465d-8b89-c693911a2623" providerId="ADAL" clId="{A87D337D-4A6D-4B61-8424-174E64AC75F0}" dt="2019-03-25T12:09:43.224" v="2214" actId="478"/>
          <ac:grpSpMkLst>
            <pc:docMk/>
            <pc:sldMk cId="2991081859" sldId="400"/>
            <ac:grpSpMk id="16" creationId="{B31300A9-E3C5-4701-8EF1-45ED088A04DD}"/>
          </ac:grpSpMkLst>
        </pc:grpChg>
        <pc:grpChg chg="add mod">
          <ac:chgData name="Faye Taylor" userId="07685a9e-0dee-465d-8b89-c693911a2623" providerId="ADAL" clId="{A87D337D-4A6D-4B61-8424-174E64AC75F0}" dt="2019-03-25T11:55:29.341" v="1887" actId="1036"/>
          <ac:grpSpMkLst>
            <pc:docMk/>
            <pc:sldMk cId="2991081859" sldId="400"/>
            <ac:grpSpMk id="45" creationId="{DC541671-0AC1-4702-A6F4-6EA014A124EC}"/>
          </ac:grpSpMkLst>
        </pc:grpChg>
        <pc:grpChg chg="add">
          <ac:chgData name="Faye Taylor" userId="07685a9e-0dee-465d-8b89-c693911a2623" providerId="ADAL" clId="{A87D337D-4A6D-4B61-8424-174E64AC75F0}" dt="2019-03-25T12:09:43.898" v="2215"/>
          <ac:grpSpMkLst>
            <pc:docMk/>
            <pc:sldMk cId="2991081859" sldId="400"/>
            <ac:grpSpMk id="48" creationId="{FFA5917A-F417-43F1-9BFF-4B1AD7CCB23C}"/>
          </ac:grpSpMkLst>
        </pc:grpChg>
        <pc:cxnChg chg="mod topLvl">
          <ac:chgData name="Faye Taylor" userId="07685a9e-0dee-465d-8b89-c693911a2623" providerId="ADAL" clId="{A87D337D-4A6D-4B61-8424-174E64AC75F0}" dt="2019-03-25T11:52:28.996" v="1758" actId="1036"/>
          <ac:cxnSpMkLst>
            <pc:docMk/>
            <pc:sldMk cId="2991081859" sldId="400"/>
            <ac:cxnSpMk id="15" creationId="{907DEC39-4B1E-4CD2-A15F-396768E23F13}"/>
          </ac:cxnSpMkLst>
        </pc:cxnChg>
        <pc:cxnChg chg="mod topLvl">
          <ac:chgData name="Faye Taylor" userId="07685a9e-0dee-465d-8b89-c693911a2623" providerId="ADAL" clId="{A87D337D-4A6D-4B61-8424-174E64AC75F0}" dt="2019-03-25T11:52:00.410" v="1739" actId="14100"/>
          <ac:cxnSpMkLst>
            <pc:docMk/>
            <pc:sldMk cId="2991081859" sldId="400"/>
            <ac:cxnSpMk id="20" creationId="{7B9B03AD-96F8-492E-BC82-C0A0A0F4F1D2}"/>
          </ac:cxnSpMkLst>
        </pc:cxnChg>
        <pc:cxnChg chg="mod topLvl">
          <ac:chgData name="Faye Taylor" userId="07685a9e-0dee-465d-8b89-c693911a2623" providerId="ADAL" clId="{A87D337D-4A6D-4B61-8424-174E64AC75F0}" dt="2019-03-25T11:52:22.852" v="1752" actId="1036"/>
          <ac:cxnSpMkLst>
            <pc:docMk/>
            <pc:sldMk cId="2991081859" sldId="400"/>
            <ac:cxnSpMk id="25" creationId="{A747E921-C953-4D87-AEB1-4D05BD7C4A9A}"/>
          </ac:cxnSpMkLst>
        </pc:cxnChg>
        <pc:cxnChg chg="mod topLvl">
          <ac:chgData name="Faye Taylor" userId="07685a9e-0dee-465d-8b89-c693911a2623" providerId="ADAL" clId="{A87D337D-4A6D-4B61-8424-174E64AC75F0}" dt="2019-03-25T11:51:25.078" v="1703" actId="165"/>
          <ac:cxnSpMkLst>
            <pc:docMk/>
            <pc:sldMk cId="2991081859" sldId="400"/>
            <ac:cxnSpMk id="26" creationId="{0EB07C70-2212-40B9-9C22-4C2DFE7D9CD3}"/>
          </ac:cxnSpMkLst>
        </pc:cxnChg>
        <pc:cxnChg chg="mod topLvl">
          <ac:chgData name="Faye Taylor" userId="07685a9e-0dee-465d-8b89-c693911a2623" providerId="ADAL" clId="{A87D337D-4A6D-4B61-8424-174E64AC75F0}" dt="2019-03-25T11:53:34.924" v="1796" actId="164"/>
          <ac:cxnSpMkLst>
            <pc:docMk/>
            <pc:sldMk cId="2991081859" sldId="400"/>
            <ac:cxnSpMk id="27" creationId="{AB9A9D03-666D-4339-BC3C-D91D6A309763}"/>
          </ac:cxnSpMkLst>
        </pc:cxnChg>
        <pc:cxnChg chg="mod topLvl">
          <ac:chgData name="Faye Taylor" userId="07685a9e-0dee-465d-8b89-c693911a2623" providerId="ADAL" clId="{A87D337D-4A6D-4B61-8424-174E64AC75F0}" dt="2019-03-25T11:53:34.924" v="1796" actId="164"/>
          <ac:cxnSpMkLst>
            <pc:docMk/>
            <pc:sldMk cId="2991081859" sldId="400"/>
            <ac:cxnSpMk id="28" creationId="{F7A7D1EE-EC37-4403-A7A7-5D8A91E761EC}"/>
          </ac:cxnSpMkLst>
        </pc:cxnChg>
        <pc:cxnChg chg="mod topLvl">
          <ac:chgData name="Faye Taylor" userId="07685a9e-0dee-465d-8b89-c693911a2623" providerId="ADAL" clId="{A87D337D-4A6D-4B61-8424-174E64AC75F0}" dt="2019-03-25T11:54:15.218" v="1819" actId="164"/>
          <ac:cxnSpMkLst>
            <pc:docMk/>
            <pc:sldMk cId="2991081859" sldId="400"/>
            <ac:cxnSpMk id="29" creationId="{29175C24-596A-4175-B7FF-4561A637F4A9}"/>
          </ac:cxnSpMkLst>
        </pc:cxnChg>
        <pc:cxnChg chg="mod topLvl">
          <ac:chgData name="Faye Taylor" userId="07685a9e-0dee-465d-8b89-c693911a2623" providerId="ADAL" clId="{A87D337D-4A6D-4B61-8424-174E64AC75F0}" dt="2019-03-25T11:53:34.924" v="1796" actId="164"/>
          <ac:cxnSpMkLst>
            <pc:docMk/>
            <pc:sldMk cId="2991081859" sldId="400"/>
            <ac:cxnSpMk id="30" creationId="{B30219E5-B639-4135-82F5-3B4177BC57A6}"/>
          </ac:cxnSpMkLst>
        </pc:cxnChg>
        <pc:cxnChg chg="mod topLvl">
          <ac:chgData name="Faye Taylor" userId="07685a9e-0dee-465d-8b89-c693911a2623" providerId="ADAL" clId="{A87D337D-4A6D-4B61-8424-174E64AC75F0}" dt="2019-03-25T11:54:15.218" v="1819" actId="164"/>
          <ac:cxnSpMkLst>
            <pc:docMk/>
            <pc:sldMk cId="2991081859" sldId="400"/>
            <ac:cxnSpMk id="32" creationId="{D879B102-4792-40FF-A27D-DAC96DB17135}"/>
          </ac:cxnSpMkLst>
        </pc:cxnChg>
        <pc:cxnChg chg="mod topLvl">
          <ac:chgData name="Faye Taylor" userId="07685a9e-0dee-465d-8b89-c693911a2623" providerId="ADAL" clId="{A87D337D-4A6D-4B61-8424-174E64AC75F0}" dt="2019-03-25T11:53:34.924" v="1796" actId="164"/>
          <ac:cxnSpMkLst>
            <pc:docMk/>
            <pc:sldMk cId="2991081859" sldId="400"/>
            <ac:cxnSpMk id="33" creationId="{84E21C37-331E-449D-A0A4-5B5CF938302D}"/>
          </ac:cxnSpMkLst>
        </pc:cxnChg>
      </pc:sldChg>
      <pc:sldChg chg="addSp delSp modSp add ord">
        <pc:chgData name="Faye Taylor" userId="07685a9e-0dee-465d-8b89-c693911a2623" providerId="ADAL" clId="{A87D337D-4A6D-4B61-8424-174E64AC75F0}" dt="2019-03-25T12:09:47.174" v="2217"/>
        <pc:sldMkLst>
          <pc:docMk/>
          <pc:sldMk cId="2525360573" sldId="401"/>
        </pc:sldMkLst>
        <pc:spChg chg="add mod">
          <ac:chgData name="Faye Taylor" userId="07685a9e-0dee-465d-8b89-c693911a2623" providerId="ADAL" clId="{A87D337D-4A6D-4B61-8424-174E64AC75F0}" dt="2019-03-25T12:00:41.283" v="2063" actId="207"/>
          <ac:spMkLst>
            <pc:docMk/>
            <pc:sldMk cId="2525360573" sldId="401"/>
            <ac:spMk id="14" creationId="{FD7C3A64-1F18-4256-B9D6-C0DAB7D359B2}"/>
          </ac:spMkLst>
        </pc:spChg>
        <pc:spChg chg="add del mod">
          <ac:chgData name="Faye Taylor" userId="07685a9e-0dee-465d-8b89-c693911a2623" providerId="ADAL" clId="{A87D337D-4A6D-4B61-8424-174E64AC75F0}" dt="2019-03-25T12:00:58.729" v="2078" actId="478"/>
          <ac:spMkLst>
            <pc:docMk/>
            <pc:sldMk cId="2525360573" sldId="401"/>
            <ac:spMk id="15" creationId="{D3693EC2-0BE7-4238-96B1-0C8BFFE6220E}"/>
          </ac:spMkLst>
        </pc:spChg>
        <pc:spChg chg="mod">
          <ac:chgData name="Faye Taylor" userId="07685a9e-0dee-465d-8b89-c693911a2623" providerId="ADAL" clId="{A87D337D-4A6D-4B61-8424-174E64AC75F0}" dt="2019-03-25T12:01:32.614" v="2084" actId="20577"/>
          <ac:spMkLst>
            <pc:docMk/>
            <pc:sldMk cId="2525360573" sldId="401"/>
            <ac:spMk id="19" creationId="{5252A847-DE45-4FA3-A1F8-EEBEB845FF8E}"/>
          </ac:spMkLst>
        </pc:spChg>
        <pc:spChg chg="add del mod">
          <ac:chgData name="Faye Taylor" userId="07685a9e-0dee-465d-8b89-c693911a2623" providerId="ADAL" clId="{A87D337D-4A6D-4B61-8424-174E64AC75F0}" dt="2019-03-25T12:01:13.579" v="2082" actId="478"/>
          <ac:spMkLst>
            <pc:docMk/>
            <pc:sldMk cId="2525360573" sldId="401"/>
            <ac:spMk id="20" creationId="{EB775299-699D-4708-B265-38C337D2CAFC}"/>
          </ac:spMkLst>
        </pc:spChg>
        <pc:spChg chg="add del mod">
          <ac:chgData name="Faye Taylor" userId="07685a9e-0dee-465d-8b89-c693911a2623" providerId="ADAL" clId="{A87D337D-4A6D-4B61-8424-174E64AC75F0}" dt="2019-03-25T11:58:34.677" v="1990"/>
          <ac:spMkLst>
            <pc:docMk/>
            <pc:sldMk cId="2525360573" sldId="401"/>
            <ac:spMk id="21" creationId="{0F0B0F40-474D-43F0-9D74-DA3C5D39886A}"/>
          </ac:spMkLst>
        </pc:spChg>
        <pc:spChg chg="del">
          <ac:chgData name="Faye Taylor" userId="07685a9e-0dee-465d-8b89-c693911a2623" providerId="ADAL" clId="{A87D337D-4A6D-4B61-8424-174E64AC75F0}" dt="2019-03-25T11:57:14.856" v="1918" actId="478"/>
          <ac:spMkLst>
            <pc:docMk/>
            <pc:sldMk cId="2525360573" sldId="401"/>
            <ac:spMk id="22" creationId="{D20E2864-F5CD-4E1B-8062-2D6667C90642}"/>
          </ac:spMkLst>
        </pc:spChg>
        <pc:spChg chg="del">
          <ac:chgData name="Faye Taylor" userId="07685a9e-0dee-465d-8b89-c693911a2623" providerId="ADAL" clId="{A87D337D-4A6D-4B61-8424-174E64AC75F0}" dt="2019-03-25T11:57:13.617" v="1917" actId="478"/>
          <ac:spMkLst>
            <pc:docMk/>
            <pc:sldMk cId="2525360573" sldId="401"/>
            <ac:spMk id="25" creationId="{7CE39D3F-E86A-41C0-AD1A-3BD372ECD86F}"/>
          </ac:spMkLst>
        </pc:spChg>
        <pc:spChg chg="add del mod">
          <ac:chgData name="Faye Taylor" userId="07685a9e-0dee-465d-8b89-c693911a2623" providerId="ADAL" clId="{A87D337D-4A6D-4B61-8424-174E64AC75F0}" dt="2019-03-25T11:58:34.677" v="1990"/>
          <ac:spMkLst>
            <pc:docMk/>
            <pc:sldMk cId="2525360573" sldId="401"/>
            <ac:spMk id="26" creationId="{0D0835D0-5ADA-4649-AC89-126B0BD7AFDD}"/>
          </ac:spMkLst>
        </pc:spChg>
        <pc:spChg chg="add del mod">
          <ac:chgData name="Faye Taylor" userId="07685a9e-0dee-465d-8b89-c693911a2623" providerId="ADAL" clId="{A87D337D-4A6D-4B61-8424-174E64AC75F0}" dt="2019-03-25T11:58:34.677" v="1990"/>
          <ac:spMkLst>
            <pc:docMk/>
            <pc:sldMk cId="2525360573" sldId="401"/>
            <ac:spMk id="27" creationId="{B09FBFC3-C9CB-4B4F-BF0D-5BB0E891AA5D}"/>
          </ac:spMkLst>
        </pc:spChg>
        <pc:spChg chg="add del mod">
          <ac:chgData name="Faye Taylor" userId="07685a9e-0dee-465d-8b89-c693911a2623" providerId="ADAL" clId="{A87D337D-4A6D-4B61-8424-174E64AC75F0}" dt="2019-03-25T11:58:34.677" v="1990"/>
          <ac:spMkLst>
            <pc:docMk/>
            <pc:sldMk cId="2525360573" sldId="401"/>
            <ac:spMk id="28" creationId="{BC10457A-6E8E-41E6-962B-F3FD4B4F1A1D}"/>
          </ac:spMkLst>
        </pc:spChg>
        <pc:spChg chg="add del mod">
          <ac:chgData name="Faye Taylor" userId="07685a9e-0dee-465d-8b89-c693911a2623" providerId="ADAL" clId="{A87D337D-4A6D-4B61-8424-174E64AC75F0}" dt="2019-03-25T12:01:13.579" v="2082" actId="478"/>
          <ac:spMkLst>
            <pc:docMk/>
            <pc:sldMk cId="2525360573" sldId="401"/>
            <ac:spMk id="29" creationId="{C7675FDA-509B-4B2A-A467-5E57289585FE}"/>
          </ac:spMkLst>
        </pc:spChg>
        <pc:spChg chg="add del mod">
          <ac:chgData name="Faye Taylor" userId="07685a9e-0dee-465d-8b89-c693911a2623" providerId="ADAL" clId="{A87D337D-4A6D-4B61-8424-174E64AC75F0}" dt="2019-03-25T12:01:13.579" v="2082" actId="478"/>
          <ac:spMkLst>
            <pc:docMk/>
            <pc:sldMk cId="2525360573" sldId="401"/>
            <ac:spMk id="30" creationId="{DB101234-BBEC-4B42-9957-DAA63A311D91}"/>
          </ac:spMkLst>
        </pc:spChg>
        <pc:spChg chg="add del mod">
          <ac:chgData name="Faye Taylor" userId="07685a9e-0dee-465d-8b89-c693911a2623" providerId="ADAL" clId="{A87D337D-4A6D-4B61-8424-174E64AC75F0}" dt="2019-03-25T12:01:13.579" v="2082" actId="478"/>
          <ac:spMkLst>
            <pc:docMk/>
            <pc:sldMk cId="2525360573" sldId="401"/>
            <ac:spMk id="32" creationId="{90FDF567-9A63-41EA-ACF5-560B1027FE10}"/>
          </ac:spMkLst>
        </pc:spChg>
        <pc:spChg chg="add del mod">
          <ac:chgData name="Faye Taylor" userId="07685a9e-0dee-465d-8b89-c693911a2623" providerId="ADAL" clId="{A87D337D-4A6D-4B61-8424-174E64AC75F0}" dt="2019-03-25T12:01:13.579" v="2082" actId="478"/>
          <ac:spMkLst>
            <pc:docMk/>
            <pc:sldMk cId="2525360573" sldId="401"/>
            <ac:spMk id="33" creationId="{32E2761A-393D-4621-947B-5DC5970FD417}"/>
          </ac:spMkLst>
        </pc:spChg>
        <pc:spChg chg="add del mod">
          <ac:chgData name="Faye Taylor" userId="07685a9e-0dee-465d-8b89-c693911a2623" providerId="ADAL" clId="{A87D337D-4A6D-4B61-8424-174E64AC75F0}" dt="2019-03-25T12:01:13.579" v="2082" actId="478"/>
          <ac:spMkLst>
            <pc:docMk/>
            <pc:sldMk cId="2525360573" sldId="401"/>
            <ac:spMk id="34" creationId="{9B50270F-4A3A-4A99-B2C3-E20E140F5A3A}"/>
          </ac:spMkLst>
        </pc:spChg>
        <pc:spChg chg="add del mod">
          <ac:chgData name="Faye Taylor" userId="07685a9e-0dee-465d-8b89-c693911a2623" providerId="ADAL" clId="{A87D337D-4A6D-4B61-8424-174E64AC75F0}" dt="2019-03-25T12:01:13.579" v="2082" actId="478"/>
          <ac:spMkLst>
            <pc:docMk/>
            <pc:sldMk cId="2525360573" sldId="401"/>
            <ac:spMk id="35" creationId="{9B298094-A8D9-4D30-A473-999CF5614025}"/>
          </ac:spMkLst>
        </pc:spChg>
        <pc:spChg chg="add del mod">
          <ac:chgData name="Faye Taylor" userId="07685a9e-0dee-465d-8b89-c693911a2623" providerId="ADAL" clId="{A87D337D-4A6D-4B61-8424-174E64AC75F0}" dt="2019-03-25T12:01:13.579" v="2082" actId="478"/>
          <ac:spMkLst>
            <pc:docMk/>
            <pc:sldMk cId="2525360573" sldId="401"/>
            <ac:spMk id="36" creationId="{8F86C4C4-FE5A-4AE2-9982-F1C31732EE59}"/>
          </ac:spMkLst>
        </pc:spChg>
        <pc:spChg chg="add del mod">
          <ac:chgData name="Faye Taylor" userId="07685a9e-0dee-465d-8b89-c693911a2623" providerId="ADAL" clId="{A87D337D-4A6D-4B61-8424-174E64AC75F0}" dt="2019-03-25T12:01:13.579" v="2082" actId="478"/>
          <ac:spMkLst>
            <pc:docMk/>
            <pc:sldMk cId="2525360573" sldId="401"/>
            <ac:spMk id="37" creationId="{9AA8EFF5-4E90-42C2-A4E5-3ACA60B3F20F}"/>
          </ac:spMkLst>
        </pc:spChg>
        <pc:spChg chg="add del">
          <ac:chgData name="Faye Taylor" userId="07685a9e-0dee-465d-8b89-c693911a2623" providerId="ADAL" clId="{A87D337D-4A6D-4B61-8424-174E64AC75F0}" dt="2019-03-25T12:05:21.713" v="2163" actId="478"/>
          <ac:spMkLst>
            <pc:docMk/>
            <pc:sldMk cId="2525360573" sldId="401"/>
            <ac:spMk id="38" creationId="{736830AE-DA73-4E84-842A-750D382FBAA2}"/>
          </ac:spMkLst>
        </pc:spChg>
        <pc:spChg chg="add">
          <ac:chgData name="Faye Taylor" userId="07685a9e-0dee-465d-8b89-c693911a2623" providerId="ADAL" clId="{A87D337D-4A6D-4B61-8424-174E64AC75F0}" dt="2019-03-25T12:05:21.984" v="2164"/>
          <ac:spMkLst>
            <pc:docMk/>
            <pc:sldMk cId="2525360573" sldId="401"/>
            <ac:spMk id="39" creationId="{059413F7-844E-4987-B7D4-7B2AC9C30149}"/>
          </ac:spMkLst>
        </pc:spChg>
        <pc:grpChg chg="del">
          <ac:chgData name="Faye Taylor" userId="07685a9e-0dee-465d-8b89-c693911a2623" providerId="ADAL" clId="{A87D337D-4A6D-4B61-8424-174E64AC75F0}" dt="2019-03-25T12:09:46.885" v="2216" actId="478"/>
          <ac:grpSpMkLst>
            <pc:docMk/>
            <pc:sldMk cId="2525360573" sldId="401"/>
            <ac:grpSpMk id="16" creationId="{B31300A9-E3C5-4701-8EF1-45ED088A04DD}"/>
          </ac:grpSpMkLst>
        </pc:grpChg>
        <pc:grpChg chg="add">
          <ac:chgData name="Faye Taylor" userId="07685a9e-0dee-465d-8b89-c693911a2623" providerId="ADAL" clId="{A87D337D-4A6D-4B61-8424-174E64AC75F0}" dt="2019-03-25T12:09:47.174" v="2217"/>
          <ac:grpSpMkLst>
            <pc:docMk/>
            <pc:sldMk cId="2525360573" sldId="401"/>
            <ac:grpSpMk id="40" creationId="{24DC1009-3A79-45E8-8535-20764F6B78DB}"/>
          </ac:grpSpMkLst>
        </pc:grpChg>
        <pc:graphicFrameChg chg="add del mod">
          <ac:chgData name="Faye Taylor" userId="07685a9e-0dee-465d-8b89-c693911a2623" providerId="ADAL" clId="{A87D337D-4A6D-4B61-8424-174E64AC75F0}" dt="2019-03-25T11:57:37.372" v="1974" actId="1036"/>
          <ac:graphicFrameMkLst>
            <pc:docMk/>
            <pc:sldMk cId="2525360573" sldId="401"/>
            <ac:graphicFrameMk id="2" creationId="{79394C7E-B8A5-4717-ABE4-3285A01E984F}"/>
          </ac:graphicFrameMkLst>
        </pc:graphicFrameChg>
        <pc:graphicFrameChg chg="add del mod">
          <ac:chgData name="Faye Taylor" userId="07685a9e-0dee-465d-8b89-c693911a2623" providerId="ADAL" clId="{A87D337D-4A6D-4B61-8424-174E64AC75F0}" dt="2019-03-25T11:57:37.372" v="1974" actId="1036"/>
          <ac:graphicFrameMkLst>
            <pc:docMk/>
            <pc:sldMk cId="2525360573" sldId="401"/>
            <ac:graphicFrameMk id="3" creationId="{23CBDAE6-B6C1-4F4F-A1EE-6C43E75A8EE1}"/>
          </ac:graphicFrameMkLst>
        </pc:graphicFrameChg>
        <pc:graphicFrameChg chg="mod">
          <ac:chgData name="Faye Taylor" userId="07685a9e-0dee-465d-8b89-c693911a2623" providerId="ADAL" clId="{A87D337D-4A6D-4B61-8424-174E64AC75F0}" dt="2019-03-25T11:57:37.372" v="1974" actId="1036"/>
          <ac:graphicFrameMkLst>
            <pc:docMk/>
            <pc:sldMk cId="2525360573" sldId="401"/>
            <ac:graphicFrameMk id="31" creationId="{38FE578E-D956-491A-9AB7-A79FED71F912}"/>
          </ac:graphicFrameMkLst>
        </pc:graphicFrameChg>
        <pc:cxnChg chg="mod">
          <ac:chgData name="Faye Taylor" userId="07685a9e-0dee-465d-8b89-c693911a2623" providerId="ADAL" clId="{A87D337D-4A6D-4B61-8424-174E64AC75F0}" dt="2019-03-25T11:57:37.372" v="1974" actId="1036"/>
          <ac:cxnSpMkLst>
            <pc:docMk/>
            <pc:sldMk cId="2525360573" sldId="401"/>
            <ac:cxnSpMk id="23" creationId="{CE6B9C81-5A5C-42A2-B1E1-74E97C24FE91}"/>
          </ac:cxnSpMkLst>
        </pc:cxnChg>
        <pc:cxnChg chg="add del mod">
          <ac:chgData name="Faye Taylor" userId="07685a9e-0dee-465d-8b89-c693911a2623" providerId="ADAL" clId="{A87D337D-4A6D-4B61-8424-174E64AC75F0}" dt="2019-03-25T11:57:37.372" v="1974" actId="1036"/>
          <ac:cxnSpMkLst>
            <pc:docMk/>
            <pc:sldMk cId="2525360573" sldId="401"/>
            <ac:cxnSpMk id="24" creationId="{1EBEF5C1-E7FB-48BD-92B1-143AE69F8F68}"/>
          </ac:cxnSpMkLst>
        </pc:cxnChg>
      </pc:sldChg>
      <pc:sldChg chg="addSp delSp modSp add">
        <pc:chgData name="Faye Taylor" userId="07685a9e-0dee-465d-8b89-c693911a2623" providerId="ADAL" clId="{A87D337D-4A6D-4B61-8424-174E64AC75F0}" dt="2019-03-25T12:09:50.843" v="2219"/>
        <pc:sldMkLst>
          <pc:docMk/>
          <pc:sldMk cId="110726157" sldId="402"/>
        </pc:sldMkLst>
        <pc:spChg chg="mod">
          <ac:chgData name="Faye Taylor" userId="07685a9e-0dee-465d-8b89-c693911a2623" providerId="ADAL" clId="{A87D337D-4A6D-4B61-8424-174E64AC75F0}" dt="2019-03-25T12:01:36.168" v="2086" actId="20577"/>
          <ac:spMkLst>
            <pc:docMk/>
            <pc:sldMk cId="110726157" sldId="402"/>
            <ac:spMk id="19" creationId="{5252A847-DE45-4FA3-A1F8-EEBEB845FF8E}"/>
          </ac:spMkLst>
        </pc:spChg>
        <pc:spChg chg="add del">
          <ac:chgData name="Faye Taylor" userId="07685a9e-0dee-465d-8b89-c693911a2623" providerId="ADAL" clId="{A87D337D-4A6D-4B61-8424-174E64AC75F0}" dt="2019-03-25T12:05:25.447" v="2165" actId="478"/>
          <ac:spMkLst>
            <pc:docMk/>
            <pc:sldMk cId="110726157" sldId="402"/>
            <ac:spMk id="22" creationId="{25A463AF-C757-4822-AA13-22AD4000683E}"/>
          </ac:spMkLst>
        </pc:spChg>
        <pc:spChg chg="add">
          <ac:chgData name="Faye Taylor" userId="07685a9e-0dee-465d-8b89-c693911a2623" providerId="ADAL" clId="{A87D337D-4A6D-4B61-8424-174E64AC75F0}" dt="2019-03-25T12:05:25.758" v="2166"/>
          <ac:spMkLst>
            <pc:docMk/>
            <pc:sldMk cId="110726157" sldId="402"/>
            <ac:spMk id="25" creationId="{D468E516-46F2-4CDE-892B-68285A063688}"/>
          </ac:spMkLst>
        </pc:spChg>
        <pc:grpChg chg="del">
          <ac:chgData name="Faye Taylor" userId="07685a9e-0dee-465d-8b89-c693911a2623" providerId="ADAL" clId="{A87D337D-4A6D-4B61-8424-174E64AC75F0}" dt="2019-03-25T12:09:50.533" v="2218" actId="478"/>
          <ac:grpSpMkLst>
            <pc:docMk/>
            <pc:sldMk cId="110726157" sldId="402"/>
            <ac:grpSpMk id="16" creationId="{B31300A9-E3C5-4701-8EF1-45ED088A04DD}"/>
          </ac:grpSpMkLst>
        </pc:grpChg>
        <pc:grpChg chg="add">
          <ac:chgData name="Faye Taylor" userId="07685a9e-0dee-465d-8b89-c693911a2623" providerId="ADAL" clId="{A87D337D-4A6D-4B61-8424-174E64AC75F0}" dt="2019-03-25T12:09:50.843" v="2219"/>
          <ac:grpSpMkLst>
            <pc:docMk/>
            <pc:sldMk cId="110726157" sldId="402"/>
            <ac:grpSpMk id="26" creationId="{632DB7F8-8345-438F-85E6-5B0F0F040A0A}"/>
          </ac:grpSpMkLst>
        </pc:grpChg>
      </pc:sldChg>
      <pc:sldChg chg="add">
        <pc:chgData name="Faye Taylor" userId="07685a9e-0dee-465d-8b89-c693911a2623" providerId="ADAL" clId="{A87D337D-4A6D-4B61-8424-174E64AC75F0}" dt="2019-03-25T12:08:05.246" v="2174"/>
        <pc:sldMkLst>
          <pc:docMk/>
          <pc:sldMk cId="3844832371" sldId="411"/>
        </pc:sldMkLst>
      </pc:sldChg>
    </pc:docChg>
  </pc:docChgLst>
  <pc:docChgLst>
    <pc:chgData name="Sian Stebbings" userId="e14ea2a2-07d0-4302-97b9-16dc822a37cc" providerId="ADAL" clId="{7BE90371-0137-4B61-A34D-F002FE8E8377}"/>
  </pc:docChgLst>
  <pc:docChgLst>
    <pc:chgData name="Hannah Saunders" userId="4acd6fa6-2685-4aaa-85f8-4ec2b6dbf9d1" providerId="ADAL" clId="{AD33D202-B666-4B3A-9166-536261A2B868}"/>
    <pc:docChg chg="modSld">
      <pc:chgData name="Hannah Saunders" userId="4acd6fa6-2685-4aaa-85f8-4ec2b6dbf9d1" providerId="ADAL" clId="{AD33D202-B666-4B3A-9166-536261A2B868}" dt="2019-03-28T14:41:07.156" v="2" actId="20577"/>
      <pc:docMkLst>
        <pc:docMk/>
      </pc:docMkLst>
      <pc:sldChg chg="modSp">
        <pc:chgData name="Hannah Saunders" userId="4acd6fa6-2685-4aaa-85f8-4ec2b6dbf9d1" providerId="ADAL" clId="{AD33D202-B666-4B3A-9166-536261A2B868}" dt="2019-03-28T14:41:07.156" v="2" actId="20577"/>
        <pc:sldMkLst>
          <pc:docMk/>
          <pc:sldMk cId="2637481266" sldId="256"/>
        </pc:sldMkLst>
        <pc:spChg chg="mod">
          <ac:chgData name="Hannah Saunders" userId="4acd6fa6-2685-4aaa-85f8-4ec2b6dbf9d1" providerId="ADAL" clId="{AD33D202-B666-4B3A-9166-536261A2B868}" dt="2019-03-28T14:41:07.156" v="2" actId="20577"/>
          <ac:spMkLst>
            <pc:docMk/>
            <pc:sldMk cId="2637481266" sldId="256"/>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lassroomsecrets.co.uk/content-domain-filter/?fwp_contentdomain=5p2" TargetMode="External"/><Relationship Id="rId7" Type="http://schemas.openxmlformats.org/officeDocument/2006/relationships/hyperlink" Target="https://www.classroomsecrets.co.uk/mixed-age-year-5-and-6-position-and-direction-step-1-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classroomsecrets.co.uk/classroomsecrets.co.uk/category/mixed-age-maths/year-5-6/summer-block-2-position-and-direction-year-5-6/" TargetMode="External"/><Relationship Id="rId5" Type="http://schemas.openxmlformats.org/officeDocument/2006/relationships/hyperlink" Target="https://classroomsecrets.co.uk/content-domain-filter/?fwp_contentdomain=6p3" TargetMode="External"/><Relationship Id="rId4" Type="http://schemas.openxmlformats.org/officeDocument/2006/relationships/hyperlink" Target="https://classroomsecrets.co.uk/content-domain-filter/?fwp_contentdomain=6p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BECB4C-14AE-42E4-9B4F-90B5EB388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Each point moves two squares left. </a:t>
            </a:r>
          </a:p>
          <a:p>
            <a:pPr lvl="0" algn="ctr" defTabSz="685800">
              <a:defRPr/>
            </a:pPr>
            <a:r>
              <a:rPr lang="en-GB" sz="2000" b="1" dirty="0">
                <a:solidFill>
                  <a:schemeClr val="tx1"/>
                </a:solidFill>
                <a:latin typeface="Century Gothic" panose="020B0502020202020204" pitchFamily="34" charset="0"/>
              </a:rPr>
              <a:t>Write the new coordinates of each point.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43" name="Group 42">
            <a:extLst>
              <a:ext uri="{FF2B5EF4-FFF2-40B4-BE49-F238E27FC236}">
                <a16:creationId xmlns:a16="http://schemas.microsoft.com/office/drawing/2014/main" id="{69AF9468-DCDE-476C-87E3-F2C1D5CA10D6}"/>
              </a:ext>
            </a:extLst>
          </p:cNvPr>
          <p:cNvGrpSpPr/>
          <p:nvPr/>
        </p:nvGrpSpPr>
        <p:grpSpPr>
          <a:xfrm>
            <a:off x="3388229" y="2804388"/>
            <a:ext cx="3164504" cy="2549405"/>
            <a:chOff x="3299749" y="2586342"/>
            <a:chExt cx="3164504" cy="2549405"/>
          </a:xfrm>
        </p:grpSpPr>
        <p:sp>
          <p:nvSpPr>
            <p:cNvPr id="45" name="TextBox 44">
              <a:extLst>
                <a:ext uri="{FF2B5EF4-FFF2-40B4-BE49-F238E27FC236}">
                  <a16:creationId xmlns:a16="http://schemas.microsoft.com/office/drawing/2014/main" id="{C5886796-A22D-4600-B91C-B4C4B81A0400}"/>
                </a:ext>
              </a:extLst>
            </p:cNvPr>
            <p:cNvSpPr txBox="1"/>
            <p:nvPr/>
          </p:nvSpPr>
          <p:spPr>
            <a:xfrm>
              <a:off x="3578725" y="4375729"/>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46" name="TextBox 45">
              <a:extLst>
                <a:ext uri="{FF2B5EF4-FFF2-40B4-BE49-F238E27FC236}">
                  <a16:creationId xmlns:a16="http://schemas.microsoft.com/office/drawing/2014/main" id="{87D1B11A-2F46-4E73-8DBE-AD2B21951490}"/>
                </a:ext>
              </a:extLst>
            </p:cNvPr>
            <p:cNvSpPr txBox="1"/>
            <p:nvPr/>
          </p:nvSpPr>
          <p:spPr>
            <a:xfrm>
              <a:off x="6248877" y="2998054"/>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47" name="TextBox 46">
              <a:extLst>
                <a:ext uri="{FF2B5EF4-FFF2-40B4-BE49-F238E27FC236}">
                  <a16:creationId xmlns:a16="http://schemas.microsoft.com/office/drawing/2014/main" id="{B200D47F-88DB-43DB-9A5A-5EA1C65F6F28}"/>
                </a:ext>
              </a:extLst>
            </p:cNvPr>
            <p:cNvSpPr txBox="1"/>
            <p:nvPr/>
          </p:nvSpPr>
          <p:spPr>
            <a:xfrm>
              <a:off x="3299749" y="258634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48" name="TextBox 47">
              <a:extLst>
                <a:ext uri="{FF2B5EF4-FFF2-40B4-BE49-F238E27FC236}">
                  <a16:creationId xmlns:a16="http://schemas.microsoft.com/office/drawing/2014/main" id="{3EA05605-63F4-4F26-9056-0256DAD56B89}"/>
                </a:ext>
              </a:extLst>
            </p:cNvPr>
            <p:cNvSpPr txBox="1"/>
            <p:nvPr/>
          </p:nvSpPr>
          <p:spPr>
            <a:xfrm>
              <a:off x="5492521" y="4735637"/>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grpSp>
      <p:sp>
        <p:nvSpPr>
          <p:cNvPr id="26" name="TextBox 25">
            <a:extLst>
              <a:ext uri="{FF2B5EF4-FFF2-40B4-BE49-F238E27FC236}">
                <a16:creationId xmlns:a16="http://schemas.microsoft.com/office/drawing/2014/main" id="{75098AFF-8CEF-4E0B-9D3C-7FBA9B500851}"/>
              </a:ext>
            </a:extLst>
          </p:cNvPr>
          <p:cNvSpPr txBox="1"/>
          <p:nvPr/>
        </p:nvSpPr>
        <p:spPr>
          <a:xfrm>
            <a:off x="4886226" y="2108640"/>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32" name="Oval 31">
            <a:extLst>
              <a:ext uri="{FF2B5EF4-FFF2-40B4-BE49-F238E27FC236}">
                <a16:creationId xmlns:a16="http://schemas.microsoft.com/office/drawing/2014/main" id="{EE47617C-C6C9-4D28-BB29-2CAC9E77206A}"/>
              </a:ext>
            </a:extLst>
          </p:cNvPr>
          <p:cNvSpPr/>
          <p:nvPr/>
        </p:nvSpPr>
        <p:spPr>
          <a:xfrm>
            <a:off x="3510285" y="314084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161C50A-27C0-4307-BDCD-996D8297F29E}"/>
              </a:ext>
            </a:extLst>
          </p:cNvPr>
          <p:cNvSpPr/>
          <p:nvPr/>
        </p:nvSpPr>
        <p:spPr>
          <a:xfrm>
            <a:off x="5074315" y="242312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E3ED41D-8718-4972-9D7C-A70D8714905D}"/>
              </a:ext>
            </a:extLst>
          </p:cNvPr>
          <p:cNvSpPr/>
          <p:nvPr/>
        </p:nvSpPr>
        <p:spPr>
          <a:xfrm>
            <a:off x="6621757" y="3485538"/>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13F0FAB-74BE-4DCA-AD4C-9C5AC151EF4B}"/>
              </a:ext>
            </a:extLst>
          </p:cNvPr>
          <p:cNvSpPr/>
          <p:nvPr/>
        </p:nvSpPr>
        <p:spPr>
          <a:xfrm>
            <a:off x="3890955" y="489280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F20CFDA-CE39-4B93-A464-A7556660E3AB}"/>
              </a:ext>
            </a:extLst>
          </p:cNvPr>
          <p:cNvSpPr/>
          <p:nvPr/>
        </p:nvSpPr>
        <p:spPr>
          <a:xfrm>
            <a:off x="5842774" y="526328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C8063D5-826E-4AE0-8D4E-54A07932DBE0}"/>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4194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Each point moves two squares left. </a:t>
            </a:r>
          </a:p>
          <a:p>
            <a:pPr lvl="0" algn="ctr" defTabSz="685800">
              <a:defRPr/>
            </a:pPr>
            <a:r>
              <a:rPr lang="en-GB" sz="2000" b="1" dirty="0">
                <a:solidFill>
                  <a:schemeClr val="tx1"/>
                </a:solidFill>
                <a:latin typeface="Century Gothic" panose="020B0502020202020204" pitchFamily="34" charset="0"/>
              </a:rPr>
              <a:t>Write the new coordinates of each point.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43" name="Group 42">
            <a:extLst>
              <a:ext uri="{FF2B5EF4-FFF2-40B4-BE49-F238E27FC236}">
                <a16:creationId xmlns:a16="http://schemas.microsoft.com/office/drawing/2014/main" id="{69AF9468-DCDE-476C-87E3-F2C1D5CA10D6}"/>
              </a:ext>
            </a:extLst>
          </p:cNvPr>
          <p:cNvGrpSpPr/>
          <p:nvPr/>
        </p:nvGrpSpPr>
        <p:grpSpPr>
          <a:xfrm>
            <a:off x="3388229" y="2804388"/>
            <a:ext cx="3164504" cy="2549405"/>
            <a:chOff x="3299749" y="2586342"/>
            <a:chExt cx="3164504" cy="2549405"/>
          </a:xfrm>
        </p:grpSpPr>
        <p:sp>
          <p:nvSpPr>
            <p:cNvPr id="45" name="TextBox 44">
              <a:extLst>
                <a:ext uri="{FF2B5EF4-FFF2-40B4-BE49-F238E27FC236}">
                  <a16:creationId xmlns:a16="http://schemas.microsoft.com/office/drawing/2014/main" id="{C5886796-A22D-4600-B91C-B4C4B81A0400}"/>
                </a:ext>
              </a:extLst>
            </p:cNvPr>
            <p:cNvSpPr txBox="1"/>
            <p:nvPr/>
          </p:nvSpPr>
          <p:spPr>
            <a:xfrm>
              <a:off x="3578725" y="4375729"/>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46" name="TextBox 45">
              <a:extLst>
                <a:ext uri="{FF2B5EF4-FFF2-40B4-BE49-F238E27FC236}">
                  <a16:creationId xmlns:a16="http://schemas.microsoft.com/office/drawing/2014/main" id="{87D1B11A-2F46-4E73-8DBE-AD2B21951490}"/>
                </a:ext>
              </a:extLst>
            </p:cNvPr>
            <p:cNvSpPr txBox="1"/>
            <p:nvPr/>
          </p:nvSpPr>
          <p:spPr>
            <a:xfrm>
              <a:off x="6248877" y="2998054"/>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47" name="TextBox 46">
              <a:extLst>
                <a:ext uri="{FF2B5EF4-FFF2-40B4-BE49-F238E27FC236}">
                  <a16:creationId xmlns:a16="http://schemas.microsoft.com/office/drawing/2014/main" id="{B200D47F-88DB-43DB-9A5A-5EA1C65F6F28}"/>
                </a:ext>
              </a:extLst>
            </p:cNvPr>
            <p:cNvSpPr txBox="1"/>
            <p:nvPr/>
          </p:nvSpPr>
          <p:spPr>
            <a:xfrm>
              <a:off x="3299749" y="258634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48" name="TextBox 47">
              <a:extLst>
                <a:ext uri="{FF2B5EF4-FFF2-40B4-BE49-F238E27FC236}">
                  <a16:creationId xmlns:a16="http://schemas.microsoft.com/office/drawing/2014/main" id="{3EA05605-63F4-4F26-9056-0256DAD56B89}"/>
                </a:ext>
              </a:extLst>
            </p:cNvPr>
            <p:cNvSpPr txBox="1"/>
            <p:nvPr/>
          </p:nvSpPr>
          <p:spPr>
            <a:xfrm>
              <a:off x="5492521" y="4735637"/>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grpSp>
      <p:sp>
        <p:nvSpPr>
          <p:cNvPr id="32" name="Rectangle 31">
            <a:extLst>
              <a:ext uri="{FF2B5EF4-FFF2-40B4-BE49-F238E27FC236}">
                <a16:creationId xmlns:a16="http://schemas.microsoft.com/office/drawing/2014/main" id="{08FF21AF-5FE1-4FA1-B5D6-B67CD1DE4954}"/>
              </a:ext>
            </a:extLst>
          </p:cNvPr>
          <p:cNvSpPr/>
          <p:nvPr/>
        </p:nvSpPr>
        <p:spPr>
          <a:xfrm>
            <a:off x="688984" y="5908441"/>
            <a:ext cx="7785283"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 (6, 0)           B (1, 1)          C (8, 5)          D (0, 6)          E (4, 8)</a:t>
            </a:r>
          </a:p>
        </p:txBody>
      </p:sp>
      <p:grpSp>
        <p:nvGrpSpPr>
          <p:cNvPr id="58" name="Group 57">
            <a:extLst>
              <a:ext uri="{FF2B5EF4-FFF2-40B4-BE49-F238E27FC236}">
                <a16:creationId xmlns:a16="http://schemas.microsoft.com/office/drawing/2014/main" id="{9480FAD8-FA0D-4F98-A4D1-E76A00AEAA65}"/>
              </a:ext>
            </a:extLst>
          </p:cNvPr>
          <p:cNvGrpSpPr/>
          <p:nvPr/>
        </p:nvGrpSpPr>
        <p:grpSpPr>
          <a:xfrm>
            <a:off x="2608510" y="2786934"/>
            <a:ext cx="3164504" cy="2549405"/>
            <a:chOff x="3299749" y="2586342"/>
            <a:chExt cx="3164504" cy="2549405"/>
          </a:xfrm>
          <a:solidFill>
            <a:srgbClr val="FF0000"/>
          </a:solidFill>
        </p:grpSpPr>
        <p:sp>
          <p:nvSpPr>
            <p:cNvPr id="60" name="TextBox 59">
              <a:extLst>
                <a:ext uri="{FF2B5EF4-FFF2-40B4-BE49-F238E27FC236}">
                  <a16:creationId xmlns:a16="http://schemas.microsoft.com/office/drawing/2014/main" id="{51AC3610-2AAF-4F4C-9388-87E1DBF7AE3C}"/>
                </a:ext>
              </a:extLst>
            </p:cNvPr>
            <p:cNvSpPr txBox="1"/>
            <p:nvPr/>
          </p:nvSpPr>
          <p:spPr>
            <a:xfrm>
              <a:off x="3578725" y="4375729"/>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B</a:t>
              </a:r>
            </a:p>
          </p:txBody>
        </p:sp>
        <p:sp>
          <p:nvSpPr>
            <p:cNvPr id="61" name="TextBox 60">
              <a:extLst>
                <a:ext uri="{FF2B5EF4-FFF2-40B4-BE49-F238E27FC236}">
                  <a16:creationId xmlns:a16="http://schemas.microsoft.com/office/drawing/2014/main" id="{DEB1D874-094C-449E-89BD-5C0F9DAE5A09}"/>
                </a:ext>
              </a:extLst>
            </p:cNvPr>
            <p:cNvSpPr txBox="1"/>
            <p:nvPr/>
          </p:nvSpPr>
          <p:spPr>
            <a:xfrm>
              <a:off x="6248877" y="2998054"/>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C</a:t>
              </a:r>
            </a:p>
          </p:txBody>
        </p:sp>
        <p:sp>
          <p:nvSpPr>
            <p:cNvPr id="62" name="TextBox 61">
              <a:extLst>
                <a:ext uri="{FF2B5EF4-FFF2-40B4-BE49-F238E27FC236}">
                  <a16:creationId xmlns:a16="http://schemas.microsoft.com/office/drawing/2014/main" id="{E59EE1FA-C0FF-4886-BC5D-2929B403C4AD}"/>
                </a:ext>
              </a:extLst>
            </p:cNvPr>
            <p:cNvSpPr txBox="1"/>
            <p:nvPr/>
          </p:nvSpPr>
          <p:spPr>
            <a:xfrm>
              <a:off x="3299749" y="2586342"/>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D</a:t>
              </a:r>
            </a:p>
          </p:txBody>
        </p:sp>
        <p:sp>
          <p:nvSpPr>
            <p:cNvPr id="63" name="TextBox 62">
              <a:extLst>
                <a:ext uri="{FF2B5EF4-FFF2-40B4-BE49-F238E27FC236}">
                  <a16:creationId xmlns:a16="http://schemas.microsoft.com/office/drawing/2014/main" id="{07235887-5BC9-4C0C-8322-C2C5B723654C}"/>
                </a:ext>
              </a:extLst>
            </p:cNvPr>
            <p:cNvSpPr txBox="1"/>
            <p:nvPr/>
          </p:nvSpPr>
          <p:spPr>
            <a:xfrm>
              <a:off x="5492521" y="4735637"/>
              <a:ext cx="215376" cy="400110"/>
            </a:xfrm>
            <a:prstGeom prst="rect">
              <a:avLst/>
            </a:prstGeom>
            <a:noFill/>
            <a:ln>
              <a:noFill/>
            </a:ln>
          </p:spPr>
          <p:txBody>
            <a:bodyPr wrap="square" rtlCol="0">
              <a:spAutoFit/>
            </a:bodyPr>
            <a:lstStyle/>
            <a:p>
              <a:r>
                <a:rPr lang="en-US" sz="2000" b="1" dirty="0">
                  <a:solidFill>
                    <a:srgbClr val="FF0000"/>
                  </a:solidFill>
                  <a:latin typeface="Century Gothic" panose="020B0502020202020204" pitchFamily="34" charset="0"/>
                </a:rPr>
                <a:t>A</a:t>
              </a:r>
            </a:p>
          </p:txBody>
        </p:sp>
      </p:grpSp>
      <p:sp>
        <p:nvSpPr>
          <p:cNvPr id="68" name="TextBox 67">
            <a:extLst>
              <a:ext uri="{FF2B5EF4-FFF2-40B4-BE49-F238E27FC236}">
                <a16:creationId xmlns:a16="http://schemas.microsoft.com/office/drawing/2014/main" id="{48CE8D52-A362-42D2-970C-5DF1363D8321}"/>
              </a:ext>
            </a:extLst>
          </p:cNvPr>
          <p:cNvSpPr txBox="1"/>
          <p:nvPr/>
        </p:nvSpPr>
        <p:spPr>
          <a:xfrm>
            <a:off x="4886226" y="2108640"/>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70" name="TextBox 69">
            <a:extLst>
              <a:ext uri="{FF2B5EF4-FFF2-40B4-BE49-F238E27FC236}">
                <a16:creationId xmlns:a16="http://schemas.microsoft.com/office/drawing/2014/main" id="{ED9EA5A4-E23D-430A-AE28-D1D00F2E449A}"/>
              </a:ext>
            </a:extLst>
          </p:cNvPr>
          <p:cNvSpPr txBox="1"/>
          <p:nvPr/>
        </p:nvSpPr>
        <p:spPr>
          <a:xfrm>
            <a:off x="4108453" y="2103385"/>
            <a:ext cx="177997" cy="400110"/>
          </a:xfrm>
          <a:prstGeom prst="rect">
            <a:avLst/>
          </a:prstGeom>
          <a:noFill/>
        </p:spPr>
        <p:txBody>
          <a:bodyPr wrap="square" rtlCol="0">
            <a:spAutoFit/>
          </a:bodyPr>
          <a:lstStyle/>
          <a:p>
            <a:r>
              <a:rPr lang="en-US" sz="2000" b="1" dirty="0">
                <a:solidFill>
                  <a:srgbClr val="FF0000"/>
                </a:solidFill>
                <a:latin typeface="Century Gothic" panose="020B0502020202020204" pitchFamily="34" charset="0"/>
              </a:rPr>
              <a:t>E</a:t>
            </a:r>
          </a:p>
        </p:txBody>
      </p:sp>
      <p:sp>
        <p:nvSpPr>
          <p:cNvPr id="37" name="Oval 36">
            <a:extLst>
              <a:ext uri="{FF2B5EF4-FFF2-40B4-BE49-F238E27FC236}">
                <a16:creationId xmlns:a16="http://schemas.microsoft.com/office/drawing/2014/main" id="{6548F06D-C846-4004-B86B-A78394D34FED}"/>
              </a:ext>
            </a:extLst>
          </p:cNvPr>
          <p:cNvSpPr/>
          <p:nvPr/>
        </p:nvSpPr>
        <p:spPr>
          <a:xfrm>
            <a:off x="3510285" y="314084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4110E697-8E57-46C1-812E-C8BC49A01692}"/>
              </a:ext>
            </a:extLst>
          </p:cNvPr>
          <p:cNvSpPr/>
          <p:nvPr/>
        </p:nvSpPr>
        <p:spPr>
          <a:xfrm>
            <a:off x="5074315" y="242312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9935526-DF97-4320-AFA7-E2BB6B27D1EA}"/>
              </a:ext>
            </a:extLst>
          </p:cNvPr>
          <p:cNvSpPr/>
          <p:nvPr/>
        </p:nvSpPr>
        <p:spPr>
          <a:xfrm>
            <a:off x="6621757" y="3485538"/>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6AAE2DF-895D-402D-A0FD-596ADE673726}"/>
              </a:ext>
            </a:extLst>
          </p:cNvPr>
          <p:cNvSpPr/>
          <p:nvPr/>
        </p:nvSpPr>
        <p:spPr>
          <a:xfrm>
            <a:off x="3890955" y="489280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C445760-3E2C-4025-8897-747F56F8964C}"/>
              </a:ext>
            </a:extLst>
          </p:cNvPr>
          <p:cNvSpPr/>
          <p:nvPr/>
        </p:nvSpPr>
        <p:spPr>
          <a:xfrm>
            <a:off x="5842774" y="526328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324F0B3-338E-4053-9F39-CB75EFB7B809}"/>
              </a:ext>
            </a:extLst>
          </p:cNvPr>
          <p:cNvSpPr/>
          <p:nvPr/>
        </p:nvSpPr>
        <p:spPr>
          <a:xfrm>
            <a:off x="2722885" y="314084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8713C83-1A6E-4FFE-910C-500FC2BEA869}"/>
              </a:ext>
            </a:extLst>
          </p:cNvPr>
          <p:cNvSpPr/>
          <p:nvPr/>
        </p:nvSpPr>
        <p:spPr>
          <a:xfrm>
            <a:off x="4286915" y="242312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E2818279-6244-4524-BF4C-6ED81566622A}"/>
              </a:ext>
            </a:extLst>
          </p:cNvPr>
          <p:cNvSpPr/>
          <p:nvPr/>
        </p:nvSpPr>
        <p:spPr>
          <a:xfrm>
            <a:off x="5834357" y="34855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B28D15E-DB03-4B5E-B628-FA1882824FC1}"/>
              </a:ext>
            </a:extLst>
          </p:cNvPr>
          <p:cNvSpPr/>
          <p:nvPr/>
        </p:nvSpPr>
        <p:spPr>
          <a:xfrm>
            <a:off x="3103555" y="489280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F9844091-BA1B-426E-BEFB-A4D79FACC94D}"/>
              </a:ext>
            </a:extLst>
          </p:cNvPr>
          <p:cNvSpPr/>
          <p:nvPr/>
        </p:nvSpPr>
        <p:spPr>
          <a:xfrm>
            <a:off x="5055374" y="5263285"/>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08720781-0726-431B-B330-F4058B295E11}"/>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39520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Look at the shape drawn on the grid below. </a:t>
            </a:r>
          </a:p>
          <a:p>
            <a:pPr lvl="0" algn="ctr" defTabSz="685800">
              <a:defRPr/>
            </a:pPr>
            <a:r>
              <a:rPr lang="en-GB" sz="2000" b="1" dirty="0">
                <a:solidFill>
                  <a:schemeClr val="tx1"/>
                </a:solidFill>
                <a:latin typeface="Century Gothic" panose="020B0502020202020204" pitchFamily="34" charset="0"/>
              </a:rPr>
              <a:t>Write the coordinates of the vertices of the shape</a:t>
            </a:r>
            <a:r>
              <a:rPr lang="en-GB" dirty="0">
                <a:solidFill>
                  <a:schemeClr val="tx1"/>
                </a:solidFill>
                <a:latin typeface="SassoonCRInfantMedium" panose="02000603020000020003" pitchFamily="2" charset="0"/>
              </a:rPr>
              <a: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33" name="Rectangle 32">
            <a:extLst>
              <a:ext uri="{FF2B5EF4-FFF2-40B4-BE49-F238E27FC236}">
                <a16:creationId xmlns:a16="http://schemas.microsoft.com/office/drawing/2014/main" id="{BD910A11-4FEB-45CB-BCBD-4A46B7182800}"/>
              </a:ext>
            </a:extLst>
          </p:cNvPr>
          <p:cNvSpPr/>
          <p:nvPr/>
        </p:nvSpPr>
        <p:spPr>
          <a:xfrm>
            <a:off x="4027654" y="2569196"/>
            <a:ext cx="1552754" cy="1404128"/>
          </a:xfrm>
          <a:prstGeom prst="rect">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D24A073-5D9D-46FE-94FE-15B36B697B9C}"/>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66893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Look at the shape drawn on the grid below. </a:t>
            </a:r>
          </a:p>
          <a:p>
            <a:pPr lvl="0" algn="ctr" defTabSz="685800">
              <a:defRPr/>
            </a:pPr>
            <a:r>
              <a:rPr lang="en-GB" sz="2000" b="1" dirty="0">
                <a:solidFill>
                  <a:schemeClr val="tx1"/>
                </a:solidFill>
                <a:latin typeface="Century Gothic" panose="020B0502020202020204" pitchFamily="34" charset="0"/>
              </a:rPr>
              <a:t>Write the coordinates of the vertices of the shape</a:t>
            </a:r>
            <a:r>
              <a:rPr lang="en-GB" dirty="0">
                <a:solidFill>
                  <a:schemeClr val="tx1"/>
                </a:solidFill>
                <a:latin typeface="SassoonCRInfantMedium" panose="02000603020000020003" pitchFamily="2" charset="0"/>
              </a:rPr>
              <a:t>.</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33" name="Rectangle 32">
            <a:extLst>
              <a:ext uri="{FF2B5EF4-FFF2-40B4-BE49-F238E27FC236}">
                <a16:creationId xmlns:a16="http://schemas.microsoft.com/office/drawing/2014/main" id="{BD910A11-4FEB-45CB-BCBD-4A46B7182800}"/>
              </a:ext>
            </a:extLst>
          </p:cNvPr>
          <p:cNvSpPr/>
          <p:nvPr/>
        </p:nvSpPr>
        <p:spPr>
          <a:xfrm>
            <a:off x="4027654" y="2569196"/>
            <a:ext cx="1552754" cy="1404128"/>
          </a:xfrm>
          <a:prstGeom prst="rect">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35A304B-7547-4BE0-BAFE-22921620184A}"/>
              </a:ext>
            </a:extLst>
          </p:cNvPr>
          <p:cNvSpPr/>
          <p:nvPr/>
        </p:nvSpPr>
        <p:spPr>
          <a:xfrm>
            <a:off x="3486204" y="3915485"/>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(3, 4)</a:t>
            </a:r>
          </a:p>
        </p:txBody>
      </p:sp>
      <p:sp>
        <p:nvSpPr>
          <p:cNvPr id="23" name="Rectangle 22">
            <a:extLst>
              <a:ext uri="{FF2B5EF4-FFF2-40B4-BE49-F238E27FC236}">
                <a16:creationId xmlns:a16="http://schemas.microsoft.com/office/drawing/2014/main" id="{BF314C6C-F3E3-45C1-A95C-8D05808C2658}"/>
              </a:ext>
            </a:extLst>
          </p:cNvPr>
          <p:cNvSpPr/>
          <p:nvPr/>
        </p:nvSpPr>
        <p:spPr>
          <a:xfrm>
            <a:off x="3611543" y="2189382"/>
            <a:ext cx="813044"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(3, 8)</a:t>
            </a:r>
          </a:p>
        </p:txBody>
      </p:sp>
      <p:sp>
        <p:nvSpPr>
          <p:cNvPr id="26" name="Rectangle 25">
            <a:extLst>
              <a:ext uri="{FF2B5EF4-FFF2-40B4-BE49-F238E27FC236}">
                <a16:creationId xmlns:a16="http://schemas.microsoft.com/office/drawing/2014/main" id="{8278AB21-A322-43E0-95B5-3ADDC9D03B07}"/>
              </a:ext>
            </a:extLst>
          </p:cNvPr>
          <p:cNvSpPr/>
          <p:nvPr/>
        </p:nvSpPr>
        <p:spPr>
          <a:xfrm>
            <a:off x="5180230" y="2202082"/>
            <a:ext cx="813044"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(7, 8)</a:t>
            </a:r>
          </a:p>
        </p:txBody>
      </p:sp>
      <p:sp>
        <p:nvSpPr>
          <p:cNvPr id="27" name="Rectangle 26">
            <a:extLst>
              <a:ext uri="{FF2B5EF4-FFF2-40B4-BE49-F238E27FC236}">
                <a16:creationId xmlns:a16="http://schemas.microsoft.com/office/drawing/2014/main" id="{AFE52DA3-D8A5-40ED-9EFE-213A4E2609ED}"/>
              </a:ext>
            </a:extLst>
          </p:cNvPr>
          <p:cNvSpPr/>
          <p:nvPr/>
        </p:nvSpPr>
        <p:spPr>
          <a:xfrm>
            <a:off x="5178559" y="3923089"/>
            <a:ext cx="813044"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(7, 4)</a:t>
            </a:r>
          </a:p>
        </p:txBody>
      </p:sp>
      <p:sp>
        <p:nvSpPr>
          <p:cNvPr id="28" name="TextBox 27">
            <a:extLst>
              <a:ext uri="{FF2B5EF4-FFF2-40B4-BE49-F238E27FC236}">
                <a16:creationId xmlns:a16="http://schemas.microsoft.com/office/drawing/2014/main" id="{FE5661FC-8707-4893-97B4-DE4FDBF16923}"/>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77329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 </a:t>
            </a:r>
          </a:p>
          <a:p>
            <a:pPr lvl="0" algn="ctr" defTabSz="514350">
              <a:defRPr/>
            </a:pPr>
            <a:r>
              <a:rPr lang="en-GB" sz="2000" b="1" dirty="0">
                <a:solidFill>
                  <a:schemeClr val="tx1"/>
                </a:solidFill>
                <a:latin typeface="Century Gothic" panose="020B0502020202020204" pitchFamily="34" charset="0"/>
              </a:rPr>
              <a:t>The coordinates of the pentagon are: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t>
            </a: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A59ED8C3-BE68-44E3-ACB2-DEB16BE8097B}"/>
              </a:ext>
            </a:extLst>
          </p:cNvPr>
          <p:cNvGraphicFramePr>
            <a:graphicFrameLocks noGrp="1"/>
          </p:cNvGraphicFramePr>
          <p:nvPr>
            <p:extLst/>
          </p:nvPr>
        </p:nvGraphicFramePr>
        <p:xfrm>
          <a:off x="1803690" y="1540125"/>
          <a:ext cx="5536620" cy="510210"/>
        </p:xfrm>
        <a:graphic>
          <a:graphicData uri="http://schemas.openxmlformats.org/drawingml/2006/table">
            <a:tbl>
              <a:tblPr firstRow="1" bandRow="1">
                <a:tableStyleId>{5940675A-B579-460E-94D1-54222C63F5DA}</a:tableStyleId>
              </a:tblPr>
              <a:tblGrid>
                <a:gridCol w="1107324">
                  <a:extLst>
                    <a:ext uri="{9D8B030D-6E8A-4147-A177-3AD203B41FA5}">
                      <a16:colId xmlns:a16="http://schemas.microsoft.com/office/drawing/2014/main" val="3779482808"/>
                    </a:ext>
                  </a:extLst>
                </a:gridCol>
                <a:gridCol w="1107324">
                  <a:extLst>
                    <a:ext uri="{9D8B030D-6E8A-4147-A177-3AD203B41FA5}">
                      <a16:colId xmlns:a16="http://schemas.microsoft.com/office/drawing/2014/main" val="1423613197"/>
                    </a:ext>
                  </a:extLst>
                </a:gridCol>
                <a:gridCol w="1107324">
                  <a:extLst>
                    <a:ext uri="{9D8B030D-6E8A-4147-A177-3AD203B41FA5}">
                      <a16:colId xmlns:a16="http://schemas.microsoft.com/office/drawing/2014/main" val="1749544903"/>
                    </a:ext>
                  </a:extLst>
                </a:gridCol>
                <a:gridCol w="1107324">
                  <a:extLst>
                    <a:ext uri="{9D8B030D-6E8A-4147-A177-3AD203B41FA5}">
                      <a16:colId xmlns:a16="http://schemas.microsoft.com/office/drawing/2014/main" val="2279831991"/>
                    </a:ext>
                  </a:extLst>
                </a:gridCol>
                <a:gridCol w="1107324">
                  <a:extLst>
                    <a:ext uri="{9D8B030D-6E8A-4147-A177-3AD203B41FA5}">
                      <a16:colId xmlns:a16="http://schemas.microsoft.com/office/drawing/2014/main" val="2455791029"/>
                    </a:ext>
                  </a:extLst>
                </a:gridCol>
              </a:tblGrid>
              <a:tr h="510210">
                <a:tc>
                  <a:txBody>
                    <a:bodyPr/>
                    <a:lstStyle/>
                    <a:p>
                      <a:pPr algn="ctr"/>
                      <a:r>
                        <a:rPr lang="en-GB" sz="2100" b="1" dirty="0">
                          <a:latin typeface="Century Gothic" panose="020B0502020202020204" pitchFamily="34" charset="0"/>
                        </a:rPr>
                        <a:t>(3, 2)  </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(7, 2)</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(7, 5)</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(5, 7)</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(3, 5)</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graphicFrame>
        <p:nvGraphicFramePr>
          <p:cNvPr id="9" name="Table 8">
            <a:extLst>
              <a:ext uri="{FF2B5EF4-FFF2-40B4-BE49-F238E27FC236}">
                <a16:creationId xmlns:a16="http://schemas.microsoft.com/office/drawing/2014/main" id="{B28080E7-2533-4550-B02D-3D3D005B115D}"/>
              </a:ext>
            </a:extLst>
          </p:cNvPr>
          <p:cNvGraphicFramePr>
            <a:graphicFrameLocks noGrp="1"/>
          </p:cNvGraphicFramePr>
          <p:nvPr>
            <p:extLst/>
          </p:nvPr>
        </p:nvGraphicFramePr>
        <p:xfrm>
          <a:off x="2770817" y="1963949"/>
          <a:ext cx="396000" cy="3241647"/>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0" name="Table 9">
            <a:extLst>
              <a:ext uri="{FF2B5EF4-FFF2-40B4-BE49-F238E27FC236}">
                <a16:creationId xmlns:a16="http://schemas.microsoft.com/office/drawing/2014/main" id="{D4525A82-3AD7-48F7-B676-7C4E6D199804}"/>
              </a:ext>
            </a:extLst>
          </p:cNvPr>
          <p:cNvGraphicFramePr>
            <a:graphicFrameLocks noGrp="1"/>
          </p:cNvGraphicFramePr>
          <p:nvPr>
            <p:extLst/>
          </p:nvPr>
        </p:nvGraphicFramePr>
        <p:xfrm>
          <a:off x="3046120" y="5090957"/>
          <a:ext cx="3225708" cy="396000"/>
        </p:xfrm>
        <a:graphic>
          <a:graphicData uri="http://schemas.openxmlformats.org/drawingml/2006/table">
            <a:tbl>
              <a:tblPr firstRow="1" bandRow="1">
                <a:tableStyleId>{5940675A-B579-460E-94D1-54222C63F5DA}</a:tableStyleId>
              </a:tblPr>
              <a:tblGrid>
                <a:gridCol w="358412">
                  <a:extLst>
                    <a:ext uri="{9D8B030D-6E8A-4147-A177-3AD203B41FA5}">
                      <a16:colId xmlns:a16="http://schemas.microsoft.com/office/drawing/2014/main" val="1819884855"/>
                    </a:ext>
                  </a:extLst>
                </a:gridCol>
                <a:gridCol w="358412">
                  <a:extLst>
                    <a:ext uri="{9D8B030D-6E8A-4147-A177-3AD203B41FA5}">
                      <a16:colId xmlns:a16="http://schemas.microsoft.com/office/drawing/2014/main" val="3597772720"/>
                    </a:ext>
                  </a:extLst>
                </a:gridCol>
                <a:gridCol w="358412">
                  <a:extLst>
                    <a:ext uri="{9D8B030D-6E8A-4147-A177-3AD203B41FA5}">
                      <a16:colId xmlns:a16="http://schemas.microsoft.com/office/drawing/2014/main" val="4222459870"/>
                    </a:ext>
                  </a:extLst>
                </a:gridCol>
                <a:gridCol w="358412">
                  <a:extLst>
                    <a:ext uri="{9D8B030D-6E8A-4147-A177-3AD203B41FA5}">
                      <a16:colId xmlns:a16="http://schemas.microsoft.com/office/drawing/2014/main" val="1229508229"/>
                    </a:ext>
                  </a:extLst>
                </a:gridCol>
                <a:gridCol w="358412">
                  <a:extLst>
                    <a:ext uri="{9D8B030D-6E8A-4147-A177-3AD203B41FA5}">
                      <a16:colId xmlns:a16="http://schemas.microsoft.com/office/drawing/2014/main" val="2876895880"/>
                    </a:ext>
                  </a:extLst>
                </a:gridCol>
                <a:gridCol w="358412">
                  <a:extLst>
                    <a:ext uri="{9D8B030D-6E8A-4147-A177-3AD203B41FA5}">
                      <a16:colId xmlns:a16="http://schemas.microsoft.com/office/drawing/2014/main" val="3368445663"/>
                    </a:ext>
                  </a:extLst>
                </a:gridCol>
                <a:gridCol w="358412">
                  <a:extLst>
                    <a:ext uri="{9D8B030D-6E8A-4147-A177-3AD203B41FA5}">
                      <a16:colId xmlns:a16="http://schemas.microsoft.com/office/drawing/2014/main" val="366549986"/>
                    </a:ext>
                  </a:extLst>
                </a:gridCol>
                <a:gridCol w="358412">
                  <a:extLst>
                    <a:ext uri="{9D8B030D-6E8A-4147-A177-3AD203B41FA5}">
                      <a16:colId xmlns:a16="http://schemas.microsoft.com/office/drawing/2014/main" val="1256569797"/>
                    </a:ext>
                  </a:extLst>
                </a:gridCol>
                <a:gridCol w="358412">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1" name="Table 10">
            <a:extLst>
              <a:ext uri="{FF2B5EF4-FFF2-40B4-BE49-F238E27FC236}">
                <a16:creationId xmlns:a16="http://schemas.microsoft.com/office/drawing/2014/main" id="{29BB8B18-FD83-41FD-9B26-C8977D23B7F3}"/>
              </a:ext>
            </a:extLst>
          </p:cNvPr>
          <p:cNvGraphicFramePr>
            <a:graphicFrameLocks noGrp="1"/>
          </p:cNvGraphicFramePr>
          <p:nvPr>
            <p:extLst/>
          </p:nvPr>
        </p:nvGraphicFramePr>
        <p:xfrm>
          <a:off x="3218974" y="2144773"/>
          <a:ext cx="2880000" cy="2880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gridCol w="360000">
                  <a:extLst>
                    <a:ext uri="{9D8B030D-6E8A-4147-A177-3AD203B41FA5}">
                      <a16:colId xmlns:a16="http://schemas.microsoft.com/office/drawing/2014/main" val="3597772720"/>
                    </a:ext>
                  </a:extLst>
                </a:gridCol>
                <a:gridCol w="360000">
                  <a:extLst>
                    <a:ext uri="{9D8B030D-6E8A-4147-A177-3AD203B41FA5}">
                      <a16:colId xmlns:a16="http://schemas.microsoft.com/office/drawing/2014/main" val="4222459870"/>
                    </a:ext>
                  </a:extLst>
                </a:gridCol>
                <a:gridCol w="360000">
                  <a:extLst>
                    <a:ext uri="{9D8B030D-6E8A-4147-A177-3AD203B41FA5}">
                      <a16:colId xmlns:a16="http://schemas.microsoft.com/office/drawing/2014/main" val="1229508229"/>
                    </a:ext>
                  </a:extLst>
                </a:gridCol>
                <a:gridCol w="360000">
                  <a:extLst>
                    <a:ext uri="{9D8B030D-6E8A-4147-A177-3AD203B41FA5}">
                      <a16:colId xmlns:a16="http://schemas.microsoft.com/office/drawing/2014/main" val="2876895880"/>
                    </a:ext>
                  </a:extLst>
                </a:gridCol>
                <a:gridCol w="360000">
                  <a:extLst>
                    <a:ext uri="{9D8B030D-6E8A-4147-A177-3AD203B41FA5}">
                      <a16:colId xmlns:a16="http://schemas.microsoft.com/office/drawing/2014/main" val="3368445663"/>
                    </a:ext>
                  </a:extLst>
                </a:gridCol>
                <a:gridCol w="360000">
                  <a:extLst>
                    <a:ext uri="{9D8B030D-6E8A-4147-A177-3AD203B41FA5}">
                      <a16:colId xmlns:a16="http://schemas.microsoft.com/office/drawing/2014/main" val="366549986"/>
                    </a:ext>
                  </a:extLst>
                </a:gridCol>
                <a:gridCol w="360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2" name="Straight Connector 11">
            <a:extLst>
              <a:ext uri="{FF2B5EF4-FFF2-40B4-BE49-F238E27FC236}">
                <a16:creationId xmlns:a16="http://schemas.microsoft.com/office/drawing/2014/main" id="{1FB9DC8B-8B96-4B67-A484-AAB4F8586BFE}"/>
              </a:ext>
            </a:extLst>
          </p:cNvPr>
          <p:cNvCxnSpPr>
            <a:cxnSpLocks/>
          </p:cNvCxnSpPr>
          <p:nvPr/>
        </p:nvCxnSpPr>
        <p:spPr>
          <a:xfrm>
            <a:off x="3941392" y="2506645"/>
            <a:ext cx="0" cy="1455298"/>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101E0C-82E2-4609-841E-12DC29E9EE69}"/>
              </a:ext>
            </a:extLst>
          </p:cNvPr>
          <p:cNvCxnSpPr>
            <a:cxnSpLocks/>
          </p:cNvCxnSpPr>
          <p:nvPr/>
        </p:nvCxnSpPr>
        <p:spPr>
          <a:xfrm flipH="1">
            <a:off x="3941392" y="3957938"/>
            <a:ext cx="1077760" cy="0"/>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76A108-01A2-43F1-AD13-08FD1A1D1766}"/>
              </a:ext>
            </a:extLst>
          </p:cNvPr>
          <p:cNvCxnSpPr>
            <a:cxnSpLocks/>
          </p:cNvCxnSpPr>
          <p:nvPr/>
        </p:nvCxnSpPr>
        <p:spPr>
          <a:xfrm flipH="1">
            <a:off x="3941392" y="2512089"/>
            <a:ext cx="1076672" cy="0"/>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68CF99-8EA3-4103-A1BA-EA1874F53F94}"/>
              </a:ext>
            </a:extLst>
          </p:cNvPr>
          <p:cNvCxnSpPr>
            <a:cxnSpLocks/>
          </p:cNvCxnSpPr>
          <p:nvPr/>
        </p:nvCxnSpPr>
        <p:spPr>
          <a:xfrm flipH="1" flipV="1">
            <a:off x="5018064" y="2506645"/>
            <a:ext cx="738068" cy="727649"/>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A392B5-956A-46D8-AE0E-8E58859E4752}"/>
              </a:ext>
            </a:extLst>
          </p:cNvPr>
          <p:cNvCxnSpPr>
            <a:cxnSpLocks/>
          </p:cNvCxnSpPr>
          <p:nvPr/>
        </p:nvCxnSpPr>
        <p:spPr>
          <a:xfrm flipH="1">
            <a:off x="5018064" y="3225102"/>
            <a:ext cx="738068" cy="736394"/>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51854C-5570-47E4-89F3-80B618CB083D}"/>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04382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 </a:t>
            </a:r>
          </a:p>
          <a:p>
            <a:pPr lvl="0" algn="ctr" defTabSz="514350">
              <a:defRPr/>
            </a:pPr>
            <a:r>
              <a:rPr lang="en-GB" sz="2000" b="1" dirty="0">
                <a:solidFill>
                  <a:schemeClr val="tx1"/>
                </a:solidFill>
                <a:latin typeface="Century Gothic" panose="020B0502020202020204" pitchFamily="34" charset="0"/>
              </a:rPr>
              <a:t>The coordinates of the pentagon are: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False, the coordinates of the pentagon are: (2, 3), (2, 7), (5, 7), (7, 5), (5, 3)</a:t>
            </a:r>
          </a:p>
          <a:p>
            <a:pPr lvl="0" defTabSz="514350">
              <a:defRPr/>
            </a:pPr>
            <a:r>
              <a:rPr lang="en-GB" sz="2000" b="1" dirty="0">
                <a:solidFill>
                  <a:schemeClr val="tx1"/>
                </a:solidFill>
                <a:latin typeface="Century Gothic" panose="020B0502020202020204" pitchFamily="34" charset="0"/>
              </a:rPr>
              <a:t> </a:t>
            </a: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A59ED8C3-BE68-44E3-ACB2-DEB16BE8097B}"/>
              </a:ext>
            </a:extLst>
          </p:cNvPr>
          <p:cNvGraphicFramePr>
            <a:graphicFrameLocks noGrp="1"/>
          </p:cNvGraphicFramePr>
          <p:nvPr>
            <p:extLst/>
          </p:nvPr>
        </p:nvGraphicFramePr>
        <p:xfrm>
          <a:off x="1803690" y="1540125"/>
          <a:ext cx="5536620" cy="510210"/>
        </p:xfrm>
        <a:graphic>
          <a:graphicData uri="http://schemas.openxmlformats.org/drawingml/2006/table">
            <a:tbl>
              <a:tblPr firstRow="1" bandRow="1">
                <a:tableStyleId>{5940675A-B579-460E-94D1-54222C63F5DA}</a:tableStyleId>
              </a:tblPr>
              <a:tblGrid>
                <a:gridCol w="1107324">
                  <a:extLst>
                    <a:ext uri="{9D8B030D-6E8A-4147-A177-3AD203B41FA5}">
                      <a16:colId xmlns:a16="http://schemas.microsoft.com/office/drawing/2014/main" val="3779482808"/>
                    </a:ext>
                  </a:extLst>
                </a:gridCol>
                <a:gridCol w="1107324">
                  <a:extLst>
                    <a:ext uri="{9D8B030D-6E8A-4147-A177-3AD203B41FA5}">
                      <a16:colId xmlns:a16="http://schemas.microsoft.com/office/drawing/2014/main" val="1423613197"/>
                    </a:ext>
                  </a:extLst>
                </a:gridCol>
                <a:gridCol w="1107324">
                  <a:extLst>
                    <a:ext uri="{9D8B030D-6E8A-4147-A177-3AD203B41FA5}">
                      <a16:colId xmlns:a16="http://schemas.microsoft.com/office/drawing/2014/main" val="1749544903"/>
                    </a:ext>
                  </a:extLst>
                </a:gridCol>
                <a:gridCol w="1107324">
                  <a:extLst>
                    <a:ext uri="{9D8B030D-6E8A-4147-A177-3AD203B41FA5}">
                      <a16:colId xmlns:a16="http://schemas.microsoft.com/office/drawing/2014/main" val="2279831991"/>
                    </a:ext>
                  </a:extLst>
                </a:gridCol>
                <a:gridCol w="1107324">
                  <a:extLst>
                    <a:ext uri="{9D8B030D-6E8A-4147-A177-3AD203B41FA5}">
                      <a16:colId xmlns:a16="http://schemas.microsoft.com/office/drawing/2014/main" val="2455791029"/>
                    </a:ext>
                  </a:extLst>
                </a:gridCol>
              </a:tblGrid>
              <a:tr h="510210">
                <a:tc>
                  <a:txBody>
                    <a:bodyPr/>
                    <a:lstStyle/>
                    <a:p>
                      <a:pPr algn="ctr"/>
                      <a:r>
                        <a:rPr lang="en-GB" sz="2100" b="1" dirty="0">
                          <a:latin typeface="Century Gothic" panose="020B0502020202020204" pitchFamily="34" charset="0"/>
                        </a:rPr>
                        <a:t>(3, 2)  </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(7, 2)</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(7, 5)</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(5, 7)</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(3, 5)</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graphicFrame>
        <p:nvGraphicFramePr>
          <p:cNvPr id="9" name="Table 8">
            <a:extLst>
              <a:ext uri="{FF2B5EF4-FFF2-40B4-BE49-F238E27FC236}">
                <a16:creationId xmlns:a16="http://schemas.microsoft.com/office/drawing/2014/main" id="{B28080E7-2533-4550-B02D-3D3D005B115D}"/>
              </a:ext>
            </a:extLst>
          </p:cNvPr>
          <p:cNvGraphicFramePr>
            <a:graphicFrameLocks noGrp="1"/>
          </p:cNvGraphicFramePr>
          <p:nvPr>
            <p:extLst/>
          </p:nvPr>
        </p:nvGraphicFramePr>
        <p:xfrm>
          <a:off x="2770817" y="1963949"/>
          <a:ext cx="396000" cy="3241647"/>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0" name="Table 9">
            <a:extLst>
              <a:ext uri="{FF2B5EF4-FFF2-40B4-BE49-F238E27FC236}">
                <a16:creationId xmlns:a16="http://schemas.microsoft.com/office/drawing/2014/main" id="{D4525A82-3AD7-48F7-B676-7C4E6D199804}"/>
              </a:ext>
            </a:extLst>
          </p:cNvPr>
          <p:cNvGraphicFramePr>
            <a:graphicFrameLocks noGrp="1"/>
          </p:cNvGraphicFramePr>
          <p:nvPr>
            <p:extLst/>
          </p:nvPr>
        </p:nvGraphicFramePr>
        <p:xfrm>
          <a:off x="3046120" y="5090957"/>
          <a:ext cx="3225708" cy="396000"/>
        </p:xfrm>
        <a:graphic>
          <a:graphicData uri="http://schemas.openxmlformats.org/drawingml/2006/table">
            <a:tbl>
              <a:tblPr firstRow="1" bandRow="1">
                <a:tableStyleId>{5940675A-B579-460E-94D1-54222C63F5DA}</a:tableStyleId>
              </a:tblPr>
              <a:tblGrid>
                <a:gridCol w="358412">
                  <a:extLst>
                    <a:ext uri="{9D8B030D-6E8A-4147-A177-3AD203B41FA5}">
                      <a16:colId xmlns:a16="http://schemas.microsoft.com/office/drawing/2014/main" val="1819884855"/>
                    </a:ext>
                  </a:extLst>
                </a:gridCol>
                <a:gridCol w="358412">
                  <a:extLst>
                    <a:ext uri="{9D8B030D-6E8A-4147-A177-3AD203B41FA5}">
                      <a16:colId xmlns:a16="http://schemas.microsoft.com/office/drawing/2014/main" val="3597772720"/>
                    </a:ext>
                  </a:extLst>
                </a:gridCol>
                <a:gridCol w="358412">
                  <a:extLst>
                    <a:ext uri="{9D8B030D-6E8A-4147-A177-3AD203B41FA5}">
                      <a16:colId xmlns:a16="http://schemas.microsoft.com/office/drawing/2014/main" val="4222459870"/>
                    </a:ext>
                  </a:extLst>
                </a:gridCol>
                <a:gridCol w="358412">
                  <a:extLst>
                    <a:ext uri="{9D8B030D-6E8A-4147-A177-3AD203B41FA5}">
                      <a16:colId xmlns:a16="http://schemas.microsoft.com/office/drawing/2014/main" val="1229508229"/>
                    </a:ext>
                  </a:extLst>
                </a:gridCol>
                <a:gridCol w="358412">
                  <a:extLst>
                    <a:ext uri="{9D8B030D-6E8A-4147-A177-3AD203B41FA5}">
                      <a16:colId xmlns:a16="http://schemas.microsoft.com/office/drawing/2014/main" val="2876895880"/>
                    </a:ext>
                  </a:extLst>
                </a:gridCol>
                <a:gridCol w="358412">
                  <a:extLst>
                    <a:ext uri="{9D8B030D-6E8A-4147-A177-3AD203B41FA5}">
                      <a16:colId xmlns:a16="http://schemas.microsoft.com/office/drawing/2014/main" val="3368445663"/>
                    </a:ext>
                  </a:extLst>
                </a:gridCol>
                <a:gridCol w="358412">
                  <a:extLst>
                    <a:ext uri="{9D8B030D-6E8A-4147-A177-3AD203B41FA5}">
                      <a16:colId xmlns:a16="http://schemas.microsoft.com/office/drawing/2014/main" val="366549986"/>
                    </a:ext>
                  </a:extLst>
                </a:gridCol>
                <a:gridCol w="358412">
                  <a:extLst>
                    <a:ext uri="{9D8B030D-6E8A-4147-A177-3AD203B41FA5}">
                      <a16:colId xmlns:a16="http://schemas.microsoft.com/office/drawing/2014/main" val="1256569797"/>
                    </a:ext>
                  </a:extLst>
                </a:gridCol>
                <a:gridCol w="358412">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1" name="Table 10">
            <a:extLst>
              <a:ext uri="{FF2B5EF4-FFF2-40B4-BE49-F238E27FC236}">
                <a16:creationId xmlns:a16="http://schemas.microsoft.com/office/drawing/2014/main" id="{29BB8B18-FD83-41FD-9B26-C8977D23B7F3}"/>
              </a:ext>
            </a:extLst>
          </p:cNvPr>
          <p:cNvGraphicFramePr>
            <a:graphicFrameLocks noGrp="1"/>
          </p:cNvGraphicFramePr>
          <p:nvPr>
            <p:extLst/>
          </p:nvPr>
        </p:nvGraphicFramePr>
        <p:xfrm>
          <a:off x="3218974" y="2144773"/>
          <a:ext cx="2880000" cy="2880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gridCol w="360000">
                  <a:extLst>
                    <a:ext uri="{9D8B030D-6E8A-4147-A177-3AD203B41FA5}">
                      <a16:colId xmlns:a16="http://schemas.microsoft.com/office/drawing/2014/main" val="3597772720"/>
                    </a:ext>
                  </a:extLst>
                </a:gridCol>
                <a:gridCol w="360000">
                  <a:extLst>
                    <a:ext uri="{9D8B030D-6E8A-4147-A177-3AD203B41FA5}">
                      <a16:colId xmlns:a16="http://schemas.microsoft.com/office/drawing/2014/main" val="4222459870"/>
                    </a:ext>
                  </a:extLst>
                </a:gridCol>
                <a:gridCol w="360000">
                  <a:extLst>
                    <a:ext uri="{9D8B030D-6E8A-4147-A177-3AD203B41FA5}">
                      <a16:colId xmlns:a16="http://schemas.microsoft.com/office/drawing/2014/main" val="1229508229"/>
                    </a:ext>
                  </a:extLst>
                </a:gridCol>
                <a:gridCol w="360000">
                  <a:extLst>
                    <a:ext uri="{9D8B030D-6E8A-4147-A177-3AD203B41FA5}">
                      <a16:colId xmlns:a16="http://schemas.microsoft.com/office/drawing/2014/main" val="2876895880"/>
                    </a:ext>
                  </a:extLst>
                </a:gridCol>
                <a:gridCol w="360000">
                  <a:extLst>
                    <a:ext uri="{9D8B030D-6E8A-4147-A177-3AD203B41FA5}">
                      <a16:colId xmlns:a16="http://schemas.microsoft.com/office/drawing/2014/main" val="3368445663"/>
                    </a:ext>
                  </a:extLst>
                </a:gridCol>
                <a:gridCol w="360000">
                  <a:extLst>
                    <a:ext uri="{9D8B030D-6E8A-4147-A177-3AD203B41FA5}">
                      <a16:colId xmlns:a16="http://schemas.microsoft.com/office/drawing/2014/main" val="366549986"/>
                    </a:ext>
                  </a:extLst>
                </a:gridCol>
                <a:gridCol w="360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2" name="Straight Connector 11">
            <a:extLst>
              <a:ext uri="{FF2B5EF4-FFF2-40B4-BE49-F238E27FC236}">
                <a16:creationId xmlns:a16="http://schemas.microsoft.com/office/drawing/2014/main" id="{1FB9DC8B-8B96-4B67-A484-AAB4F8586BFE}"/>
              </a:ext>
            </a:extLst>
          </p:cNvPr>
          <p:cNvCxnSpPr>
            <a:cxnSpLocks/>
          </p:cNvCxnSpPr>
          <p:nvPr/>
        </p:nvCxnSpPr>
        <p:spPr>
          <a:xfrm>
            <a:off x="3941392" y="2506645"/>
            <a:ext cx="0" cy="1455298"/>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101E0C-82E2-4609-841E-12DC29E9EE69}"/>
              </a:ext>
            </a:extLst>
          </p:cNvPr>
          <p:cNvCxnSpPr>
            <a:cxnSpLocks/>
          </p:cNvCxnSpPr>
          <p:nvPr/>
        </p:nvCxnSpPr>
        <p:spPr>
          <a:xfrm flipH="1">
            <a:off x="3941392" y="3957938"/>
            <a:ext cx="1077760" cy="0"/>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76A108-01A2-43F1-AD13-08FD1A1D1766}"/>
              </a:ext>
            </a:extLst>
          </p:cNvPr>
          <p:cNvCxnSpPr>
            <a:cxnSpLocks/>
          </p:cNvCxnSpPr>
          <p:nvPr/>
        </p:nvCxnSpPr>
        <p:spPr>
          <a:xfrm flipH="1">
            <a:off x="3941392" y="2512089"/>
            <a:ext cx="1076672" cy="0"/>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68CF99-8EA3-4103-A1BA-EA1874F53F94}"/>
              </a:ext>
            </a:extLst>
          </p:cNvPr>
          <p:cNvCxnSpPr>
            <a:cxnSpLocks/>
          </p:cNvCxnSpPr>
          <p:nvPr/>
        </p:nvCxnSpPr>
        <p:spPr>
          <a:xfrm flipH="1" flipV="1">
            <a:off x="5018064" y="2506645"/>
            <a:ext cx="738068" cy="727649"/>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A392B5-956A-46D8-AE0E-8E58859E4752}"/>
              </a:ext>
            </a:extLst>
          </p:cNvPr>
          <p:cNvCxnSpPr>
            <a:cxnSpLocks/>
          </p:cNvCxnSpPr>
          <p:nvPr/>
        </p:nvCxnSpPr>
        <p:spPr>
          <a:xfrm flipH="1">
            <a:off x="5018064" y="3225102"/>
            <a:ext cx="738068" cy="736394"/>
          </a:xfrm>
          <a:prstGeom prst="line">
            <a:avLst/>
          </a:prstGeom>
          <a:ln w="28575">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B7FA50-7396-4CEC-B480-5E5267D4337D}"/>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5330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3891"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coordinates of the hexagon.</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59FA133-83D6-4FB5-9010-DF6C5BC5C35E}"/>
              </a:ext>
            </a:extLst>
          </p:cNvPr>
          <p:cNvGraphicFramePr>
            <a:graphicFrameLocks noGrp="1"/>
          </p:cNvGraphicFramePr>
          <p:nvPr>
            <p:extLst/>
          </p:nvPr>
        </p:nvGraphicFramePr>
        <p:xfrm>
          <a:off x="2395342" y="1302624"/>
          <a:ext cx="479160" cy="3922389"/>
        </p:xfrm>
        <a:graphic>
          <a:graphicData uri="http://schemas.openxmlformats.org/drawingml/2006/table">
            <a:tbl>
              <a:tblPr firstRow="1" bandRow="1">
                <a:tableStyleId>{5940675A-B579-460E-94D1-54222C63F5DA}</a:tableStyleId>
              </a:tblPr>
              <a:tblGrid>
                <a:gridCol w="479160">
                  <a:extLst>
                    <a:ext uri="{9D8B030D-6E8A-4147-A177-3AD203B41FA5}">
                      <a16:colId xmlns:a16="http://schemas.microsoft.com/office/drawing/2014/main" val="1819884855"/>
                    </a:ext>
                  </a:extLst>
                </a:gridCol>
              </a:tblGrid>
              <a:tr h="435821">
                <a:tc>
                  <a:txBody>
                    <a:bodyPr/>
                    <a:lstStyle/>
                    <a:p>
                      <a:pPr algn="r"/>
                      <a:r>
                        <a:rPr lang="en-GB" sz="1700" b="1" dirty="0">
                          <a:latin typeface="Century Gothic" panose="020B0502020202020204" pitchFamily="34" charset="0"/>
                        </a:rPr>
                        <a:t>8</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5821">
                <a:tc>
                  <a:txBody>
                    <a:bodyPr/>
                    <a:lstStyle/>
                    <a:p>
                      <a:pPr algn="r"/>
                      <a:r>
                        <a:rPr lang="en-GB" sz="1700" b="1" dirty="0">
                          <a:latin typeface="Century Gothic" panose="020B0502020202020204" pitchFamily="34" charset="0"/>
                        </a:rPr>
                        <a:t>7</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5821">
                <a:tc>
                  <a:txBody>
                    <a:bodyPr/>
                    <a:lstStyle/>
                    <a:p>
                      <a:pPr algn="r"/>
                      <a:r>
                        <a:rPr lang="en-GB" sz="1700" b="1" dirty="0">
                          <a:latin typeface="Century Gothic" panose="020B0502020202020204" pitchFamily="34" charset="0"/>
                        </a:rPr>
                        <a:t>6</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5821">
                <a:tc>
                  <a:txBody>
                    <a:bodyPr/>
                    <a:lstStyle/>
                    <a:p>
                      <a:pPr algn="r"/>
                      <a:r>
                        <a:rPr lang="en-GB" sz="1700" b="1" dirty="0">
                          <a:latin typeface="Century Gothic" panose="020B0502020202020204" pitchFamily="34" charset="0"/>
                        </a:rPr>
                        <a:t>5</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5821">
                <a:tc>
                  <a:txBody>
                    <a:bodyPr/>
                    <a:lstStyle/>
                    <a:p>
                      <a:pPr algn="r"/>
                      <a:r>
                        <a:rPr lang="en-GB" sz="1700" b="1" dirty="0">
                          <a:latin typeface="Century Gothic" panose="020B0502020202020204" pitchFamily="34" charset="0"/>
                        </a:rPr>
                        <a:t>4</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5821">
                <a:tc>
                  <a:txBody>
                    <a:bodyPr/>
                    <a:lstStyle/>
                    <a:p>
                      <a:pPr algn="r"/>
                      <a:r>
                        <a:rPr lang="en-GB" sz="1700" b="1" dirty="0">
                          <a:latin typeface="Century Gothic" panose="020B0502020202020204" pitchFamily="34" charset="0"/>
                        </a:rPr>
                        <a:t>3</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5821">
                <a:tc>
                  <a:txBody>
                    <a:bodyPr/>
                    <a:lstStyle/>
                    <a:p>
                      <a:pPr algn="r"/>
                      <a:r>
                        <a:rPr lang="en-GB" sz="1700" b="1" dirty="0">
                          <a:latin typeface="Century Gothic" panose="020B0502020202020204" pitchFamily="34" charset="0"/>
                        </a:rPr>
                        <a:t>2</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5821">
                <a:tc>
                  <a:txBody>
                    <a:bodyPr/>
                    <a:lstStyle/>
                    <a:p>
                      <a:pPr algn="r"/>
                      <a:r>
                        <a:rPr lang="en-GB" sz="1700" b="1" dirty="0">
                          <a:latin typeface="Century Gothic" panose="020B0502020202020204" pitchFamily="34" charset="0"/>
                        </a:rPr>
                        <a:t>1</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435821">
                <a:tc>
                  <a:txBody>
                    <a:bodyPr/>
                    <a:lstStyle/>
                    <a:p>
                      <a:pPr algn="r"/>
                      <a:r>
                        <a:rPr lang="en-GB" sz="1700" b="1" dirty="0">
                          <a:latin typeface="Century Gothic" panose="020B0502020202020204" pitchFamily="34" charset="0"/>
                        </a:rPr>
                        <a:t>0</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7A1357CE-B8DE-414A-ACAE-61FCBCE9246C}"/>
              </a:ext>
            </a:extLst>
          </p:cNvPr>
          <p:cNvGraphicFramePr>
            <a:graphicFrameLocks noGrp="1"/>
          </p:cNvGraphicFramePr>
          <p:nvPr>
            <p:extLst/>
          </p:nvPr>
        </p:nvGraphicFramePr>
        <p:xfrm>
          <a:off x="2702956" y="5076216"/>
          <a:ext cx="3903102" cy="479160"/>
        </p:xfrm>
        <a:graphic>
          <a:graphicData uri="http://schemas.openxmlformats.org/drawingml/2006/table">
            <a:tbl>
              <a:tblPr firstRow="1" bandRow="1">
                <a:tableStyleId>{5940675A-B579-460E-94D1-54222C63F5DA}</a:tableStyleId>
              </a:tblPr>
              <a:tblGrid>
                <a:gridCol w="433678">
                  <a:extLst>
                    <a:ext uri="{9D8B030D-6E8A-4147-A177-3AD203B41FA5}">
                      <a16:colId xmlns:a16="http://schemas.microsoft.com/office/drawing/2014/main" val="1819884855"/>
                    </a:ext>
                  </a:extLst>
                </a:gridCol>
                <a:gridCol w="433678">
                  <a:extLst>
                    <a:ext uri="{9D8B030D-6E8A-4147-A177-3AD203B41FA5}">
                      <a16:colId xmlns:a16="http://schemas.microsoft.com/office/drawing/2014/main" val="3597772720"/>
                    </a:ext>
                  </a:extLst>
                </a:gridCol>
                <a:gridCol w="433678">
                  <a:extLst>
                    <a:ext uri="{9D8B030D-6E8A-4147-A177-3AD203B41FA5}">
                      <a16:colId xmlns:a16="http://schemas.microsoft.com/office/drawing/2014/main" val="4222459870"/>
                    </a:ext>
                  </a:extLst>
                </a:gridCol>
                <a:gridCol w="433678">
                  <a:extLst>
                    <a:ext uri="{9D8B030D-6E8A-4147-A177-3AD203B41FA5}">
                      <a16:colId xmlns:a16="http://schemas.microsoft.com/office/drawing/2014/main" val="1229508229"/>
                    </a:ext>
                  </a:extLst>
                </a:gridCol>
                <a:gridCol w="433678">
                  <a:extLst>
                    <a:ext uri="{9D8B030D-6E8A-4147-A177-3AD203B41FA5}">
                      <a16:colId xmlns:a16="http://schemas.microsoft.com/office/drawing/2014/main" val="2876895880"/>
                    </a:ext>
                  </a:extLst>
                </a:gridCol>
                <a:gridCol w="433678">
                  <a:extLst>
                    <a:ext uri="{9D8B030D-6E8A-4147-A177-3AD203B41FA5}">
                      <a16:colId xmlns:a16="http://schemas.microsoft.com/office/drawing/2014/main" val="3368445663"/>
                    </a:ext>
                  </a:extLst>
                </a:gridCol>
                <a:gridCol w="433678">
                  <a:extLst>
                    <a:ext uri="{9D8B030D-6E8A-4147-A177-3AD203B41FA5}">
                      <a16:colId xmlns:a16="http://schemas.microsoft.com/office/drawing/2014/main" val="366549986"/>
                    </a:ext>
                  </a:extLst>
                </a:gridCol>
                <a:gridCol w="433678">
                  <a:extLst>
                    <a:ext uri="{9D8B030D-6E8A-4147-A177-3AD203B41FA5}">
                      <a16:colId xmlns:a16="http://schemas.microsoft.com/office/drawing/2014/main" val="1256569797"/>
                    </a:ext>
                  </a:extLst>
                </a:gridCol>
                <a:gridCol w="433678">
                  <a:extLst>
                    <a:ext uri="{9D8B030D-6E8A-4147-A177-3AD203B41FA5}">
                      <a16:colId xmlns:a16="http://schemas.microsoft.com/office/drawing/2014/main" val="2861950421"/>
                    </a:ext>
                  </a:extLst>
                </a:gridCol>
              </a:tblGrid>
              <a:tr h="479160">
                <a:tc>
                  <a:txBody>
                    <a:bodyPr/>
                    <a:lstStyle/>
                    <a:p>
                      <a:pPr algn="ctr"/>
                      <a:r>
                        <a:rPr lang="en-GB" sz="1700" b="1" dirty="0">
                          <a:latin typeface="Century Gothic" panose="020B0502020202020204" pitchFamily="34" charset="0"/>
                        </a:rPr>
                        <a:t>0</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1</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2</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3</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4</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5</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6</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7</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8</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89C72BF1-578A-480F-ABDC-E417DE0D5DEB}"/>
              </a:ext>
            </a:extLst>
          </p:cNvPr>
          <p:cNvGraphicFramePr>
            <a:graphicFrameLocks noGrp="1"/>
          </p:cNvGraphicFramePr>
          <p:nvPr>
            <p:extLst/>
          </p:nvPr>
        </p:nvGraphicFramePr>
        <p:xfrm>
          <a:off x="2918380" y="1558609"/>
          <a:ext cx="3484800" cy="3484800"/>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gridCol w="435600">
                  <a:extLst>
                    <a:ext uri="{9D8B030D-6E8A-4147-A177-3AD203B41FA5}">
                      <a16:colId xmlns:a16="http://schemas.microsoft.com/office/drawing/2014/main" val="3597772720"/>
                    </a:ext>
                  </a:extLst>
                </a:gridCol>
                <a:gridCol w="435600">
                  <a:extLst>
                    <a:ext uri="{9D8B030D-6E8A-4147-A177-3AD203B41FA5}">
                      <a16:colId xmlns:a16="http://schemas.microsoft.com/office/drawing/2014/main" val="4222459870"/>
                    </a:ext>
                  </a:extLst>
                </a:gridCol>
                <a:gridCol w="435600">
                  <a:extLst>
                    <a:ext uri="{9D8B030D-6E8A-4147-A177-3AD203B41FA5}">
                      <a16:colId xmlns:a16="http://schemas.microsoft.com/office/drawing/2014/main" val="1229508229"/>
                    </a:ext>
                  </a:extLst>
                </a:gridCol>
                <a:gridCol w="435600">
                  <a:extLst>
                    <a:ext uri="{9D8B030D-6E8A-4147-A177-3AD203B41FA5}">
                      <a16:colId xmlns:a16="http://schemas.microsoft.com/office/drawing/2014/main" val="2876895880"/>
                    </a:ext>
                  </a:extLst>
                </a:gridCol>
                <a:gridCol w="435600">
                  <a:extLst>
                    <a:ext uri="{9D8B030D-6E8A-4147-A177-3AD203B41FA5}">
                      <a16:colId xmlns:a16="http://schemas.microsoft.com/office/drawing/2014/main" val="3368445663"/>
                    </a:ext>
                  </a:extLst>
                </a:gridCol>
                <a:gridCol w="435600">
                  <a:extLst>
                    <a:ext uri="{9D8B030D-6E8A-4147-A177-3AD203B41FA5}">
                      <a16:colId xmlns:a16="http://schemas.microsoft.com/office/drawing/2014/main" val="366549986"/>
                    </a:ext>
                  </a:extLst>
                </a:gridCol>
                <a:gridCol w="435600">
                  <a:extLst>
                    <a:ext uri="{9D8B030D-6E8A-4147-A177-3AD203B41FA5}">
                      <a16:colId xmlns:a16="http://schemas.microsoft.com/office/drawing/2014/main" val="2861950421"/>
                    </a:ext>
                  </a:extLst>
                </a:gridCol>
              </a:tblGrid>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500" b="1" dirty="0">
                        <a:latin typeface="Century Gothic" panose="020B0502020202020204" pitchFamily="34" charset="0"/>
                      </a:endParaRPr>
                    </a:p>
                  </a:txBody>
                  <a:tcPr marL="70155" marR="70155" marT="70155" marB="70155"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5600">
                <a:tc>
                  <a:txBody>
                    <a:bodyPr/>
                    <a:lstStyle/>
                    <a:p>
                      <a:endParaRPr lang="en-GB" sz="1500" b="1">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5600">
                <a:tc>
                  <a:txBody>
                    <a:bodyPr/>
                    <a:lstStyle/>
                    <a:p>
                      <a:endParaRPr lang="en-GB" sz="1500" b="1">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7" name="Straight Connector 16">
            <a:extLst>
              <a:ext uri="{FF2B5EF4-FFF2-40B4-BE49-F238E27FC236}">
                <a16:creationId xmlns:a16="http://schemas.microsoft.com/office/drawing/2014/main" id="{C860C714-F14A-45C7-8CE9-EC56B7138F20}"/>
              </a:ext>
            </a:extLst>
          </p:cNvPr>
          <p:cNvCxnSpPr>
            <a:cxnSpLocks/>
          </p:cNvCxnSpPr>
          <p:nvPr/>
        </p:nvCxnSpPr>
        <p:spPr>
          <a:xfrm flipH="1">
            <a:off x="3784437" y="2425567"/>
            <a:ext cx="876343" cy="0"/>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D31A64-7242-4935-A38F-2A8980D8AF38}"/>
              </a:ext>
            </a:extLst>
          </p:cNvPr>
          <p:cNvCxnSpPr>
            <a:cxnSpLocks/>
          </p:cNvCxnSpPr>
          <p:nvPr/>
        </p:nvCxnSpPr>
        <p:spPr>
          <a:xfrm flipH="1">
            <a:off x="3324911" y="2425567"/>
            <a:ext cx="459524" cy="875441"/>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41AEAA-DCEB-486F-8F87-0DF74D4DBC6B}"/>
              </a:ext>
            </a:extLst>
          </p:cNvPr>
          <p:cNvCxnSpPr>
            <a:cxnSpLocks/>
          </p:cNvCxnSpPr>
          <p:nvPr/>
        </p:nvCxnSpPr>
        <p:spPr>
          <a:xfrm flipH="1" flipV="1">
            <a:off x="3784435" y="4162171"/>
            <a:ext cx="870071" cy="2"/>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4A27B6-1CA5-4469-AE2A-CF4B00CAC0FA}"/>
              </a:ext>
            </a:extLst>
          </p:cNvPr>
          <p:cNvCxnSpPr>
            <a:cxnSpLocks/>
          </p:cNvCxnSpPr>
          <p:nvPr/>
        </p:nvCxnSpPr>
        <p:spPr>
          <a:xfrm flipH="1" flipV="1">
            <a:off x="3328553" y="3301010"/>
            <a:ext cx="455882" cy="861161"/>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CF1A13-153C-4073-8DEF-7AEC38DBA487}"/>
              </a:ext>
            </a:extLst>
          </p:cNvPr>
          <p:cNvCxnSpPr>
            <a:cxnSpLocks/>
          </p:cNvCxnSpPr>
          <p:nvPr/>
        </p:nvCxnSpPr>
        <p:spPr>
          <a:xfrm flipH="1">
            <a:off x="4650490" y="3301008"/>
            <a:ext cx="434153" cy="858036"/>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00E7C2-D66E-4F5B-83F2-55C94CDB78CF}"/>
              </a:ext>
            </a:extLst>
          </p:cNvPr>
          <p:cNvCxnSpPr>
            <a:cxnSpLocks/>
          </p:cNvCxnSpPr>
          <p:nvPr/>
        </p:nvCxnSpPr>
        <p:spPr>
          <a:xfrm flipH="1" flipV="1">
            <a:off x="4660781" y="2425544"/>
            <a:ext cx="423862" cy="877250"/>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6707D28-555E-4EE4-91BA-C7D0B5EBA526}"/>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88609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3891"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coordinates of the hexagon.</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(2,2), (4,2), (5,4), (4,6), (2,6), (1,4)</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59FA133-83D6-4FB5-9010-DF6C5BC5C35E}"/>
              </a:ext>
            </a:extLst>
          </p:cNvPr>
          <p:cNvGraphicFramePr>
            <a:graphicFrameLocks noGrp="1"/>
          </p:cNvGraphicFramePr>
          <p:nvPr>
            <p:extLst/>
          </p:nvPr>
        </p:nvGraphicFramePr>
        <p:xfrm>
          <a:off x="2395342" y="1302624"/>
          <a:ext cx="479160" cy="3922389"/>
        </p:xfrm>
        <a:graphic>
          <a:graphicData uri="http://schemas.openxmlformats.org/drawingml/2006/table">
            <a:tbl>
              <a:tblPr firstRow="1" bandRow="1">
                <a:tableStyleId>{5940675A-B579-460E-94D1-54222C63F5DA}</a:tableStyleId>
              </a:tblPr>
              <a:tblGrid>
                <a:gridCol w="479160">
                  <a:extLst>
                    <a:ext uri="{9D8B030D-6E8A-4147-A177-3AD203B41FA5}">
                      <a16:colId xmlns:a16="http://schemas.microsoft.com/office/drawing/2014/main" val="1819884855"/>
                    </a:ext>
                  </a:extLst>
                </a:gridCol>
              </a:tblGrid>
              <a:tr h="435821">
                <a:tc>
                  <a:txBody>
                    <a:bodyPr/>
                    <a:lstStyle/>
                    <a:p>
                      <a:pPr algn="r"/>
                      <a:r>
                        <a:rPr lang="en-GB" sz="1700" b="1" dirty="0">
                          <a:latin typeface="Century Gothic" panose="020B0502020202020204" pitchFamily="34" charset="0"/>
                        </a:rPr>
                        <a:t>8</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5821">
                <a:tc>
                  <a:txBody>
                    <a:bodyPr/>
                    <a:lstStyle/>
                    <a:p>
                      <a:pPr algn="r"/>
                      <a:r>
                        <a:rPr lang="en-GB" sz="1700" b="1" dirty="0">
                          <a:latin typeface="Century Gothic" panose="020B0502020202020204" pitchFamily="34" charset="0"/>
                        </a:rPr>
                        <a:t>7</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5821">
                <a:tc>
                  <a:txBody>
                    <a:bodyPr/>
                    <a:lstStyle/>
                    <a:p>
                      <a:pPr algn="r"/>
                      <a:r>
                        <a:rPr lang="en-GB" sz="1700" b="1" dirty="0">
                          <a:latin typeface="Century Gothic" panose="020B0502020202020204" pitchFamily="34" charset="0"/>
                        </a:rPr>
                        <a:t>6</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5821">
                <a:tc>
                  <a:txBody>
                    <a:bodyPr/>
                    <a:lstStyle/>
                    <a:p>
                      <a:pPr algn="r"/>
                      <a:r>
                        <a:rPr lang="en-GB" sz="1700" b="1" dirty="0">
                          <a:latin typeface="Century Gothic" panose="020B0502020202020204" pitchFamily="34" charset="0"/>
                        </a:rPr>
                        <a:t>5</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5821">
                <a:tc>
                  <a:txBody>
                    <a:bodyPr/>
                    <a:lstStyle/>
                    <a:p>
                      <a:pPr algn="r"/>
                      <a:r>
                        <a:rPr lang="en-GB" sz="1700" b="1" dirty="0">
                          <a:latin typeface="Century Gothic" panose="020B0502020202020204" pitchFamily="34" charset="0"/>
                        </a:rPr>
                        <a:t>4</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5821">
                <a:tc>
                  <a:txBody>
                    <a:bodyPr/>
                    <a:lstStyle/>
                    <a:p>
                      <a:pPr algn="r"/>
                      <a:r>
                        <a:rPr lang="en-GB" sz="1700" b="1" dirty="0">
                          <a:latin typeface="Century Gothic" panose="020B0502020202020204" pitchFamily="34" charset="0"/>
                        </a:rPr>
                        <a:t>3</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5821">
                <a:tc>
                  <a:txBody>
                    <a:bodyPr/>
                    <a:lstStyle/>
                    <a:p>
                      <a:pPr algn="r"/>
                      <a:r>
                        <a:rPr lang="en-GB" sz="1700" b="1" dirty="0">
                          <a:latin typeface="Century Gothic" panose="020B0502020202020204" pitchFamily="34" charset="0"/>
                        </a:rPr>
                        <a:t>2</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5821">
                <a:tc>
                  <a:txBody>
                    <a:bodyPr/>
                    <a:lstStyle/>
                    <a:p>
                      <a:pPr algn="r"/>
                      <a:r>
                        <a:rPr lang="en-GB" sz="1700" b="1" dirty="0">
                          <a:latin typeface="Century Gothic" panose="020B0502020202020204" pitchFamily="34" charset="0"/>
                        </a:rPr>
                        <a:t>1</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435821">
                <a:tc>
                  <a:txBody>
                    <a:bodyPr/>
                    <a:lstStyle/>
                    <a:p>
                      <a:pPr algn="r"/>
                      <a:r>
                        <a:rPr lang="en-GB" sz="1700" b="1" dirty="0">
                          <a:latin typeface="Century Gothic" panose="020B0502020202020204" pitchFamily="34" charset="0"/>
                        </a:rPr>
                        <a:t>0</a:t>
                      </a:r>
                    </a:p>
                  </a:txBody>
                  <a:tcPr marL="121708" marR="121708" marT="60853" marB="608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7A1357CE-B8DE-414A-ACAE-61FCBCE9246C}"/>
              </a:ext>
            </a:extLst>
          </p:cNvPr>
          <p:cNvGraphicFramePr>
            <a:graphicFrameLocks noGrp="1"/>
          </p:cNvGraphicFramePr>
          <p:nvPr>
            <p:extLst/>
          </p:nvPr>
        </p:nvGraphicFramePr>
        <p:xfrm>
          <a:off x="2702956" y="5076216"/>
          <a:ext cx="3903102" cy="479160"/>
        </p:xfrm>
        <a:graphic>
          <a:graphicData uri="http://schemas.openxmlformats.org/drawingml/2006/table">
            <a:tbl>
              <a:tblPr firstRow="1" bandRow="1">
                <a:tableStyleId>{5940675A-B579-460E-94D1-54222C63F5DA}</a:tableStyleId>
              </a:tblPr>
              <a:tblGrid>
                <a:gridCol w="433678">
                  <a:extLst>
                    <a:ext uri="{9D8B030D-6E8A-4147-A177-3AD203B41FA5}">
                      <a16:colId xmlns:a16="http://schemas.microsoft.com/office/drawing/2014/main" val="1819884855"/>
                    </a:ext>
                  </a:extLst>
                </a:gridCol>
                <a:gridCol w="433678">
                  <a:extLst>
                    <a:ext uri="{9D8B030D-6E8A-4147-A177-3AD203B41FA5}">
                      <a16:colId xmlns:a16="http://schemas.microsoft.com/office/drawing/2014/main" val="3597772720"/>
                    </a:ext>
                  </a:extLst>
                </a:gridCol>
                <a:gridCol w="433678">
                  <a:extLst>
                    <a:ext uri="{9D8B030D-6E8A-4147-A177-3AD203B41FA5}">
                      <a16:colId xmlns:a16="http://schemas.microsoft.com/office/drawing/2014/main" val="4222459870"/>
                    </a:ext>
                  </a:extLst>
                </a:gridCol>
                <a:gridCol w="433678">
                  <a:extLst>
                    <a:ext uri="{9D8B030D-6E8A-4147-A177-3AD203B41FA5}">
                      <a16:colId xmlns:a16="http://schemas.microsoft.com/office/drawing/2014/main" val="1229508229"/>
                    </a:ext>
                  </a:extLst>
                </a:gridCol>
                <a:gridCol w="433678">
                  <a:extLst>
                    <a:ext uri="{9D8B030D-6E8A-4147-A177-3AD203B41FA5}">
                      <a16:colId xmlns:a16="http://schemas.microsoft.com/office/drawing/2014/main" val="2876895880"/>
                    </a:ext>
                  </a:extLst>
                </a:gridCol>
                <a:gridCol w="433678">
                  <a:extLst>
                    <a:ext uri="{9D8B030D-6E8A-4147-A177-3AD203B41FA5}">
                      <a16:colId xmlns:a16="http://schemas.microsoft.com/office/drawing/2014/main" val="3368445663"/>
                    </a:ext>
                  </a:extLst>
                </a:gridCol>
                <a:gridCol w="433678">
                  <a:extLst>
                    <a:ext uri="{9D8B030D-6E8A-4147-A177-3AD203B41FA5}">
                      <a16:colId xmlns:a16="http://schemas.microsoft.com/office/drawing/2014/main" val="366549986"/>
                    </a:ext>
                  </a:extLst>
                </a:gridCol>
                <a:gridCol w="433678">
                  <a:extLst>
                    <a:ext uri="{9D8B030D-6E8A-4147-A177-3AD203B41FA5}">
                      <a16:colId xmlns:a16="http://schemas.microsoft.com/office/drawing/2014/main" val="1256569797"/>
                    </a:ext>
                  </a:extLst>
                </a:gridCol>
                <a:gridCol w="433678">
                  <a:extLst>
                    <a:ext uri="{9D8B030D-6E8A-4147-A177-3AD203B41FA5}">
                      <a16:colId xmlns:a16="http://schemas.microsoft.com/office/drawing/2014/main" val="2861950421"/>
                    </a:ext>
                  </a:extLst>
                </a:gridCol>
              </a:tblGrid>
              <a:tr h="479160">
                <a:tc>
                  <a:txBody>
                    <a:bodyPr/>
                    <a:lstStyle/>
                    <a:p>
                      <a:pPr algn="ctr"/>
                      <a:r>
                        <a:rPr lang="en-GB" sz="1700" b="1" dirty="0">
                          <a:latin typeface="Century Gothic" panose="020B0502020202020204" pitchFamily="34" charset="0"/>
                        </a:rPr>
                        <a:t>0</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1</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2</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3</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4</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5</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6</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7</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700" b="1" dirty="0">
                          <a:latin typeface="Century Gothic" panose="020B0502020202020204" pitchFamily="34" charset="0"/>
                        </a:rPr>
                        <a:t>8</a:t>
                      </a:r>
                    </a:p>
                  </a:txBody>
                  <a:tcPr marL="121708" marR="121708" marT="60853" marB="6085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89C72BF1-578A-480F-ABDC-E417DE0D5DEB}"/>
              </a:ext>
            </a:extLst>
          </p:cNvPr>
          <p:cNvGraphicFramePr>
            <a:graphicFrameLocks noGrp="1"/>
          </p:cNvGraphicFramePr>
          <p:nvPr>
            <p:extLst/>
          </p:nvPr>
        </p:nvGraphicFramePr>
        <p:xfrm>
          <a:off x="2918380" y="1558609"/>
          <a:ext cx="3484800" cy="3484800"/>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gridCol w="435600">
                  <a:extLst>
                    <a:ext uri="{9D8B030D-6E8A-4147-A177-3AD203B41FA5}">
                      <a16:colId xmlns:a16="http://schemas.microsoft.com/office/drawing/2014/main" val="3597772720"/>
                    </a:ext>
                  </a:extLst>
                </a:gridCol>
                <a:gridCol w="435600">
                  <a:extLst>
                    <a:ext uri="{9D8B030D-6E8A-4147-A177-3AD203B41FA5}">
                      <a16:colId xmlns:a16="http://schemas.microsoft.com/office/drawing/2014/main" val="4222459870"/>
                    </a:ext>
                  </a:extLst>
                </a:gridCol>
                <a:gridCol w="435600">
                  <a:extLst>
                    <a:ext uri="{9D8B030D-6E8A-4147-A177-3AD203B41FA5}">
                      <a16:colId xmlns:a16="http://schemas.microsoft.com/office/drawing/2014/main" val="1229508229"/>
                    </a:ext>
                  </a:extLst>
                </a:gridCol>
                <a:gridCol w="435600">
                  <a:extLst>
                    <a:ext uri="{9D8B030D-6E8A-4147-A177-3AD203B41FA5}">
                      <a16:colId xmlns:a16="http://schemas.microsoft.com/office/drawing/2014/main" val="2876895880"/>
                    </a:ext>
                  </a:extLst>
                </a:gridCol>
                <a:gridCol w="435600">
                  <a:extLst>
                    <a:ext uri="{9D8B030D-6E8A-4147-A177-3AD203B41FA5}">
                      <a16:colId xmlns:a16="http://schemas.microsoft.com/office/drawing/2014/main" val="3368445663"/>
                    </a:ext>
                  </a:extLst>
                </a:gridCol>
                <a:gridCol w="435600">
                  <a:extLst>
                    <a:ext uri="{9D8B030D-6E8A-4147-A177-3AD203B41FA5}">
                      <a16:colId xmlns:a16="http://schemas.microsoft.com/office/drawing/2014/main" val="366549986"/>
                    </a:ext>
                  </a:extLst>
                </a:gridCol>
                <a:gridCol w="435600">
                  <a:extLst>
                    <a:ext uri="{9D8B030D-6E8A-4147-A177-3AD203B41FA5}">
                      <a16:colId xmlns:a16="http://schemas.microsoft.com/office/drawing/2014/main" val="2861950421"/>
                    </a:ext>
                  </a:extLst>
                </a:gridCol>
              </a:tblGrid>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500" b="1" dirty="0">
                        <a:latin typeface="Century Gothic" panose="020B0502020202020204" pitchFamily="34" charset="0"/>
                      </a:endParaRPr>
                    </a:p>
                  </a:txBody>
                  <a:tcPr marL="70155" marR="70155" marT="70155" marB="70155"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5600">
                <a:tc>
                  <a:txBody>
                    <a:bodyPr/>
                    <a:lstStyle/>
                    <a:p>
                      <a:endParaRPr lang="en-GB" sz="1500" b="1">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5600">
                <a:tc>
                  <a:txBody>
                    <a:bodyPr/>
                    <a:lstStyle/>
                    <a:p>
                      <a:endParaRPr lang="en-GB" sz="1500" b="1">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5600">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70155" marR="70155"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7" name="Straight Connector 16">
            <a:extLst>
              <a:ext uri="{FF2B5EF4-FFF2-40B4-BE49-F238E27FC236}">
                <a16:creationId xmlns:a16="http://schemas.microsoft.com/office/drawing/2014/main" id="{C860C714-F14A-45C7-8CE9-EC56B7138F20}"/>
              </a:ext>
            </a:extLst>
          </p:cNvPr>
          <p:cNvCxnSpPr>
            <a:cxnSpLocks/>
          </p:cNvCxnSpPr>
          <p:nvPr/>
        </p:nvCxnSpPr>
        <p:spPr>
          <a:xfrm flipH="1">
            <a:off x="3784437" y="2425567"/>
            <a:ext cx="876343" cy="0"/>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D31A64-7242-4935-A38F-2A8980D8AF38}"/>
              </a:ext>
            </a:extLst>
          </p:cNvPr>
          <p:cNvCxnSpPr>
            <a:cxnSpLocks/>
          </p:cNvCxnSpPr>
          <p:nvPr/>
        </p:nvCxnSpPr>
        <p:spPr>
          <a:xfrm flipH="1">
            <a:off x="3324911" y="2425567"/>
            <a:ext cx="459524" cy="875441"/>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41AEAA-DCEB-486F-8F87-0DF74D4DBC6B}"/>
              </a:ext>
            </a:extLst>
          </p:cNvPr>
          <p:cNvCxnSpPr>
            <a:cxnSpLocks/>
          </p:cNvCxnSpPr>
          <p:nvPr/>
        </p:nvCxnSpPr>
        <p:spPr>
          <a:xfrm flipH="1" flipV="1">
            <a:off x="3784435" y="4162171"/>
            <a:ext cx="870071" cy="2"/>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4A27B6-1CA5-4469-AE2A-CF4B00CAC0FA}"/>
              </a:ext>
            </a:extLst>
          </p:cNvPr>
          <p:cNvCxnSpPr>
            <a:cxnSpLocks/>
          </p:cNvCxnSpPr>
          <p:nvPr/>
        </p:nvCxnSpPr>
        <p:spPr>
          <a:xfrm flipH="1" flipV="1">
            <a:off x="3328553" y="3301010"/>
            <a:ext cx="455882" cy="861161"/>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CF1A13-153C-4073-8DEF-7AEC38DBA487}"/>
              </a:ext>
            </a:extLst>
          </p:cNvPr>
          <p:cNvCxnSpPr>
            <a:cxnSpLocks/>
          </p:cNvCxnSpPr>
          <p:nvPr/>
        </p:nvCxnSpPr>
        <p:spPr>
          <a:xfrm flipH="1">
            <a:off x="4650490" y="3301008"/>
            <a:ext cx="434153" cy="858036"/>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00E7C2-D66E-4F5B-83F2-55C94CDB78CF}"/>
              </a:ext>
            </a:extLst>
          </p:cNvPr>
          <p:cNvCxnSpPr>
            <a:cxnSpLocks/>
          </p:cNvCxnSpPr>
          <p:nvPr/>
        </p:nvCxnSpPr>
        <p:spPr>
          <a:xfrm flipH="1" flipV="1">
            <a:off x="4660781" y="2425544"/>
            <a:ext cx="423862" cy="877250"/>
          </a:xfrm>
          <a:prstGeom prst="line">
            <a:avLst/>
          </a:prstGeom>
          <a:ln w="28575">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8D502D-934B-46A2-8528-F4514AE8AD2D}"/>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33364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Plot the coordinates and join them to create a pentagon.</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12EC572-A2D2-47AE-8344-F36E6EF699A8}"/>
              </a:ext>
            </a:extLst>
          </p:cNvPr>
          <p:cNvGraphicFramePr>
            <a:graphicFrameLocks noGrp="1"/>
          </p:cNvGraphicFramePr>
          <p:nvPr>
            <p:extLst/>
          </p:nvPr>
        </p:nvGraphicFramePr>
        <p:xfrm>
          <a:off x="1604788" y="1395548"/>
          <a:ext cx="5934425" cy="510210"/>
        </p:xfrm>
        <a:graphic>
          <a:graphicData uri="http://schemas.openxmlformats.org/drawingml/2006/table">
            <a:tbl>
              <a:tblPr firstRow="1" bandRow="1">
                <a:tableStyleId>{5940675A-B579-460E-94D1-54222C63F5DA}</a:tableStyleId>
              </a:tblPr>
              <a:tblGrid>
                <a:gridCol w="1186885">
                  <a:extLst>
                    <a:ext uri="{9D8B030D-6E8A-4147-A177-3AD203B41FA5}">
                      <a16:colId xmlns:a16="http://schemas.microsoft.com/office/drawing/2014/main" val="2285932374"/>
                    </a:ext>
                  </a:extLst>
                </a:gridCol>
                <a:gridCol w="1186885">
                  <a:extLst>
                    <a:ext uri="{9D8B030D-6E8A-4147-A177-3AD203B41FA5}">
                      <a16:colId xmlns:a16="http://schemas.microsoft.com/office/drawing/2014/main" val="3697918099"/>
                    </a:ext>
                  </a:extLst>
                </a:gridCol>
                <a:gridCol w="1186885">
                  <a:extLst>
                    <a:ext uri="{9D8B030D-6E8A-4147-A177-3AD203B41FA5}">
                      <a16:colId xmlns:a16="http://schemas.microsoft.com/office/drawing/2014/main" val="2432041652"/>
                    </a:ext>
                  </a:extLst>
                </a:gridCol>
                <a:gridCol w="1186885">
                  <a:extLst>
                    <a:ext uri="{9D8B030D-6E8A-4147-A177-3AD203B41FA5}">
                      <a16:colId xmlns:a16="http://schemas.microsoft.com/office/drawing/2014/main" val="2011726465"/>
                    </a:ext>
                  </a:extLst>
                </a:gridCol>
                <a:gridCol w="1186885">
                  <a:extLst>
                    <a:ext uri="{9D8B030D-6E8A-4147-A177-3AD203B41FA5}">
                      <a16:colId xmlns:a16="http://schemas.microsoft.com/office/drawing/2014/main" val="4140454426"/>
                    </a:ext>
                  </a:extLst>
                </a:gridCol>
              </a:tblGrid>
              <a:tr h="510210">
                <a:tc>
                  <a:txBody>
                    <a:bodyPr/>
                    <a:lstStyle/>
                    <a:p>
                      <a:pPr algn="ctr"/>
                      <a:r>
                        <a:rPr lang="en-GB" sz="2100" b="1" dirty="0">
                          <a:latin typeface="Century Gothic" panose="020B0502020202020204" pitchFamily="34" charset="0"/>
                        </a:rPr>
                        <a:t>(7, 8)  </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(7, 4)</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(4, 8)</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(4, 4)</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(2, 6)</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8914221"/>
                  </a:ext>
                </a:extLst>
              </a:tr>
            </a:tbl>
          </a:graphicData>
        </a:graphic>
      </p:graphicFrame>
      <p:graphicFrame>
        <p:nvGraphicFramePr>
          <p:cNvPr id="9" name="Table 8">
            <a:extLst>
              <a:ext uri="{FF2B5EF4-FFF2-40B4-BE49-F238E27FC236}">
                <a16:creationId xmlns:a16="http://schemas.microsoft.com/office/drawing/2014/main" id="{742E06B1-EF17-47F6-A44A-0B7D42F0543E}"/>
              </a:ext>
            </a:extLst>
          </p:cNvPr>
          <p:cNvGraphicFramePr>
            <a:graphicFrameLocks noGrp="1"/>
          </p:cNvGraphicFramePr>
          <p:nvPr>
            <p:extLst/>
          </p:nvPr>
        </p:nvGraphicFramePr>
        <p:xfrm>
          <a:off x="2686587" y="2032412"/>
          <a:ext cx="435600" cy="3241647"/>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0" name="Table 9">
            <a:extLst>
              <a:ext uri="{FF2B5EF4-FFF2-40B4-BE49-F238E27FC236}">
                <a16:creationId xmlns:a16="http://schemas.microsoft.com/office/drawing/2014/main" id="{C6F230B0-3422-4D45-909C-616BBFA5A2C3}"/>
              </a:ext>
            </a:extLst>
          </p:cNvPr>
          <p:cNvGraphicFramePr>
            <a:graphicFrameLocks noGrp="1"/>
          </p:cNvGraphicFramePr>
          <p:nvPr>
            <p:extLst/>
          </p:nvPr>
        </p:nvGraphicFramePr>
        <p:xfrm>
          <a:off x="2904386" y="5105136"/>
          <a:ext cx="3548277" cy="396000"/>
        </p:xfrm>
        <a:graphic>
          <a:graphicData uri="http://schemas.openxmlformats.org/drawingml/2006/table">
            <a:tbl>
              <a:tblPr firstRow="1" bandRow="1">
                <a:tableStyleId>{5940675A-B579-460E-94D1-54222C63F5DA}</a:tableStyleId>
              </a:tblPr>
              <a:tblGrid>
                <a:gridCol w="394253">
                  <a:extLst>
                    <a:ext uri="{9D8B030D-6E8A-4147-A177-3AD203B41FA5}">
                      <a16:colId xmlns:a16="http://schemas.microsoft.com/office/drawing/2014/main" val="1819884855"/>
                    </a:ext>
                  </a:extLst>
                </a:gridCol>
                <a:gridCol w="394253">
                  <a:extLst>
                    <a:ext uri="{9D8B030D-6E8A-4147-A177-3AD203B41FA5}">
                      <a16:colId xmlns:a16="http://schemas.microsoft.com/office/drawing/2014/main" val="3597772720"/>
                    </a:ext>
                  </a:extLst>
                </a:gridCol>
                <a:gridCol w="394253">
                  <a:extLst>
                    <a:ext uri="{9D8B030D-6E8A-4147-A177-3AD203B41FA5}">
                      <a16:colId xmlns:a16="http://schemas.microsoft.com/office/drawing/2014/main" val="4222459870"/>
                    </a:ext>
                  </a:extLst>
                </a:gridCol>
                <a:gridCol w="394253">
                  <a:extLst>
                    <a:ext uri="{9D8B030D-6E8A-4147-A177-3AD203B41FA5}">
                      <a16:colId xmlns:a16="http://schemas.microsoft.com/office/drawing/2014/main" val="1229508229"/>
                    </a:ext>
                  </a:extLst>
                </a:gridCol>
                <a:gridCol w="394253">
                  <a:extLst>
                    <a:ext uri="{9D8B030D-6E8A-4147-A177-3AD203B41FA5}">
                      <a16:colId xmlns:a16="http://schemas.microsoft.com/office/drawing/2014/main" val="2876895880"/>
                    </a:ext>
                  </a:extLst>
                </a:gridCol>
                <a:gridCol w="394253">
                  <a:extLst>
                    <a:ext uri="{9D8B030D-6E8A-4147-A177-3AD203B41FA5}">
                      <a16:colId xmlns:a16="http://schemas.microsoft.com/office/drawing/2014/main" val="3368445663"/>
                    </a:ext>
                  </a:extLst>
                </a:gridCol>
                <a:gridCol w="394253">
                  <a:extLst>
                    <a:ext uri="{9D8B030D-6E8A-4147-A177-3AD203B41FA5}">
                      <a16:colId xmlns:a16="http://schemas.microsoft.com/office/drawing/2014/main" val="366549986"/>
                    </a:ext>
                  </a:extLst>
                </a:gridCol>
                <a:gridCol w="394253">
                  <a:extLst>
                    <a:ext uri="{9D8B030D-6E8A-4147-A177-3AD203B41FA5}">
                      <a16:colId xmlns:a16="http://schemas.microsoft.com/office/drawing/2014/main" val="1256569797"/>
                    </a:ext>
                  </a:extLst>
                </a:gridCol>
                <a:gridCol w="394253">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1" name="Table 10">
            <a:extLst>
              <a:ext uri="{FF2B5EF4-FFF2-40B4-BE49-F238E27FC236}">
                <a16:creationId xmlns:a16="http://schemas.microsoft.com/office/drawing/2014/main" id="{A11636AE-1815-4647-BE91-ADEC85F4A4E6}"/>
              </a:ext>
            </a:extLst>
          </p:cNvPr>
          <p:cNvGraphicFramePr>
            <a:graphicFrameLocks noGrp="1"/>
          </p:cNvGraphicFramePr>
          <p:nvPr>
            <p:extLst/>
          </p:nvPr>
        </p:nvGraphicFramePr>
        <p:xfrm>
          <a:off x="3094525" y="2220573"/>
          <a:ext cx="3168000" cy="2880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gridCol w="396000">
                  <a:extLst>
                    <a:ext uri="{9D8B030D-6E8A-4147-A177-3AD203B41FA5}">
                      <a16:colId xmlns:a16="http://schemas.microsoft.com/office/drawing/2014/main" val="3597772720"/>
                    </a:ext>
                  </a:extLst>
                </a:gridCol>
                <a:gridCol w="396000">
                  <a:extLst>
                    <a:ext uri="{9D8B030D-6E8A-4147-A177-3AD203B41FA5}">
                      <a16:colId xmlns:a16="http://schemas.microsoft.com/office/drawing/2014/main" val="4222459870"/>
                    </a:ext>
                  </a:extLst>
                </a:gridCol>
                <a:gridCol w="396000">
                  <a:extLst>
                    <a:ext uri="{9D8B030D-6E8A-4147-A177-3AD203B41FA5}">
                      <a16:colId xmlns:a16="http://schemas.microsoft.com/office/drawing/2014/main" val="1229508229"/>
                    </a:ext>
                  </a:extLst>
                </a:gridCol>
                <a:gridCol w="396000">
                  <a:extLst>
                    <a:ext uri="{9D8B030D-6E8A-4147-A177-3AD203B41FA5}">
                      <a16:colId xmlns:a16="http://schemas.microsoft.com/office/drawing/2014/main" val="2876895880"/>
                    </a:ext>
                  </a:extLst>
                </a:gridCol>
                <a:gridCol w="396000">
                  <a:extLst>
                    <a:ext uri="{9D8B030D-6E8A-4147-A177-3AD203B41FA5}">
                      <a16:colId xmlns:a16="http://schemas.microsoft.com/office/drawing/2014/main" val="3368445663"/>
                    </a:ext>
                  </a:extLst>
                </a:gridCol>
                <a:gridCol w="396000">
                  <a:extLst>
                    <a:ext uri="{9D8B030D-6E8A-4147-A177-3AD203B41FA5}">
                      <a16:colId xmlns:a16="http://schemas.microsoft.com/office/drawing/2014/main" val="366549986"/>
                    </a:ext>
                  </a:extLst>
                </a:gridCol>
                <a:gridCol w="396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63777" marR="63777"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12" name="TextBox 11">
            <a:extLst>
              <a:ext uri="{FF2B5EF4-FFF2-40B4-BE49-F238E27FC236}">
                <a16:creationId xmlns:a16="http://schemas.microsoft.com/office/drawing/2014/main" id="{B5098718-E5C6-451E-9B5E-86FFC941CEFC}"/>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33267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Plot the coordinates and join them to create a pentagon.</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12EC572-A2D2-47AE-8344-F36E6EF699A8}"/>
              </a:ext>
            </a:extLst>
          </p:cNvPr>
          <p:cNvGraphicFramePr>
            <a:graphicFrameLocks noGrp="1"/>
          </p:cNvGraphicFramePr>
          <p:nvPr>
            <p:extLst/>
          </p:nvPr>
        </p:nvGraphicFramePr>
        <p:xfrm>
          <a:off x="1604788" y="1395548"/>
          <a:ext cx="5934425" cy="510210"/>
        </p:xfrm>
        <a:graphic>
          <a:graphicData uri="http://schemas.openxmlformats.org/drawingml/2006/table">
            <a:tbl>
              <a:tblPr firstRow="1" bandRow="1">
                <a:tableStyleId>{5940675A-B579-460E-94D1-54222C63F5DA}</a:tableStyleId>
              </a:tblPr>
              <a:tblGrid>
                <a:gridCol w="1186885">
                  <a:extLst>
                    <a:ext uri="{9D8B030D-6E8A-4147-A177-3AD203B41FA5}">
                      <a16:colId xmlns:a16="http://schemas.microsoft.com/office/drawing/2014/main" val="2285932374"/>
                    </a:ext>
                  </a:extLst>
                </a:gridCol>
                <a:gridCol w="1186885">
                  <a:extLst>
                    <a:ext uri="{9D8B030D-6E8A-4147-A177-3AD203B41FA5}">
                      <a16:colId xmlns:a16="http://schemas.microsoft.com/office/drawing/2014/main" val="3697918099"/>
                    </a:ext>
                  </a:extLst>
                </a:gridCol>
                <a:gridCol w="1186885">
                  <a:extLst>
                    <a:ext uri="{9D8B030D-6E8A-4147-A177-3AD203B41FA5}">
                      <a16:colId xmlns:a16="http://schemas.microsoft.com/office/drawing/2014/main" val="2432041652"/>
                    </a:ext>
                  </a:extLst>
                </a:gridCol>
                <a:gridCol w="1186885">
                  <a:extLst>
                    <a:ext uri="{9D8B030D-6E8A-4147-A177-3AD203B41FA5}">
                      <a16:colId xmlns:a16="http://schemas.microsoft.com/office/drawing/2014/main" val="2011726465"/>
                    </a:ext>
                  </a:extLst>
                </a:gridCol>
                <a:gridCol w="1186885">
                  <a:extLst>
                    <a:ext uri="{9D8B030D-6E8A-4147-A177-3AD203B41FA5}">
                      <a16:colId xmlns:a16="http://schemas.microsoft.com/office/drawing/2014/main" val="4140454426"/>
                    </a:ext>
                  </a:extLst>
                </a:gridCol>
              </a:tblGrid>
              <a:tr h="510210">
                <a:tc>
                  <a:txBody>
                    <a:bodyPr/>
                    <a:lstStyle/>
                    <a:p>
                      <a:pPr algn="ctr"/>
                      <a:r>
                        <a:rPr lang="en-GB" sz="2100" b="1" dirty="0">
                          <a:latin typeface="Century Gothic" panose="020B0502020202020204" pitchFamily="34" charset="0"/>
                        </a:rPr>
                        <a:t>(7, 8)  </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(7, 4)</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(4, 8)</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(4, 4)</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100" b="1" dirty="0">
                          <a:latin typeface="Century Gothic" panose="020B0502020202020204" pitchFamily="34" charset="0"/>
                        </a:rPr>
                        <a:t>(2, 6)</a:t>
                      </a:r>
                    </a:p>
                  </a:txBody>
                  <a:tcPr marL="178191" marR="178191"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8914221"/>
                  </a:ext>
                </a:extLst>
              </a:tr>
            </a:tbl>
          </a:graphicData>
        </a:graphic>
      </p:graphicFrame>
      <p:graphicFrame>
        <p:nvGraphicFramePr>
          <p:cNvPr id="9" name="Table 8">
            <a:extLst>
              <a:ext uri="{FF2B5EF4-FFF2-40B4-BE49-F238E27FC236}">
                <a16:creationId xmlns:a16="http://schemas.microsoft.com/office/drawing/2014/main" id="{742E06B1-EF17-47F6-A44A-0B7D42F0543E}"/>
              </a:ext>
            </a:extLst>
          </p:cNvPr>
          <p:cNvGraphicFramePr>
            <a:graphicFrameLocks noGrp="1"/>
          </p:cNvGraphicFramePr>
          <p:nvPr>
            <p:extLst/>
          </p:nvPr>
        </p:nvGraphicFramePr>
        <p:xfrm>
          <a:off x="2686587" y="2032412"/>
          <a:ext cx="435600" cy="3241647"/>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10644" marR="11064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0" name="Table 9">
            <a:extLst>
              <a:ext uri="{FF2B5EF4-FFF2-40B4-BE49-F238E27FC236}">
                <a16:creationId xmlns:a16="http://schemas.microsoft.com/office/drawing/2014/main" id="{C6F230B0-3422-4D45-909C-616BBFA5A2C3}"/>
              </a:ext>
            </a:extLst>
          </p:cNvPr>
          <p:cNvGraphicFramePr>
            <a:graphicFrameLocks noGrp="1"/>
          </p:cNvGraphicFramePr>
          <p:nvPr>
            <p:extLst/>
          </p:nvPr>
        </p:nvGraphicFramePr>
        <p:xfrm>
          <a:off x="2904386" y="5105136"/>
          <a:ext cx="3548277" cy="396000"/>
        </p:xfrm>
        <a:graphic>
          <a:graphicData uri="http://schemas.openxmlformats.org/drawingml/2006/table">
            <a:tbl>
              <a:tblPr firstRow="1" bandRow="1">
                <a:tableStyleId>{5940675A-B579-460E-94D1-54222C63F5DA}</a:tableStyleId>
              </a:tblPr>
              <a:tblGrid>
                <a:gridCol w="394253">
                  <a:extLst>
                    <a:ext uri="{9D8B030D-6E8A-4147-A177-3AD203B41FA5}">
                      <a16:colId xmlns:a16="http://schemas.microsoft.com/office/drawing/2014/main" val="1819884855"/>
                    </a:ext>
                  </a:extLst>
                </a:gridCol>
                <a:gridCol w="394253">
                  <a:extLst>
                    <a:ext uri="{9D8B030D-6E8A-4147-A177-3AD203B41FA5}">
                      <a16:colId xmlns:a16="http://schemas.microsoft.com/office/drawing/2014/main" val="3597772720"/>
                    </a:ext>
                  </a:extLst>
                </a:gridCol>
                <a:gridCol w="394253">
                  <a:extLst>
                    <a:ext uri="{9D8B030D-6E8A-4147-A177-3AD203B41FA5}">
                      <a16:colId xmlns:a16="http://schemas.microsoft.com/office/drawing/2014/main" val="4222459870"/>
                    </a:ext>
                  </a:extLst>
                </a:gridCol>
                <a:gridCol w="394253">
                  <a:extLst>
                    <a:ext uri="{9D8B030D-6E8A-4147-A177-3AD203B41FA5}">
                      <a16:colId xmlns:a16="http://schemas.microsoft.com/office/drawing/2014/main" val="1229508229"/>
                    </a:ext>
                  </a:extLst>
                </a:gridCol>
                <a:gridCol w="394253">
                  <a:extLst>
                    <a:ext uri="{9D8B030D-6E8A-4147-A177-3AD203B41FA5}">
                      <a16:colId xmlns:a16="http://schemas.microsoft.com/office/drawing/2014/main" val="2876895880"/>
                    </a:ext>
                  </a:extLst>
                </a:gridCol>
                <a:gridCol w="394253">
                  <a:extLst>
                    <a:ext uri="{9D8B030D-6E8A-4147-A177-3AD203B41FA5}">
                      <a16:colId xmlns:a16="http://schemas.microsoft.com/office/drawing/2014/main" val="3368445663"/>
                    </a:ext>
                  </a:extLst>
                </a:gridCol>
                <a:gridCol w="394253">
                  <a:extLst>
                    <a:ext uri="{9D8B030D-6E8A-4147-A177-3AD203B41FA5}">
                      <a16:colId xmlns:a16="http://schemas.microsoft.com/office/drawing/2014/main" val="366549986"/>
                    </a:ext>
                  </a:extLst>
                </a:gridCol>
                <a:gridCol w="394253">
                  <a:extLst>
                    <a:ext uri="{9D8B030D-6E8A-4147-A177-3AD203B41FA5}">
                      <a16:colId xmlns:a16="http://schemas.microsoft.com/office/drawing/2014/main" val="1256569797"/>
                    </a:ext>
                  </a:extLst>
                </a:gridCol>
                <a:gridCol w="394253">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10644" marR="11064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1" name="Table 10">
            <a:extLst>
              <a:ext uri="{FF2B5EF4-FFF2-40B4-BE49-F238E27FC236}">
                <a16:creationId xmlns:a16="http://schemas.microsoft.com/office/drawing/2014/main" id="{A11636AE-1815-4647-BE91-ADEC85F4A4E6}"/>
              </a:ext>
            </a:extLst>
          </p:cNvPr>
          <p:cNvGraphicFramePr>
            <a:graphicFrameLocks noGrp="1"/>
          </p:cNvGraphicFramePr>
          <p:nvPr>
            <p:extLst/>
          </p:nvPr>
        </p:nvGraphicFramePr>
        <p:xfrm>
          <a:off x="3094525" y="2220573"/>
          <a:ext cx="3168000" cy="2880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gridCol w="396000">
                  <a:extLst>
                    <a:ext uri="{9D8B030D-6E8A-4147-A177-3AD203B41FA5}">
                      <a16:colId xmlns:a16="http://schemas.microsoft.com/office/drawing/2014/main" val="3597772720"/>
                    </a:ext>
                  </a:extLst>
                </a:gridCol>
                <a:gridCol w="396000">
                  <a:extLst>
                    <a:ext uri="{9D8B030D-6E8A-4147-A177-3AD203B41FA5}">
                      <a16:colId xmlns:a16="http://schemas.microsoft.com/office/drawing/2014/main" val="4222459870"/>
                    </a:ext>
                  </a:extLst>
                </a:gridCol>
                <a:gridCol w="396000">
                  <a:extLst>
                    <a:ext uri="{9D8B030D-6E8A-4147-A177-3AD203B41FA5}">
                      <a16:colId xmlns:a16="http://schemas.microsoft.com/office/drawing/2014/main" val="1229508229"/>
                    </a:ext>
                  </a:extLst>
                </a:gridCol>
                <a:gridCol w="396000">
                  <a:extLst>
                    <a:ext uri="{9D8B030D-6E8A-4147-A177-3AD203B41FA5}">
                      <a16:colId xmlns:a16="http://schemas.microsoft.com/office/drawing/2014/main" val="2876895880"/>
                    </a:ext>
                  </a:extLst>
                </a:gridCol>
                <a:gridCol w="396000">
                  <a:extLst>
                    <a:ext uri="{9D8B030D-6E8A-4147-A177-3AD203B41FA5}">
                      <a16:colId xmlns:a16="http://schemas.microsoft.com/office/drawing/2014/main" val="3368445663"/>
                    </a:ext>
                  </a:extLst>
                </a:gridCol>
                <a:gridCol w="396000">
                  <a:extLst>
                    <a:ext uri="{9D8B030D-6E8A-4147-A177-3AD203B41FA5}">
                      <a16:colId xmlns:a16="http://schemas.microsoft.com/office/drawing/2014/main" val="366549986"/>
                    </a:ext>
                  </a:extLst>
                </a:gridCol>
                <a:gridCol w="396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63777" marR="63777"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63777" marR="63777"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2" name="Oval 1">
            <a:extLst>
              <a:ext uri="{FF2B5EF4-FFF2-40B4-BE49-F238E27FC236}">
                <a16:creationId xmlns:a16="http://schemas.microsoft.com/office/drawing/2014/main" id="{15F8720A-7508-457A-9434-F05FBFC9AC25}"/>
              </a:ext>
            </a:extLst>
          </p:cNvPr>
          <p:cNvSpPr/>
          <p:nvPr/>
        </p:nvSpPr>
        <p:spPr>
          <a:xfrm>
            <a:off x="5777993" y="2178145"/>
            <a:ext cx="144966"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ABE524B-2C28-43F4-99BA-9C33D37B7FB1}"/>
              </a:ext>
            </a:extLst>
          </p:cNvPr>
          <p:cNvSpPr/>
          <p:nvPr/>
        </p:nvSpPr>
        <p:spPr>
          <a:xfrm>
            <a:off x="5777993" y="3572451"/>
            <a:ext cx="144966"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F843DF5-3545-4A40-8DA3-D0DF905A50F9}"/>
              </a:ext>
            </a:extLst>
          </p:cNvPr>
          <p:cNvSpPr/>
          <p:nvPr/>
        </p:nvSpPr>
        <p:spPr>
          <a:xfrm>
            <a:off x="4612363" y="2151384"/>
            <a:ext cx="144966"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CF9AFB4-BFE9-4F06-AB60-E0F929EAE054}"/>
              </a:ext>
            </a:extLst>
          </p:cNvPr>
          <p:cNvSpPr/>
          <p:nvPr/>
        </p:nvSpPr>
        <p:spPr>
          <a:xfrm>
            <a:off x="4612363" y="3586327"/>
            <a:ext cx="144966"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971295A-9A91-46DF-9C4C-5BEEA7F699FA}"/>
              </a:ext>
            </a:extLst>
          </p:cNvPr>
          <p:cNvSpPr/>
          <p:nvPr/>
        </p:nvSpPr>
        <p:spPr>
          <a:xfrm>
            <a:off x="3806332" y="2895104"/>
            <a:ext cx="144966"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F25FB0F2-2611-456B-80A2-31820FD032CF}"/>
              </a:ext>
            </a:extLst>
          </p:cNvPr>
          <p:cNvCxnSpPr>
            <a:cxnSpLocks/>
          </p:cNvCxnSpPr>
          <p:nvPr/>
        </p:nvCxnSpPr>
        <p:spPr>
          <a:xfrm>
            <a:off x="4718995" y="3656291"/>
            <a:ext cx="1122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CC2D65-C742-446D-976D-A83355680DF5}"/>
              </a:ext>
            </a:extLst>
          </p:cNvPr>
          <p:cNvCxnSpPr>
            <a:cxnSpLocks/>
          </p:cNvCxnSpPr>
          <p:nvPr/>
        </p:nvCxnSpPr>
        <p:spPr>
          <a:xfrm flipV="1">
            <a:off x="5857771" y="2271185"/>
            <a:ext cx="0" cy="1389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7A60B8-898E-426B-8B4B-ED8B2DE761B9}"/>
              </a:ext>
            </a:extLst>
          </p:cNvPr>
          <p:cNvCxnSpPr>
            <a:cxnSpLocks/>
          </p:cNvCxnSpPr>
          <p:nvPr/>
        </p:nvCxnSpPr>
        <p:spPr>
          <a:xfrm>
            <a:off x="4654630" y="2218291"/>
            <a:ext cx="12350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FE8568-1CA6-43AE-8182-49B5DC2880FB}"/>
              </a:ext>
            </a:extLst>
          </p:cNvPr>
          <p:cNvCxnSpPr>
            <a:cxnSpLocks/>
            <a:endCxn id="13" idx="3"/>
          </p:cNvCxnSpPr>
          <p:nvPr/>
        </p:nvCxnSpPr>
        <p:spPr>
          <a:xfrm flipV="1">
            <a:off x="3878815" y="2265602"/>
            <a:ext cx="754778" cy="6964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24DB73-79C4-457C-B0C7-6500A5580920}"/>
              </a:ext>
            </a:extLst>
          </p:cNvPr>
          <p:cNvCxnSpPr>
            <a:cxnSpLocks/>
            <a:endCxn id="14" idx="1"/>
          </p:cNvCxnSpPr>
          <p:nvPr/>
        </p:nvCxnSpPr>
        <p:spPr>
          <a:xfrm>
            <a:off x="3878815" y="2962011"/>
            <a:ext cx="754778" cy="643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FBA3EFA-3791-4FF2-B63F-CE164DED0BCC}"/>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55384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Summer Block 2 – Position and Direction – Step 1</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5: (5P2) </a:t>
            </a:r>
            <a:r>
              <a:rPr lang="en-GB" sz="1200" b="1" dirty="0">
                <a:latin typeface="Century Gothic" panose="020B0502020202020204" pitchFamily="34" charset="0"/>
                <a:hlinkClick r:id="rId3"/>
              </a:rPr>
              <a:t>Identify, describe and represent the position of a shape following a reflection or translation, using the appropriate language, and know that the shape has not changed</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a:t>
            </a:r>
            <a:r>
              <a:rPr lang="en-GB" sz="1200" b="1" dirty="0">
                <a:solidFill>
                  <a:schemeClr val="tx1"/>
                </a:solidFill>
                <a:latin typeface="Century Gothic" panose="020B0502020202020204" pitchFamily="34" charset="0"/>
              </a:rPr>
              <a:t>: (6P2)</a:t>
            </a:r>
            <a:r>
              <a:rPr lang="en-GB" sz="1200" b="1" dirty="0">
                <a:latin typeface="Century Gothic" panose="020B0502020202020204" pitchFamily="34" charset="0"/>
              </a:rPr>
              <a:t> </a:t>
            </a:r>
            <a:r>
              <a:rPr lang="en-GB" sz="1200" b="1" dirty="0">
                <a:latin typeface="Century Gothic" panose="020B0502020202020204" pitchFamily="34" charset="0"/>
                <a:hlinkClick r:id="rId4"/>
              </a:rPr>
              <a:t>Draw and translate simple shapes on the coordinate plane, and reflect them in the axes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a:solidFill>
                  <a:schemeClr val="tx1"/>
                </a:solidFill>
                <a:latin typeface="Century Gothic" panose="020B0502020202020204" pitchFamily="34" charset="0"/>
              </a:rPr>
              <a:t>Mathematics Year 6: (6P3)</a:t>
            </a:r>
            <a:r>
              <a:rPr lang="en-GB" sz="1200" b="1">
                <a:latin typeface="Century Gothic" panose="020B0502020202020204" pitchFamily="34" charset="0"/>
              </a:rPr>
              <a:t> </a:t>
            </a:r>
            <a:r>
              <a:rPr lang="en-GB" sz="1200" b="1">
                <a:latin typeface="Century Gothic" panose="020B0502020202020204" pitchFamily="34" charset="0"/>
                <a:hlinkClick r:id="rId5"/>
              </a:rPr>
              <a:t>Describe positions on the full coordinate grid (all four quadrants)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5 and Year 6 Position and Direction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endParaRPr lang="en-GB"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81791193-6FE0-4878-BFFE-FFA28BA080A1}"/>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70A3267D-2437-44C1-83DB-A5BC8296635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70BBF3E5-7488-45D3-A08E-83B9C20E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The coordinates below will create a letter. </a:t>
            </a:r>
          </a:p>
          <a:p>
            <a:pPr algn="ctr"/>
            <a:r>
              <a:rPr lang="en-GB" sz="2000" b="1" dirty="0">
                <a:solidFill>
                  <a:schemeClr val="tx1"/>
                </a:solidFill>
                <a:latin typeface="Century Gothic" panose="020B0502020202020204" pitchFamily="34" charset="0"/>
              </a:rPr>
              <a:t>Draw and join them on the grid to find out the letter. </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38839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34891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37434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40717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38809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81834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40069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8" name="TextBox 27">
            <a:extLst>
              <a:ext uri="{FF2B5EF4-FFF2-40B4-BE49-F238E27FC236}">
                <a16:creationId xmlns:a16="http://schemas.microsoft.com/office/drawing/2014/main" id="{8448735D-65DC-4965-A2D8-7D54E0AB8288}"/>
              </a:ext>
            </a:extLst>
          </p:cNvPr>
          <p:cNvSpPr txBox="1"/>
          <p:nvPr/>
        </p:nvSpPr>
        <p:spPr>
          <a:xfrm>
            <a:off x="399995" y="5282702"/>
            <a:ext cx="3173999" cy="830997"/>
          </a:xfrm>
          <a:prstGeom prst="rect">
            <a:avLst/>
          </a:prstGeom>
          <a:noFill/>
        </p:spPr>
        <p:txBody>
          <a:bodyPr wrap="square" rtlCol="0">
            <a:spAutoFit/>
          </a:bodyPr>
          <a:lstStyle/>
          <a:p>
            <a:r>
              <a:rPr lang="en-GB" sz="1600" b="1" dirty="0">
                <a:latin typeface="Century Gothic" panose="020B0502020202020204" pitchFamily="34" charset="0"/>
              </a:rPr>
              <a:t>Note: The </a:t>
            </a:r>
            <a:r>
              <a:rPr lang="en-GB" sz="1600" b="1" i="1" dirty="0">
                <a:latin typeface="Century Gothic" panose="020B0502020202020204" pitchFamily="34" charset="0"/>
              </a:rPr>
              <a:t>/ </a:t>
            </a:r>
            <a:r>
              <a:rPr lang="en-GB" sz="1600" b="1" dirty="0">
                <a:latin typeface="Century Gothic" panose="020B0502020202020204" pitchFamily="34" charset="0"/>
              </a:rPr>
              <a:t>means it is the same letter but lift your pencil to start a new line.</a:t>
            </a:r>
          </a:p>
        </p:txBody>
      </p:sp>
      <p:sp>
        <p:nvSpPr>
          <p:cNvPr id="22" name="Rectangle 21">
            <a:extLst>
              <a:ext uri="{FF2B5EF4-FFF2-40B4-BE49-F238E27FC236}">
                <a16:creationId xmlns:a16="http://schemas.microsoft.com/office/drawing/2014/main" id="{397F71B8-C4C7-4296-92A8-0E567DC84427}"/>
              </a:ext>
            </a:extLst>
          </p:cNvPr>
          <p:cNvSpPr/>
          <p:nvPr/>
        </p:nvSpPr>
        <p:spPr>
          <a:xfrm>
            <a:off x="339034" y="2577490"/>
            <a:ext cx="3269638" cy="707886"/>
          </a:xfrm>
          <a:prstGeom prst="rect">
            <a:avLst/>
          </a:prstGeom>
        </p:spPr>
        <p:txBody>
          <a:bodyPr wrap="square">
            <a:spAutoFit/>
          </a:bodyPr>
          <a:lstStyle/>
          <a:p>
            <a:r>
              <a:rPr lang="en-GB" sz="2000" b="1" dirty="0">
                <a:latin typeface="Century Gothic" panose="020B0502020202020204" pitchFamily="34" charset="0"/>
              </a:rPr>
              <a:t>(3, 1) (3, 5) / (5, 1) (5, 5) / (3, 3) (5, 3)</a:t>
            </a:r>
          </a:p>
        </p:txBody>
      </p:sp>
      <p:sp>
        <p:nvSpPr>
          <p:cNvPr id="23" name="TextBox 22">
            <a:extLst>
              <a:ext uri="{FF2B5EF4-FFF2-40B4-BE49-F238E27FC236}">
                <a16:creationId xmlns:a16="http://schemas.microsoft.com/office/drawing/2014/main" id="{57E8E503-8DAF-4E1D-B2AE-F216C454EDF2}"/>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50883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The coordinates below will create a letter. </a:t>
            </a:r>
          </a:p>
          <a:p>
            <a:pPr algn="ctr"/>
            <a:r>
              <a:rPr lang="en-GB" sz="2000" b="1" dirty="0">
                <a:solidFill>
                  <a:schemeClr val="tx1"/>
                </a:solidFill>
                <a:latin typeface="Century Gothic" panose="020B0502020202020204" pitchFamily="34" charset="0"/>
              </a:rPr>
              <a:t>Draw and join them on the grid to find out the letter. </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38839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34891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37434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40717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38809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81834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40069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8" name="TextBox 27">
            <a:extLst>
              <a:ext uri="{FF2B5EF4-FFF2-40B4-BE49-F238E27FC236}">
                <a16:creationId xmlns:a16="http://schemas.microsoft.com/office/drawing/2014/main" id="{8448735D-65DC-4965-A2D8-7D54E0AB8288}"/>
              </a:ext>
            </a:extLst>
          </p:cNvPr>
          <p:cNvSpPr txBox="1"/>
          <p:nvPr/>
        </p:nvSpPr>
        <p:spPr>
          <a:xfrm>
            <a:off x="399995" y="5282702"/>
            <a:ext cx="3173999" cy="830997"/>
          </a:xfrm>
          <a:prstGeom prst="rect">
            <a:avLst/>
          </a:prstGeom>
          <a:noFill/>
        </p:spPr>
        <p:txBody>
          <a:bodyPr wrap="square" rtlCol="0">
            <a:spAutoFit/>
          </a:bodyPr>
          <a:lstStyle/>
          <a:p>
            <a:r>
              <a:rPr lang="en-GB" sz="1600" b="1" dirty="0">
                <a:latin typeface="Century Gothic" panose="020B0502020202020204" pitchFamily="34" charset="0"/>
              </a:rPr>
              <a:t>Note: The </a:t>
            </a:r>
            <a:r>
              <a:rPr lang="en-GB" sz="1600" b="1" i="1" dirty="0">
                <a:latin typeface="Century Gothic" panose="020B0502020202020204" pitchFamily="34" charset="0"/>
              </a:rPr>
              <a:t>/ </a:t>
            </a:r>
            <a:r>
              <a:rPr lang="en-GB" sz="1600" b="1" dirty="0">
                <a:latin typeface="Century Gothic" panose="020B0502020202020204" pitchFamily="34" charset="0"/>
              </a:rPr>
              <a:t>means it is the same letter but lift your pencil to start a new line.</a:t>
            </a:r>
          </a:p>
        </p:txBody>
      </p:sp>
      <p:sp>
        <p:nvSpPr>
          <p:cNvPr id="22" name="Rectangle 21">
            <a:extLst>
              <a:ext uri="{FF2B5EF4-FFF2-40B4-BE49-F238E27FC236}">
                <a16:creationId xmlns:a16="http://schemas.microsoft.com/office/drawing/2014/main" id="{397F71B8-C4C7-4296-92A8-0E567DC84427}"/>
              </a:ext>
            </a:extLst>
          </p:cNvPr>
          <p:cNvSpPr/>
          <p:nvPr/>
        </p:nvSpPr>
        <p:spPr>
          <a:xfrm>
            <a:off x="339034" y="2577490"/>
            <a:ext cx="3269638" cy="707886"/>
          </a:xfrm>
          <a:prstGeom prst="rect">
            <a:avLst/>
          </a:prstGeom>
        </p:spPr>
        <p:txBody>
          <a:bodyPr wrap="square">
            <a:spAutoFit/>
          </a:bodyPr>
          <a:lstStyle/>
          <a:p>
            <a:r>
              <a:rPr lang="en-GB" sz="2000" b="1" dirty="0">
                <a:latin typeface="Century Gothic" panose="020B0502020202020204" pitchFamily="34" charset="0"/>
              </a:rPr>
              <a:t>(3, 1) (3, 5) / (5, 1) (5, 5) / (3, 3) (5, 3)</a:t>
            </a:r>
          </a:p>
        </p:txBody>
      </p:sp>
      <p:cxnSp>
        <p:nvCxnSpPr>
          <p:cNvPr id="23" name="Straight Connector 22">
            <a:extLst>
              <a:ext uri="{FF2B5EF4-FFF2-40B4-BE49-F238E27FC236}">
                <a16:creationId xmlns:a16="http://schemas.microsoft.com/office/drawing/2014/main" id="{806BA064-7464-4308-A2E1-41B271AFA4C8}"/>
              </a:ext>
            </a:extLst>
          </p:cNvPr>
          <p:cNvCxnSpPr>
            <a:cxnSpLocks/>
          </p:cNvCxnSpPr>
          <p:nvPr/>
        </p:nvCxnSpPr>
        <p:spPr>
          <a:xfrm flipH="1" flipV="1">
            <a:off x="6016174" y="3611538"/>
            <a:ext cx="2381" cy="15023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C5AC8E1-1DBA-411A-9711-A6A6A04ECB5D}"/>
              </a:ext>
            </a:extLst>
          </p:cNvPr>
          <p:cNvSpPr/>
          <p:nvPr/>
        </p:nvSpPr>
        <p:spPr>
          <a:xfrm>
            <a:off x="5932600" y="4255241"/>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423D849-023A-4F9D-A0E7-7B2AA5E06392}"/>
              </a:ext>
            </a:extLst>
          </p:cNvPr>
          <p:cNvSpPr/>
          <p:nvPr/>
        </p:nvSpPr>
        <p:spPr>
          <a:xfrm>
            <a:off x="5932600" y="4946768"/>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DAED99D-08FE-4011-BEB2-5D32FD556E58}"/>
              </a:ext>
            </a:extLst>
          </p:cNvPr>
          <p:cNvSpPr/>
          <p:nvPr/>
        </p:nvSpPr>
        <p:spPr>
          <a:xfrm>
            <a:off x="5170600" y="3527964"/>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5A8F93D5-FC92-4AF2-83C8-E4FD9D597375}"/>
              </a:ext>
            </a:extLst>
          </p:cNvPr>
          <p:cNvCxnSpPr>
            <a:cxnSpLocks/>
            <a:endCxn id="29" idx="0"/>
          </p:cNvCxnSpPr>
          <p:nvPr/>
        </p:nvCxnSpPr>
        <p:spPr>
          <a:xfrm flipH="1" flipV="1">
            <a:off x="5254174" y="3527964"/>
            <a:ext cx="2382" cy="15859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ED6EC3A-DEA3-40C4-B41D-BC16FBBE36CD}"/>
              </a:ext>
            </a:extLst>
          </p:cNvPr>
          <p:cNvSpPr/>
          <p:nvPr/>
        </p:nvSpPr>
        <p:spPr>
          <a:xfrm>
            <a:off x="5170600" y="4946768"/>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3808E724-E52D-499A-9A1D-00E24D7ACC19}"/>
              </a:ext>
            </a:extLst>
          </p:cNvPr>
          <p:cNvCxnSpPr>
            <a:cxnSpLocks/>
          </p:cNvCxnSpPr>
          <p:nvPr/>
        </p:nvCxnSpPr>
        <p:spPr>
          <a:xfrm flipH="1">
            <a:off x="5256555" y="4326256"/>
            <a:ext cx="7892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AAF56FB-E606-473B-839F-94A2DBBFCBCB}"/>
              </a:ext>
            </a:extLst>
          </p:cNvPr>
          <p:cNvSpPr/>
          <p:nvPr/>
        </p:nvSpPr>
        <p:spPr>
          <a:xfrm>
            <a:off x="5160683" y="4260335"/>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1BA6186-91CA-49FD-B049-1F6BBB224589}"/>
              </a:ext>
            </a:extLst>
          </p:cNvPr>
          <p:cNvSpPr/>
          <p:nvPr/>
        </p:nvSpPr>
        <p:spPr>
          <a:xfrm>
            <a:off x="5933805" y="3527964"/>
            <a:ext cx="167148" cy="167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325A91B-686B-4EEA-A068-07A47E1C6CE3}"/>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8696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Two coordinates out of four have already been plotted. Write their coordinates and the missing ones that are needed on the grid to create a square.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2038388"/>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903041"/>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747445"/>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836612"/>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572807"/>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361788"/>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536576"/>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6" name="Oval 25">
            <a:extLst>
              <a:ext uri="{FF2B5EF4-FFF2-40B4-BE49-F238E27FC236}">
                <a16:creationId xmlns:a16="http://schemas.microsoft.com/office/drawing/2014/main" id="{48BF1774-9840-4F76-ABC2-8B3883990AB0}"/>
              </a:ext>
            </a:extLst>
          </p:cNvPr>
          <p:cNvSpPr/>
          <p:nvPr/>
        </p:nvSpPr>
        <p:spPr>
          <a:xfrm>
            <a:off x="4302272" y="296601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E27E4E2-CC7A-4C0B-A210-25F8DBD98F2C}"/>
              </a:ext>
            </a:extLst>
          </p:cNvPr>
          <p:cNvSpPr/>
          <p:nvPr/>
        </p:nvSpPr>
        <p:spPr>
          <a:xfrm>
            <a:off x="5833382" y="296601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DE95F14-F563-4F4A-884A-B54C1E64C803}"/>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44468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Two coordinates out of four have already been plotted. Write their coordinates and the missing ones that are needed on the grid to create a square.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2038388"/>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903041"/>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747445"/>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836612"/>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572807"/>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361788"/>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536576"/>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sp>
        <p:nvSpPr>
          <p:cNvPr id="22" name="Rectangle 21">
            <a:extLst>
              <a:ext uri="{FF2B5EF4-FFF2-40B4-BE49-F238E27FC236}">
                <a16:creationId xmlns:a16="http://schemas.microsoft.com/office/drawing/2014/main" id="{41FBDB82-4097-46D8-A911-6D2D471F1976}"/>
              </a:ext>
            </a:extLst>
          </p:cNvPr>
          <p:cNvSpPr/>
          <p:nvPr/>
        </p:nvSpPr>
        <p:spPr>
          <a:xfrm>
            <a:off x="3878252" y="4438166"/>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(4, 3)</a:t>
            </a:r>
          </a:p>
        </p:txBody>
      </p:sp>
      <p:sp>
        <p:nvSpPr>
          <p:cNvPr id="27" name="Rectangle 26">
            <a:extLst>
              <a:ext uri="{FF2B5EF4-FFF2-40B4-BE49-F238E27FC236}">
                <a16:creationId xmlns:a16="http://schemas.microsoft.com/office/drawing/2014/main" id="{9FC5DC49-B1E8-439D-86F0-C545064DFDDB}"/>
              </a:ext>
            </a:extLst>
          </p:cNvPr>
          <p:cNvSpPr/>
          <p:nvPr/>
        </p:nvSpPr>
        <p:spPr>
          <a:xfrm>
            <a:off x="5423109" y="4438166"/>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(8, 3)</a:t>
            </a:r>
          </a:p>
        </p:txBody>
      </p:sp>
      <p:sp>
        <p:nvSpPr>
          <p:cNvPr id="31" name="Rectangle 30">
            <a:extLst>
              <a:ext uri="{FF2B5EF4-FFF2-40B4-BE49-F238E27FC236}">
                <a16:creationId xmlns:a16="http://schemas.microsoft.com/office/drawing/2014/main" id="{47BCEBDD-BF48-47C9-AEA2-3D174B804F0F}"/>
              </a:ext>
            </a:extLst>
          </p:cNvPr>
          <p:cNvSpPr/>
          <p:nvPr/>
        </p:nvSpPr>
        <p:spPr>
          <a:xfrm>
            <a:off x="3878252" y="2714041"/>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(4, 7)</a:t>
            </a:r>
          </a:p>
        </p:txBody>
      </p:sp>
      <p:sp>
        <p:nvSpPr>
          <p:cNvPr id="32" name="Rectangle 31">
            <a:extLst>
              <a:ext uri="{FF2B5EF4-FFF2-40B4-BE49-F238E27FC236}">
                <a16:creationId xmlns:a16="http://schemas.microsoft.com/office/drawing/2014/main" id="{85AFB3EE-FD7A-4D80-A352-E0E53B45C52F}"/>
              </a:ext>
            </a:extLst>
          </p:cNvPr>
          <p:cNvSpPr/>
          <p:nvPr/>
        </p:nvSpPr>
        <p:spPr>
          <a:xfrm>
            <a:off x="5423109" y="2714041"/>
            <a:ext cx="1078667"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(8, 7)</a:t>
            </a:r>
          </a:p>
        </p:txBody>
      </p:sp>
      <p:sp>
        <p:nvSpPr>
          <p:cNvPr id="2" name="Rectangle 1">
            <a:extLst>
              <a:ext uri="{FF2B5EF4-FFF2-40B4-BE49-F238E27FC236}">
                <a16:creationId xmlns:a16="http://schemas.microsoft.com/office/drawing/2014/main" id="{4D3B79F9-35D1-498C-8B0A-08670E7079A0}"/>
              </a:ext>
            </a:extLst>
          </p:cNvPr>
          <p:cNvSpPr/>
          <p:nvPr/>
        </p:nvSpPr>
        <p:spPr>
          <a:xfrm>
            <a:off x="4409527" y="3094990"/>
            <a:ext cx="1560371" cy="14223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F07A74A-D488-416C-A9C7-EE0ED590DC91}"/>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01085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F7619D3F-88E4-433E-B687-BC37B0AD5AB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ounded Rectangular Callout 31">
            <a:extLst>
              <a:ext uri="{FF2B5EF4-FFF2-40B4-BE49-F238E27FC236}">
                <a16:creationId xmlns:a16="http://schemas.microsoft.com/office/drawing/2014/main" id="{41DA2CA8-45E1-4931-A270-31560B35D5CE}"/>
              </a:ext>
            </a:extLst>
          </p:cNvPr>
          <p:cNvSpPr/>
          <p:nvPr/>
        </p:nvSpPr>
        <p:spPr>
          <a:xfrm>
            <a:off x="4106872" y="1434809"/>
            <a:ext cx="3626774" cy="1058477"/>
          </a:xfrm>
          <a:prstGeom prst="wedgeRoundRectCallout">
            <a:avLst>
              <a:gd name="adj1" fmla="val -64746"/>
              <a:gd name="adj2" fmla="val 4274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You need to plot the y axis first.</a:t>
            </a:r>
          </a:p>
        </p:txBody>
      </p:sp>
      <p:sp>
        <p:nvSpPr>
          <p:cNvPr id="12" name="Rectangle 11">
            <a:extLst>
              <a:ext uri="{FF2B5EF4-FFF2-40B4-BE49-F238E27FC236}">
                <a16:creationId xmlns:a16="http://schemas.microsoft.com/office/drawing/2014/main" id="{8B0CA7A3-1232-4568-9EAA-4B7C5084D7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Explain your answer</a:t>
            </a:r>
          </a:p>
          <a:p>
            <a:pPr lvl="0" algn="ctr" defTabSz="685800">
              <a:defRPr/>
            </a:pP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BDD514EA-3AD6-4C42-BF71-3806F07FA837}"/>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26107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F7619D3F-88E4-433E-B687-BC37B0AD5AB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ounded Rectangular Callout 31">
            <a:extLst>
              <a:ext uri="{FF2B5EF4-FFF2-40B4-BE49-F238E27FC236}">
                <a16:creationId xmlns:a16="http://schemas.microsoft.com/office/drawing/2014/main" id="{41DA2CA8-45E1-4931-A270-31560B35D5CE}"/>
              </a:ext>
            </a:extLst>
          </p:cNvPr>
          <p:cNvSpPr/>
          <p:nvPr/>
        </p:nvSpPr>
        <p:spPr>
          <a:xfrm>
            <a:off x="4106872" y="1434809"/>
            <a:ext cx="3626774" cy="1058477"/>
          </a:xfrm>
          <a:prstGeom prst="wedgeRoundRectCallout">
            <a:avLst>
              <a:gd name="adj1" fmla="val -64746"/>
              <a:gd name="adj2" fmla="val 4274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You need to plot the y axis first.</a:t>
            </a:r>
          </a:p>
        </p:txBody>
      </p:sp>
      <p:sp>
        <p:nvSpPr>
          <p:cNvPr id="12" name="Rectangle 11">
            <a:extLst>
              <a:ext uri="{FF2B5EF4-FFF2-40B4-BE49-F238E27FC236}">
                <a16:creationId xmlns:a16="http://schemas.microsoft.com/office/drawing/2014/main" id="{8B0CA7A3-1232-4568-9EAA-4B7C5084D7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False because…</a:t>
            </a: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D6008DE6-9316-4B9C-A35B-59D5D3E10925}"/>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597321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F7619D3F-88E4-433E-B687-BC37B0AD5AB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ounded Rectangular Callout 31">
            <a:extLst>
              <a:ext uri="{FF2B5EF4-FFF2-40B4-BE49-F238E27FC236}">
                <a16:creationId xmlns:a16="http://schemas.microsoft.com/office/drawing/2014/main" id="{41DA2CA8-45E1-4931-A270-31560B35D5CE}"/>
              </a:ext>
            </a:extLst>
          </p:cNvPr>
          <p:cNvSpPr/>
          <p:nvPr/>
        </p:nvSpPr>
        <p:spPr>
          <a:xfrm>
            <a:off x="4106872" y="1434809"/>
            <a:ext cx="3626774" cy="1058477"/>
          </a:xfrm>
          <a:prstGeom prst="wedgeRoundRectCallout">
            <a:avLst>
              <a:gd name="adj1" fmla="val -64746"/>
              <a:gd name="adj2" fmla="val 4274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You need to plot the y axis first.</a:t>
            </a:r>
          </a:p>
        </p:txBody>
      </p:sp>
      <p:sp>
        <p:nvSpPr>
          <p:cNvPr id="12" name="Rectangle 11">
            <a:extLst>
              <a:ext uri="{FF2B5EF4-FFF2-40B4-BE49-F238E27FC236}">
                <a16:creationId xmlns:a16="http://schemas.microsoft.com/office/drawing/2014/main" id="{8B0CA7A3-1232-4568-9EAA-4B7C5084D7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False because the x axis comes first then the y axis (along the corridor up the stairs/walk before you climb).</a:t>
            </a:r>
            <a:endParaRPr lang="en-GB" sz="2000" b="1" dirty="0">
              <a:solidFill>
                <a:schemeClr val="tx1"/>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CE5D6200-66EF-4B3D-BCA9-C711E8C27681}"/>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19123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Plot the following coordinates: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is the odd one out? Prove it.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852F4682-1563-4F80-A703-EC2527EA313D}"/>
              </a:ext>
            </a:extLst>
          </p:cNvPr>
          <p:cNvGraphicFramePr>
            <a:graphicFrameLocks noGrp="1"/>
          </p:cNvGraphicFramePr>
          <p:nvPr>
            <p:extLst/>
          </p:nvPr>
        </p:nvGraphicFramePr>
        <p:xfrm>
          <a:off x="2749807" y="2118481"/>
          <a:ext cx="396000" cy="3241647"/>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397FD3EE-F551-4237-BCD6-3E85D4FF8A98}"/>
              </a:ext>
            </a:extLst>
          </p:cNvPr>
          <p:cNvGraphicFramePr>
            <a:graphicFrameLocks noGrp="1"/>
          </p:cNvGraphicFramePr>
          <p:nvPr>
            <p:extLst/>
          </p:nvPr>
        </p:nvGraphicFramePr>
        <p:xfrm>
          <a:off x="3132000" y="2299304"/>
          <a:ext cx="2880000" cy="2880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gridCol w="360000">
                  <a:extLst>
                    <a:ext uri="{9D8B030D-6E8A-4147-A177-3AD203B41FA5}">
                      <a16:colId xmlns:a16="http://schemas.microsoft.com/office/drawing/2014/main" val="3597772720"/>
                    </a:ext>
                  </a:extLst>
                </a:gridCol>
                <a:gridCol w="360000">
                  <a:extLst>
                    <a:ext uri="{9D8B030D-6E8A-4147-A177-3AD203B41FA5}">
                      <a16:colId xmlns:a16="http://schemas.microsoft.com/office/drawing/2014/main" val="4222459870"/>
                    </a:ext>
                  </a:extLst>
                </a:gridCol>
                <a:gridCol w="360000">
                  <a:extLst>
                    <a:ext uri="{9D8B030D-6E8A-4147-A177-3AD203B41FA5}">
                      <a16:colId xmlns:a16="http://schemas.microsoft.com/office/drawing/2014/main" val="1229508229"/>
                    </a:ext>
                  </a:extLst>
                </a:gridCol>
                <a:gridCol w="360000">
                  <a:extLst>
                    <a:ext uri="{9D8B030D-6E8A-4147-A177-3AD203B41FA5}">
                      <a16:colId xmlns:a16="http://schemas.microsoft.com/office/drawing/2014/main" val="2876895880"/>
                    </a:ext>
                  </a:extLst>
                </a:gridCol>
                <a:gridCol w="360000">
                  <a:extLst>
                    <a:ext uri="{9D8B030D-6E8A-4147-A177-3AD203B41FA5}">
                      <a16:colId xmlns:a16="http://schemas.microsoft.com/office/drawing/2014/main" val="3368445663"/>
                    </a:ext>
                  </a:extLst>
                </a:gridCol>
                <a:gridCol w="360000">
                  <a:extLst>
                    <a:ext uri="{9D8B030D-6E8A-4147-A177-3AD203B41FA5}">
                      <a16:colId xmlns:a16="http://schemas.microsoft.com/office/drawing/2014/main" val="366549986"/>
                    </a:ext>
                  </a:extLst>
                </a:gridCol>
                <a:gridCol w="360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12" name="Table 11">
            <a:extLst>
              <a:ext uri="{FF2B5EF4-FFF2-40B4-BE49-F238E27FC236}">
                <a16:creationId xmlns:a16="http://schemas.microsoft.com/office/drawing/2014/main" id="{93150C0F-476C-46AA-AF45-801AC532BAF7}"/>
              </a:ext>
            </a:extLst>
          </p:cNvPr>
          <p:cNvGraphicFramePr>
            <a:graphicFrameLocks noGrp="1"/>
          </p:cNvGraphicFramePr>
          <p:nvPr>
            <p:extLst/>
          </p:nvPr>
        </p:nvGraphicFramePr>
        <p:xfrm>
          <a:off x="2055357" y="1248204"/>
          <a:ext cx="5033286" cy="463827"/>
        </p:xfrm>
        <a:graphic>
          <a:graphicData uri="http://schemas.openxmlformats.org/drawingml/2006/table">
            <a:tbl>
              <a:tblPr firstRow="1" bandRow="1">
                <a:tableStyleId>{5940675A-B579-460E-94D1-54222C63F5DA}</a:tableStyleId>
              </a:tblPr>
              <a:tblGrid>
                <a:gridCol w="838881">
                  <a:extLst>
                    <a:ext uri="{9D8B030D-6E8A-4147-A177-3AD203B41FA5}">
                      <a16:colId xmlns:a16="http://schemas.microsoft.com/office/drawing/2014/main" val="3779482808"/>
                    </a:ext>
                  </a:extLst>
                </a:gridCol>
                <a:gridCol w="838881">
                  <a:extLst>
                    <a:ext uri="{9D8B030D-6E8A-4147-A177-3AD203B41FA5}">
                      <a16:colId xmlns:a16="http://schemas.microsoft.com/office/drawing/2014/main" val="1423613197"/>
                    </a:ext>
                  </a:extLst>
                </a:gridCol>
                <a:gridCol w="838881">
                  <a:extLst>
                    <a:ext uri="{9D8B030D-6E8A-4147-A177-3AD203B41FA5}">
                      <a16:colId xmlns:a16="http://schemas.microsoft.com/office/drawing/2014/main" val="1749544903"/>
                    </a:ext>
                  </a:extLst>
                </a:gridCol>
                <a:gridCol w="838881">
                  <a:extLst>
                    <a:ext uri="{9D8B030D-6E8A-4147-A177-3AD203B41FA5}">
                      <a16:colId xmlns:a16="http://schemas.microsoft.com/office/drawing/2014/main" val="2279831991"/>
                    </a:ext>
                  </a:extLst>
                </a:gridCol>
                <a:gridCol w="838881">
                  <a:extLst>
                    <a:ext uri="{9D8B030D-6E8A-4147-A177-3AD203B41FA5}">
                      <a16:colId xmlns:a16="http://schemas.microsoft.com/office/drawing/2014/main" val="2455791029"/>
                    </a:ext>
                  </a:extLst>
                </a:gridCol>
                <a:gridCol w="838881">
                  <a:extLst>
                    <a:ext uri="{9D8B030D-6E8A-4147-A177-3AD203B41FA5}">
                      <a16:colId xmlns:a16="http://schemas.microsoft.com/office/drawing/2014/main" val="2859435239"/>
                    </a:ext>
                  </a:extLst>
                </a:gridCol>
              </a:tblGrid>
              <a:tr h="463827">
                <a:tc>
                  <a:txBody>
                    <a:bodyPr/>
                    <a:lstStyle/>
                    <a:p>
                      <a:pPr algn="ctr"/>
                      <a:r>
                        <a:rPr lang="en-GB" sz="1700" b="1" dirty="0">
                          <a:latin typeface="Century Gothic" panose="020B0502020202020204" pitchFamily="34" charset="0"/>
                        </a:rPr>
                        <a:t>(3, 1)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(7, 1)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(7, 5)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(5, 3)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(3, 5)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(5, 6)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graphicFrame>
        <p:nvGraphicFramePr>
          <p:cNvPr id="13" name="Table 12">
            <a:extLst>
              <a:ext uri="{FF2B5EF4-FFF2-40B4-BE49-F238E27FC236}">
                <a16:creationId xmlns:a16="http://schemas.microsoft.com/office/drawing/2014/main" id="{ABB48783-F6D2-49FD-814F-A0579B671289}"/>
              </a:ext>
            </a:extLst>
          </p:cNvPr>
          <p:cNvGraphicFramePr>
            <a:graphicFrameLocks noGrp="1"/>
          </p:cNvGraphicFramePr>
          <p:nvPr>
            <p:extLst/>
          </p:nvPr>
        </p:nvGraphicFramePr>
        <p:xfrm>
          <a:off x="2959146" y="5182197"/>
          <a:ext cx="3225708" cy="396000"/>
        </p:xfrm>
        <a:graphic>
          <a:graphicData uri="http://schemas.openxmlformats.org/drawingml/2006/table">
            <a:tbl>
              <a:tblPr firstRow="1" bandRow="1">
                <a:tableStyleId>{5940675A-B579-460E-94D1-54222C63F5DA}</a:tableStyleId>
              </a:tblPr>
              <a:tblGrid>
                <a:gridCol w="358412">
                  <a:extLst>
                    <a:ext uri="{9D8B030D-6E8A-4147-A177-3AD203B41FA5}">
                      <a16:colId xmlns:a16="http://schemas.microsoft.com/office/drawing/2014/main" val="1819884855"/>
                    </a:ext>
                  </a:extLst>
                </a:gridCol>
                <a:gridCol w="358412">
                  <a:extLst>
                    <a:ext uri="{9D8B030D-6E8A-4147-A177-3AD203B41FA5}">
                      <a16:colId xmlns:a16="http://schemas.microsoft.com/office/drawing/2014/main" val="3597772720"/>
                    </a:ext>
                  </a:extLst>
                </a:gridCol>
                <a:gridCol w="358412">
                  <a:extLst>
                    <a:ext uri="{9D8B030D-6E8A-4147-A177-3AD203B41FA5}">
                      <a16:colId xmlns:a16="http://schemas.microsoft.com/office/drawing/2014/main" val="4222459870"/>
                    </a:ext>
                  </a:extLst>
                </a:gridCol>
                <a:gridCol w="358412">
                  <a:extLst>
                    <a:ext uri="{9D8B030D-6E8A-4147-A177-3AD203B41FA5}">
                      <a16:colId xmlns:a16="http://schemas.microsoft.com/office/drawing/2014/main" val="1229508229"/>
                    </a:ext>
                  </a:extLst>
                </a:gridCol>
                <a:gridCol w="358412">
                  <a:extLst>
                    <a:ext uri="{9D8B030D-6E8A-4147-A177-3AD203B41FA5}">
                      <a16:colId xmlns:a16="http://schemas.microsoft.com/office/drawing/2014/main" val="2876895880"/>
                    </a:ext>
                  </a:extLst>
                </a:gridCol>
                <a:gridCol w="358412">
                  <a:extLst>
                    <a:ext uri="{9D8B030D-6E8A-4147-A177-3AD203B41FA5}">
                      <a16:colId xmlns:a16="http://schemas.microsoft.com/office/drawing/2014/main" val="3368445663"/>
                    </a:ext>
                  </a:extLst>
                </a:gridCol>
                <a:gridCol w="358412">
                  <a:extLst>
                    <a:ext uri="{9D8B030D-6E8A-4147-A177-3AD203B41FA5}">
                      <a16:colId xmlns:a16="http://schemas.microsoft.com/office/drawing/2014/main" val="366549986"/>
                    </a:ext>
                  </a:extLst>
                </a:gridCol>
                <a:gridCol w="358412">
                  <a:extLst>
                    <a:ext uri="{9D8B030D-6E8A-4147-A177-3AD203B41FA5}">
                      <a16:colId xmlns:a16="http://schemas.microsoft.com/office/drawing/2014/main" val="1256569797"/>
                    </a:ext>
                  </a:extLst>
                </a:gridCol>
                <a:gridCol w="358412">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10" name="TextBox 9">
            <a:extLst>
              <a:ext uri="{FF2B5EF4-FFF2-40B4-BE49-F238E27FC236}">
                <a16:creationId xmlns:a16="http://schemas.microsoft.com/office/drawing/2014/main" id="{2B496EAF-5843-4C4B-B3E2-C3511F69B439}"/>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28795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Plot the following coordinates: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is the odd one out? Prove it.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(5, 3) is the odd one out because…</a:t>
            </a:r>
            <a:endParaRPr lang="en-GB" sz="2000" b="1" u="sng"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CAD9451-14FC-405F-B4F5-E12071614F32}"/>
              </a:ext>
            </a:extLst>
          </p:cNvPr>
          <p:cNvGraphicFramePr>
            <a:graphicFrameLocks noGrp="1"/>
          </p:cNvGraphicFramePr>
          <p:nvPr>
            <p:extLst/>
          </p:nvPr>
        </p:nvGraphicFramePr>
        <p:xfrm>
          <a:off x="2055357" y="1248204"/>
          <a:ext cx="5033286" cy="463827"/>
        </p:xfrm>
        <a:graphic>
          <a:graphicData uri="http://schemas.openxmlformats.org/drawingml/2006/table">
            <a:tbl>
              <a:tblPr firstRow="1" bandRow="1">
                <a:tableStyleId>{5940675A-B579-460E-94D1-54222C63F5DA}</a:tableStyleId>
              </a:tblPr>
              <a:tblGrid>
                <a:gridCol w="838881">
                  <a:extLst>
                    <a:ext uri="{9D8B030D-6E8A-4147-A177-3AD203B41FA5}">
                      <a16:colId xmlns:a16="http://schemas.microsoft.com/office/drawing/2014/main" val="3779482808"/>
                    </a:ext>
                  </a:extLst>
                </a:gridCol>
                <a:gridCol w="838881">
                  <a:extLst>
                    <a:ext uri="{9D8B030D-6E8A-4147-A177-3AD203B41FA5}">
                      <a16:colId xmlns:a16="http://schemas.microsoft.com/office/drawing/2014/main" val="1423613197"/>
                    </a:ext>
                  </a:extLst>
                </a:gridCol>
                <a:gridCol w="838881">
                  <a:extLst>
                    <a:ext uri="{9D8B030D-6E8A-4147-A177-3AD203B41FA5}">
                      <a16:colId xmlns:a16="http://schemas.microsoft.com/office/drawing/2014/main" val="1749544903"/>
                    </a:ext>
                  </a:extLst>
                </a:gridCol>
                <a:gridCol w="838881">
                  <a:extLst>
                    <a:ext uri="{9D8B030D-6E8A-4147-A177-3AD203B41FA5}">
                      <a16:colId xmlns:a16="http://schemas.microsoft.com/office/drawing/2014/main" val="2279831991"/>
                    </a:ext>
                  </a:extLst>
                </a:gridCol>
                <a:gridCol w="838881">
                  <a:extLst>
                    <a:ext uri="{9D8B030D-6E8A-4147-A177-3AD203B41FA5}">
                      <a16:colId xmlns:a16="http://schemas.microsoft.com/office/drawing/2014/main" val="2455791029"/>
                    </a:ext>
                  </a:extLst>
                </a:gridCol>
                <a:gridCol w="838881">
                  <a:extLst>
                    <a:ext uri="{9D8B030D-6E8A-4147-A177-3AD203B41FA5}">
                      <a16:colId xmlns:a16="http://schemas.microsoft.com/office/drawing/2014/main" val="2859435239"/>
                    </a:ext>
                  </a:extLst>
                </a:gridCol>
              </a:tblGrid>
              <a:tr h="463827">
                <a:tc>
                  <a:txBody>
                    <a:bodyPr/>
                    <a:lstStyle/>
                    <a:p>
                      <a:pPr algn="ctr"/>
                      <a:r>
                        <a:rPr lang="en-GB" sz="1700" b="1" dirty="0">
                          <a:latin typeface="Century Gothic" panose="020B0502020202020204" pitchFamily="34" charset="0"/>
                        </a:rPr>
                        <a:t>(3, 1)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(7, 1)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(7, 5)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(5, 3)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(3, 5)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(5, 6)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graphicFrame>
        <p:nvGraphicFramePr>
          <p:cNvPr id="9" name="Table 8">
            <a:extLst>
              <a:ext uri="{FF2B5EF4-FFF2-40B4-BE49-F238E27FC236}">
                <a16:creationId xmlns:a16="http://schemas.microsoft.com/office/drawing/2014/main" id="{852F4682-1563-4F80-A703-EC2527EA313D}"/>
              </a:ext>
            </a:extLst>
          </p:cNvPr>
          <p:cNvGraphicFramePr>
            <a:graphicFrameLocks noGrp="1"/>
          </p:cNvGraphicFramePr>
          <p:nvPr>
            <p:extLst/>
          </p:nvPr>
        </p:nvGraphicFramePr>
        <p:xfrm>
          <a:off x="2749807" y="2118481"/>
          <a:ext cx="396000" cy="3241647"/>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1" name="Table 10">
            <a:extLst>
              <a:ext uri="{FF2B5EF4-FFF2-40B4-BE49-F238E27FC236}">
                <a16:creationId xmlns:a16="http://schemas.microsoft.com/office/drawing/2014/main" id="{397FD3EE-F551-4237-BCD6-3E85D4FF8A98}"/>
              </a:ext>
            </a:extLst>
          </p:cNvPr>
          <p:cNvGraphicFramePr>
            <a:graphicFrameLocks noGrp="1"/>
          </p:cNvGraphicFramePr>
          <p:nvPr>
            <p:extLst/>
          </p:nvPr>
        </p:nvGraphicFramePr>
        <p:xfrm>
          <a:off x="3132000" y="2299304"/>
          <a:ext cx="2880000" cy="2880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gridCol w="360000">
                  <a:extLst>
                    <a:ext uri="{9D8B030D-6E8A-4147-A177-3AD203B41FA5}">
                      <a16:colId xmlns:a16="http://schemas.microsoft.com/office/drawing/2014/main" val="3597772720"/>
                    </a:ext>
                  </a:extLst>
                </a:gridCol>
                <a:gridCol w="360000">
                  <a:extLst>
                    <a:ext uri="{9D8B030D-6E8A-4147-A177-3AD203B41FA5}">
                      <a16:colId xmlns:a16="http://schemas.microsoft.com/office/drawing/2014/main" val="4222459870"/>
                    </a:ext>
                  </a:extLst>
                </a:gridCol>
                <a:gridCol w="360000">
                  <a:extLst>
                    <a:ext uri="{9D8B030D-6E8A-4147-A177-3AD203B41FA5}">
                      <a16:colId xmlns:a16="http://schemas.microsoft.com/office/drawing/2014/main" val="1229508229"/>
                    </a:ext>
                  </a:extLst>
                </a:gridCol>
                <a:gridCol w="360000">
                  <a:extLst>
                    <a:ext uri="{9D8B030D-6E8A-4147-A177-3AD203B41FA5}">
                      <a16:colId xmlns:a16="http://schemas.microsoft.com/office/drawing/2014/main" val="2876895880"/>
                    </a:ext>
                  </a:extLst>
                </a:gridCol>
                <a:gridCol w="360000">
                  <a:extLst>
                    <a:ext uri="{9D8B030D-6E8A-4147-A177-3AD203B41FA5}">
                      <a16:colId xmlns:a16="http://schemas.microsoft.com/office/drawing/2014/main" val="3368445663"/>
                    </a:ext>
                  </a:extLst>
                </a:gridCol>
                <a:gridCol w="360000">
                  <a:extLst>
                    <a:ext uri="{9D8B030D-6E8A-4147-A177-3AD203B41FA5}">
                      <a16:colId xmlns:a16="http://schemas.microsoft.com/office/drawing/2014/main" val="366549986"/>
                    </a:ext>
                  </a:extLst>
                </a:gridCol>
                <a:gridCol w="360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12" name="Table 11">
            <a:extLst>
              <a:ext uri="{FF2B5EF4-FFF2-40B4-BE49-F238E27FC236}">
                <a16:creationId xmlns:a16="http://schemas.microsoft.com/office/drawing/2014/main" id="{DAC56B4C-8955-4685-83A4-3524C18FF9D6}"/>
              </a:ext>
            </a:extLst>
          </p:cNvPr>
          <p:cNvGraphicFramePr>
            <a:graphicFrameLocks noGrp="1"/>
          </p:cNvGraphicFramePr>
          <p:nvPr>
            <p:extLst/>
          </p:nvPr>
        </p:nvGraphicFramePr>
        <p:xfrm>
          <a:off x="2959146" y="5182197"/>
          <a:ext cx="3225708" cy="396000"/>
        </p:xfrm>
        <a:graphic>
          <a:graphicData uri="http://schemas.openxmlformats.org/drawingml/2006/table">
            <a:tbl>
              <a:tblPr firstRow="1" bandRow="1">
                <a:tableStyleId>{5940675A-B579-460E-94D1-54222C63F5DA}</a:tableStyleId>
              </a:tblPr>
              <a:tblGrid>
                <a:gridCol w="358412">
                  <a:extLst>
                    <a:ext uri="{9D8B030D-6E8A-4147-A177-3AD203B41FA5}">
                      <a16:colId xmlns:a16="http://schemas.microsoft.com/office/drawing/2014/main" val="1819884855"/>
                    </a:ext>
                  </a:extLst>
                </a:gridCol>
                <a:gridCol w="358412">
                  <a:extLst>
                    <a:ext uri="{9D8B030D-6E8A-4147-A177-3AD203B41FA5}">
                      <a16:colId xmlns:a16="http://schemas.microsoft.com/office/drawing/2014/main" val="3597772720"/>
                    </a:ext>
                  </a:extLst>
                </a:gridCol>
                <a:gridCol w="358412">
                  <a:extLst>
                    <a:ext uri="{9D8B030D-6E8A-4147-A177-3AD203B41FA5}">
                      <a16:colId xmlns:a16="http://schemas.microsoft.com/office/drawing/2014/main" val="4222459870"/>
                    </a:ext>
                  </a:extLst>
                </a:gridCol>
                <a:gridCol w="358412">
                  <a:extLst>
                    <a:ext uri="{9D8B030D-6E8A-4147-A177-3AD203B41FA5}">
                      <a16:colId xmlns:a16="http://schemas.microsoft.com/office/drawing/2014/main" val="1229508229"/>
                    </a:ext>
                  </a:extLst>
                </a:gridCol>
                <a:gridCol w="358412">
                  <a:extLst>
                    <a:ext uri="{9D8B030D-6E8A-4147-A177-3AD203B41FA5}">
                      <a16:colId xmlns:a16="http://schemas.microsoft.com/office/drawing/2014/main" val="2876895880"/>
                    </a:ext>
                  </a:extLst>
                </a:gridCol>
                <a:gridCol w="358412">
                  <a:extLst>
                    <a:ext uri="{9D8B030D-6E8A-4147-A177-3AD203B41FA5}">
                      <a16:colId xmlns:a16="http://schemas.microsoft.com/office/drawing/2014/main" val="3368445663"/>
                    </a:ext>
                  </a:extLst>
                </a:gridCol>
                <a:gridCol w="358412">
                  <a:extLst>
                    <a:ext uri="{9D8B030D-6E8A-4147-A177-3AD203B41FA5}">
                      <a16:colId xmlns:a16="http://schemas.microsoft.com/office/drawing/2014/main" val="366549986"/>
                    </a:ext>
                  </a:extLst>
                </a:gridCol>
                <a:gridCol w="358412">
                  <a:extLst>
                    <a:ext uri="{9D8B030D-6E8A-4147-A177-3AD203B41FA5}">
                      <a16:colId xmlns:a16="http://schemas.microsoft.com/office/drawing/2014/main" val="1256569797"/>
                    </a:ext>
                  </a:extLst>
                </a:gridCol>
                <a:gridCol w="358412">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10" name="TextBox 9">
            <a:extLst>
              <a:ext uri="{FF2B5EF4-FFF2-40B4-BE49-F238E27FC236}">
                <a16:creationId xmlns:a16="http://schemas.microsoft.com/office/drawing/2014/main" id="{DC9B3704-EC6C-4BA6-B43D-FDBE9D6C2007}"/>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32059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Plot the following coordinates: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is the odd one out? Prove it.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4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(5, 3) is the odd one out because the other coordinates make a pentagon if joined up.</a:t>
            </a:r>
          </a:p>
          <a:p>
            <a:pPr lvl="0" algn="ctr"/>
            <a:endParaRPr lang="en-GB" sz="20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852F4682-1563-4F80-A703-EC2527EA313D}"/>
              </a:ext>
            </a:extLst>
          </p:cNvPr>
          <p:cNvGraphicFramePr>
            <a:graphicFrameLocks noGrp="1"/>
          </p:cNvGraphicFramePr>
          <p:nvPr>
            <p:extLst/>
          </p:nvPr>
        </p:nvGraphicFramePr>
        <p:xfrm>
          <a:off x="2749807" y="2118481"/>
          <a:ext cx="396000" cy="3241647"/>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0" name="Table 9">
            <a:extLst>
              <a:ext uri="{FF2B5EF4-FFF2-40B4-BE49-F238E27FC236}">
                <a16:creationId xmlns:a16="http://schemas.microsoft.com/office/drawing/2014/main" id="{CBAC8E10-DEF0-4DBA-847D-B01D73363936}"/>
              </a:ext>
            </a:extLst>
          </p:cNvPr>
          <p:cNvGraphicFramePr>
            <a:graphicFrameLocks noGrp="1"/>
          </p:cNvGraphicFramePr>
          <p:nvPr>
            <p:extLst/>
          </p:nvPr>
        </p:nvGraphicFramePr>
        <p:xfrm>
          <a:off x="2959146" y="5182197"/>
          <a:ext cx="3225708" cy="396000"/>
        </p:xfrm>
        <a:graphic>
          <a:graphicData uri="http://schemas.openxmlformats.org/drawingml/2006/table">
            <a:tbl>
              <a:tblPr firstRow="1" bandRow="1">
                <a:tableStyleId>{5940675A-B579-460E-94D1-54222C63F5DA}</a:tableStyleId>
              </a:tblPr>
              <a:tblGrid>
                <a:gridCol w="358412">
                  <a:extLst>
                    <a:ext uri="{9D8B030D-6E8A-4147-A177-3AD203B41FA5}">
                      <a16:colId xmlns:a16="http://schemas.microsoft.com/office/drawing/2014/main" val="1819884855"/>
                    </a:ext>
                  </a:extLst>
                </a:gridCol>
                <a:gridCol w="358412">
                  <a:extLst>
                    <a:ext uri="{9D8B030D-6E8A-4147-A177-3AD203B41FA5}">
                      <a16:colId xmlns:a16="http://schemas.microsoft.com/office/drawing/2014/main" val="3597772720"/>
                    </a:ext>
                  </a:extLst>
                </a:gridCol>
                <a:gridCol w="358412">
                  <a:extLst>
                    <a:ext uri="{9D8B030D-6E8A-4147-A177-3AD203B41FA5}">
                      <a16:colId xmlns:a16="http://schemas.microsoft.com/office/drawing/2014/main" val="4222459870"/>
                    </a:ext>
                  </a:extLst>
                </a:gridCol>
                <a:gridCol w="358412">
                  <a:extLst>
                    <a:ext uri="{9D8B030D-6E8A-4147-A177-3AD203B41FA5}">
                      <a16:colId xmlns:a16="http://schemas.microsoft.com/office/drawing/2014/main" val="1229508229"/>
                    </a:ext>
                  </a:extLst>
                </a:gridCol>
                <a:gridCol w="358412">
                  <a:extLst>
                    <a:ext uri="{9D8B030D-6E8A-4147-A177-3AD203B41FA5}">
                      <a16:colId xmlns:a16="http://schemas.microsoft.com/office/drawing/2014/main" val="2876895880"/>
                    </a:ext>
                  </a:extLst>
                </a:gridCol>
                <a:gridCol w="358412">
                  <a:extLst>
                    <a:ext uri="{9D8B030D-6E8A-4147-A177-3AD203B41FA5}">
                      <a16:colId xmlns:a16="http://schemas.microsoft.com/office/drawing/2014/main" val="3368445663"/>
                    </a:ext>
                  </a:extLst>
                </a:gridCol>
                <a:gridCol w="358412">
                  <a:extLst>
                    <a:ext uri="{9D8B030D-6E8A-4147-A177-3AD203B41FA5}">
                      <a16:colId xmlns:a16="http://schemas.microsoft.com/office/drawing/2014/main" val="366549986"/>
                    </a:ext>
                  </a:extLst>
                </a:gridCol>
                <a:gridCol w="358412">
                  <a:extLst>
                    <a:ext uri="{9D8B030D-6E8A-4147-A177-3AD203B41FA5}">
                      <a16:colId xmlns:a16="http://schemas.microsoft.com/office/drawing/2014/main" val="1256569797"/>
                    </a:ext>
                  </a:extLst>
                </a:gridCol>
                <a:gridCol w="358412">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1" name="Table 10">
            <a:extLst>
              <a:ext uri="{FF2B5EF4-FFF2-40B4-BE49-F238E27FC236}">
                <a16:creationId xmlns:a16="http://schemas.microsoft.com/office/drawing/2014/main" id="{397FD3EE-F551-4237-BCD6-3E85D4FF8A98}"/>
              </a:ext>
            </a:extLst>
          </p:cNvPr>
          <p:cNvGraphicFramePr>
            <a:graphicFrameLocks noGrp="1"/>
          </p:cNvGraphicFramePr>
          <p:nvPr>
            <p:extLst/>
          </p:nvPr>
        </p:nvGraphicFramePr>
        <p:xfrm>
          <a:off x="3132000" y="2299304"/>
          <a:ext cx="2880000" cy="2880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gridCol w="360000">
                  <a:extLst>
                    <a:ext uri="{9D8B030D-6E8A-4147-A177-3AD203B41FA5}">
                      <a16:colId xmlns:a16="http://schemas.microsoft.com/office/drawing/2014/main" val="3597772720"/>
                    </a:ext>
                  </a:extLst>
                </a:gridCol>
                <a:gridCol w="360000">
                  <a:extLst>
                    <a:ext uri="{9D8B030D-6E8A-4147-A177-3AD203B41FA5}">
                      <a16:colId xmlns:a16="http://schemas.microsoft.com/office/drawing/2014/main" val="4222459870"/>
                    </a:ext>
                  </a:extLst>
                </a:gridCol>
                <a:gridCol w="360000">
                  <a:extLst>
                    <a:ext uri="{9D8B030D-6E8A-4147-A177-3AD203B41FA5}">
                      <a16:colId xmlns:a16="http://schemas.microsoft.com/office/drawing/2014/main" val="1229508229"/>
                    </a:ext>
                  </a:extLst>
                </a:gridCol>
                <a:gridCol w="360000">
                  <a:extLst>
                    <a:ext uri="{9D8B030D-6E8A-4147-A177-3AD203B41FA5}">
                      <a16:colId xmlns:a16="http://schemas.microsoft.com/office/drawing/2014/main" val="2876895880"/>
                    </a:ext>
                  </a:extLst>
                </a:gridCol>
                <a:gridCol w="360000">
                  <a:extLst>
                    <a:ext uri="{9D8B030D-6E8A-4147-A177-3AD203B41FA5}">
                      <a16:colId xmlns:a16="http://schemas.microsoft.com/office/drawing/2014/main" val="3368445663"/>
                    </a:ext>
                  </a:extLst>
                </a:gridCol>
                <a:gridCol w="360000">
                  <a:extLst>
                    <a:ext uri="{9D8B030D-6E8A-4147-A177-3AD203B41FA5}">
                      <a16:colId xmlns:a16="http://schemas.microsoft.com/office/drawing/2014/main" val="366549986"/>
                    </a:ext>
                  </a:extLst>
                </a:gridCol>
                <a:gridCol w="360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12" name="Table 11">
            <a:extLst>
              <a:ext uri="{FF2B5EF4-FFF2-40B4-BE49-F238E27FC236}">
                <a16:creationId xmlns:a16="http://schemas.microsoft.com/office/drawing/2014/main" id="{2C1869B2-E921-4BA3-A548-FAB0B5D3C7B3}"/>
              </a:ext>
            </a:extLst>
          </p:cNvPr>
          <p:cNvGraphicFramePr>
            <a:graphicFrameLocks noGrp="1"/>
          </p:cNvGraphicFramePr>
          <p:nvPr>
            <p:extLst/>
          </p:nvPr>
        </p:nvGraphicFramePr>
        <p:xfrm>
          <a:off x="2055357" y="1248204"/>
          <a:ext cx="5033286" cy="463827"/>
        </p:xfrm>
        <a:graphic>
          <a:graphicData uri="http://schemas.openxmlformats.org/drawingml/2006/table">
            <a:tbl>
              <a:tblPr firstRow="1" bandRow="1">
                <a:tableStyleId>{5940675A-B579-460E-94D1-54222C63F5DA}</a:tableStyleId>
              </a:tblPr>
              <a:tblGrid>
                <a:gridCol w="838881">
                  <a:extLst>
                    <a:ext uri="{9D8B030D-6E8A-4147-A177-3AD203B41FA5}">
                      <a16:colId xmlns:a16="http://schemas.microsoft.com/office/drawing/2014/main" val="3779482808"/>
                    </a:ext>
                  </a:extLst>
                </a:gridCol>
                <a:gridCol w="838881">
                  <a:extLst>
                    <a:ext uri="{9D8B030D-6E8A-4147-A177-3AD203B41FA5}">
                      <a16:colId xmlns:a16="http://schemas.microsoft.com/office/drawing/2014/main" val="1423613197"/>
                    </a:ext>
                  </a:extLst>
                </a:gridCol>
                <a:gridCol w="838881">
                  <a:extLst>
                    <a:ext uri="{9D8B030D-6E8A-4147-A177-3AD203B41FA5}">
                      <a16:colId xmlns:a16="http://schemas.microsoft.com/office/drawing/2014/main" val="1749544903"/>
                    </a:ext>
                  </a:extLst>
                </a:gridCol>
                <a:gridCol w="838881">
                  <a:extLst>
                    <a:ext uri="{9D8B030D-6E8A-4147-A177-3AD203B41FA5}">
                      <a16:colId xmlns:a16="http://schemas.microsoft.com/office/drawing/2014/main" val="2279831991"/>
                    </a:ext>
                  </a:extLst>
                </a:gridCol>
                <a:gridCol w="838881">
                  <a:extLst>
                    <a:ext uri="{9D8B030D-6E8A-4147-A177-3AD203B41FA5}">
                      <a16:colId xmlns:a16="http://schemas.microsoft.com/office/drawing/2014/main" val="2455791029"/>
                    </a:ext>
                  </a:extLst>
                </a:gridCol>
                <a:gridCol w="838881">
                  <a:extLst>
                    <a:ext uri="{9D8B030D-6E8A-4147-A177-3AD203B41FA5}">
                      <a16:colId xmlns:a16="http://schemas.microsoft.com/office/drawing/2014/main" val="2859435239"/>
                    </a:ext>
                  </a:extLst>
                </a:gridCol>
              </a:tblGrid>
              <a:tr h="463827">
                <a:tc>
                  <a:txBody>
                    <a:bodyPr/>
                    <a:lstStyle/>
                    <a:p>
                      <a:pPr algn="ctr"/>
                      <a:r>
                        <a:rPr lang="en-GB" sz="1700" b="1" dirty="0">
                          <a:latin typeface="Century Gothic" panose="020B0502020202020204" pitchFamily="34" charset="0"/>
                        </a:rPr>
                        <a:t>(3, 1)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(7, 1)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(7, 5)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(5, 3)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(3, 5)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700" b="1" dirty="0">
                          <a:latin typeface="Century Gothic" panose="020B0502020202020204" pitchFamily="34" charset="0"/>
                        </a:rPr>
                        <a:t>(5, 6)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sp>
        <p:nvSpPr>
          <p:cNvPr id="13" name="TextBox 12">
            <a:extLst>
              <a:ext uri="{FF2B5EF4-FFF2-40B4-BE49-F238E27FC236}">
                <a16:creationId xmlns:a16="http://schemas.microsoft.com/office/drawing/2014/main" id="{1807157E-F323-4CF8-B861-6A79535F33DE}"/>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09061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5/6 – Summer Block 2 – Position and Direction</a:t>
            </a: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a:t>
            </a:r>
          </a:p>
          <a:p>
            <a:pPr lvl="0" algn="ctr"/>
            <a:endParaRPr lang="en-GB" sz="54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5: Position in the </a:t>
            </a:r>
          </a:p>
          <a:p>
            <a:pPr lvl="0" algn="ctr"/>
            <a:r>
              <a:rPr lang="en-GB" sz="4800" b="1" dirty="0">
                <a:solidFill>
                  <a:schemeClr val="bg2">
                    <a:lumMod val="25000"/>
                  </a:schemeClr>
                </a:solidFill>
                <a:latin typeface="Century Gothic" panose="020B0502020202020204" pitchFamily="34" charset="0"/>
              </a:rPr>
              <a:t>First Quadrant</a:t>
            </a:r>
          </a:p>
          <a:p>
            <a:pPr algn="ctr"/>
            <a:r>
              <a:rPr lang="en-GB" sz="4800" b="1" dirty="0">
                <a:solidFill>
                  <a:schemeClr val="bg2">
                    <a:lumMod val="25000"/>
                  </a:schemeClr>
                </a:solidFill>
                <a:latin typeface="Century Gothic" panose="020B0502020202020204" pitchFamily="34" charset="0"/>
              </a:rPr>
              <a:t>Year 6: The First Quadrant</a:t>
            </a:r>
          </a:p>
          <a:p>
            <a:pPr lvl="0" algn="ctr"/>
            <a:endParaRPr lang="en-GB" sz="5400" dirty="0">
              <a:solidFill>
                <a:schemeClr val="bg2">
                  <a:lumMod val="25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DA0A1A8E-221A-4464-923C-E51F3725111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C2876202-B451-4378-BE74-DE4FF284E50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C80AE7A1-8E15-4D3F-85A9-A4D31B9A3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Bella is drawing a hexagon. She has plotted the first two points. What coordinates complete the shape?</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41E6236-1687-4A17-B142-33376EB2EC75}"/>
              </a:ext>
            </a:extLst>
          </p:cNvPr>
          <p:cNvGraphicFramePr>
            <a:graphicFrameLocks noGrp="1"/>
          </p:cNvGraphicFramePr>
          <p:nvPr>
            <p:extLst/>
          </p:nvPr>
        </p:nvGraphicFramePr>
        <p:xfrm>
          <a:off x="2803015" y="1688784"/>
          <a:ext cx="435600" cy="3565809"/>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tblGrid>
              <a:tr h="396201">
                <a:tc>
                  <a:txBody>
                    <a:bodyPr/>
                    <a:lstStyle/>
                    <a:p>
                      <a:pPr algn="r"/>
                      <a:r>
                        <a:rPr lang="en-GB" sz="1500" b="1" dirty="0">
                          <a:latin typeface="Century Gothic" panose="020B0502020202020204" pitchFamily="34" charset="0"/>
                        </a:rPr>
                        <a:t>8</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6201">
                <a:tc>
                  <a:txBody>
                    <a:bodyPr/>
                    <a:lstStyle/>
                    <a:p>
                      <a:pPr algn="r"/>
                      <a:r>
                        <a:rPr lang="en-GB" sz="1500" b="1" dirty="0">
                          <a:latin typeface="Century Gothic" panose="020B0502020202020204" pitchFamily="34" charset="0"/>
                        </a:rPr>
                        <a:t>7</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6201">
                <a:tc>
                  <a:txBody>
                    <a:bodyPr/>
                    <a:lstStyle/>
                    <a:p>
                      <a:pPr algn="r"/>
                      <a:r>
                        <a:rPr lang="en-GB" sz="1500" b="1" dirty="0">
                          <a:latin typeface="Century Gothic" panose="020B0502020202020204" pitchFamily="34" charset="0"/>
                        </a:rPr>
                        <a:t>6</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6201">
                <a:tc>
                  <a:txBody>
                    <a:bodyPr/>
                    <a:lstStyle/>
                    <a:p>
                      <a:pPr algn="r"/>
                      <a:r>
                        <a:rPr lang="en-GB" sz="1500" b="1" dirty="0">
                          <a:latin typeface="Century Gothic" panose="020B0502020202020204" pitchFamily="34" charset="0"/>
                        </a:rPr>
                        <a:t>5</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6201">
                <a:tc>
                  <a:txBody>
                    <a:bodyPr/>
                    <a:lstStyle/>
                    <a:p>
                      <a:pPr algn="r"/>
                      <a:r>
                        <a:rPr lang="en-GB" sz="1500" b="1" dirty="0">
                          <a:latin typeface="Century Gothic" panose="020B0502020202020204" pitchFamily="34" charset="0"/>
                        </a:rPr>
                        <a:t>4</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6201">
                <a:tc>
                  <a:txBody>
                    <a:bodyPr/>
                    <a:lstStyle/>
                    <a:p>
                      <a:pPr algn="r"/>
                      <a:r>
                        <a:rPr lang="en-GB" sz="1500" b="1" dirty="0">
                          <a:latin typeface="Century Gothic" panose="020B0502020202020204" pitchFamily="34" charset="0"/>
                        </a:rPr>
                        <a:t>3</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6201">
                <a:tc>
                  <a:txBody>
                    <a:bodyPr/>
                    <a:lstStyle/>
                    <a:p>
                      <a:pPr algn="r"/>
                      <a:r>
                        <a:rPr lang="en-GB" sz="1500" b="1" dirty="0">
                          <a:latin typeface="Century Gothic" panose="020B0502020202020204" pitchFamily="34" charset="0"/>
                        </a:rPr>
                        <a:t>2</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6201">
                <a:tc>
                  <a:txBody>
                    <a:bodyPr/>
                    <a:lstStyle/>
                    <a:p>
                      <a:pPr algn="r"/>
                      <a:r>
                        <a:rPr lang="en-GB" sz="1500" b="1" dirty="0">
                          <a:latin typeface="Century Gothic" panose="020B0502020202020204" pitchFamily="34" charset="0"/>
                        </a:rPr>
                        <a:t>1</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6201">
                <a:tc>
                  <a:txBody>
                    <a:bodyPr/>
                    <a:lstStyle/>
                    <a:p>
                      <a:pPr algn="r"/>
                      <a:r>
                        <a:rPr lang="en-GB" sz="1500" b="1" dirty="0">
                          <a:latin typeface="Century Gothic" panose="020B0502020202020204" pitchFamily="34" charset="0"/>
                        </a:rPr>
                        <a:t>0</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9BF5E1D1-C90E-4E78-AFFC-F9BFA8FD4E0B}"/>
              </a:ext>
            </a:extLst>
          </p:cNvPr>
          <p:cNvGraphicFramePr>
            <a:graphicFrameLocks noGrp="1"/>
          </p:cNvGraphicFramePr>
          <p:nvPr>
            <p:extLst/>
          </p:nvPr>
        </p:nvGraphicFramePr>
        <p:xfrm>
          <a:off x="3171378" y="5091380"/>
          <a:ext cx="3548277" cy="435600"/>
        </p:xfrm>
        <a:graphic>
          <a:graphicData uri="http://schemas.openxmlformats.org/drawingml/2006/table">
            <a:tbl>
              <a:tblPr firstRow="1" bandRow="1">
                <a:tableStyleId>{5940675A-B579-460E-94D1-54222C63F5DA}</a:tableStyleId>
              </a:tblPr>
              <a:tblGrid>
                <a:gridCol w="394253">
                  <a:extLst>
                    <a:ext uri="{9D8B030D-6E8A-4147-A177-3AD203B41FA5}">
                      <a16:colId xmlns:a16="http://schemas.microsoft.com/office/drawing/2014/main" val="1819884855"/>
                    </a:ext>
                  </a:extLst>
                </a:gridCol>
                <a:gridCol w="394253">
                  <a:extLst>
                    <a:ext uri="{9D8B030D-6E8A-4147-A177-3AD203B41FA5}">
                      <a16:colId xmlns:a16="http://schemas.microsoft.com/office/drawing/2014/main" val="3597772720"/>
                    </a:ext>
                  </a:extLst>
                </a:gridCol>
                <a:gridCol w="394253">
                  <a:extLst>
                    <a:ext uri="{9D8B030D-6E8A-4147-A177-3AD203B41FA5}">
                      <a16:colId xmlns:a16="http://schemas.microsoft.com/office/drawing/2014/main" val="4222459870"/>
                    </a:ext>
                  </a:extLst>
                </a:gridCol>
                <a:gridCol w="394253">
                  <a:extLst>
                    <a:ext uri="{9D8B030D-6E8A-4147-A177-3AD203B41FA5}">
                      <a16:colId xmlns:a16="http://schemas.microsoft.com/office/drawing/2014/main" val="1229508229"/>
                    </a:ext>
                  </a:extLst>
                </a:gridCol>
                <a:gridCol w="394253">
                  <a:extLst>
                    <a:ext uri="{9D8B030D-6E8A-4147-A177-3AD203B41FA5}">
                      <a16:colId xmlns:a16="http://schemas.microsoft.com/office/drawing/2014/main" val="2876895880"/>
                    </a:ext>
                  </a:extLst>
                </a:gridCol>
                <a:gridCol w="394253">
                  <a:extLst>
                    <a:ext uri="{9D8B030D-6E8A-4147-A177-3AD203B41FA5}">
                      <a16:colId xmlns:a16="http://schemas.microsoft.com/office/drawing/2014/main" val="3368445663"/>
                    </a:ext>
                  </a:extLst>
                </a:gridCol>
                <a:gridCol w="394253">
                  <a:extLst>
                    <a:ext uri="{9D8B030D-6E8A-4147-A177-3AD203B41FA5}">
                      <a16:colId xmlns:a16="http://schemas.microsoft.com/office/drawing/2014/main" val="366549986"/>
                    </a:ext>
                  </a:extLst>
                </a:gridCol>
                <a:gridCol w="394253">
                  <a:extLst>
                    <a:ext uri="{9D8B030D-6E8A-4147-A177-3AD203B41FA5}">
                      <a16:colId xmlns:a16="http://schemas.microsoft.com/office/drawing/2014/main" val="1256569797"/>
                    </a:ext>
                  </a:extLst>
                </a:gridCol>
                <a:gridCol w="394253">
                  <a:extLst>
                    <a:ext uri="{9D8B030D-6E8A-4147-A177-3AD203B41FA5}">
                      <a16:colId xmlns:a16="http://schemas.microsoft.com/office/drawing/2014/main" val="2861950421"/>
                    </a:ext>
                  </a:extLst>
                </a:gridCol>
              </a:tblGrid>
              <a:tr h="435600">
                <a:tc>
                  <a:txBody>
                    <a:bodyPr/>
                    <a:lstStyle/>
                    <a:p>
                      <a:pPr algn="ctr"/>
                      <a:r>
                        <a:rPr lang="en-GB" sz="1500" b="1" dirty="0">
                          <a:latin typeface="Century Gothic" panose="020B0502020202020204" pitchFamily="34" charset="0"/>
                        </a:rPr>
                        <a:t>0</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1</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2</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3</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4</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5</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6</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7</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8</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BF6255D3-0DCF-4F10-B4B1-5CE9C83BCA51}"/>
              </a:ext>
            </a:extLst>
          </p:cNvPr>
          <p:cNvGraphicFramePr>
            <a:graphicFrameLocks noGrp="1"/>
          </p:cNvGraphicFramePr>
          <p:nvPr>
            <p:extLst/>
          </p:nvPr>
        </p:nvGraphicFramePr>
        <p:xfrm>
          <a:off x="3361517" y="1845000"/>
          <a:ext cx="3168000" cy="3168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gridCol w="396000">
                  <a:extLst>
                    <a:ext uri="{9D8B030D-6E8A-4147-A177-3AD203B41FA5}">
                      <a16:colId xmlns:a16="http://schemas.microsoft.com/office/drawing/2014/main" val="3597772720"/>
                    </a:ext>
                  </a:extLst>
                </a:gridCol>
                <a:gridCol w="396000">
                  <a:extLst>
                    <a:ext uri="{9D8B030D-6E8A-4147-A177-3AD203B41FA5}">
                      <a16:colId xmlns:a16="http://schemas.microsoft.com/office/drawing/2014/main" val="4222459870"/>
                    </a:ext>
                  </a:extLst>
                </a:gridCol>
                <a:gridCol w="396000">
                  <a:extLst>
                    <a:ext uri="{9D8B030D-6E8A-4147-A177-3AD203B41FA5}">
                      <a16:colId xmlns:a16="http://schemas.microsoft.com/office/drawing/2014/main" val="1229508229"/>
                    </a:ext>
                  </a:extLst>
                </a:gridCol>
                <a:gridCol w="396000">
                  <a:extLst>
                    <a:ext uri="{9D8B030D-6E8A-4147-A177-3AD203B41FA5}">
                      <a16:colId xmlns:a16="http://schemas.microsoft.com/office/drawing/2014/main" val="2876895880"/>
                    </a:ext>
                  </a:extLst>
                </a:gridCol>
                <a:gridCol w="396000">
                  <a:extLst>
                    <a:ext uri="{9D8B030D-6E8A-4147-A177-3AD203B41FA5}">
                      <a16:colId xmlns:a16="http://schemas.microsoft.com/office/drawing/2014/main" val="3368445663"/>
                    </a:ext>
                  </a:extLst>
                </a:gridCol>
                <a:gridCol w="396000">
                  <a:extLst>
                    <a:ext uri="{9D8B030D-6E8A-4147-A177-3AD203B41FA5}">
                      <a16:colId xmlns:a16="http://schemas.microsoft.com/office/drawing/2014/main" val="366549986"/>
                    </a:ext>
                  </a:extLst>
                </a:gridCol>
                <a:gridCol w="396000">
                  <a:extLst>
                    <a:ext uri="{9D8B030D-6E8A-4147-A177-3AD203B41FA5}">
                      <a16:colId xmlns:a16="http://schemas.microsoft.com/office/drawing/2014/main" val="2861950421"/>
                    </a:ext>
                  </a:extLst>
                </a:gridCol>
              </a:tblGrid>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63777" marR="63777" marT="63777" marB="63777"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96000">
                <a:tc>
                  <a:txBody>
                    <a:bodyPr/>
                    <a:lstStyle/>
                    <a:p>
                      <a:endParaRPr lang="en-GB" sz="1400" b="1">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96000">
                <a:tc>
                  <a:txBody>
                    <a:bodyPr/>
                    <a:lstStyle/>
                    <a:p>
                      <a:endParaRPr lang="en-GB" sz="1400" b="1">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11" name="Oval 10">
            <a:extLst>
              <a:ext uri="{FF2B5EF4-FFF2-40B4-BE49-F238E27FC236}">
                <a16:creationId xmlns:a16="http://schemas.microsoft.com/office/drawing/2014/main" id="{9023B2E4-65FD-463E-98EF-6440631D4B0C}"/>
              </a:ext>
            </a:extLst>
          </p:cNvPr>
          <p:cNvSpPr/>
          <p:nvPr/>
        </p:nvSpPr>
        <p:spPr>
          <a:xfrm>
            <a:off x="4849851" y="3333335"/>
            <a:ext cx="191329" cy="19132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9A76E11-264F-42A5-9FFD-94DA717B1A71}"/>
              </a:ext>
            </a:extLst>
          </p:cNvPr>
          <p:cNvSpPr/>
          <p:nvPr/>
        </p:nvSpPr>
        <p:spPr>
          <a:xfrm>
            <a:off x="5249649" y="2522394"/>
            <a:ext cx="191329" cy="19132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FE0FFA2-8A94-4003-B7C9-81A0B3BD5BF2}"/>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3601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Bella is drawing a hexagon. She has plotted the first two points. What coordinates complete the shape?</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(7, 6), (8, 4), (7, 2), (5, 2)</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841E6236-1687-4A17-B142-33376EB2EC75}"/>
              </a:ext>
            </a:extLst>
          </p:cNvPr>
          <p:cNvGraphicFramePr>
            <a:graphicFrameLocks noGrp="1"/>
          </p:cNvGraphicFramePr>
          <p:nvPr>
            <p:extLst/>
          </p:nvPr>
        </p:nvGraphicFramePr>
        <p:xfrm>
          <a:off x="2803015" y="1688784"/>
          <a:ext cx="435600" cy="3565809"/>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tblGrid>
              <a:tr h="396201">
                <a:tc>
                  <a:txBody>
                    <a:bodyPr/>
                    <a:lstStyle/>
                    <a:p>
                      <a:pPr algn="r"/>
                      <a:r>
                        <a:rPr lang="en-GB" sz="1500" b="1" dirty="0">
                          <a:latin typeface="Century Gothic" panose="020B0502020202020204" pitchFamily="34" charset="0"/>
                        </a:rPr>
                        <a:t>8</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6201">
                <a:tc>
                  <a:txBody>
                    <a:bodyPr/>
                    <a:lstStyle/>
                    <a:p>
                      <a:pPr algn="r"/>
                      <a:r>
                        <a:rPr lang="en-GB" sz="1500" b="1" dirty="0">
                          <a:latin typeface="Century Gothic" panose="020B0502020202020204" pitchFamily="34" charset="0"/>
                        </a:rPr>
                        <a:t>7</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6201">
                <a:tc>
                  <a:txBody>
                    <a:bodyPr/>
                    <a:lstStyle/>
                    <a:p>
                      <a:pPr algn="r"/>
                      <a:r>
                        <a:rPr lang="en-GB" sz="1500" b="1" dirty="0">
                          <a:latin typeface="Century Gothic" panose="020B0502020202020204" pitchFamily="34" charset="0"/>
                        </a:rPr>
                        <a:t>6</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6201">
                <a:tc>
                  <a:txBody>
                    <a:bodyPr/>
                    <a:lstStyle/>
                    <a:p>
                      <a:pPr algn="r"/>
                      <a:r>
                        <a:rPr lang="en-GB" sz="1500" b="1" dirty="0">
                          <a:latin typeface="Century Gothic" panose="020B0502020202020204" pitchFamily="34" charset="0"/>
                        </a:rPr>
                        <a:t>5</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6201">
                <a:tc>
                  <a:txBody>
                    <a:bodyPr/>
                    <a:lstStyle/>
                    <a:p>
                      <a:pPr algn="r"/>
                      <a:r>
                        <a:rPr lang="en-GB" sz="1500" b="1" dirty="0">
                          <a:latin typeface="Century Gothic" panose="020B0502020202020204" pitchFamily="34" charset="0"/>
                        </a:rPr>
                        <a:t>4</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6201">
                <a:tc>
                  <a:txBody>
                    <a:bodyPr/>
                    <a:lstStyle/>
                    <a:p>
                      <a:pPr algn="r"/>
                      <a:r>
                        <a:rPr lang="en-GB" sz="1500" b="1" dirty="0">
                          <a:latin typeface="Century Gothic" panose="020B0502020202020204" pitchFamily="34" charset="0"/>
                        </a:rPr>
                        <a:t>3</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6201">
                <a:tc>
                  <a:txBody>
                    <a:bodyPr/>
                    <a:lstStyle/>
                    <a:p>
                      <a:pPr algn="r"/>
                      <a:r>
                        <a:rPr lang="en-GB" sz="1500" b="1" dirty="0">
                          <a:latin typeface="Century Gothic" panose="020B0502020202020204" pitchFamily="34" charset="0"/>
                        </a:rPr>
                        <a:t>2</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6201">
                <a:tc>
                  <a:txBody>
                    <a:bodyPr/>
                    <a:lstStyle/>
                    <a:p>
                      <a:pPr algn="r"/>
                      <a:r>
                        <a:rPr lang="en-GB" sz="1500" b="1" dirty="0">
                          <a:latin typeface="Century Gothic" panose="020B0502020202020204" pitchFamily="34" charset="0"/>
                        </a:rPr>
                        <a:t>1</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6201">
                <a:tc>
                  <a:txBody>
                    <a:bodyPr/>
                    <a:lstStyle/>
                    <a:p>
                      <a:pPr algn="r"/>
                      <a:r>
                        <a:rPr lang="en-GB" sz="1500" b="1" dirty="0">
                          <a:latin typeface="Century Gothic" panose="020B0502020202020204" pitchFamily="34" charset="0"/>
                        </a:rPr>
                        <a:t>0</a:t>
                      </a:r>
                    </a:p>
                  </a:txBody>
                  <a:tcPr marL="110644" marR="110644"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9BF5E1D1-C90E-4E78-AFFC-F9BFA8FD4E0B}"/>
              </a:ext>
            </a:extLst>
          </p:cNvPr>
          <p:cNvGraphicFramePr>
            <a:graphicFrameLocks noGrp="1"/>
          </p:cNvGraphicFramePr>
          <p:nvPr>
            <p:extLst/>
          </p:nvPr>
        </p:nvGraphicFramePr>
        <p:xfrm>
          <a:off x="3171378" y="5091380"/>
          <a:ext cx="3548277" cy="435600"/>
        </p:xfrm>
        <a:graphic>
          <a:graphicData uri="http://schemas.openxmlformats.org/drawingml/2006/table">
            <a:tbl>
              <a:tblPr firstRow="1" bandRow="1">
                <a:tableStyleId>{5940675A-B579-460E-94D1-54222C63F5DA}</a:tableStyleId>
              </a:tblPr>
              <a:tblGrid>
                <a:gridCol w="394253">
                  <a:extLst>
                    <a:ext uri="{9D8B030D-6E8A-4147-A177-3AD203B41FA5}">
                      <a16:colId xmlns:a16="http://schemas.microsoft.com/office/drawing/2014/main" val="1819884855"/>
                    </a:ext>
                  </a:extLst>
                </a:gridCol>
                <a:gridCol w="394253">
                  <a:extLst>
                    <a:ext uri="{9D8B030D-6E8A-4147-A177-3AD203B41FA5}">
                      <a16:colId xmlns:a16="http://schemas.microsoft.com/office/drawing/2014/main" val="3597772720"/>
                    </a:ext>
                  </a:extLst>
                </a:gridCol>
                <a:gridCol w="394253">
                  <a:extLst>
                    <a:ext uri="{9D8B030D-6E8A-4147-A177-3AD203B41FA5}">
                      <a16:colId xmlns:a16="http://schemas.microsoft.com/office/drawing/2014/main" val="4222459870"/>
                    </a:ext>
                  </a:extLst>
                </a:gridCol>
                <a:gridCol w="394253">
                  <a:extLst>
                    <a:ext uri="{9D8B030D-6E8A-4147-A177-3AD203B41FA5}">
                      <a16:colId xmlns:a16="http://schemas.microsoft.com/office/drawing/2014/main" val="1229508229"/>
                    </a:ext>
                  </a:extLst>
                </a:gridCol>
                <a:gridCol w="394253">
                  <a:extLst>
                    <a:ext uri="{9D8B030D-6E8A-4147-A177-3AD203B41FA5}">
                      <a16:colId xmlns:a16="http://schemas.microsoft.com/office/drawing/2014/main" val="2876895880"/>
                    </a:ext>
                  </a:extLst>
                </a:gridCol>
                <a:gridCol w="394253">
                  <a:extLst>
                    <a:ext uri="{9D8B030D-6E8A-4147-A177-3AD203B41FA5}">
                      <a16:colId xmlns:a16="http://schemas.microsoft.com/office/drawing/2014/main" val="3368445663"/>
                    </a:ext>
                  </a:extLst>
                </a:gridCol>
                <a:gridCol w="394253">
                  <a:extLst>
                    <a:ext uri="{9D8B030D-6E8A-4147-A177-3AD203B41FA5}">
                      <a16:colId xmlns:a16="http://schemas.microsoft.com/office/drawing/2014/main" val="366549986"/>
                    </a:ext>
                  </a:extLst>
                </a:gridCol>
                <a:gridCol w="394253">
                  <a:extLst>
                    <a:ext uri="{9D8B030D-6E8A-4147-A177-3AD203B41FA5}">
                      <a16:colId xmlns:a16="http://schemas.microsoft.com/office/drawing/2014/main" val="1256569797"/>
                    </a:ext>
                  </a:extLst>
                </a:gridCol>
                <a:gridCol w="394253">
                  <a:extLst>
                    <a:ext uri="{9D8B030D-6E8A-4147-A177-3AD203B41FA5}">
                      <a16:colId xmlns:a16="http://schemas.microsoft.com/office/drawing/2014/main" val="2861950421"/>
                    </a:ext>
                  </a:extLst>
                </a:gridCol>
              </a:tblGrid>
              <a:tr h="435600">
                <a:tc>
                  <a:txBody>
                    <a:bodyPr/>
                    <a:lstStyle/>
                    <a:p>
                      <a:pPr algn="ctr"/>
                      <a:r>
                        <a:rPr lang="en-GB" sz="1500" b="1" dirty="0">
                          <a:latin typeface="Century Gothic" panose="020B0502020202020204" pitchFamily="34" charset="0"/>
                        </a:rPr>
                        <a:t>0</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1</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2</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3</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4</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5</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6</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7</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8</a:t>
                      </a:r>
                    </a:p>
                  </a:txBody>
                  <a:tcPr marL="110644" marR="110644"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BF6255D3-0DCF-4F10-B4B1-5CE9C83BCA51}"/>
              </a:ext>
            </a:extLst>
          </p:cNvPr>
          <p:cNvGraphicFramePr>
            <a:graphicFrameLocks noGrp="1"/>
          </p:cNvGraphicFramePr>
          <p:nvPr>
            <p:extLst/>
          </p:nvPr>
        </p:nvGraphicFramePr>
        <p:xfrm>
          <a:off x="3361517" y="1845000"/>
          <a:ext cx="3168000" cy="3168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gridCol w="396000">
                  <a:extLst>
                    <a:ext uri="{9D8B030D-6E8A-4147-A177-3AD203B41FA5}">
                      <a16:colId xmlns:a16="http://schemas.microsoft.com/office/drawing/2014/main" val="3597772720"/>
                    </a:ext>
                  </a:extLst>
                </a:gridCol>
                <a:gridCol w="396000">
                  <a:extLst>
                    <a:ext uri="{9D8B030D-6E8A-4147-A177-3AD203B41FA5}">
                      <a16:colId xmlns:a16="http://schemas.microsoft.com/office/drawing/2014/main" val="4222459870"/>
                    </a:ext>
                  </a:extLst>
                </a:gridCol>
                <a:gridCol w="396000">
                  <a:extLst>
                    <a:ext uri="{9D8B030D-6E8A-4147-A177-3AD203B41FA5}">
                      <a16:colId xmlns:a16="http://schemas.microsoft.com/office/drawing/2014/main" val="1229508229"/>
                    </a:ext>
                  </a:extLst>
                </a:gridCol>
                <a:gridCol w="396000">
                  <a:extLst>
                    <a:ext uri="{9D8B030D-6E8A-4147-A177-3AD203B41FA5}">
                      <a16:colId xmlns:a16="http://schemas.microsoft.com/office/drawing/2014/main" val="2876895880"/>
                    </a:ext>
                  </a:extLst>
                </a:gridCol>
                <a:gridCol w="396000">
                  <a:extLst>
                    <a:ext uri="{9D8B030D-6E8A-4147-A177-3AD203B41FA5}">
                      <a16:colId xmlns:a16="http://schemas.microsoft.com/office/drawing/2014/main" val="3368445663"/>
                    </a:ext>
                  </a:extLst>
                </a:gridCol>
                <a:gridCol w="396000">
                  <a:extLst>
                    <a:ext uri="{9D8B030D-6E8A-4147-A177-3AD203B41FA5}">
                      <a16:colId xmlns:a16="http://schemas.microsoft.com/office/drawing/2014/main" val="366549986"/>
                    </a:ext>
                  </a:extLst>
                </a:gridCol>
                <a:gridCol w="396000">
                  <a:extLst>
                    <a:ext uri="{9D8B030D-6E8A-4147-A177-3AD203B41FA5}">
                      <a16:colId xmlns:a16="http://schemas.microsoft.com/office/drawing/2014/main" val="2861950421"/>
                    </a:ext>
                  </a:extLst>
                </a:gridCol>
              </a:tblGrid>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63777" marR="63777" marT="63777" marB="63777"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96000">
                <a:tc>
                  <a:txBody>
                    <a:bodyPr/>
                    <a:lstStyle/>
                    <a:p>
                      <a:endParaRPr lang="en-GB" sz="1400" b="1">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96000">
                <a:tc>
                  <a:txBody>
                    <a:bodyPr/>
                    <a:lstStyle/>
                    <a:p>
                      <a:endParaRPr lang="en-GB" sz="1400" b="1">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96000">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63777" marR="63777"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11" name="Oval 10">
            <a:extLst>
              <a:ext uri="{FF2B5EF4-FFF2-40B4-BE49-F238E27FC236}">
                <a16:creationId xmlns:a16="http://schemas.microsoft.com/office/drawing/2014/main" id="{9023B2E4-65FD-463E-98EF-6440631D4B0C}"/>
              </a:ext>
            </a:extLst>
          </p:cNvPr>
          <p:cNvSpPr/>
          <p:nvPr/>
        </p:nvSpPr>
        <p:spPr>
          <a:xfrm>
            <a:off x="4849851" y="3333335"/>
            <a:ext cx="191329" cy="19132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9A76E11-264F-42A5-9FFD-94DA717B1A71}"/>
              </a:ext>
            </a:extLst>
          </p:cNvPr>
          <p:cNvSpPr/>
          <p:nvPr/>
        </p:nvSpPr>
        <p:spPr>
          <a:xfrm>
            <a:off x="5249649" y="2522394"/>
            <a:ext cx="191329" cy="19132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CA3025A-2B49-4CCB-9098-7D3C0A3EADCF}"/>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558461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rPr>
              <a:t>Which coordinates could be joined to create a pentagon with a line of symmetry?</a:t>
            </a:r>
          </a:p>
          <a:p>
            <a:pPr algn="ctr"/>
            <a:endParaRPr lang="en-GB" sz="20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FABB38F8-EC01-4A35-AA9D-AA23A7C2EA78}"/>
              </a:ext>
            </a:extLst>
          </p:cNvPr>
          <p:cNvGraphicFramePr>
            <a:graphicFrameLocks noGrp="1"/>
          </p:cNvGraphicFramePr>
          <p:nvPr>
            <p:extLst/>
          </p:nvPr>
        </p:nvGraphicFramePr>
        <p:xfrm>
          <a:off x="2531670" y="1444007"/>
          <a:ext cx="479160" cy="3565809"/>
        </p:xfrm>
        <a:graphic>
          <a:graphicData uri="http://schemas.openxmlformats.org/drawingml/2006/table">
            <a:tbl>
              <a:tblPr firstRow="1" bandRow="1">
                <a:tableStyleId>{5940675A-B579-460E-94D1-54222C63F5DA}</a:tableStyleId>
              </a:tblPr>
              <a:tblGrid>
                <a:gridCol w="479160">
                  <a:extLst>
                    <a:ext uri="{9D8B030D-6E8A-4147-A177-3AD203B41FA5}">
                      <a16:colId xmlns:a16="http://schemas.microsoft.com/office/drawing/2014/main" val="1819884855"/>
                    </a:ext>
                  </a:extLst>
                </a:gridCol>
              </a:tblGrid>
              <a:tr h="396201">
                <a:tc>
                  <a:txBody>
                    <a:bodyPr/>
                    <a:lstStyle/>
                    <a:p>
                      <a:pPr algn="r"/>
                      <a:r>
                        <a:rPr lang="en-GB" sz="1500" b="1" dirty="0">
                          <a:latin typeface="Century Gothic" panose="020B0502020202020204" pitchFamily="34" charset="0"/>
                        </a:rPr>
                        <a:t>8</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6201">
                <a:tc>
                  <a:txBody>
                    <a:bodyPr/>
                    <a:lstStyle/>
                    <a:p>
                      <a:pPr algn="r"/>
                      <a:r>
                        <a:rPr lang="en-GB" sz="1500" b="1" dirty="0">
                          <a:latin typeface="Century Gothic" panose="020B0502020202020204" pitchFamily="34" charset="0"/>
                        </a:rPr>
                        <a:t>7</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6201">
                <a:tc>
                  <a:txBody>
                    <a:bodyPr/>
                    <a:lstStyle/>
                    <a:p>
                      <a:pPr algn="r"/>
                      <a:r>
                        <a:rPr lang="en-GB" sz="1500" b="1" dirty="0">
                          <a:latin typeface="Century Gothic" panose="020B0502020202020204" pitchFamily="34" charset="0"/>
                        </a:rPr>
                        <a:t>6</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6201">
                <a:tc>
                  <a:txBody>
                    <a:bodyPr/>
                    <a:lstStyle/>
                    <a:p>
                      <a:pPr algn="r"/>
                      <a:r>
                        <a:rPr lang="en-GB" sz="1500" b="1" dirty="0">
                          <a:latin typeface="Century Gothic" panose="020B0502020202020204" pitchFamily="34" charset="0"/>
                        </a:rPr>
                        <a:t>5</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6201">
                <a:tc>
                  <a:txBody>
                    <a:bodyPr/>
                    <a:lstStyle/>
                    <a:p>
                      <a:pPr algn="r"/>
                      <a:r>
                        <a:rPr lang="en-GB" sz="1500" b="1" dirty="0">
                          <a:latin typeface="Century Gothic" panose="020B0502020202020204" pitchFamily="34" charset="0"/>
                        </a:rPr>
                        <a:t>4</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6201">
                <a:tc>
                  <a:txBody>
                    <a:bodyPr/>
                    <a:lstStyle/>
                    <a:p>
                      <a:pPr algn="r"/>
                      <a:r>
                        <a:rPr lang="en-GB" sz="1500" b="1" dirty="0">
                          <a:latin typeface="Century Gothic" panose="020B0502020202020204" pitchFamily="34" charset="0"/>
                        </a:rPr>
                        <a:t>3</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6201">
                <a:tc>
                  <a:txBody>
                    <a:bodyPr/>
                    <a:lstStyle/>
                    <a:p>
                      <a:pPr algn="r"/>
                      <a:r>
                        <a:rPr lang="en-GB" sz="1500" b="1" dirty="0">
                          <a:latin typeface="Century Gothic" panose="020B0502020202020204" pitchFamily="34" charset="0"/>
                        </a:rPr>
                        <a:t>2</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6201">
                <a:tc>
                  <a:txBody>
                    <a:bodyPr/>
                    <a:lstStyle/>
                    <a:p>
                      <a:pPr algn="r"/>
                      <a:r>
                        <a:rPr lang="en-GB" sz="1500" b="1" dirty="0">
                          <a:latin typeface="Century Gothic" panose="020B0502020202020204" pitchFamily="34" charset="0"/>
                        </a:rPr>
                        <a:t>1</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6201">
                <a:tc>
                  <a:txBody>
                    <a:bodyPr/>
                    <a:lstStyle/>
                    <a:p>
                      <a:pPr algn="r"/>
                      <a:r>
                        <a:rPr lang="en-GB" sz="1500" b="1" dirty="0">
                          <a:latin typeface="Century Gothic" panose="020B0502020202020204" pitchFamily="34" charset="0"/>
                        </a:rPr>
                        <a:t>0</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4" name="Table 13">
            <a:extLst>
              <a:ext uri="{FF2B5EF4-FFF2-40B4-BE49-F238E27FC236}">
                <a16:creationId xmlns:a16="http://schemas.microsoft.com/office/drawing/2014/main" id="{4C24A941-2520-47CE-B922-960D9142E492}"/>
              </a:ext>
            </a:extLst>
          </p:cNvPr>
          <p:cNvGraphicFramePr>
            <a:graphicFrameLocks noGrp="1"/>
          </p:cNvGraphicFramePr>
          <p:nvPr>
            <p:extLst/>
          </p:nvPr>
        </p:nvGraphicFramePr>
        <p:xfrm>
          <a:off x="3046553" y="1642912"/>
          <a:ext cx="3484800" cy="3168000"/>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gridCol w="435600">
                  <a:extLst>
                    <a:ext uri="{9D8B030D-6E8A-4147-A177-3AD203B41FA5}">
                      <a16:colId xmlns:a16="http://schemas.microsoft.com/office/drawing/2014/main" val="3597772720"/>
                    </a:ext>
                  </a:extLst>
                </a:gridCol>
                <a:gridCol w="435600">
                  <a:extLst>
                    <a:ext uri="{9D8B030D-6E8A-4147-A177-3AD203B41FA5}">
                      <a16:colId xmlns:a16="http://schemas.microsoft.com/office/drawing/2014/main" val="4222459870"/>
                    </a:ext>
                  </a:extLst>
                </a:gridCol>
                <a:gridCol w="435600">
                  <a:extLst>
                    <a:ext uri="{9D8B030D-6E8A-4147-A177-3AD203B41FA5}">
                      <a16:colId xmlns:a16="http://schemas.microsoft.com/office/drawing/2014/main" val="1229508229"/>
                    </a:ext>
                  </a:extLst>
                </a:gridCol>
                <a:gridCol w="435600">
                  <a:extLst>
                    <a:ext uri="{9D8B030D-6E8A-4147-A177-3AD203B41FA5}">
                      <a16:colId xmlns:a16="http://schemas.microsoft.com/office/drawing/2014/main" val="2876895880"/>
                    </a:ext>
                  </a:extLst>
                </a:gridCol>
                <a:gridCol w="435600">
                  <a:extLst>
                    <a:ext uri="{9D8B030D-6E8A-4147-A177-3AD203B41FA5}">
                      <a16:colId xmlns:a16="http://schemas.microsoft.com/office/drawing/2014/main" val="3368445663"/>
                    </a:ext>
                  </a:extLst>
                </a:gridCol>
                <a:gridCol w="435600">
                  <a:extLst>
                    <a:ext uri="{9D8B030D-6E8A-4147-A177-3AD203B41FA5}">
                      <a16:colId xmlns:a16="http://schemas.microsoft.com/office/drawing/2014/main" val="366549986"/>
                    </a:ext>
                  </a:extLst>
                </a:gridCol>
                <a:gridCol w="435600">
                  <a:extLst>
                    <a:ext uri="{9D8B030D-6E8A-4147-A177-3AD203B41FA5}">
                      <a16:colId xmlns:a16="http://schemas.microsoft.com/office/drawing/2014/main" val="2861950421"/>
                    </a:ext>
                  </a:extLst>
                </a:gridCol>
              </a:tblGrid>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70155" marR="70155" marT="63777" marB="63777"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96000">
                <a:tc>
                  <a:txBody>
                    <a:bodyPr/>
                    <a:lstStyle/>
                    <a:p>
                      <a:endParaRPr lang="en-GB" sz="1400" b="1">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96000">
                <a:tc>
                  <a:txBody>
                    <a:bodyPr/>
                    <a:lstStyle/>
                    <a:p>
                      <a:endParaRPr lang="en-GB" sz="1400" b="1">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15" name="Table 14">
            <a:extLst>
              <a:ext uri="{FF2B5EF4-FFF2-40B4-BE49-F238E27FC236}">
                <a16:creationId xmlns:a16="http://schemas.microsoft.com/office/drawing/2014/main" id="{D994898E-1B9C-4A07-A244-11E71D2BF31D}"/>
              </a:ext>
            </a:extLst>
          </p:cNvPr>
          <p:cNvGraphicFramePr>
            <a:graphicFrameLocks noGrp="1"/>
          </p:cNvGraphicFramePr>
          <p:nvPr>
            <p:extLst/>
          </p:nvPr>
        </p:nvGraphicFramePr>
        <p:xfrm>
          <a:off x="2837402" y="4854359"/>
          <a:ext cx="3903102" cy="435600"/>
        </p:xfrm>
        <a:graphic>
          <a:graphicData uri="http://schemas.openxmlformats.org/drawingml/2006/table">
            <a:tbl>
              <a:tblPr firstRow="1" bandRow="1">
                <a:tableStyleId>{5940675A-B579-460E-94D1-54222C63F5DA}</a:tableStyleId>
              </a:tblPr>
              <a:tblGrid>
                <a:gridCol w="433678">
                  <a:extLst>
                    <a:ext uri="{9D8B030D-6E8A-4147-A177-3AD203B41FA5}">
                      <a16:colId xmlns:a16="http://schemas.microsoft.com/office/drawing/2014/main" val="1819884855"/>
                    </a:ext>
                  </a:extLst>
                </a:gridCol>
                <a:gridCol w="433678">
                  <a:extLst>
                    <a:ext uri="{9D8B030D-6E8A-4147-A177-3AD203B41FA5}">
                      <a16:colId xmlns:a16="http://schemas.microsoft.com/office/drawing/2014/main" val="3597772720"/>
                    </a:ext>
                  </a:extLst>
                </a:gridCol>
                <a:gridCol w="433678">
                  <a:extLst>
                    <a:ext uri="{9D8B030D-6E8A-4147-A177-3AD203B41FA5}">
                      <a16:colId xmlns:a16="http://schemas.microsoft.com/office/drawing/2014/main" val="4222459870"/>
                    </a:ext>
                  </a:extLst>
                </a:gridCol>
                <a:gridCol w="433678">
                  <a:extLst>
                    <a:ext uri="{9D8B030D-6E8A-4147-A177-3AD203B41FA5}">
                      <a16:colId xmlns:a16="http://schemas.microsoft.com/office/drawing/2014/main" val="1229508229"/>
                    </a:ext>
                  </a:extLst>
                </a:gridCol>
                <a:gridCol w="433678">
                  <a:extLst>
                    <a:ext uri="{9D8B030D-6E8A-4147-A177-3AD203B41FA5}">
                      <a16:colId xmlns:a16="http://schemas.microsoft.com/office/drawing/2014/main" val="2876895880"/>
                    </a:ext>
                  </a:extLst>
                </a:gridCol>
                <a:gridCol w="433678">
                  <a:extLst>
                    <a:ext uri="{9D8B030D-6E8A-4147-A177-3AD203B41FA5}">
                      <a16:colId xmlns:a16="http://schemas.microsoft.com/office/drawing/2014/main" val="3368445663"/>
                    </a:ext>
                  </a:extLst>
                </a:gridCol>
                <a:gridCol w="433678">
                  <a:extLst>
                    <a:ext uri="{9D8B030D-6E8A-4147-A177-3AD203B41FA5}">
                      <a16:colId xmlns:a16="http://schemas.microsoft.com/office/drawing/2014/main" val="366549986"/>
                    </a:ext>
                  </a:extLst>
                </a:gridCol>
                <a:gridCol w="433678">
                  <a:extLst>
                    <a:ext uri="{9D8B030D-6E8A-4147-A177-3AD203B41FA5}">
                      <a16:colId xmlns:a16="http://schemas.microsoft.com/office/drawing/2014/main" val="1256569797"/>
                    </a:ext>
                  </a:extLst>
                </a:gridCol>
                <a:gridCol w="433678">
                  <a:extLst>
                    <a:ext uri="{9D8B030D-6E8A-4147-A177-3AD203B41FA5}">
                      <a16:colId xmlns:a16="http://schemas.microsoft.com/office/drawing/2014/main" val="2861950421"/>
                    </a:ext>
                  </a:extLst>
                </a:gridCol>
              </a:tblGrid>
              <a:tr h="435600">
                <a:tc>
                  <a:txBody>
                    <a:bodyPr/>
                    <a:lstStyle/>
                    <a:p>
                      <a:pPr algn="ctr"/>
                      <a:r>
                        <a:rPr lang="en-GB" sz="1500" b="1" dirty="0">
                          <a:latin typeface="Century Gothic" panose="020B0502020202020204" pitchFamily="34" charset="0"/>
                        </a:rPr>
                        <a:t>0</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1</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2</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3</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4</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5</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6</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7</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8</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16" name="Oval 15">
            <a:extLst>
              <a:ext uri="{FF2B5EF4-FFF2-40B4-BE49-F238E27FC236}">
                <a16:creationId xmlns:a16="http://schemas.microsoft.com/office/drawing/2014/main" id="{736E4536-B724-4D5F-BDCD-C24534F5D513}"/>
              </a:ext>
            </a:extLst>
          </p:cNvPr>
          <p:cNvSpPr/>
          <p:nvPr/>
        </p:nvSpPr>
        <p:spPr>
          <a:xfrm>
            <a:off x="5597346" y="3561954"/>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9E5FBF9-9C6D-4FE4-8658-B0EC93378468}"/>
              </a:ext>
            </a:extLst>
          </p:cNvPr>
          <p:cNvSpPr/>
          <p:nvPr/>
        </p:nvSpPr>
        <p:spPr>
          <a:xfrm>
            <a:off x="4292421" y="3561954"/>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FB73484-C907-4997-9746-9133BD8793FE}"/>
              </a:ext>
            </a:extLst>
          </p:cNvPr>
          <p:cNvSpPr/>
          <p:nvPr/>
        </p:nvSpPr>
        <p:spPr>
          <a:xfrm>
            <a:off x="3425646" y="2761854"/>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76C46C9-1D30-4231-BFA1-2851ADB9E63E}"/>
              </a:ext>
            </a:extLst>
          </p:cNvPr>
          <p:cNvSpPr/>
          <p:nvPr/>
        </p:nvSpPr>
        <p:spPr>
          <a:xfrm>
            <a:off x="4292421" y="1990321"/>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CB2621F-2FEE-4AE9-A3D7-97477B265FD3}"/>
              </a:ext>
            </a:extLst>
          </p:cNvPr>
          <p:cNvSpPr/>
          <p:nvPr/>
        </p:nvSpPr>
        <p:spPr>
          <a:xfrm>
            <a:off x="5597346" y="1990329"/>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57374438-2E60-40EF-A852-E3A7F888CFCA}"/>
              </a:ext>
            </a:extLst>
          </p:cNvPr>
          <p:cNvSpPr/>
          <p:nvPr/>
        </p:nvSpPr>
        <p:spPr>
          <a:xfrm>
            <a:off x="3425646" y="3988147"/>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D45E361-3112-432A-AE35-9F710BE49496}"/>
              </a:ext>
            </a:extLst>
          </p:cNvPr>
          <p:cNvSpPr/>
          <p:nvPr/>
        </p:nvSpPr>
        <p:spPr>
          <a:xfrm>
            <a:off x="4734953" y="2761854"/>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D3AAB06-736F-47C2-B00D-9E455CCAB11A}"/>
              </a:ext>
            </a:extLst>
          </p:cNvPr>
          <p:cNvSpPr/>
          <p:nvPr/>
        </p:nvSpPr>
        <p:spPr>
          <a:xfrm>
            <a:off x="6044260" y="2761854"/>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58C7CB72-D490-4B19-8E6F-8CE62C108E22}"/>
              </a:ext>
            </a:extLst>
          </p:cNvPr>
          <p:cNvSpPr/>
          <p:nvPr/>
        </p:nvSpPr>
        <p:spPr>
          <a:xfrm>
            <a:off x="6040531" y="1990329"/>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7E22510-E88A-41DD-8496-5B36B527A2F7}"/>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23714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rPr>
              <a:t>Which coordinates could be joined to create a pentagon with a line of symmetry?</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 3), (3, 3), (1, 5), (3, 7), (6, 7)</a:t>
            </a:r>
          </a:p>
          <a:p>
            <a:endParaRPr lang="en-GB" sz="20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FABB38F8-EC01-4A35-AA9D-AA23A7C2EA78}"/>
              </a:ext>
            </a:extLst>
          </p:cNvPr>
          <p:cNvGraphicFramePr>
            <a:graphicFrameLocks noGrp="1"/>
          </p:cNvGraphicFramePr>
          <p:nvPr>
            <p:extLst/>
          </p:nvPr>
        </p:nvGraphicFramePr>
        <p:xfrm>
          <a:off x="2531670" y="1444007"/>
          <a:ext cx="479160" cy="3565809"/>
        </p:xfrm>
        <a:graphic>
          <a:graphicData uri="http://schemas.openxmlformats.org/drawingml/2006/table">
            <a:tbl>
              <a:tblPr firstRow="1" bandRow="1">
                <a:tableStyleId>{5940675A-B579-460E-94D1-54222C63F5DA}</a:tableStyleId>
              </a:tblPr>
              <a:tblGrid>
                <a:gridCol w="479160">
                  <a:extLst>
                    <a:ext uri="{9D8B030D-6E8A-4147-A177-3AD203B41FA5}">
                      <a16:colId xmlns:a16="http://schemas.microsoft.com/office/drawing/2014/main" val="1819884855"/>
                    </a:ext>
                  </a:extLst>
                </a:gridCol>
              </a:tblGrid>
              <a:tr h="396201">
                <a:tc>
                  <a:txBody>
                    <a:bodyPr/>
                    <a:lstStyle/>
                    <a:p>
                      <a:pPr algn="r"/>
                      <a:r>
                        <a:rPr lang="en-GB" sz="1500" b="1" dirty="0">
                          <a:latin typeface="Century Gothic" panose="020B0502020202020204" pitchFamily="34" charset="0"/>
                        </a:rPr>
                        <a:t>8</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96201">
                <a:tc>
                  <a:txBody>
                    <a:bodyPr/>
                    <a:lstStyle/>
                    <a:p>
                      <a:pPr algn="r"/>
                      <a:r>
                        <a:rPr lang="en-GB" sz="1500" b="1" dirty="0">
                          <a:latin typeface="Century Gothic" panose="020B0502020202020204" pitchFamily="34" charset="0"/>
                        </a:rPr>
                        <a:t>7</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96201">
                <a:tc>
                  <a:txBody>
                    <a:bodyPr/>
                    <a:lstStyle/>
                    <a:p>
                      <a:pPr algn="r"/>
                      <a:r>
                        <a:rPr lang="en-GB" sz="1500" b="1" dirty="0">
                          <a:latin typeface="Century Gothic" panose="020B0502020202020204" pitchFamily="34" charset="0"/>
                        </a:rPr>
                        <a:t>6</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96201">
                <a:tc>
                  <a:txBody>
                    <a:bodyPr/>
                    <a:lstStyle/>
                    <a:p>
                      <a:pPr algn="r"/>
                      <a:r>
                        <a:rPr lang="en-GB" sz="1500" b="1" dirty="0">
                          <a:latin typeface="Century Gothic" panose="020B0502020202020204" pitchFamily="34" charset="0"/>
                        </a:rPr>
                        <a:t>5</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96201">
                <a:tc>
                  <a:txBody>
                    <a:bodyPr/>
                    <a:lstStyle/>
                    <a:p>
                      <a:pPr algn="r"/>
                      <a:r>
                        <a:rPr lang="en-GB" sz="1500" b="1" dirty="0">
                          <a:latin typeface="Century Gothic" panose="020B0502020202020204" pitchFamily="34" charset="0"/>
                        </a:rPr>
                        <a:t>4</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96201">
                <a:tc>
                  <a:txBody>
                    <a:bodyPr/>
                    <a:lstStyle/>
                    <a:p>
                      <a:pPr algn="r"/>
                      <a:r>
                        <a:rPr lang="en-GB" sz="1500" b="1" dirty="0">
                          <a:latin typeface="Century Gothic" panose="020B0502020202020204" pitchFamily="34" charset="0"/>
                        </a:rPr>
                        <a:t>3</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96201">
                <a:tc>
                  <a:txBody>
                    <a:bodyPr/>
                    <a:lstStyle/>
                    <a:p>
                      <a:pPr algn="r"/>
                      <a:r>
                        <a:rPr lang="en-GB" sz="1500" b="1" dirty="0">
                          <a:latin typeface="Century Gothic" panose="020B0502020202020204" pitchFamily="34" charset="0"/>
                        </a:rPr>
                        <a:t>2</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96201">
                <a:tc>
                  <a:txBody>
                    <a:bodyPr/>
                    <a:lstStyle/>
                    <a:p>
                      <a:pPr algn="r"/>
                      <a:r>
                        <a:rPr lang="en-GB" sz="1500" b="1" dirty="0">
                          <a:latin typeface="Century Gothic" panose="020B0502020202020204" pitchFamily="34" charset="0"/>
                        </a:rPr>
                        <a:t>1</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96201">
                <a:tc>
                  <a:txBody>
                    <a:bodyPr/>
                    <a:lstStyle/>
                    <a:p>
                      <a:pPr algn="r"/>
                      <a:r>
                        <a:rPr lang="en-GB" sz="1500" b="1" dirty="0">
                          <a:latin typeface="Century Gothic" panose="020B0502020202020204" pitchFamily="34" charset="0"/>
                        </a:rPr>
                        <a:t>0</a:t>
                      </a:r>
                    </a:p>
                  </a:txBody>
                  <a:tcPr marL="121708" marR="121708" marT="55321" marB="553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4" name="Table 13">
            <a:extLst>
              <a:ext uri="{FF2B5EF4-FFF2-40B4-BE49-F238E27FC236}">
                <a16:creationId xmlns:a16="http://schemas.microsoft.com/office/drawing/2014/main" id="{4C24A941-2520-47CE-B922-960D9142E492}"/>
              </a:ext>
            </a:extLst>
          </p:cNvPr>
          <p:cNvGraphicFramePr>
            <a:graphicFrameLocks noGrp="1"/>
          </p:cNvGraphicFramePr>
          <p:nvPr>
            <p:extLst/>
          </p:nvPr>
        </p:nvGraphicFramePr>
        <p:xfrm>
          <a:off x="3046553" y="1642912"/>
          <a:ext cx="3484800" cy="3168000"/>
        </p:xfrm>
        <a:graphic>
          <a:graphicData uri="http://schemas.openxmlformats.org/drawingml/2006/table">
            <a:tbl>
              <a:tblPr firstRow="1" bandRow="1">
                <a:tableStyleId>{5940675A-B579-460E-94D1-54222C63F5DA}</a:tableStyleId>
              </a:tblPr>
              <a:tblGrid>
                <a:gridCol w="435600">
                  <a:extLst>
                    <a:ext uri="{9D8B030D-6E8A-4147-A177-3AD203B41FA5}">
                      <a16:colId xmlns:a16="http://schemas.microsoft.com/office/drawing/2014/main" val="1819884855"/>
                    </a:ext>
                  </a:extLst>
                </a:gridCol>
                <a:gridCol w="435600">
                  <a:extLst>
                    <a:ext uri="{9D8B030D-6E8A-4147-A177-3AD203B41FA5}">
                      <a16:colId xmlns:a16="http://schemas.microsoft.com/office/drawing/2014/main" val="3597772720"/>
                    </a:ext>
                  </a:extLst>
                </a:gridCol>
                <a:gridCol w="435600">
                  <a:extLst>
                    <a:ext uri="{9D8B030D-6E8A-4147-A177-3AD203B41FA5}">
                      <a16:colId xmlns:a16="http://schemas.microsoft.com/office/drawing/2014/main" val="4222459870"/>
                    </a:ext>
                  </a:extLst>
                </a:gridCol>
                <a:gridCol w="435600">
                  <a:extLst>
                    <a:ext uri="{9D8B030D-6E8A-4147-A177-3AD203B41FA5}">
                      <a16:colId xmlns:a16="http://schemas.microsoft.com/office/drawing/2014/main" val="1229508229"/>
                    </a:ext>
                  </a:extLst>
                </a:gridCol>
                <a:gridCol w="435600">
                  <a:extLst>
                    <a:ext uri="{9D8B030D-6E8A-4147-A177-3AD203B41FA5}">
                      <a16:colId xmlns:a16="http://schemas.microsoft.com/office/drawing/2014/main" val="2876895880"/>
                    </a:ext>
                  </a:extLst>
                </a:gridCol>
                <a:gridCol w="435600">
                  <a:extLst>
                    <a:ext uri="{9D8B030D-6E8A-4147-A177-3AD203B41FA5}">
                      <a16:colId xmlns:a16="http://schemas.microsoft.com/office/drawing/2014/main" val="3368445663"/>
                    </a:ext>
                  </a:extLst>
                </a:gridCol>
                <a:gridCol w="435600">
                  <a:extLst>
                    <a:ext uri="{9D8B030D-6E8A-4147-A177-3AD203B41FA5}">
                      <a16:colId xmlns:a16="http://schemas.microsoft.com/office/drawing/2014/main" val="366549986"/>
                    </a:ext>
                  </a:extLst>
                </a:gridCol>
                <a:gridCol w="435600">
                  <a:extLst>
                    <a:ext uri="{9D8B030D-6E8A-4147-A177-3AD203B41FA5}">
                      <a16:colId xmlns:a16="http://schemas.microsoft.com/office/drawing/2014/main" val="2861950421"/>
                    </a:ext>
                  </a:extLst>
                </a:gridCol>
              </a:tblGrid>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70155" marR="70155" marT="63777" marB="63777"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96000">
                <a:tc>
                  <a:txBody>
                    <a:bodyPr/>
                    <a:lstStyle/>
                    <a:p>
                      <a:endParaRPr lang="en-GB" sz="1400" b="1">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96000">
                <a:tc>
                  <a:txBody>
                    <a:bodyPr/>
                    <a:lstStyle/>
                    <a:p>
                      <a:endParaRPr lang="en-GB" sz="1400" b="1">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96000">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b="1" dirty="0">
                        <a:latin typeface="Century Gothic" panose="020B0502020202020204" pitchFamily="34" charset="0"/>
                      </a:endParaRPr>
                    </a:p>
                  </a:txBody>
                  <a:tcPr marL="70155" marR="70155" marT="63777" marB="63777">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15" name="Table 14">
            <a:extLst>
              <a:ext uri="{FF2B5EF4-FFF2-40B4-BE49-F238E27FC236}">
                <a16:creationId xmlns:a16="http://schemas.microsoft.com/office/drawing/2014/main" id="{D994898E-1B9C-4A07-A244-11E71D2BF31D}"/>
              </a:ext>
            </a:extLst>
          </p:cNvPr>
          <p:cNvGraphicFramePr>
            <a:graphicFrameLocks noGrp="1"/>
          </p:cNvGraphicFramePr>
          <p:nvPr>
            <p:extLst/>
          </p:nvPr>
        </p:nvGraphicFramePr>
        <p:xfrm>
          <a:off x="2837402" y="4854359"/>
          <a:ext cx="3903102" cy="435600"/>
        </p:xfrm>
        <a:graphic>
          <a:graphicData uri="http://schemas.openxmlformats.org/drawingml/2006/table">
            <a:tbl>
              <a:tblPr firstRow="1" bandRow="1">
                <a:tableStyleId>{5940675A-B579-460E-94D1-54222C63F5DA}</a:tableStyleId>
              </a:tblPr>
              <a:tblGrid>
                <a:gridCol w="433678">
                  <a:extLst>
                    <a:ext uri="{9D8B030D-6E8A-4147-A177-3AD203B41FA5}">
                      <a16:colId xmlns:a16="http://schemas.microsoft.com/office/drawing/2014/main" val="1819884855"/>
                    </a:ext>
                  </a:extLst>
                </a:gridCol>
                <a:gridCol w="433678">
                  <a:extLst>
                    <a:ext uri="{9D8B030D-6E8A-4147-A177-3AD203B41FA5}">
                      <a16:colId xmlns:a16="http://schemas.microsoft.com/office/drawing/2014/main" val="3597772720"/>
                    </a:ext>
                  </a:extLst>
                </a:gridCol>
                <a:gridCol w="433678">
                  <a:extLst>
                    <a:ext uri="{9D8B030D-6E8A-4147-A177-3AD203B41FA5}">
                      <a16:colId xmlns:a16="http://schemas.microsoft.com/office/drawing/2014/main" val="4222459870"/>
                    </a:ext>
                  </a:extLst>
                </a:gridCol>
                <a:gridCol w="433678">
                  <a:extLst>
                    <a:ext uri="{9D8B030D-6E8A-4147-A177-3AD203B41FA5}">
                      <a16:colId xmlns:a16="http://schemas.microsoft.com/office/drawing/2014/main" val="1229508229"/>
                    </a:ext>
                  </a:extLst>
                </a:gridCol>
                <a:gridCol w="433678">
                  <a:extLst>
                    <a:ext uri="{9D8B030D-6E8A-4147-A177-3AD203B41FA5}">
                      <a16:colId xmlns:a16="http://schemas.microsoft.com/office/drawing/2014/main" val="2876895880"/>
                    </a:ext>
                  </a:extLst>
                </a:gridCol>
                <a:gridCol w="433678">
                  <a:extLst>
                    <a:ext uri="{9D8B030D-6E8A-4147-A177-3AD203B41FA5}">
                      <a16:colId xmlns:a16="http://schemas.microsoft.com/office/drawing/2014/main" val="3368445663"/>
                    </a:ext>
                  </a:extLst>
                </a:gridCol>
                <a:gridCol w="433678">
                  <a:extLst>
                    <a:ext uri="{9D8B030D-6E8A-4147-A177-3AD203B41FA5}">
                      <a16:colId xmlns:a16="http://schemas.microsoft.com/office/drawing/2014/main" val="366549986"/>
                    </a:ext>
                  </a:extLst>
                </a:gridCol>
                <a:gridCol w="433678">
                  <a:extLst>
                    <a:ext uri="{9D8B030D-6E8A-4147-A177-3AD203B41FA5}">
                      <a16:colId xmlns:a16="http://schemas.microsoft.com/office/drawing/2014/main" val="1256569797"/>
                    </a:ext>
                  </a:extLst>
                </a:gridCol>
                <a:gridCol w="433678">
                  <a:extLst>
                    <a:ext uri="{9D8B030D-6E8A-4147-A177-3AD203B41FA5}">
                      <a16:colId xmlns:a16="http://schemas.microsoft.com/office/drawing/2014/main" val="2861950421"/>
                    </a:ext>
                  </a:extLst>
                </a:gridCol>
              </a:tblGrid>
              <a:tr h="435600">
                <a:tc>
                  <a:txBody>
                    <a:bodyPr/>
                    <a:lstStyle/>
                    <a:p>
                      <a:pPr algn="ctr"/>
                      <a:r>
                        <a:rPr lang="en-GB" sz="1500" b="1" dirty="0">
                          <a:latin typeface="Century Gothic" panose="020B0502020202020204" pitchFamily="34" charset="0"/>
                        </a:rPr>
                        <a:t>0</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1</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2</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3</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4</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5</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6</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7</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latin typeface="Century Gothic" panose="020B0502020202020204" pitchFamily="34" charset="0"/>
                        </a:rPr>
                        <a:t>8</a:t>
                      </a:r>
                    </a:p>
                  </a:txBody>
                  <a:tcPr marL="121708" marR="121708" marT="55321" marB="55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16" name="Oval 15">
            <a:extLst>
              <a:ext uri="{FF2B5EF4-FFF2-40B4-BE49-F238E27FC236}">
                <a16:creationId xmlns:a16="http://schemas.microsoft.com/office/drawing/2014/main" id="{736E4536-B724-4D5F-BDCD-C24534F5D513}"/>
              </a:ext>
            </a:extLst>
          </p:cNvPr>
          <p:cNvSpPr/>
          <p:nvPr/>
        </p:nvSpPr>
        <p:spPr>
          <a:xfrm>
            <a:off x="5597346" y="3561954"/>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9E5FBF9-9C6D-4FE4-8658-B0EC93378468}"/>
              </a:ext>
            </a:extLst>
          </p:cNvPr>
          <p:cNvSpPr/>
          <p:nvPr/>
        </p:nvSpPr>
        <p:spPr>
          <a:xfrm>
            <a:off x="4292421" y="3561954"/>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FB73484-C907-4997-9746-9133BD8793FE}"/>
              </a:ext>
            </a:extLst>
          </p:cNvPr>
          <p:cNvSpPr/>
          <p:nvPr/>
        </p:nvSpPr>
        <p:spPr>
          <a:xfrm>
            <a:off x="3425646" y="2761854"/>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76C46C9-1D30-4231-BFA1-2851ADB9E63E}"/>
              </a:ext>
            </a:extLst>
          </p:cNvPr>
          <p:cNvSpPr/>
          <p:nvPr/>
        </p:nvSpPr>
        <p:spPr>
          <a:xfrm>
            <a:off x="4292421" y="1990321"/>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CB2621F-2FEE-4AE9-A3D7-97477B265FD3}"/>
              </a:ext>
            </a:extLst>
          </p:cNvPr>
          <p:cNvSpPr/>
          <p:nvPr/>
        </p:nvSpPr>
        <p:spPr>
          <a:xfrm>
            <a:off x="5597346" y="1990329"/>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57374438-2E60-40EF-A852-E3A7F888CFCA}"/>
              </a:ext>
            </a:extLst>
          </p:cNvPr>
          <p:cNvSpPr/>
          <p:nvPr/>
        </p:nvSpPr>
        <p:spPr>
          <a:xfrm>
            <a:off x="3425646" y="3988147"/>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D45E361-3112-432A-AE35-9F710BE49496}"/>
              </a:ext>
            </a:extLst>
          </p:cNvPr>
          <p:cNvSpPr/>
          <p:nvPr/>
        </p:nvSpPr>
        <p:spPr>
          <a:xfrm>
            <a:off x="4734953" y="2761854"/>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D3AAB06-736F-47C2-B00D-9E455CCAB11A}"/>
              </a:ext>
            </a:extLst>
          </p:cNvPr>
          <p:cNvSpPr/>
          <p:nvPr/>
        </p:nvSpPr>
        <p:spPr>
          <a:xfrm>
            <a:off x="6044260" y="2761854"/>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58C7CB72-D490-4B19-8E6F-8CE62C108E22}"/>
              </a:ext>
            </a:extLst>
          </p:cNvPr>
          <p:cNvSpPr/>
          <p:nvPr/>
        </p:nvSpPr>
        <p:spPr>
          <a:xfrm>
            <a:off x="6040531" y="1990329"/>
            <a:ext cx="108000" cy="10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30826CD6-17E9-41DF-A847-B929C90BDFDC}"/>
              </a:ext>
            </a:extLst>
          </p:cNvPr>
          <p:cNvCxnSpPr>
            <a:cxnSpLocks/>
            <a:stCxn id="21" idx="6"/>
            <a:endCxn id="22" idx="2"/>
          </p:cNvCxnSpPr>
          <p:nvPr/>
        </p:nvCxnSpPr>
        <p:spPr>
          <a:xfrm>
            <a:off x="4400421" y="2044321"/>
            <a:ext cx="1196925" cy="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B9E1A9-2B59-4039-BA25-A1DD49926CE2}"/>
              </a:ext>
            </a:extLst>
          </p:cNvPr>
          <p:cNvCxnSpPr>
            <a:cxnSpLocks/>
            <a:stCxn id="20" idx="7"/>
            <a:endCxn id="21" idx="3"/>
          </p:cNvCxnSpPr>
          <p:nvPr/>
        </p:nvCxnSpPr>
        <p:spPr>
          <a:xfrm flipV="1">
            <a:off x="3517830" y="2082505"/>
            <a:ext cx="790407" cy="6951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3D86BFE-FE70-45CF-9074-B5A89FDB91B4}"/>
              </a:ext>
            </a:extLst>
          </p:cNvPr>
          <p:cNvCxnSpPr>
            <a:cxnSpLocks/>
            <a:stCxn id="17" idx="1"/>
            <a:endCxn id="20" idx="5"/>
          </p:cNvCxnSpPr>
          <p:nvPr/>
        </p:nvCxnSpPr>
        <p:spPr>
          <a:xfrm flipH="1" flipV="1">
            <a:off x="3517830" y="2854038"/>
            <a:ext cx="790407" cy="723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CC410C-2979-4E56-B5BD-63EDDDA2E5AC}"/>
              </a:ext>
            </a:extLst>
          </p:cNvPr>
          <p:cNvCxnSpPr>
            <a:cxnSpLocks/>
            <a:stCxn id="16" idx="2"/>
            <a:endCxn id="17" idx="6"/>
          </p:cNvCxnSpPr>
          <p:nvPr/>
        </p:nvCxnSpPr>
        <p:spPr>
          <a:xfrm flipH="1">
            <a:off x="4400421" y="3615954"/>
            <a:ext cx="11969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11F19BC-3E38-4144-8634-572151FE3C17}"/>
              </a:ext>
            </a:extLst>
          </p:cNvPr>
          <p:cNvCxnSpPr>
            <a:cxnSpLocks/>
            <a:stCxn id="22" idx="4"/>
            <a:endCxn id="16" idx="0"/>
          </p:cNvCxnSpPr>
          <p:nvPr/>
        </p:nvCxnSpPr>
        <p:spPr>
          <a:xfrm>
            <a:off x="5651346" y="2098329"/>
            <a:ext cx="0" cy="1463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B9F652E-5CBE-4633-AD29-82518F997F2E}"/>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2911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1600" b="1" dirty="0">
              <a:solidFill>
                <a:schemeClr val="bg2">
                  <a:lumMod val="25000"/>
                </a:schemeClr>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1D1E0751-447D-4CA0-A53B-A97A14BB2257}"/>
              </a:ext>
            </a:extLst>
          </p:cNvPr>
          <p:cNvSpPr txBox="1"/>
          <p:nvPr/>
        </p:nvSpPr>
        <p:spPr>
          <a:xfrm>
            <a:off x="5366117" y="968061"/>
            <a:ext cx="3204192" cy="3477875"/>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Century Gothic" panose="020B0502020202020204" pitchFamily="34" charset="0"/>
              </a:rPr>
              <a:t>Label the </a:t>
            </a:r>
            <a:r>
              <a:rPr lang="en-GB" sz="2000" b="1" i="1" dirty="0">
                <a:latin typeface="Century Gothic" panose="020B0502020202020204" pitchFamily="34" charset="0"/>
              </a:rPr>
              <a:t>x</a:t>
            </a:r>
            <a:r>
              <a:rPr lang="en-GB" sz="2000" b="1" dirty="0">
                <a:latin typeface="Century Gothic" panose="020B0502020202020204" pitchFamily="34" charset="0"/>
              </a:rPr>
              <a:t>-axis.</a:t>
            </a:r>
          </a:p>
          <a:p>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Label the </a:t>
            </a:r>
            <a:r>
              <a:rPr lang="en-GB" sz="2000" b="1" i="1" dirty="0">
                <a:latin typeface="Century Gothic" panose="020B0502020202020204" pitchFamily="34" charset="0"/>
              </a:rPr>
              <a:t>y</a:t>
            </a:r>
            <a:r>
              <a:rPr lang="en-GB" sz="2000" b="1" dirty="0">
                <a:latin typeface="Century Gothic" panose="020B0502020202020204" pitchFamily="34" charset="0"/>
              </a:rPr>
              <a:t>-axis.</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What are the coordinates for A, B, C, D and E?</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Does it matter which way round you write the numbers?</a:t>
            </a:r>
            <a:endParaRPr lang="en-US" sz="2000" b="1" dirty="0">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876255" y="1112157"/>
          <a:ext cx="4489862" cy="4081689"/>
        </p:xfrm>
        <a:graphic>
          <a:graphicData uri="http://schemas.openxmlformats.org/drawingml/2006/table">
            <a:tbl>
              <a:tblPr firstRow="1" bandRow="1">
                <a:tableStyleId>{5940675A-B579-460E-94D1-54222C63F5DA}</a:tableStyleId>
              </a:tblPr>
              <a:tblGrid>
                <a:gridCol w="210462">
                  <a:extLst>
                    <a:ext uri="{9D8B030D-6E8A-4147-A177-3AD203B41FA5}">
                      <a16:colId xmlns:a16="http://schemas.microsoft.com/office/drawing/2014/main" val="1588876624"/>
                    </a:ext>
                  </a:extLst>
                </a:gridCol>
                <a:gridCol w="427940">
                  <a:extLst>
                    <a:ext uri="{9D8B030D-6E8A-4147-A177-3AD203B41FA5}">
                      <a16:colId xmlns:a16="http://schemas.microsoft.com/office/drawing/2014/main" val="176620575"/>
                    </a:ext>
                  </a:extLst>
                </a:gridCol>
                <a:gridCol w="427940">
                  <a:extLst>
                    <a:ext uri="{9D8B030D-6E8A-4147-A177-3AD203B41FA5}">
                      <a16:colId xmlns:a16="http://schemas.microsoft.com/office/drawing/2014/main" val="2595419519"/>
                    </a:ext>
                  </a:extLst>
                </a:gridCol>
                <a:gridCol w="427940">
                  <a:extLst>
                    <a:ext uri="{9D8B030D-6E8A-4147-A177-3AD203B41FA5}">
                      <a16:colId xmlns:a16="http://schemas.microsoft.com/office/drawing/2014/main" val="4251101453"/>
                    </a:ext>
                  </a:extLst>
                </a:gridCol>
                <a:gridCol w="427940">
                  <a:extLst>
                    <a:ext uri="{9D8B030D-6E8A-4147-A177-3AD203B41FA5}">
                      <a16:colId xmlns:a16="http://schemas.microsoft.com/office/drawing/2014/main" val="544443589"/>
                    </a:ext>
                  </a:extLst>
                </a:gridCol>
                <a:gridCol w="427940">
                  <a:extLst>
                    <a:ext uri="{9D8B030D-6E8A-4147-A177-3AD203B41FA5}">
                      <a16:colId xmlns:a16="http://schemas.microsoft.com/office/drawing/2014/main" val="2543235163"/>
                    </a:ext>
                  </a:extLst>
                </a:gridCol>
                <a:gridCol w="427940">
                  <a:extLst>
                    <a:ext uri="{9D8B030D-6E8A-4147-A177-3AD203B41FA5}">
                      <a16:colId xmlns:a16="http://schemas.microsoft.com/office/drawing/2014/main" val="2770533167"/>
                    </a:ext>
                  </a:extLst>
                </a:gridCol>
                <a:gridCol w="427940">
                  <a:extLst>
                    <a:ext uri="{9D8B030D-6E8A-4147-A177-3AD203B41FA5}">
                      <a16:colId xmlns:a16="http://schemas.microsoft.com/office/drawing/2014/main" val="596360592"/>
                    </a:ext>
                  </a:extLst>
                </a:gridCol>
                <a:gridCol w="427940">
                  <a:extLst>
                    <a:ext uri="{9D8B030D-6E8A-4147-A177-3AD203B41FA5}">
                      <a16:colId xmlns:a16="http://schemas.microsoft.com/office/drawing/2014/main" val="651201406"/>
                    </a:ext>
                  </a:extLst>
                </a:gridCol>
                <a:gridCol w="427940">
                  <a:extLst>
                    <a:ext uri="{9D8B030D-6E8A-4147-A177-3AD203B41FA5}">
                      <a16:colId xmlns:a16="http://schemas.microsoft.com/office/drawing/2014/main" val="2809780163"/>
                    </a:ext>
                  </a:extLst>
                </a:gridCol>
                <a:gridCol w="427940">
                  <a:extLst>
                    <a:ext uri="{9D8B030D-6E8A-4147-A177-3AD203B41FA5}">
                      <a16:colId xmlns:a16="http://schemas.microsoft.com/office/drawing/2014/main" val="1861146274"/>
                    </a:ext>
                  </a:extLst>
                </a:gridCol>
              </a:tblGrid>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91329">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470095" y="968061"/>
          <a:ext cx="380337" cy="4274170"/>
        </p:xfrm>
        <a:graphic>
          <a:graphicData uri="http://schemas.openxmlformats.org/drawingml/2006/table">
            <a:tbl>
              <a:tblPr firstRow="1" bandRow="1">
                <a:tableStyleId>{5940675A-B579-460E-94D1-54222C63F5DA}</a:tableStyleId>
              </a:tblPr>
              <a:tblGrid>
                <a:gridCol w="380337">
                  <a:extLst>
                    <a:ext uri="{9D8B030D-6E8A-4147-A177-3AD203B41FA5}">
                      <a16:colId xmlns:a16="http://schemas.microsoft.com/office/drawing/2014/main" val="2838720139"/>
                    </a:ext>
                  </a:extLst>
                </a:gridCol>
              </a:tblGrid>
              <a:tr h="279321">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95413">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95413">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95413">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95413">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95413">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95413">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95413">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95413">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95413">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95413">
                <a:tc>
                  <a:txBody>
                    <a:bodyPr/>
                    <a:lstStyle/>
                    <a:p>
                      <a:pPr algn="r"/>
                      <a:r>
                        <a:rPr lang="en-US" sz="21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722302" y="5174776"/>
          <a:ext cx="4784494" cy="326682"/>
        </p:xfrm>
        <a:graphic>
          <a:graphicData uri="http://schemas.openxmlformats.org/drawingml/2006/table">
            <a:tbl>
              <a:tblPr firstRow="1" bandRow="1">
                <a:tableStyleId>{5940675A-B579-460E-94D1-54222C63F5DA}</a:tableStyleId>
              </a:tblPr>
              <a:tblGrid>
                <a:gridCol w="434954">
                  <a:extLst>
                    <a:ext uri="{9D8B030D-6E8A-4147-A177-3AD203B41FA5}">
                      <a16:colId xmlns:a16="http://schemas.microsoft.com/office/drawing/2014/main" val="232448186"/>
                    </a:ext>
                  </a:extLst>
                </a:gridCol>
                <a:gridCol w="434954">
                  <a:extLst>
                    <a:ext uri="{9D8B030D-6E8A-4147-A177-3AD203B41FA5}">
                      <a16:colId xmlns:a16="http://schemas.microsoft.com/office/drawing/2014/main" val="621947673"/>
                    </a:ext>
                  </a:extLst>
                </a:gridCol>
                <a:gridCol w="434954">
                  <a:extLst>
                    <a:ext uri="{9D8B030D-6E8A-4147-A177-3AD203B41FA5}">
                      <a16:colId xmlns:a16="http://schemas.microsoft.com/office/drawing/2014/main" val="3554016935"/>
                    </a:ext>
                  </a:extLst>
                </a:gridCol>
                <a:gridCol w="434954">
                  <a:extLst>
                    <a:ext uri="{9D8B030D-6E8A-4147-A177-3AD203B41FA5}">
                      <a16:colId xmlns:a16="http://schemas.microsoft.com/office/drawing/2014/main" val="3423447248"/>
                    </a:ext>
                  </a:extLst>
                </a:gridCol>
                <a:gridCol w="434954">
                  <a:extLst>
                    <a:ext uri="{9D8B030D-6E8A-4147-A177-3AD203B41FA5}">
                      <a16:colId xmlns:a16="http://schemas.microsoft.com/office/drawing/2014/main" val="3911024482"/>
                    </a:ext>
                  </a:extLst>
                </a:gridCol>
                <a:gridCol w="434954">
                  <a:extLst>
                    <a:ext uri="{9D8B030D-6E8A-4147-A177-3AD203B41FA5}">
                      <a16:colId xmlns:a16="http://schemas.microsoft.com/office/drawing/2014/main" val="277711584"/>
                    </a:ext>
                  </a:extLst>
                </a:gridCol>
                <a:gridCol w="434954">
                  <a:extLst>
                    <a:ext uri="{9D8B030D-6E8A-4147-A177-3AD203B41FA5}">
                      <a16:colId xmlns:a16="http://schemas.microsoft.com/office/drawing/2014/main" val="653867927"/>
                    </a:ext>
                  </a:extLst>
                </a:gridCol>
                <a:gridCol w="434954">
                  <a:extLst>
                    <a:ext uri="{9D8B030D-6E8A-4147-A177-3AD203B41FA5}">
                      <a16:colId xmlns:a16="http://schemas.microsoft.com/office/drawing/2014/main" val="4254253730"/>
                    </a:ext>
                  </a:extLst>
                </a:gridCol>
                <a:gridCol w="434954">
                  <a:extLst>
                    <a:ext uri="{9D8B030D-6E8A-4147-A177-3AD203B41FA5}">
                      <a16:colId xmlns:a16="http://schemas.microsoft.com/office/drawing/2014/main" val="944033496"/>
                    </a:ext>
                  </a:extLst>
                </a:gridCol>
                <a:gridCol w="434954">
                  <a:extLst>
                    <a:ext uri="{9D8B030D-6E8A-4147-A177-3AD203B41FA5}">
                      <a16:colId xmlns:a16="http://schemas.microsoft.com/office/drawing/2014/main" val="2442874386"/>
                    </a:ext>
                  </a:extLst>
                </a:gridCol>
                <a:gridCol w="434954">
                  <a:extLst>
                    <a:ext uri="{9D8B030D-6E8A-4147-A177-3AD203B41FA5}">
                      <a16:colId xmlns:a16="http://schemas.microsoft.com/office/drawing/2014/main" val="3304010398"/>
                    </a:ext>
                  </a:extLst>
                </a:gridCol>
              </a:tblGrid>
              <a:tr h="326682">
                <a:tc>
                  <a:txBody>
                    <a:bodyPr/>
                    <a:lstStyle/>
                    <a:p>
                      <a:pPr algn="r"/>
                      <a:r>
                        <a:rPr lang="en-US" sz="21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1083979" y="890128"/>
            <a:ext cx="0" cy="43037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875971" y="4997207"/>
            <a:ext cx="47659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60F9050-5DBC-42F3-83AB-AE3920FB7B47}"/>
              </a:ext>
            </a:extLst>
          </p:cNvPr>
          <p:cNvSpPr txBox="1"/>
          <p:nvPr/>
        </p:nvSpPr>
        <p:spPr>
          <a:xfrm>
            <a:off x="1684130" y="2820066"/>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A</a:t>
            </a:r>
            <a:endParaRPr lang="en-US" sz="2000" b="1" dirty="0">
              <a:solidFill>
                <a:srgbClr val="6699FF"/>
              </a:solidFill>
              <a:latin typeface="Century Gothic" panose="020B0502020202020204" pitchFamily="34" charset="0"/>
            </a:endParaRPr>
          </a:p>
        </p:txBody>
      </p:sp>
      <p:sp>
        <p:nvSpPr>
          <p:cNvPr id="25" name="TextBox 24">
            <a:extLst>
              <a:ext uri="{FF2B5EF4-FFF2-40B4-BE49-F238E27FC236}">
                <a16:creationId xmlns:a16="http://schemas.microsoft.com/office/drawing/2014/main" id="{352BB40A-EAE3-4132-B978-42AA654F1873}"/>
              </a:ext>
            </a:extLst>
          </p:cNvPr>
          <p:cNvSpPr txBox="1"/>
          <p:nvPr/>
        </p:nvSpPr>
        <p:spPr>
          <a:xfrm>
            <a:off x="4197445" y="4396509"/>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C</a:t>
            </a:r>
            <a:endParaRPr lang="en-US" sz="2000" b="1" dirty="0">
              <a:solidFill>
                <a:srgbClr val="6699FF"/>
              </a:solidFill>
              <a:latin typeface="Century Gothic" panose="020B0502020202020204" pitchFamily="34" charset="0"/>
            </a:endParaRPr>
          </a:p>
        </p:txBody>
      </p:sp>
      <p:sp>
        <p:nvSpPr>
          <p:cNvPr id="26" name="TextBox 25">
            <a:extLst>
              <a:ext uri="{FF2B5EF4-FFF2-40B4-BE49-F238E27FC236}">
                <a16:creationId xmlns:a16="http://schemas.microsoft.com/office/drawing/2014/main" id="{D66974E5-EC32-43A2-842A-F638FC17BBC2}"/>
              </a:ext>
            </a:extLst>
          </p:cNvPr>
          <p:cNvSpPr txBox="1"/>
          <p:nvPr/>
        </p:nvSpPr>
        <p:spPr>
          <a:xfrm>
            <a:off x="1638776" y="4004282"/>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D</a:t>
            </a:r>
            <a:endParaRPr lang="en-US" sz="2000" b="1" dirty="0">
              <a:solidFill>
                <a:srgbClr val="6699FF"/>
              </a:solidFill>
              <a:latin typeface="Century Gothic" panose="020B0502020202020204" pitchFamily="34" charset="0"/>
            </a:endParaRPr>
          </a:p>
        </p:txBody>
      </p:sp>
      <p:sp>
        <p:nvSpPr>
          <p:cNvPr id="27" name="TextBox 26">
            <a:extLst>
              <a:ext uri="{FF2B5EF4-FFF2-40B4-BE49-F238E27FC236}">
                <a16:creationId xmlns:a16="http://schemas.microsoft.com/office/drawing/2014/main" id="{A0F4EE28-789D-48F5-955B-0C976C819B8F}"/>
              </a:ext>
            </a:extLst>
          </p:cNvPr>
          <p:cNvSpPr txBox="1"/>
          <p:nvPr/>
        </p:nvSpPr>
        <p:spPr>
          <a:xfrm>
            <a:off x="4221636" y="1286234"/>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B</a:t>
            </a:r>
            <a:endParaRPr lang="en-US" sz="2000" b="1" dirty="0">
              <a:solidFill>
                <a:srgbClr val="6699FF"/>
              </a:solidFill>
              <a:latin typeface="Century Gothic" panose="020B0502020202020204" pitchFamily="34" charset="0"/>
            </a:endParaRPr>
          </a:p>
        </p:txBody>
      </p:sp>
      <p:sp>
        <p:nvSpPr>
          <p:cNvPr id="28" name="TextBox 27">
            <a:extLst>
              <a:ext uri="{FF2B5EF4-FFF2-40B4-BE49-F238E27FC236}">
                <a16:creationId xmlns:a16="http://schemas.microsoft.com/office/drawing/2014/main" id="{8D3AB7DB-514B-439E-B8E6-67E622C22BD0}"/>
              </a:ext>
            </a:extLst>
          </p:cNvPr>
          <p:cNvSpPr txBox="1"/>
          <p:nvPr/>
        </p:nvSpPr>
        <p:spPr>
          <a:xfrm>
            <a:off x="2958340" y="2055269"/>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E</a:t>
            </a:r>
            <a:endParaRPr lang="en-US" sz="2000" b="1" dirty="0">
              <a:solidFill>
                <a:srgbClr val="6699FF"/>
              </a:solidFill>
              <a:latin typeface="Century Gothic" panose="020B0502020202020204" pitchFamily="34" charset="0"/>
            </a:endParaRPr>
          </a:p>
        </p:txBody>
      </p:sp>
      <p:sp>
        <p:nvSpPr>
          <p:cNvPr id="2" name="TextBox 1">
            <a:extLst>
              <a:ext uri="{FF2B5EF4-FFF2-40B4-BE49-F238E27FC236}">
                <a16:creationId xmlns:a16="http://schemas.microsoft.com/office/drawing/2014/main" id="{555CB96C-595C-47CF-8599-1EF2B2B786DF}"/>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0873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 y="7883"/>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1600" b="1" dirty="0">
              <a:solidFill>
                <a:schemeClr val="bg2">
                  <a:lumMod val="25000"/>
                </a:schemeClr>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1D1E0751-447D-4CA0-A53B-A97A14BB2257}"/>
              </a:ext>
            </a:extLst>
          </p:cNvPr>
          <p:cNvSpPr txBox="1"/>
          <p:nvPr/>
        </p:nvSpPr>
        <p:spPr>
          <a:xfrm>
            <a:off x="5366117" y="968061"/>
            <a:ext cx="3204192" cy="4093428"/>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Century Gothic" panose="020B0502020202020204" pitchFamily="34" charset="0"/>
              </a:rPr>
              <a:t>Label the </a:t>
            </a:r>
            <a:r>
              <a:rPr lang="en-GB" sz="2000" b="1" i="1" dirty="0">
                <a:latin typeface="Century Gothic" panose="020B0502020202020204" pitchFamily="34" charset="0"/>
              </a:rPr>
              <a:t>x</a:t>
            </a:r>
            <a:r>
              <a:rPr lang="en-GB" sz="2000" b="1" dirty="0">
                <a:latin typeface="Century Gothic" panose="020B0502020202020204" pitchFamily="34" charset="0"/>
              </a:rPr>
              <a:t>-axis.</a:t>
            </a:r>
          </a:p>
          <a:p>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Label the </a:t>
            </a:r>
            <a:r>
              <a:rPr lang="en-GB" sz="2000" b="1" i="1" dirty="0">
                <a:latin typeface="Century Gothic" panose="020B0502020202020204" pitchFamily="34" charset="0"/>
              </a:rPr>
              <a:t>y</a:t>
            </a:r>
            <a:r>
              <a:rPr lang="en-GB" sz="2000" b="1" dirty="0">
                <a:latin typeface="Century Gothic" panose="020B0502020202020204" pitchFamily="34" charset="0"/>
              </a:rPr>
              <a:t>-axis.</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What are the coordinates for A, B, C, D and E?</a:t>
            </a:r>
          </a:p>
          <a:p>
            <a:pPr marL="342900" indent="-342900">
              <a:buFont typeface="Arial" panose="020B0604020202020204" pitchFamily="34" charset="0"/>
              <a:buChar char="•"/>
            </a:pPr>
            <a:endParaRPr lang="en-GB" sz="2000" b="1" dirty="0">
              <a:latin typeface="Century Gothic" panose="020B0502020202020204" pitchFamily="34" charset="0"/>
            </a:endParaRPr>
          </a:p>
          <a:p>
            <a:pPr marL="342900" indent="-342900">
              <a:buFont typeface="Arial" panose="020B0604020202020204" pitchFamily="34" charset="0"/>
              <a:buChar char="•"/>
            </a:pPr>
            <a:r>
              <a:rPr lang="en-GB" sz="2000" b="1" dirty="0">
                <a:latin typeface="Century Gothic" panose="020B0502020202020204" pitchFamily="34" charset="0"/>
              </a:rPr>
              <a:t>Does it matter which way round you write the numbers?</a:t>
            </a:r>
            <a:r>
              <a:rPr lang="en-GB" sz="2000" b="1" dirty="0">
                <a:solidFill>
                  <a:srgbClr val="FF0000"/>
                </a:solidFill>
                <a:latin typeface="Century Gothic" panose="020B0502020202020204" pitchFamily="34" charset="0"/>
              </a:rPr>
              <a:t> Yes, as the </a:t>
            </a:r>
            <a:r>
              <a:rPr lang="en-GB" sz="2000" b="1" i="1" dirty="0">
                <a:solidFill>
                  <a:srgbClr val="FF0000"/>
                </a:solidFill>
                <a:latin typeface="Century Gothic" panose="020B0502020202020204" pitchFamily="34" charset="0"/>
              </a:rPr>
              <a:t>x</a:t>
            </a:r>
            <a:r>
              <a:rPr lang="en-GB" sz="2000" b="1" dirty="0">
                <a:solidFill>
                  <a:srgbClr val="FF0000"/>
                </a:solidFill>
                <a:latin typeface="Century Gothic" panose="020B0502020202020204" pitchFamily="34" charset="0"/>
              </a:rPr>
              <a:t>-axis must be recorded first.</a:t>
            </a:r>
            <a:endParaRPr lang="en-US" sz="2000" b="1" dirty="0">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876255" y="1112157"/>
          <a:ext cx="4489862" cy="4081689"/>
        </p:xfrm>
        <a:graphic>
          <a:graphicData uri="http://schemas.openxmlformats.org/drawingml/2006/table">
            <a:tbl>
              <a:tblPr firstRow="1" bandRow="1">
                <a:tableStyleId>{5940675A-B579-460E-94D1-54222C63F5DA}</a:tableStyleId>
              </a:tblPr>
              <a:tblGrid>
                <a:gridCol w="210462">
                  <a:extLst>
                    <a:ext uri="{9D8B030D-6E8A-4147-A177-3AD203B41FA5}">
                      <a16:colId xmlns:a16="http://schemas.microsoft.com/office/drawing/2014/main" val="1588876624"/>
                    </a:ext>
                  </a:extLst>
                </a:gridCol>
                <a:gridCol w="427940">
                  <a:extLst>
                    <a:ext uri="{9D8B030D-6E8A-4147-A177-3AD203B41FA5}">
                      <a16:colId xmlns:a16="http://schemas.microsoft.com/office/drawing/2014/main" val="176620575"/>
                    </a:ext>
                  </a:extLst>
                </a:gridCol>
                <a:gridCol w="427940">
                  <a:extLst>
                    <a:ext uri="{9D8B030D-6E8A-4147-A177-3AD203B41FA5}">
                      <a16:colId xmlns:a16="http://schemas.microsoft.com/office/drawing/2014/main" val="2595419519"/>
                    </a:ext>
                  </a:extLst>
                </a:gridCol>
                <a:gridCol w="427940">
                  <a:extLst>
                    <a:ext uri="{9D8B030D-6E8A-4147-A177-3AD203B41FA5}">
                      <a16:colId xmlns:a16="http://schemas.microsoft.com/office/drawing/2014/main" val="4251101453"/>
                    </a:ext>
                  </a:extLst>
                </a:gridCol>
                <a:gridCol w="427940">
                  <a:extLst>
                    <a:ext uri="{9D8B030D-6E8A-4147-A177-3AD203B41FA5}">
                      <a16:colId xmlns:a16="http://schemas.microsoft.com/office/drawing/2014/main" val="544443589"/>
                    </a:ext>
                  </a:extLst>
                </a:gridCol>
                <a:gridCol w="427940">
                  <a:extLst>
                    <a:ext uri="{9D8B030D-6E8A-4147-A177-3AD203B41FA5}">
                      <a16:colId xmlns:a16="http://schemas.microsoft.com/office/drawing/2014/main" val="2543235163"/>
                    </a:ext>
                  </a:extLst>
                </a:gridCol>
                <a:gridCol w="427940">
                  <a:extLst>
                    <a:ext uri="{9D8B030D-6E8A-4147-A177-3AD203B41FA5}">
                      <a16:colId xmlns:a16="http://schemas.microsoft.com/office/drawing/2014/main" val="2770533167"/>
                    </a:ext>
                  </a:extLst>
                </a:gridCol>
                <a:gridCol w="427940">
                  <a:extLst>
                    <a:ext uri="{9D8B030D-6E8A-4147-A177-3AD203B41FA5}">
                      <a16:colId xmlns:a16="http://schemas.microsoft.com/office/drawing/2014/main" val="596360592"/>
                    </a:ext>
                  </a:extLst>
                </a:gridCol>
                <a:gridCol w="427940">
                  <a:extLst>
                    <a:ext uri="{9D8B030D-6E8A-4147-A177-3AD203B41FA5}">
                      <a16:colId xmlns:a16="http://schemas.microsoft.com/office/drawing/2014/main" val="651201406"/>
                    </a:ext>
                  </a:extLst>
                </a:gridCol>
                <a:gridCol w="427940">
                  <a:extLst>
                    <a:ext uri="{9D8B030D-6E8A-4147-A177-3AD203B41FA5}">
                      <a16:colId xmlns:a16="http://schemas.microsoft.com/office/drawing/2014/main" val="2809780163"/>
                    </a:ext>
                  </a:extLst>
                </a:gridCol>
                <a:gridCol w="427940">
                  <a:extLst>
                    <a:ext uri="{9D8B030D-6E8A-4147-A177-3AD203B41FA5}">
                      <a16:colId xmlns:a16="http://schemas.microsoft.com/office/drawing/2014/main" val="1861146274"/>
                    </a:ext>
                  </a:extLst>
                </a:gridCol>
              </a:tblGrid>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89036">
                <a:tc>
                  <a:txBody>
                    <a:bodyPr/>
                    <a:lstStyle/>
                    <a:p>
                      <a:endParaRPr lang="en-US" sz="19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89036">
                <a:tc>
                  <a:txBody>
                    <a:bodyPr/>
                    <a:lstStyle/>
                    <a:p>
                      <a:endParaRPr lang="en-US" sz="19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9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91329">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470095" y="968061"/>
          <a:ext cx="380337" cy="4274170"/>
        </p:xfrm>
        <a:graphic>
          <a:graphicData uri="http://schemas.openxmlformats.org/drawingml/2006/table">
            <a:tbl>
              <a:tblPr firstRow="1" bandRow="1">
                <a:tableStyleId>{5940675A-B579-460E-94D1-54222C63F5DA}</a:tableStyleId>
              </a:tblPr>
              <a:tblGrid>
                <a:gridCol w="380337">
                  <a:extLst>
                    <a:ext uri="{9D8B030D-6E8A-4147-A177-3AD203B41FA5}">
                      <a16:colId xmlns:a16="http://schemas.microsoft.com/office/drawing/2014/main" val="2838720139"/>
                    </a:ext>
                  </a:extLst>
                </a:gridCol>
              </a:tblGrid>
              <a:tr h="279321">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95413">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95413">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95413">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95413">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95413">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95413">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95413">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95413">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95413">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95413">
                <a:tc>
                  <a:txBody>
                    <a:bodyPr/>
                    <a:lstStyle/>
                    <a:p>
                      <a:pPr algn="r"/>
                      <a:r>
                        <a:rPr lang="en-US" sz="21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722302" y="5174776"/>
          <a:ext cx="4784494" cy="326682"/>
        </p:xfrm>
        <a:graphic>
          <a:graphicData uri="http://schemas.openxmlformats.org/drawingml/2006/table">
            <a:tbl>
              <a:tblPr firstRow="1" bandRow="1">
                <a:tableStyleId>{5940675A-B579-460E-94D1-54222C63F5DA}</a:tableStyleId>
              </a:tblPr>
              <a:tblGrid>
                <a:gridCol w="434954">
                  <a:extLst>
                    <a:ext uri="{9D8B030D-6E8A-4147-A177-3AD203B41FA5}">
                      <a16:colId xmlns:a16="http://schemas.microsoft.com/office/drawing/2014/main" val="232448186"/>
                    </a:ext>
                  </a:extLst>
                </a:gridCol>
                <a:gridCol w="434954">
                  <a:extLst>
                    <a:ext uri="{9D8B030D-6E8A-4147-A177-3AD203B41FA5}">
                      <a16:colId xmlns:a16="http://schemas.microsoft.com/office/drawing/2014/main" val="621947673"/>
                    </a:ext>
                  </a:extLst>
                </a:gridCol>
                <a:gridCol w="434954">
                  <a:extLst>
                    <a:ext uri="{9D8B030D-6E8A-4147-A177-3AD203B41FA5}">
                      <a16:colId xmlns:a16="http://schemas.microsoft.com/office/drawing/2014/main" val="3554016935"/>
                    </a:ext>
                  </a:extLst>
                </a:gridCol>
                <a:gridCol w="434954">
                  <a:extLst>
                    <a:ext uri="{9D8B030D-6E8A-4147-A177-3AD203B41FA5}">
                      <a16:colId xmlns:a16="http://schemas.microsoft.com/office/drawing/2014/main" val="3423447248"/>
                    </a:ext>
                  </a:extLst>
                </a:gridCol>
                <a:gridCol w="434954">
                  <a:extLst>
                    <a:ext uri="{9D8B030D-6E8A-4147-A177-3AD203B41FA5}">
                      <a16:colId xmlns:a16="http://schemas.microsoft.com/office/drawing/2014/main" val="3911024482"/>
                    </a:ext>
                  </a:extLst>
                </a:gridCol>
                <a:gridCol w="434954">
                  <a:extLst>
                    <a:ext uri="{9D8B030D-6E8A-4147-A177-3AD203B41FA5}">
                      <a16:colId xmlns:a16="http://schemas.microsoft.com/office/drawing/2014/main" val="277711584"/>
                    </a:ext>
                  </a:extLst>
                </a:gridCol>
                <a:gridCol w="434954">
                  <a:extLst>
                    <a:ext uri="{9D8B030D-6E8A-4147-A177-3AD203B41FA5}">
                      <a16:colId xmlns:a16="http://schemas.microsoft.com/office/drawing/2014/main" val="653867927"/>
                    </a:ext>
                  </a:extLst>
                </a:gridCol>
                <a:gridCol w="434954">
                  <a:extLst>
                    <a:ext uri="{9D8B030D-6E8A-4147-A177-3AD203B41FA5}">
                      <a16:colId xmlns:a16="http://schemas.microsoft.com/office/drawing/2014/main" val="4254253730"/>
                    </a:ext>
                  </a:extLst>
                </a:gridCol>
                <a:gridCol w="434954">
                  <a:extLst>
                    <a:ext uri="{9D8B030D-6E8A-4147-A177-3AD203B41FA5}">
                      <a16:colId xmlns:a16="http://schemas.microsoft.com/office/drawing/2014/main" val="944033496"/>
                    </a:ext>
                  </a:extLst>
                </a:gridCol>
                <a:gridCol w="434954">
                  <a:extLst>
                    <a:ext uri="{9D8B030D-6E8A-4147-A177-3AD203B41FA5}">
                      <a16:colId xmlns:a16="http://schemas.microsoft.com/office/drawing/2014/main" val="2442874386"/>
                    </a:ext>
                  </a:extLst>
                </a:gridCol>
                <a:gridCol w="434954">
                  <a:extLst>
                    <a:ext uri="{9D8B030D-6E8A-4147-A177-3AD203B41FA5}">
                      <a16:colId xmlns:a16="http://schemas.microsoft.com/office/drawing/2014/main" val="3304010398"/>
                    </a:ext>
                  </a:extLst>
                </a:gridCol>
              </a:tblGrid>
              <a:tr h="326682">
                <a:tc>
                  <a:txBody>
                    <a:bodyPr/>
                    <a:lstStyle/>
                    <a:p>
                      <a:pPr algn="r"/>
                      <a:r>
                        <a:rPr lang="en-US" sz="21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1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1083979" y="890128"/>
            <a:ext cx="0" cy="43037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875971" y="4997207"/>
            <a:ext cx="476590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ECA65D-0E4F-4E21-9BCD-57C3FFE687BB}"/>
              </a:ext>
            </a:extLst>
          </p:cNvPr>
          <p:cNvSpPr txBox="1"/>
          <p:nvPr/>
        </p:nvSpPr>
        <p:spPr>
          <a:xfrm>
            <a:off x="1684130" y="2820066"/>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A</a:t>
            </a:r>
            <a:endParaRPr lang="en-US" sz="2000" b="1" dirty="0">
              <a:solidFill>
                <a:srgbClr val="6699FF"/>
              </a:solidFill>
              <a:latin typeface="Century Gothic" panose="020B0502020202020204" pitchFamily="34" charset="0"/>
            </a:endParaRPr>
          </a:p>
        </p:txBody>
      </p:sp>
      <p:sp>
        <p:nvSpPr>
          <p:cNvPr id="11" name="TextBox 10">
            <a:extLst>
              <a:ext uri="{FF2B5EF4-FFF2-40B4-BE49-F238E27FC236}">
                <a16:creationId xmlns:a16="http://schemas.microsoft.com/office/drawing/2014/main" id="{955A5A1A-2890-4D3B-8A48-082452756BE2}"/>
              </a:ext>
            </a:extLst>
          </p:cNvPr>
          <p:cNvSpPr txBox="1"/>
          <p:nvPr/>
        </p:nvSpPr>
        <p:spPr>
          <a:xfrm>
            <a:off x="4197445" y="4396509"/>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C</a:t>
            </a:r>
            <a:endParaRPr lang="en-US" sz="2000" b="1" dirty="0">
              <a:solidFill>
                <a:srgbClr val="6699FF"/>
              </a:solidFill>
              <a:latin typeface="Century Gothic" panose="020B0502020202020204" pitchFamily="34" charset="0"/>
            </a:endParaRPr>
          </a:p>
        </p:txBody>
      </p:sp>
      <p:sp>
        <p:nvSpPr>
          <p:cNvPr id="12" name="TextBox 11">
            <a:extLst>
              <a:ext uri="{FF2B5EF4-FFF2-40B4-BE49-F238E27FC236}">
                <a16:creationId xmlns:a16="http://schemas.microsoft.com/office/drawing/2014/main" id="{26496508-63C7-4DDF-B673-22B6BD3B4F35}"/>
              </a:ext>
            </a:extLst>
          </p:cNvPr>
          <p:cNvSpPr txBox="1"/>
          <p:nvPr/>
        </p:nvSpPr>
        <p:spPr>
          <a:xfrm>
            <a:off x="1638776" y="4004282"/>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D</a:t>
            </a:r>
            <a:endParaRPr lang="en-US" sz="2000" b="1" dirty="0">
              <a:solidFill>
                <a:srgbClr val="6699FF"/>
              </a:solidFill>
              <a:latin typeface="Century Gothic" panose="020B0502020202020204" pitchFamily="34" charset="0"/>
            </a:endParaRPr>
          </a:p>
        </p:txBody>
      </p:sp>
      <p:sp>
        <p:nvSpPr>
          <p:cNvPr id="10" name="TextBox 9">
            <a:extLst>
              <a:ext uri="{FF2B5EF4-FFF2-40B4-BE49-F238E27FC236}">
                <a16:creationId xmlns:a16="http://schemas.microsoft.com/office/drawing/2014/main" id="{954ECD32-B0E0-4204-B11C-515CB576696E}"/>
              </a:ext>
            </a:extLst>
          </p:cNvPr>
          <p:cNvSpPr txBox="1"/>
          <p:nvPr/>
        </p:nvSpPr>
        <p:spPr>
          <a:xfrm>
            <a:off x="4221636" y="1286234"/>
            <a:ext cx="589685"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B</a:t>
            </a:r>
            <a:endParaRPr lang="en-US" sz="2000" b="1" dirty="0">
              <a:solidFill>
                <a:srgbClr val="6699FF"/>
              </a:solidFill>
              <a:latin typeface="Century Gothic" panose="020B0502020202020204" pitchFamily="34" charset="0"/>
            </a:endParaRPr>
          </a:p>
        </p:txBody>
      </p:sp>
      <p:sp>
        <p:nvSpPr>
          <p:cNvPr id="24" name="TextBox 23">
            <a:extLst>
              <a:ext uri="{FF2B5EF4-FFF2-40B4-BE49-F238E27FC236}">
                <a16:creationId xmlns:a16="http://schemas.microsoft.com/office/drawing/2014/main" id="{FADC8DBF-B2FC-49E5-918C-4F9F2FCF67F0}"/>
              </a:ext>
            </a:extLst>
          </p:cNvPr>
          <p:cNvSpPr txBox="1"/>
          <p:nvPr/>
        </p:nvSpPr>
        <p:spPr>
          <a:xfrm>
            <a:off x="3068055" y="5358778"/>
            <a:ext cx="378336" cy="400110"/>
          </a:xfrm>
          <a:prstGeom prst="rect">
            <a:avLst/>
          </a:prstGeom>
          <a:noFill/>
        </p:spPr>
        <p:txBody>
          <a:bodyPr wrap="square" rtlCol="0">
            <a:spAutoFit/>
          </a:bodyPr>
          <a:lstStyle/>
          <a:p>
            <a:pPr algn="ctr"/>
            <a:r>
              <a:rPr lang="en-GB" sz="2000" b="1" i="1" dirty="0">
                <a:solidFill>
                  <a:srgbClr val="FF0000"/>
                </a:solidFill>
                <a:latin typeface="Century Gothic" panose="020B0502020202020204" pitchFamily="34" charset="0"/>
              </a:rPr>
              <a:t>x</a:t>
            </a:r>
            <a:endParaRPr lang="en-US" sz="2000" b="1" i="1" dirty="0">
              <a:solidFill>
                <a:srgbClr val="FF0000"/>
              </a:solidFill>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404596" y="2673161"/>
            <a:ext cx="378336" cy="400110"/>
          </a:xfrm>
          <a:prstGeom prst="rect">
            <a:avLst/>
          </a:prstGeom>
          <a:noFill/>
        </p:spPr>
        <p:txBody>
          <a:bodyPr wrap="square" rtlCol="0">
            <a:spAutoFit/>
          </a:bodyPr>
          <a:lstStyle/>
          <a:p>
            <a:pPr algn="ctr"/>
            <a:r>
              <a:rPr lang="en-GB" sz="2000" b="1" i="1" dirty="0">
                <a:solidFill>
                  <a:srgbClr val="FF0000"/>
                </a:solidFill>
                <a:latin typeface="Century Gothic" panose="020B0502020202020204" pitchFamily="34" charset="0"/>
              </a:rPr>
              <a:t>y</a:t>
            </a:r>
            <a:endParaRPr lang="en-US" sz="2000" b="1" i="1" dirty="0">
              <a:solidFill>
                <a:srgbClr val="FF0000"/>
              </a:solidFill>
              <a:latin typeface="Century Gothic" panose="020B0502020202020204" pitchFamily="34" charset="0"/>
            </a:endParaRPr>
          </a:p>
        </p:txBody>
      </p:sp>
      <p:sp>
        <p:nvSpPr>
          <p:cNvPr id="26" name="TextBox 25">
            <a:extLst>
              <a:ext uri="{FF2B5EF4-FFF2-40B4-BE49-F238E27FC236}">
                <a16:creationId xmlns:a16="http://schemas.microsoft.com/office/drawing/2014/main" id="{B055F3DE-BDD0-49D8-A62A-34758BA6EB8A}"/>
              </a:ext>
            </a:extLst>
          </p:cNvPr>
          <p:cNvSpPr txBox="1"/>
          <p:nvPr/>
        </p:nvSpPr>
        <p:spPr>
          <a:xfrm>
            <a:off x="2380356" y="2709077"/>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(3, 5)</a:t>
            </a:r>
            <a:endParaRPr lang="en-US" sz="2000" b="1" dirty="0">
              <a:solidFill>
                <a:srgbClr val="FF0000"/>
              </a:solidFill>
              <a:latin typeface="Century Gothic" panose="020B0502020202020204" pitchFamily="34" charset="0"/>
            </a:endParaRPr>
          </a:p>
        </p:txBody>
      </p:sp>
      <p:sp>
        <p:nvSpPr>
          <p:cNvPr id="27" name="TextBox 26">
            <a:extLst>
              <a:ext uri="{FF2B5EF4-FFF2-40B4-BE49-F238E27FC236}">
                <a16:creationId xmlns:a16="http://schemas.microsoft.com/office/drawing/2014/main" id="{DD6B09D3-7CF9-4371-BFD6-63CEF6F5B7DD}"/>
              </a:ext>
            </a:extLst>
          </p:cNvPr>
          <p:cNvSpPr txBox="1"/>
          <p:nvPr/>
        </p:nvSpPr>
        <p:spPr>
          <a:xfrm>
            <a:off x="4510365" y="1180649"/>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(8, 9)</a:t>
            </a:r>
            <a:endParaRPr lang="en-US" sz="2000" b="1" dirty="0">
              <a:solidFill>
                <a:srgbClr val="FF0000"/>
              </a:solidFill>
              <a:latin typeface="Century Gothic" panose="020B0502020202020204" pitchFamily="34" charset="0"/>
            </a:endParaRPr>
          </a:p>
        </p:txBody>
      </p:sp>
      <p:sp>
        <p:nvSpPr>
          <p:cNvPr id="28" name="TextBox 27">
            <a:extLst>
              <a:ext uri="{FF2B5EF4-FFF2-40B4-BE49-F238E27FC236}">
                <a16:creationId xmlns:a16="http://schemas.microsoft.com/office/drawing/2014/main" id="{57018FA4-58D0-498A-911E-BD033C1B4DEC}"/>
              </a:ext>
            </a:extLst>
          </p:cNvPr>
          <p:cNvSpPr txBox="1"/>
          <p:nvPr/>
        </p:nvSpPr>
        <p:spPr>
          <a:xfrm>
            <a:off x="4508005" y="4263638"/>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(8, 1)</a:t>
            </a:r>
            <a:endParaRPr lang="en-US" sz="2000" b="1" dirty="0">
              <a:solidFill>
                <a:srgbClr val="FF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C78DBC25-D19B-4832-8A3A-EF800EDF023F}"/>
              </a:ext>
            </a:extLst>
          </p:cNvPr>
          <p:cNvSpPr txBox="1"/>
          <p:nvPr/>
        </p:nvSpPr>
        <p:spPr>
          <a:xfrm>
            <a:off x="1939396" y="4116183"/>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(2, 2)</a:t>
            </a:r>
            <a:endParaRPr lang="en-US" sz="20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8CC2B146-AD58-4456-A1A8-92178F9B84BE}"/>
              </a:ext>
            </a:extLst>
          </p:cNvPr>
          <p:cNvSpPr txBox="1"/>
          <p:nvPr/>
        </p:nvSpPr>
        <p:spPr>
          <a:xfrm>
            <a:off x="2958340" y="2055269"/>
            <a:ext cx="1390446" cy="400110"/>
          </a:xfrm>
          <a:prstGeom prst="rect">
            <a:avLst/>
          </a:prstGeom>
          <a:noFill/>
        </p:spPr>
        <p:txBody>
          <a:bodyPr wrap="square" rtlCol="0">
            <a:spAutoFit/>
          </a:bodyPr>
          <a:lstStyle/>
          <a:p>
            <a:pPr algn="ctr"/>
            <a:r>
              <a:rPr lang="en-GB" sz="2000" b="1" dirty="0">
                <a:solidFill>
                  <a:srgbClr val="6699FF"/>
                </a:solidFill>
                <a:latin typeface="Century Gothic" panose="020B0502020202020204" pitchFamily="34" charset="0"/>
              </a:rPr>
              <a:t>E</a:t>
            </a:r>
            <a:endParaRPr lang="en-US" sz="2000" b="1" dirty="0">
              <a:solidFill>
                <a:srgbClr val="6699FF"/>
              </a:solidFill>
              <a:latin typeface="Century Gothic" panose="020B0502020202020204" pitchFamily="34" charset="0"/>
            </a:endParaRPr>
          </a:p>
        </p:txBody>
      </p:sp>
      <p:sp>
        <p:nvSpPr>
          <p:cNvPr id="31" name="TextBox 30">
            <a:extLst>
              <a:ext uri="{FF2B5EF4-FFF2-40B4-BE49-F238E27FC236}">
                <a16:creationId xmlns:a16="http://schemas.microsoft.com/office/drawing/2014/main" id="{A470D22B-D007-45A3-B09E-73E603A5A168}"/>
              </a:ext>
            </a:extLst>
          </p:cNvPr>
          <p:cNvSpPr txBox="1"/>
          <p:nvPr/>
        </p:nvSpPr>
        <p:spPr>
          <a:xfrm>
            <a:off x="3668523" y="1945848"/>
            <a:ext cx="844485"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(5, 7)</a:t>
            </a:r>
            <a:endParaRPr lang="en-US" sz="2000" b="1" dirty="0">
              <a:solidFill>
                <a:srgbClr val="FF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3B271D5F-2D33-4720-9F1C-F160A62564C3}"/>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3249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Match the diagram to the coordinates.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7CC6811-5777-41A3-AB36-2E432221F530}"/>
              </a:ext>
            </a:extLst>
          </p:cNvPr>
          <p:cNvGraphicFramePr>
            <a:graphicFrameLocks noGrp="1"/>
          </p:cNvGraphicFramePr>
          <p:nvPr>
            <p:extLst/>
          </p:nvPr>
        </p:nvGraphicFramePr>
        <p:xfrm>
          <a:off x="493615" y="1620601"/>
          <a:ext cx="360000" cy="3241647"/>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FAA7295B-0923-438A-830C-97C8568A3674}"/>
              </a:ext>
            </a:extLst>
          </p:cNvPr>
          <p:cNvGraphicFramePr>
            <a:graphicFrameLocks noGrp="1"/>
          </p:cNvGraphicFramePr>
          <p:nvPr>
            <p:extLst/>
          </p:nvPr>
        </p:nvGraphicFramePr>
        <p:xfrm>
          <a:off x="770696" y="4645746"/>
          <a:ext cx="2932461" cy="396000"/>
        </p:xfrm>
        <a:graphic>
          <a:graphicData uri="http://schemas.openxmlformats.org/drawingml/2006/table">
            <a:tbl>
              <a:tblPr firstRow="1" bandRow="1">
                <a:tableStyleId>{5940675A-B579-460E-94D1-54222C63F5DA}</a:tableStyleId>
              </a:tblPr>
              <a:tblGrid>
                <a:gridCol w="325829">
                  <a:extLst>
                    <a:ext uri="{9D8B030D-6E8A-4147-A177-3AD203B41FA5}">
                      <a16:colId xmlns:a16="http://schemas.microsoft.com/office/drawing/2014/main" val="1819884855"/>
                    </a:ext>
                  </a:extLst>
                </a:gridCol>
                <a:gridCol w="325829">
                  <a:extLst>
                    <a:ext uri="{9D8B030D-6E8A-4147-A177-3AD203B41FA5}">
                      <a16:colId xmlns:a16="http://schemas.microsoft.com/office/drawing/2014/main" val="3597772720"/>
                    </a:ext>
                  </a:extLst>
                </a:gridCol>
                <a:gridCol w="325829">
                  <a:extLst>
                    <a:ext uri="{9D8B030D-6E8A-4147-A177-3AD203B41FA5}">
                      <a16:colId xmlns:a16="http://schemas.microsoft.com/office/drawing/2014/main" val="4222459870"/>
                    </a:ext>
                  </a:extLst>
                </a:gridCol>
                <a:gridCol w="325829">
                  <a:extLst>
                    <a:ext uri="{9D8B030D-6E8A-4147-A177-3AD203B41FA5}">
                      <a16:colId xmlns:a16="http://schemas.microsoft.com/office/drawing/2014/main" val="1229508229"/>
                    </a:ext>
                  </a:extLst>
                </a:gridCol>
                <a:gridCol w="325829">
                  <a:extLst>
                    <a:ext uri="{9D8B030D-6E8A-4147-A177-3AD203B41FA5}">
                      <a16:colId xmlns:a16="http://schemas.microsoft.com/office/drawing/2014/main" val="2876895880"/>
                    </a:ext>
                  </a:extLst>
                </a:gridCol>
                <a:gridCol w="325829">
                  <a:extLst>
                    <a:ext uri="{9D8B030D-6E8A-4147-A177-3AD203B41FA5}">
                      <a16:colId xmlns:a16="http://schemas.microsoft.com/office/drawing/2014/main" val="3368445663"/>
                    </a:ext>
                  </a:extLst>
                </a:gridCol>
                <a:gridCol w="325829">
                  <a:extLst>
                    <a:ext uri="{9D8B030D-6E8A-4147-A177-3AD203B41FA5}">
                      <a16:colId xmlns:a16="http://schemas.microsoft.com/office/drawing/2014/main" val="366549986"/>
                    </a:ext>
                  </a:extLst>
                </a:gridCol>
                <a:gridCol w="325829">
                  <a:extLst>
                    <a:ext uri="{9D8B030D-6E8A-4147-A177-3AD203B41FA5}">
                      <a16:colId xmlns:a16="http://schemas.microsoft.com/office/drawing/2014/main" val="1256569797"/>
                    </a:ext>
                  </a:extLst>
                </a:gridCol>
                <a:gridCol w="325829">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BF4BDE1F-01CC-4B23-9E4A-5CF68EA608AB}"/>
              </a:ext>
            </a:extLst>
          </p:cNvPr>
          <p:cNvGraphicFramePr>
            <a:graphicFrameLocks noGrp="1"/>
          </p:cNvGraphicFramePr>
          <p:nvPr>
            <p:extLst/>
          </p:nvPr>
        </p:nvGraphicFramePr>
        <p:xfrm>
          <a:off x="927835" y="1801425"/>
          <a:ext cx="2618184" cy="2880000"/>
        </p:xfrm>
        <a:graphic>
          <a:graphicData uri="http://schemas.openxmlformats.org/drawingml/2006/table">
            <a:tbl>
              <a:tblPr firstRow="1" bandRow="1">
                <a:tableStyleId>{5940675A-B579-460E-94D1-54222C63F5DA}</a:tableStyleId>
              </a:tblPr>
              <a:tblGrid>
                <a:gridCol w="327273">
                  <a:extLst>
                    <a:ext uri="{9D8B030D-6E8A-4147-A177-3AD203B41FA5}">
                      <a16:colId xmlns:a16="http://schemas.microsoft.com/office/drawing/2014/main" val="1819884855"/>
                    </a:ext>
                  </a:extLst>
                </a:gridCol>
                <a:gridCol w="327273">
                  <a:extLst>
                    <a:ext uri="{9D8B030D-6E8A-4147-A177-3AD203B41FA5}">
                      <a16:colId xmlns:a16="http://schemas.microsoft.com/office/drawing/2014/main" val="3597772720"/>
                    </a:ext>
                  </a:extLst>
                </a:gridCol>
                <a:gridCol w="327273">
                  <a:extLst>
                    <a:ext uri="{9D8B030D-6E8A-4147-A177-3AD203B41FA5}">
                      <a16:colId xmlns:a16="http://schemas.microsoft.com/office/drawing/2014/main" val="4222459870"/>
                    </a:ext>
                  </a:extLst>
                </a:gridCol>
                <a:gridCol w="327273">
                  <a:extLst>
                    <a:ext uri="{9D8B030D-6E8A-4147-A177-3AD203B41FA5}">
                      <a16:colId xmlns:a16="http://schemas.microsoft.com/office/drawing/2014/main" val="1229508229"/>
                    </a:ext>
                  </a:extLst>
                </a:gridCol>
                <a:gridCol w="327273">
                  <a:extLst>
                    <a:ext uri="{9D8B030D-6E8A-4147-A177-3AD203B41FA5}">
                      <a16:colId xmlns:a16="http://schemas.microsoft.com/office/drawing/2014/main" val="2876895880"/>
                    </a:ext>
                  </a:extLst>
                </a:gridCol>
                <a:gridCol w="327273">
                  <a:extLst>
                    <a:ext uri="{9D8B030D-6E8A-4147-A177-3AD203B41FA5}">
                      <a16:colId xmlns:a16="http://schemas.microsoft.com/office/drawing/2014/main" val="3368445663"/>
                    </a:ext>
                  </a:extLst>
                </a:gridCol>
                <a:gridCol w="327273">
                  <a:extLst>
                    <a:ext uri="{9D8B030D-6E8A-4147-A177-3AD203B41FA5}">
                      <a16:colId xmlns:a16="http://schemas.microsoft.com/office/drawing/2014/main" val="366549986"/>
                    </a:ext>
                  </a:extLst>
                </a:gridCol>
                <a:gridCol w="327273">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11" name="Table 10">
            <a:extLst>
              <a:ext uri="{FF2B5EF4-FFF2-40B4-BE49-F238E27FC236}">
                <a16:creationId xmlns:a16="http://schemas.microsoft.com/office/drawing/2014/main" id="{95AB926A-32D0-444E-855C-D542A33F249F}"/>
              </a:ext>
            </a:extLst>
          </p:cNvPr>
          <p:cNvGraphicFramePr>
            <a:graphicFrameLocks noGrp="1"/>
          </p:cNvGraphicFramePr>
          <p:nvPr>
            <p:extLst/>
          </p:nvPr>
        </p:nvGraphicFramePr>
        <p:xfrm>
          <a:off x="5097738" y="1620601"/>
          <a:ext cx="360000" cy="3241647"/>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2" name="Table 11">
            <a:extLst>
              <a:ext uri="{FF2B5EF4-FFF2-40B4-BE49-F238E27FC236}">
                <a16:creationId xmlns:a16="http://schemas.microsoft.com/office/drawing/2014/main" id="{5B2A5A3A-96BE-4588-ADDF-C02E29CA10C2}"/>
              </a:ext>
            </a:extLst>
          </p:cNvPr>
          <p:cNvGraphicFramePr>
            <a:graphicFrameLocks noGrp="1"/>
          </p:cNvGraphicFramePr>
          <p:nvPr>
            <p:extLst/>
          </p:nvPr>
        </p:nvGraphicFramePr>
        <p:xfrm>
          <a:off x="5374819" y="4645746"/>
          <a:ext cx="2932461" cy="396000"/>
        </p:xfrm>
        <a:graphic>
          <a:graphicData uri="http://schemas.openxmlformats.org/drawingml/2006/table">
            <a:tbl>
              <a:tblPr firstRow="1" bandRow="1">
                <a:tableStyleId>{5940675A-B579-460E-94D1-54222C63F5DA}</a:tableStyleId>
              </a:tblPr>
              <a:tblGrid>
                <a:gridCol w="325829">
                  <a:extLst>
                    <a:ext uri="{9D8B030D-6E8A-4147-A177-3AD203B41FA5}">
                      <a16:colId xmlns:a16="http://schemas.microsoft.com/office/drawing/2014/main" val="1819884855"/>
                    </a:ext>
                  </a:extLst>
                </a:gridCol>
                <a:gridCol w="325829">
                  <a:extLst>
                    <a:ext uri="{9D8B030D-6E8A-4147-A177-3AD203B41FA5}">
                      <a16:colId xmlns:a16="http://schemas.microsoft.com/office/drawing/2014/main" val="3597772720"/>
                    </a:ext>
                  </a:extLst>
                </a:gridCol>
                <a:gridCol w="325829">
                  <a:extLst>
                    <a:ext uri="{9D8B030D-6E8A-4147-A177-3AD203B41FA5}">
                      <a16:colId xmlns:a16="http://schemas.microsoft.com/office/drawing/2014/main" val="4222459870"/>
                    </a:ext>
                  </a:extLst>
                </a:gridCol>
                <a:gridCol w="325829">
                  <a:extLst>
                    <a:ext uri="{9D8B030D-6E8A-4147-A177-3AD203B41FA5}">
                      <a16:colId xmlns:a16="http://schemas.microsoft.com/office/drawing/2014/main" val="1229508229"/>
                    </a:ext>
                  </a:extLst>
                </a:gridCol>
                <a:gridCol w="325829">
                  <a:extLst>
                    <a:ext uri="{9D8B030D-6E8A-4147-A177-3AD203B41FA5}">
                      <a16:colId xmlns:a16="http://schemas.microsoft.com/office/drawing/2014/main" val="2876895880"/>
                    </a:ext>
                  </a:extLst>
                </a:gridCol>
                <a:gridCol w="325829">
                  <a:extLst>
                    <a:ext uri="{9D8B030D-6E8A-4147-A177-3AD203B41FA5}">
                      <a16:colId xmlns:a16="http://schemas.microsoft.com/office/drawing/2014/main" val="3368445663"/>
                    </a:ext>
                  </a:extLst>
                </a:gridCol>
                <a:gridCol w="325829">
                  <a:extLst>
                    <a:ext uri="{9D8B030D-6E8A-4147-A177-3AD203B41FA5}">
                      <a16:colId xmlns:a16="http://schemas.microsoft.com/office/drawing/2014/main" val="366549986"/>
                    </a:ext>
                  </a:extLst>
                </a:gridCol>
                <a:gridCol w="325829">
                  <a:extLst>
                    <a:ext uri="{9D8B030D-6E8A-4147-A177-3AD203B41FA5}">
                      <a16:colId xmlns:a16="http://schemas.microsoft.com/office/drawing/2014/main" val="1256569797"/>
                    </a:ext>
                  </a:extLst>
                </a:gridCol>
                <a:gridCol w="325829">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3" name="Table 12">
            <a:extLst>
              <a:ext uri="{FF2B5EF4-FFF2-40B4-BE49-F238E27FC236}">
                <a16:creationId xmlns:a16="http://schemas.microsoft.com/office/drawing/2014/main" id="{61451EAB-E23E-493A-9092-1246419C2A8E}"/>
              </a:ext>
            </a:extLst>
          </p:cNvPr>
          <p:cNvGraphicFramePr>
            <a:graphicFrameLocks noGrp="1"/>
          </p:cNvGraphicFramePr>
          <p:nvPr>
            <p:extLst/>
          </p:nvPr>
        </p:nvGraphicFramePr>
        <p:xfrm>
          <a:off x="5531958" y="1801425"/>
          <a:ext cx="2618184" cy="2880000"/>
        </p:xfrm>
        <a:graphic>
          <a:graphicData uri="http://schemas.openxmlformats.org/drawingml/2006/table">
            <a:tbl>
              <a:tblPr firstRow="1" bandRow="1">
                <a:tableStyleId>{5940675A-B579-460E-94D1-54222C63F5DA}</a:tableStyleId>
              </a:tblPr>
              <a:tblGrid>
                <a:gridCol w="327273">
                  <a:extLst>
                    <a:ext uri="{9D8B030D-6E8A-4147-A177-3AD203B41FA5}">
                      <a16:colId xmlns:a16="http://schemas.microsoft.com/office/drawing/2014/main" val="1819884855"/>
                    </a:ext>
                  </a:extLst>
                </a:gridCol>
                <a:gridCol w="327273">
                  <a:extLst>
                    <a:ext uri="{9D8B030D-6E8A-4147-A177-3AD203B41FA5}">
                      <a16:colId xmlns:a16="http://schemas.microsoft.com/office/drawing/2014/main" val="3597772720"/>
                    </a:ext>
                  </a:extLst>
                </a:gridCol>
                <a:gridCol w="327273">
                  <a:extLst>
                    <a:ext uri="{9D8B030D-6E8A-4147-A177-3AD203B41FA5}">
                      <a16:colId xmlns:a16="http://schemas.microsoft.com/office/drawing/2014/main" val="4222459870"/>
                    </a:ext>
                  </a:extLst>
                </a:gridCol>
                <a:gridCol w="327273">
                  <a:extLst>
                    <a:ext uri="{9D8B030D-6E8A-4147-A177-3AD203B41FA5}">
                      <a16:colId xmlns:a16="http://schemas.microsoft.com/office/drawing/2014/main" val="1229508229"/>
                    </a:ext>
                  </a:extLst>
                </a:gridCol>
                <a:gridCol w="327273">
                  <a:extLst>
                    <a:ext uri="{9D8B030D-6E8A-4147-A177-3AD203B41FA5}">
                      <a16:colId xmlns:a16="http://schemas.microsoft.com/office/drawing/2014/main" val="2876895880"/>
                    </a:ext>
                  </a:extLst>
                </a:gridCol>
                <a:gridCol w="327273">
                  <a:extLst>
                    <a:ext uri="{9D8B030D-6E8A-4147-A177-3AD203B41FA5}">
                      <a16:colId xmlns:a16="http://schemas.microsoft.com/office/drawing/2014/main" val="3368445663"/>
                    </a:ext>
                  </a:extLst>
                </a:gridCol>
                <a:gridCol w="327273">
                  <a:extLst>
                    <a:ext uri="{9D8B030D-6E8A-4147-A177-3AD203B41FA5}">
                      <a16:colId xmlns:a16="http://schemas.microsoft.com/office/drawing/2014/main" val="366549986"/>
                    </a:ext>
                  </a:extLst>
                </a:gridCol>
                <a:gridCol w="327273">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4" name="Straight Connector 13">
            <a:extLst>
              <a:ext uri="{FF2B5EF4-FFF2-40B4-BE49-F238E27FC236}">
                <a16:creationId xmlns:a16="http://schemas.microsoft.com/office/drawing/2014/main" id="{0F10F7C5-F965-4BA8-B800-CBAD3A57CB49}"/>
              </a:ext>
            </a:extLst>
          </p:cNvPr>
          <p:cNvCxnSpPr>
            <a:cxnSpLocks/>
          </p:cNvCxnSpPr>
          <p:nvPr/>
        </p:nvCxnSpPr>
        <p:spPr>
          <a:xfrm>
            <a:off x="1233028" y="2522339"/>
            <a:ext cx="1645832" cy="0"/>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CAAD32-348E-404E-9677-18359DD36403}"/>
              </a:ext>
            </a:extLst>
          </p:cNvPr>
          <p:cNvCxnSpPr>
            <a:cxnSpLocks/>
          </p:cNvCxnSpPr>
          <p:nvPr/>
        </p:nvCxnSpPr>
        <p:spPr>
          <a:xfrm>
            <a:off x="1233028" y="3972330"/>
            <a:ext cx="1645832" cy="0"/>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E343FE-AD83-49DE-B944-85932C42BE3C}"/>
              </a:ext>
            </a:extLst>
          </p:cNvPr>
          <p:cNvCxnSpPr>
            <a:cxnSpLocks/>
          </p:cNvCxnSpPr>
          <p:nvPr/>
        </p:nvCxnSpPr>
        <p:spPr>
          <a:xfrm>
            <a:off x="2878860" y="2522339"/>
            <a:ext cx="0" cy="1449991"/>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E450D5-5711-40F4-BB3D-942671656CBC}"/>
              </a:ext>
            </a:extLst>
          </p:cNvPr>
          <p:cNvCxnSpPr>
            <a:cxnSpLocks/>
          </p:cNvCxnSpPr>
          <p:nvPr/>
        </p:nvCxnSpPr>
        <p:spPr>
          <a:xfrm>
            <a:off x="1233028" y="2522339"/>
            <a:ext cx="0" cy="1449991"/>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96F9AB-9DAE-4F21-B2EB-6653785152D2}"/>
              </a:ext>
            </a:extLst>
          </p:cNvPr>
          <p:cNvCxnSpPr>
            <a:cxnSpLocks/>
          </p:cNvCxnSpPr>
          <p:nvPr/>
        </p:nvCxnSpPr>
        <p:spPr>
          <a:xfrm>
            <a:off x="5849851" y="2887008"/>
            <a:ext cx="1331734" cy="0"/>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9F129C-B8AE-4F1A-B830-2BE4249B1247}"/>
              </a:ext>
            </a:extLst>
          </p:cNvPr>
          <p:cNvCxnSpPr>
            <a:cxnSpLocks/>
          </p:cNvCxnSpPr>
          <p:nvPr/>
        </p:nvCxnSpPr>
        <p:spPr>
          <a:xfrm>
            <a:off x="5849851" y="4300629"/>
            <a:ext cx="1331734" cy="0"/>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C71888-591D-40EA-BAE6-586745097781}"/>
              </a:ext>
            </a:extLst>
          </p:cNvPr>
          <p:cNvCxnSpPr>
            <a:cxnSpLocks/>
          </p:cNvCxnSpPr>
          <p:nvPr/>
        </p:nvCxnSpPr>
        <p:spPr>
          <a:xfrm>
            <a:off x="7181585" y="2887008"/>
            <a:ext cx="0" cy="1413621"/>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7FB9DD9-4444-4122-931A-0C4F2C65C67E}"/>
              </a:ext>
            </a:extLst>
          </p:cNvPr>
          <p:cNvCxnSpPr>
            <a:cxnSpLocks/>
          </p:cNvCxnSpPr>
          <p:nvPr/>
        </p:nvCxnSpPr>
        <p:spPr>
          <a:xfrm>
            <a:off x="5849851" y="2887008"/>
            <a:ext cx="0" cy="1413621"/>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50E899A-36AC-4103-B370-0A8E3D4F11BE}"/>
              </a:ext>
            </a:extLst>
          </p:cNvPr>
          <p:cNvSpPr/>
          <p:nvPr/>
        </p:nvSpPr>
        <p:spPr>
          <a:xfrm>
            <a:off x="806480" y="5346524"/>
            <a:ext cx="2775323" cy="53425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Table 36">
            <a:extLst>
              <a:ext uri="{FF2B5EF4-FFF2-40B4-BE49-F238E27FC236}">
                <a16:creationId xmlns:a16="http://schemas.microsoft.com/office/drawing/2014/main" id="{E709258D-48D2-49E7-9C7C-6F3D900017E3}"/>
              </a:ext>
            </a:extLst>
          </p:cNvPr>
          <p:cNvGraphicFramePr>
            <a:graphicFrameLocks noGrp="1"/>
          </p:cNvGraphicFramePr>
          <p:nvPr>
            <p:extLst/>
          </p:nvPr>
        </p:nvGraphicFramePr>
        <p:xfrm>
          <a:off x="795775" y="5439412"/>
          <a:ext cx="2750244" cy="348480"/>
        </p:xfrm>
        <a:graphic>
          <a:graphicData uri="http://schemas.openxmlformats.org/drawingml/2006/table">
            <a:tbl>
              <a:tblPr firstRow="1" bandRow="1">
                <a:tableStyleId>{5940675A-B579-460E-94D1-54222C63F5DA}</a:tableStyleId>
              </a:tblPr>
              <a:tblGrid>
                <a:gridCol w="687561">
                  <a:extLst>
                    <a:ext uri="{9D8B030D-6E8A-4147-A177-3AD203B41FA5}">
                      <a16:colId xmlns:a16="http://schemas.microsoft.com/office/drawing/2014/main" val="3779482808"/>
                    </a:ext>
                  </a:extLst>
                </a:gridCol>
                <a:gridCol w="687561">
                  <a:extLst>
                    <a:ext uri="{9D8B030D-6E8A-4147-A177-3AD203B41FA5}">
                      <a16:colId xmlns:a16="http://schemas.microsoft.com/office/drawing/2014/main" val="1423613197"/>
                    </a:ext>
                  </a:extLst>
                </a:gridCol>
                <a:gridCol w="687561">
                  <a:extLst>
                    <a:ext uri="{9D8B030D-6E8A-4147-A177-3AD203B41FA5}">
                      <a16:colId xmlns:a16="http://schemas.microsoft.com/office/drawing/2014/main" val="1749544903"/>
                    </a:ext>
                  </a:extLst>
                </a:gridCol>
                <a:gridCol w="687561">
                  <a:extLst>
                    <a:ext uri="{9D8B030D-6E8A-4147-A177-3AD203B41FA5}">
                      <a16:colId xmlns:a16="http://schemas.microsoft.com/office/drawing/2014/main" val="2279831991"/>
                    </a:ext>
                  </a:extLst>
                </a:gridCol>
              </a:tblGrid>
              <a:tr h="348480">
                <a:tc>
                  <a:txBody>
                    <a:bodyPr/>
                    <a:lstStyle/>
                    <a:p>
                      <a:pPr algn="ctr"/>
                      <a:r>
                        <a:rPr lang="en-GB" sz="1400" b="1" dirty="0">
                          <a:latin typeface="Century Gothic" panose="020B0502020202020204" pitchFamily="34" charset="0"/>
                        </a:rPr>
                        <a:t>(1, 1)  </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(5, 1)</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(5, 5)</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(2, 2)</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sp>
        <p:nvSpPr>
          <p:cNvPr id="40" name="Rectangle: Rounded Corners 39">
            <a:extLst>
              <a:ext uri="{FF2B5EF4-FFF2-40B4-BE49-F238E27FC236}">
                <a16:creationId xmlns:a16="http://schemas.microsoft.com/office/drawing/2014/main" id="{344FB346-7472-4C54-927C-05ED74BF0357}"/>
              </a:ext>
            </a:extLst>
          </p:cNvPr>
          <p:cNvSpPr/>
          <p:nvPr/>
        </p:nvSpPr>
        <p:spPr>
          <a:xfrm>
            <a:off x="5457738" y="5346524"/>
            <a:ext cx="2775323" cy="53425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Table 37">
            <a:extLst>
              <a:ext uri="{FF2B5EF4-FFF2-40B4-BE49-F238E27FC236}">
                <a16:creationId xmlns:a16="http://schemas.microsoft.com/office/drawing/2014/main" id="{310EB2C8-F6DD-4086-9075-C8BABF5490C1}"/>
              </a:ext>
            </a:extLst>
          </p:cNvPr>
          <p:cNvGraphicFramePr>
            <a:graphicFrameLocks noGrp="1"/>
          </p:cNvGraphicFramePr>
          <p:nvPr>
            <p:extLst/>
          </p:nvPr>
        </p:nvGraphicFramePr>
        <p:xfrm>
          <a:off x="5457738" y="5439412"/>
          <a:ext cx="2750244" cy="348480"/>
        </p:xfrm>
        <a:graphic>
          <a:graphicData uri="http://schemas.openxmlformats.org/drawingml/2006/table">
            <a:tbl>
              <a:tblPr firstRow="1" bandRow="1">
                <a:tableStyleId>{5940675A-B579-460E-94D1-54222C63F5DA}</a:tableStyleId>
              </a:tblPr>
              <a:tblGrid>
                <a:gridCol w="687561">
                  <a:extLst>
                    <a:ext uri="{9D8B030D-6E8A-4147-A177-3AD203B41FA5}">
                      <a16:colId xmlns:a16="http://schemas.microsoft.com/office/drawing/2014/main" val="3779482808"/>
                    </a:ext>
                  </a:extLst>
                </a:gridCol>
                <a:gridCol w="687561">
                  <a:extLst>
                    <a:ext uri="{9D8B030D-6E8A-4147-A177-3AD203B41FA5}">
                      <a16:colId xmlns:a16="http://schemas.microsoft.com/office/drawing/2014/main" val="1423613197"/>
                    </a:ext>
                  </a:extLst>
                </a:gridCol>
                <a:gridCol w="687561">
                  <a:extLst>
                    <a:ext uri="{9D8B030D-6E8A-4147-A177-3AD203B41FA5}">
                      <a16:colId xmlns:a16="http://schemas.microsoft.com/office/drawing/2014/main" val="2279831991"/>
                    </a:ext>
                  </a:extLst>
                </a:gridCol>
                <a:gridCol w="687561">
                  <a:extLst>
                    <a:ext uri="{9D8B030D-6E8A-4147-A177-3AD203B41FA5}">
                      <a16:colId xmlns:a16="http://schemas.microsoft.com/office/drawing/2014/main" val="2455791029"/>
                    </a:ext>
                  </a:extLst>
                </a:gridCol>
              </a:tblGrid>
              <a:tr h="348480">
                <a:tc>
                  <a:txBody>
                    <a:bodyPr/>
                    <a:lstStyle/>
                    <a:p>
                      <a:pPr algn="ctr"/>
                      <a:r>
                        <a:rPr lang="en-GB" sz="1400" b="1" dirty="0">
                          <a:latin typeface="Century Gothic" panose="020B0502020202020204" pitchFamily="34" charset="0"/>
                        </a:rPr>
                        <a:t>(1, 2)  </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(6, 2)</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(6, 6)</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(1, 6)</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sp>
        <p:nvSpPr>
          <p:cNvPr id="41" name="TextBox 40">
            <a:extLst>
              <a:ext uri="{FF2B5EF4-FFF2-40B4-BE49-F238E27FC236}">
                <a16:creationId xmlns:a16="http://schemas.microsoft.com/office/drawing/2014/main" id="{12FCB430-88DD-4908-9346-84FF8CF5BDC0}"/>
              </a:ext>
            </a:extLst>
          </p:cNvPr>
          <p:cNvSpPr txBox="1"/>
          <p:nvPr/>
        </p:nvSpPr>
        <p:spPr>
          <a:xfrm>
            <a:off x="370123" y="5105170"/>
            <a:ext cx="547422"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42" name="TextBox 41">
            <a:extLst>
              <a:ext uri="{FF2B5EF4-FFF2-40B4-BE49-F238E27FC236}">
                <a16:creationId xmlns:a16="http://schemas.microsoft.com/office/drawing/2014/main" id="{B2E62D3E-4037-4CE8-9DF0-C54DF4972143}"/>
              </a:ext>
            </a:extLst>
          </p:cNvPr>
          <p:cNvSpPr txBox="1"/>
          <p:nvPr/>
        </p:nvSpPr>
        <p:spPr>
          <a:xfrm>
            <a:off x="4984536" y="5105170"/>
            <a:ext cx="547422"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6" name="TextBox 25">
            <a:extLst>
              <a:ext uri="{FF2B5EF4-FFF2-40B4-BE49-F238E27FC236}">
                <a16:creationId xmlns:a16="http://schemas.microsoft.com/office/drawing/2014/main" id="{F36F271E-2710-4840-BD08-DF3B0B22E8C4}"/>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66972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Match the diagram to the coordinates.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7CC6811-5777-41A3-AB36-2E432221F530}"/>
              </a:ext>
            </a:extLst>
          </p:cNvPr>
          <p:cNvGraphicFramePr>
            <a:graphicFrameLocks noGrp="1"/>
          </p:cNvGraphicFramePr>
          <p:nvPr>
            <p:extLst/>
          </p:nvPr>
        </p:nvGraphicFramePr>
        <p:xfrm>
          <a:off x="493615" y="1620601"/>
          <a:ext cx="360000" cy="3241647"/>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FAA7295B-0923-438A-830C-97C8568A3674}"/>
              </a:ext>
            </a:extLst>
          </p:cNvPr>
          <p:cNvGraphicFramePr>
            <a:graphicFrameLocks noGrp="1"/>
          </p:cNvGraphicFramePr>
          <p:nvPr>
            <p:extLst/>
          </p:nvPr>
        </p:nvGraphicFramePr>
        <p:xfrm>
          <a:off x="770696" y="4645746"/>
          <a:ext cx="2932461" cy="396000"/>
        </p:xfrm>
        <a:graphic>
          <a:graphicData uri="http://schemas.openxmlformats.org/drawingml/2006/table">
            <a:tbl>
              <a:tblPr firstRow="1" bandRow="1">
                <a:tableStyleId>{5940675A-B579-460E-94D1-54222C63F5DA}</a:tableStyleId>
              </a:tblPr>
              <a:tblGrid>
                <a:gridCol w="325829">
                  <a:extLst>
                    <a:ext uri="{9D8B030D-6E8A-4147-A177-3AD203B41FA5}">
                      <a16:colId xmlns:a16="http://schemas.microsoft.com/office/drawing/2014/main" val="1819884855"/>
                    </a:ext>
                  </a:extLst>
                </a:gridCol>
                <a:gridCol w="325829">
                  <a:extLst>
                    <a:ext uri="{9D8B030D-6E8A-4147-A177-3AD203B41FA5}">
                      <a16:colId xmlns:a16="http://schemas.microsoft.com/office/drawing/2014/main" val="3597772720"/>
                    </a:ext>
                  </a:extLst>
                </a:gridCol>
                <a:gridCol w="325829">
                  <a:extLst>
                    <a:ext uri="{9D8B030D-6E8A-4147-A177-3AD203B41FA5}">
                      <a16:colId xmlns:a16="http://schemas.microsoft.com/office/drawing/2014/main" val="4222459870"/>
                    </a:ext>
                  </a:extLst>
                </a:gridCol>
                <a:gridCol w="325829">
                  <a:extLst>
                    <a:ext uri="{9D8B030D-6E8A-4147-A177-3AD203B41FA5}">
                      <a16:colId xmlns:a16="http://schemas.microsoft.com/office/drawing/2014/main" val="1229508229"/>
                    </a:ext>
                  </a:extLst>
                </a:gridCol>
                <a:gridCol w="325829">
                  <a:extLst>
                    <a:ext uri="{9D8B030D-6E8A-4147-A177-3AD203B41FA5}">
                      <a16:colId xmlns:a16="http://schemas.microsoft.com/office/drawing/2014/main" val="2876895880"/>
                    </a:ext>
                  </a:extLst>
                </a:gridCol>
                <a:gridCol w="325829">
                  <a:extLst>
                    <a:ext uri="{9D8B030D-6E8A-4147-A177-3AD203B41FA5}">
                      <a16:colId xmlns:a16="http://schemas.microsoft.com/office/drawing/2014/main" val="3368445663"/>
                    </a:ext>
                  </a:extLst>
                </a:gridCol>
                <a:gridCol w="325829">
                  <a:extLst>
                    <a:ext uri="{9D8B030D-6E8A-4147-A177-3AD203B41FA5}">
                      <a16:colId xmlns:a16="http://schemas.microsoft.com/office/drawing/2014/main" val="366549986"/>
                    </a:ext>
                  </a:extLst>
                </a:gridCol>
                <a:gridCol w="325829">
                  <a:extLst>
                    <a:ext uri="{9D8B030D-6E8A-4147-A177-3AD203B41FA5}">
                      <a16:colId xmlns:a16="http://schemas.microsoft.com/office/drawing/2014/main" val="1256569797"/>
                    </a:ext>
                  </a:extLst>
                </a:gridCol>
                <a:gridCol w="325829">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BF4BDE1F-01CC-4B23-9E4A-5CF68EA608AB}"/>
              </a:ext>
            </a:extLst>
          </p:cNvPr>
          <p:cNvGraphicFramePr>
            <a:graphicFrameLocks noGrp="1"/>
          </p:cNvGraphicFramePr>
          <p:nvPr>
            <p:extLst/>
          </p:nvPr>
        </p:nvGraphicFramePr>
        <p:xfrm>
          <a:off x="927835" y="1801425"/>
          <a:ext cx="2618184" cy="2880000"/>
        </p:xfrm>
        <a:graphic>
          <a:graphicData uri="http://schemas.openxmlformats.org/drawingml/2006/table">
            <a:tbl>
              <a:tblPr firstRow="1" bandRow="1">
                <a:tableStyleId>{5940675A-B579-460E-94D1-54222C63F5DA}</a:tableStyleId>
              </a:tblPr>
              <a:tblGrid>
                <a:gridCol w="327273">
                  <a:extLst>
                    <a:ext uri="{9D8B030D-6E8A-4147-A177-3AD203B41FA5}">
                      <a16:colId xmlns:a16="http://schemas.microsoft.com/office/drawing/2014/main" val="1819884855"/>
                    </a:ext>
                  </a:extLst>
                </a:gridCol>
                <a:gridCol w="327273">
                  <a:extLst>
                    <a:ext uri="{9D8B030D-6E8A-4147-A177-3AD203B41FA5}">
                      <a16:colId xmlns:a16="http://schemas.microsoft.com/office/drawing/2014/main" val="3597772720"/>
                    </a:ext>
                  </a:extLst>
                </a:gridCol>
                <a:gridCol w="327273">
                  <a:extLst>
                    <a:ext uri="{9D8B030D-6E8A-4147-A177-3AD203B41FA5}">
                      <a16:colId xmlns:a16="http://schemas.microsoft.com/office/drawing/2014/main" val="4222459870"/>
                    </a:ext>
                  </a:extLst>
                </a:gridCol>
                <a:gridCol w="327273">
                  <a:extLst>
                    <a:ext uri="{9D8B030D-6E8A-4147-A177-3AD203B41FA5}">
                      <a16:colId xmlns:a16="http://schemas.microsoft.com/office/drawing/2014/main" val="1229508229"/>
                    </a:ext>
                  </a:extLst>
                </a:gridCol>
                <a:gridCol w="327273">
                  <a:extLst>
                    <a:ext uri="{9D8B030D-6E8A-4147-A177-3AD203B41FA5}">
                      <a16:colId xmlns:a16="http://schemas.microsoft.com/office/drawing/2014/main" val="2876895880"/>
                    </a:ext>
                  </a:extLst>
                </a:gridCol>
                <a:gridCol w="327273">
                  <a:extLst>
                    <a:ext uri="{9D8B030D-6E8A-4147-A177-3AD203B41FA5}">
                      <a16:colId xmlns:a16="http://schemas.microsoft.com/office/drawing/2014/main" val="3368445663"/>
                    </a:ext>
                  </a:extLst>
                </a:gridCol>
                <a:gridCol w="327273">
                  <a:extLst>
                    <a:ext uri="{9D8B030D-6E8A-4147-A177-3AD203B41FA5}">
                      <a16:colId xmlns:a16="http://schemas.microsoft.com/office/drawing/2014/main" val="366549986"/>
                    </a:ext>
                  </a:extLst>
                </a:gridCol>
                <a:gridCol w="327273">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11" name="Table 10">
            <a:extLst>
              <a:ext uri="{FF2B5EF4-FFF2-40B4-BE49-F238E27FC236}">
                <a16:creationId xmlns:a16="http://schemas.microsoft.com/office/drawing/2014/main" id="{95AB926A-32D0-444E-855C-D542A33F249F}"/>
              </a:ext>
            </a:extLst>
          </p:cNvPr>
          <p:cNvGraphicFramePr>
            <a:graphicFrameLocks noGrp="1"/>
          </p:cNvGraphicFramePr>
          <p:nvPr>
            <p:extLst/>
          </p:nvPr>
        </p:nvGraphicFramePr>
        <p:xfrm>
          <a:off x="5097738" y="1620601"/>
          <a:ext cx="360000" cy="3241647"/>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91441" marR="91441"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12" name="Table 11">
            <a:extLst>
              <a:ext uri="{FF2B5EF4-FFF2-40B4-BE49-F238E27FC236}">
                <a16:creationId xmlns:a16="http://schemas.microsoft.com/office/drawing/2014/main" id="{5B2A5A3A-96BE-4588-ADDF-C02E29CA10C2}"/>
              </a:ext>
            </a:extLst>
          </p:cNvPr>
          <p:cNvGraphicFramePr>
            <a:graphicFrameLocks noGrp="1"/>
          </p:cNvGraphicFramePr>
          <p:nvPr>
            <p:extLst/>
          </p:nvPr>
        </p:nvGraphicFramePr>
        <p:xfrm>
          <a:off x="5374819" y="4645746"/>
          <a:ext cx="2932461" cy="396000"/>
        </p:xfrm>
        <a:graphic>
          <a:graphicData uri="http://schemas.openxmlformats.org/drawingml/2006/table">
            <a:tbl>
              <a:tblPr firstRow="1" bandRow="1">
                <a:tableStyleId>{5940675A-B579-460E-94D1-54222C63F5DA}</a:tableStyleId>
              </a:tblPr>
              <a:tblGrid>
                <a:gridCol w="325829">
                  <a:extLst>
                    <a:ext uri="{9D8B030D-6E8A-4147-A177-3AD203B41FA5}">
                      <a16:colId xmlns:a16="http://schemas.microsoft.com/office/drawing/2014/main" val="1819884855"/>
                    </a:ext>
                  </a:extLst>
                </a:gridCol>
                <a:gridCol w="325829">
                  <a:extLst>
                    <a:ext uri="{9D8B030D-6E8A-4147-A177-3AD203B41FA5}">
                      <a16:colId xmlns:a16="http://schemas.microsoft.com/office/drawing/2014/main" val="3597772720"/>
                    </a:ext>
                  </a:extLst>
                </a:gridCol>
                <a:gridCol w="325829">
                  <a:extLst>
                    <a:ext uri="{9D8B030D-6E8A-4147-A177-3AD203B41FA5}">
                      <a16:colId xmlns:a16="http://schemas.microsoft.com/office/drawing/2014/main" val="4222459870"/>
                    </a:ext>
                  </a:extLst>
                </a:gridCol>
                <a:gridCol w="325829">
                  <a:extLst>
                    <a:ext uri="{9D8B030D-6E8A-4147-A177-3AD203B41FA5}">
                      <a16:colId xmlns:a16="http://schemas.microsoft.com/office/drawing/2014/main" val="1229508229"/>
                    </a:ext>
                  </a:extLst>
                </a:gridCol>
                <a:gridCol w="325829">
                  <a:extLst>
                    <a:ext uri="{9D8B030D-6E8A-4147-A177-3AD203B41FA5}">
                      <a16:colId xmlns:a16="http://schemas.microsoft.com/office/drawing/2014/main" val="2876895880"/>
                    </a:ext>
                  </a:extLst>
                </a:gridCol>
                <a:gridCol w="325829">
                  <a:extLst>
                    <a:ext uri="{9D8B030D-6E8A-4147-A177-3AD203B41FA5}">
                      <a16:colId xmlns:a16="http://schemas.microsoft.com/office/drawing/2014/main" val="3368445663"/>
                    </a:ext>
                  </a:extLst>
                </a:gridCol>
                <a:gridCol w="325829">
                  <a:extLst>
                    <a:ext uri="{9D8B030D-6E8A-4147-A177-3AD203B41FA5}">
                      <a16:colId xmlns:a16="http://schemas.microsoft.com/office/drawing/2014/main" val="366549986"/>
                    </a:ext>
                  </a:extLst>
                </a:gridCol>
                <a:gridCol w="325829">
                  <a:extLst>
                    <a:ext uri="{9D8B030D-6E8A-4147-A177-3AD203B41FA5}">
                      <a16:colId xmlns:a16="http://schemas.microsoft.com/office/drawing/2014/main" val="1256569797"/>
                    </a:ext>
                  </a:extLst>
                </a:gridCol>
                <a:gridCol w="325829">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91441" marR="91441"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3" name="Table 12">
            <a:extLst>
              <a:ext uri="{FF2B5EF4-FFF2-40B4-BE49-F238E27FC236}">
                <a16:creationId xmlns:a16="http://schemas.microsoft.com/office/drawing/2014/main" id="{61451EAB-E23E-493A-9092-1246419C2A8E}"/>
              </a:ext>
            </a:extLst>
          </p:cNvPr>
          <p:cNvGraphicFramePr>
            <a:graphicFrameLocks noGrp="1"/>
          </p:cNvGraphicFramePr>
          <p:nvPr>
            <p:extLst/>
          </p:nvPr>
        </p:nvGraphicFramePr>
        <p:xfrm>
          <a:off x="5531958" y="1801425"/>
          <a:ext cx="2618184" cy="2880000"/>
        </p:xfrm>
        <a:graphic>
          <a:graphicData uri="http://schemas.openxmlformats.org/drawingml/2006/table">
            <a:tbl>
              <a:tblPr firstRow="1" bandRow="1">
                <a:tableStyleId>{5940675A-B579-460E-94D1-54222C63F5DA}</a:tableStyleId>
              </a:tblPr>
              <a:tblGrid>
                <a:gridCol w="327273">
                  <a:extLst>
                    <a:ext uri="{9D8B030D-6E8A-4147-A177-3AD203B41FA5}">
                      <a16:colId xmlns:a16="http://schemas.microsoft.com/office/drawing/2014/main" val="1819884855"/>
                    </a:ext>
                  </a:extLst>
                </a:gridCol>
                <a:gridCol w="327273">
                  <a:extLst>
                    <a:ext uri="{9D8B030D-6E8A-4147-A177-3AD203B41FA5}">
                      <a16:colId xmlns:a16="http://schemas.microsoft.com/office/drawing/2014/main" val="3597772720"/>
                    </a:ext>
                  </a:extLst>
                </a:gridCol>
                <a:gridCol w="327273">
                  <a:extLst>
                    <a:ext uri="{9D8B030D-6E8A-4147-A177-3AD203B41FA5}">
                      <a16:colId xmlns:a16="http://schemas.microsoft.com/office/drawing/2014/main" val="4222459870"/>
                    </a:ext>
                  </a:extLst>
                </a:gridCol>
                <a:gridCol w="327273">
                  <a:extLst>
                    <a:ext uri="{9D8B030D-6E8A-4147-A177-3AD203B41FA5}">
                      <a16:colId xmlns:a16="http://schemas.microsoft.com/office/drawing/2014/main" val="1229508229"/>
                    </a:ext>
                  </a:extLst>
                </a:gridCol>
                <a:gridCol w="327273">
                  <a:extLst>
                    <a:ext uri="{9D8B030D-6E8A-4147-A177-3AD203B41FA5}">
                      <a16:colId xmlns:a16="http://schemas.microsoft.com/office/drawing/2014/main" val="2876895880"/>
                    </a:ext>
                  </a:extLst>
                </a:gridCol>
                <a:gridCol w="327273">
                  <a:extLst>
                    <a:ext uri="{9D8B030D-6E8A-4147-A177-3AD203B41FA5}">
                      <a16:colId xmlns:a16="http://schemas.microsoft.com/office/drawing/2014/main" val="3368445663"/>
                    </a:ext>
                  </a:extLst>
                </a:gridCol>
                <a:gridCol w="327273">
                  <a:extLst>
                    <a:ext uri="{9D8B030D-6E8A-4147-A177-3AD203B41FA5}">
                      <a16:colId xmlns:a16="http://schemas.microsoft.com/office/drawing/2014/main" val="366549986"/>
                    </a:ext>
                  </a:extLst>
                </a:gridCol>
                <a:gridCol w="327273">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2708" marR="52708"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4" name="Straight Connector 13">
            <a:extLst>
              <a:ext uri="{FF2B5EF4-FFF2-40B4-BE49-F238E27FC236}">
                <a16:creationId xmlns:a16="http://schemas.microsoft.com/office/drawing/2014/main" id="{0F10F7C5-F965-4BA8-B800-CBAD3A57CB49}"/>
              </a:ext>
            </a:extLst>
          </p:cNvPr>
          <p:cNvCxnSpPr>
            <a:cxnSpLocks/>
          </p:cNvCxnSpPr>
          <p:nvPr/>
        </p:nvCxnSpPr>
        <p:spPr>
          <a:xfrm>
            <a:off x="1233028" y="2522339"/>
            <a:ext cx="1645832" cy="0"/>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CAAD32-348E-404E-9677-18359DD36403}"/>
              </a:ext>
            </a:extLst>
          </p:cNvPr>
          <p:cNvCxnSpPr>
            <a:cxnSpLocks/>
          </p:cNvCxnSpPr>
          <p:nvPr/>
        </p:nvCxnSpPr>
        <p:spPr>
          <a:xfrm>
            <a:off x="1233028" y="3972330"/>
            <a:ext cx="1645832" cy="0"/>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E343FE-AD83-49DE-B944-85932C42BE3C}"/>
              </a:ext>
            </a:extLst>
          </p:cNvPr>
          <p:cNvCxnSpPr>
            <a:cxnSpLocks/>
          </p:cNvCxnSpPr>
          <p:nvPr/>
        </p:nvCxnSpPr>
        <p:spPr>
          <a:xfrm>
            <a:off x="2878860" y="2522339"/>
            <a:ext cx="0" cy="1449991"/>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E450D5-5711-40F4-BB3D-942671656CBC}"/>
              </a:ext>
            </a:extLst>
          </p:cNvPr>
          <p:cNvCxnSpPr>
            <a:cxnSpLocks/>
          </p:cNvCxnSpPr>
          <p:nvPr/>
        </p:nvCxnSpPr>
        <p:spPr>
          <a:xfrm>
            <a:off x="1233028" y="2522339"/>
            <a:ext cx="0" cy="1449991"/>
          </a:xfrm>
          <a:prstGeom prst="line">
            <a:avLst/>
          </a:prstGeom>
          <a:ln w="28575">
            <a:solidFill>
              <a:srgbClr val="00B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96F9AB-9DAE-4F21-B2EB-6653785152D2}"/>
              </a:ext>
            </a:extLst>
          </p:cNvPr>
          <p:cNvCxnSpPr>
            <a:cxnSpLocks/>
          </p:cNvCxnSpPr>
          <p:nvPr/>
        </p:nvCxnSpPr>
        <p:spPr>
          <a:xfrm>
            <a:off x="5849851" y="2887008"/>
            <a:ext cx="1331734" cy="0"/>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9F129C-B8AE-4F1A-B830-2BE4249B1247}"/>
              </a:ext>
            </a:extLst>
          </p:cNvPr>
          <p:cNvCxnSpPr>
            <a:cxnSpLocks/>
          </p:cNvCxnSpPr>
          <p:nvPr/>
        </p:nvCxnSpPr>
        <p:spPr>
          <a:xfrm>
            <a:off x="5849851" y="4300629"/>
            <a:ext cx="1331734" cy="0"/>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C71888-591D-40EA-BAE6-586745097781}"/>
              </a:ext>
            </a:extLst>
          </p:cNvPr>
          <p:cNvCxnSpPr>
            <a:cxnSpLocks/>
          </p:cNvCxnSpPr>
          <p:nvPr/>
        </p:nvCxnSpPr>
        <p:spPr>
          <a:xfrm>
            <a:off x="7181585" y="2887008"/>
            <a:ext cx="0" cy="1413621"/>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7FB9DD9-4444-4122-931A-0C4F2C65C67E}"/>
              </a:ext>
            </a:extLst>
          </p:cNvPr>
          <p:cNvCxnSpPr>
            <a:cxnSpLocks/>
          </p:cNvCxnSpPr>
          <p:nvPr/>
        </p:nvCxnSpPr>
        <p:spPr>
          <a:xfrm>
            <a:off x="5849851" y="2887008"/>
            <a:ext cx="0" cy="1413621"/>
          </a:xfrm>
          <a:prstGeom prst="line">
            <a:avLst/>
          </a:prstGeom>
          <a:ln w="28575">
            <a:solidFill>
              <a:srgbClr val="FF66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50E899A-36AC-4103-B370-0A8E3D4F11BE}"/>
              </a:ext>
            </a:extLst>
          </p:cNvPr>
          <p:cNvSpPr/>
          <p:nvPr/>
        </p:nvSpPr>
        <p:spPr>
          <a:xfrm>
            <a:off x="806480" y="5346524"/>
            <a:ext cx="2775323" cy="53425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Table 36">
            <a:extLst>
              <a:ext uri="{FF2B5EF4-FFF2-40B4-BE49-F238E27FC236}">
                <a16:creationId xmlns:a16="http://schemas.microsoft.com/office/drawing/2014/main" id="{E709258D-48D2-49E7-9C7C-6F3D900017E3}"/>
              </a:ext>
            </a:extLst>
          </p:cNvPr>
          <p:cNvGraphicFramePr>
            <a:graphicFrameLocks noGrp="1"/>
          </p:cNvGraphicFramePr>
          <p:nvPr>
            <p:extLst/>
          </p:nvPr>
        </p:nvGraphicFramePr>
        <p:xfrm>
          <a:off x="795775" y="5439412"/>
          <a:ext cx="2750244" cy="348480"/>
        </p:xfrm>
        <a:graphic>
          <a:graphicData uri="http://schemas.openxmlformats.org/drawingml/2006/table">
            <a:tbl>
              <a:tblPr firstRow="1" bandRow="1">
                <a:tableStyleId>{5940675A-B579-460E-94D1-54222C63F5DA}</a:tableStyleId>
              </a:tblPr>
              <a:tblGrid>
                <a:gridCol w="687561">
                  <a:extLst>
                    <a:ext uri="{9D8B030D-6E8A-4147-A177-3AD203B41FA5}">
                      <a16:colId xmlns:a16="http://schemas.microsoft.com/office/drawing/2014/main" val="3779482808"/>
                    </a:ext>
                  </a:extLst>
                </a:gridCol>
                <a:gridCol w="687561">
                  <a:extLst>
                    <a:ext uri="{9D8B030D-6E8A-4147-A177-3AD203B41FA5}">
                      <a16:colId xmlns:a16="http://schemas.microsoft.com/office/drawing/2014/main" val="1423613197"/>
                    </a:ext>
                  </a:extLst>
                </a:gridCol>
                <a:gridCol w="687561">
                  <a:extLst>
                    <a:ext uri="{9D8B030D-6E8A-4147-A177-3AD203B41FA5}">
                      <a16:colId xmlns:a16="http://schemas.microsoft.com/office/drawing/2014/main" val="1749544903"/>
                    </a:ext>
                  </a:extLst>
                </a:gridCol>
                <a:gridCol w="687561">
                  <a:extLst>
                    <a:ext uri="{9D8B030D-6E8A-4147-A177-3AD203B41FA5}">
                      <a16:colId xmlns:a16="http://schemas.microsoft.com/office/drawing/2014/main" val="2279831991"/>
                    </a:ext>
                  </a:extLst>
                </a:gridCol>
              </a:tblGrid>
              <a:tr h="348480">
                <a:tc>
                  <a:txBody>
                    <a:bodyPr/>
                    <a:lstStyle/>
                    <a:p>
                      <a:pPr algn="ctr"/>
                      <a:r>
                        <a:rPr lang="en-GB" sz="1400" b="1" dirty="0">
                          <a:latin typeface="Century Gothic" panose="020B0502020202020204" pitchFamily="34" charset="0"/>
                        </a:rPr>
                        <a:t>(1, 1)  </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(5, 1)</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(5, 5)</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(2, 2)</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sp>
        <p:nvSpPr>
          <p:cNvPr id="40" name="Rectangle: Rounded Corners 39">
            <a:extLst>
              <a:ext uri="{FF2B5EF4-FFF2-40B4-BE49-F238E27FC236}">
                <a16:creationId xmlns:a16="http://schemas.microsoft.com/office/drawing/2014/main" id="{344FB346-7472-4C54-927C-05ED74BF0357}"/>
              </a:ext>
            </a:extLst>
          </p:cNvPr>
          <p:cNvSpPr/>
          <p:nvPr/>
        </p:nvSpPr>
        <p:spPr>
          <a:xfrm>
            <a:off x="5457738" y="5346524"/>
            <a:ext cx="2775323" cy="53425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Table 37">
            <a:extLst>
              <a:ext uri="{FF2B5EF4-FFF2-40B4-BE49-F238E27FC236}">
                <a16:creationId xmlns:a16="http://schemas.microsoft.com/office/drawing/2014/main" id="{310EB2C8-F6DD-4086-9075-C8BABF5490C1}"/>
              </a:ext>
            </a:extLst>
          </p:cNvPr>
          <p:cNvGraphicFramePr>
            <a:graphicFrameLocks noGrp="1"/>
          </p:cNvGraphicFramePr>
          <p:nvPr>
            <p:extLst/>
          </p:nvPr>
        </p:nvGraphicFramePr>
        <p:xfrm>
          <a:off x="5457738" y="5439412"/>
          <a:ext cx="2750244" cy="348480"/>
        </p:xfrm>
        <a:graphic>
          <a:graphicData uri="http://schemas.openxmlformats.org/drawingml/2006/table">
            <a:tbl>
              <a:tblPr firstRow="1" bandRow="1">
                <a:tableStyleId>{5940675A-B579-460E-94D1-54222C63F5DA}</a:tableStyleId>
              </a:tblPr>
              <a:tblGrid>
                <a:gridCol w="687561">
                  <a:extLst>
                    <a:ext uri="{9D8B030D-6E8A-4147-A177-3AD203B41FA5}">
                      <a16:colId xmlns:a16="http://schemas.microsoft.com/office/drawing/2014/main" val="3779482808"/>
                    </a:ext>
                  </a:extLst>
                </a:gridCol>
                <a:gridCol w="687561">
                  <a:extLst>
                    <a:ext uri="{9D8B030D-6E8A-4147-A177-3AD203B41FA5}">
                      <a16:colId xmlns:a16="http://schemas.microsoft.com/office/drawing/2014/main" val="1423613197"/>
                    </a:ext>
                  </a:extLst>
                </a:gridCol>
                <a:gridCol w="687561">
                  <a:extLst>
                    <a:ext uri="{9D8B030D-6E8A-4147-A177-3AD203B41FA5}">
                      <a16:colId xmlns:a16="http://schemas.microsoft.com/office/drawing/2014/main" val="2279831991"/>
                    </a:ext>
                  </a:extLst>
                </a:gridCol>
                <a:gridCol w="687561">
                  <a:extLst>
                    <a:ext uri="{9D8B030D-6E8A-4147-A177-3AD203B41FA5}">
                      <a16:colId xmlns:a16="http://schemas.microsoft.com/office/drawing/2014/main" val="2455791029"/>
                    </a:ext>
                  </a:extLst>
                </a:gridCol>
              </a:tblGrid>
              <a:tr h="348480">
                <a:tc>
                  <a:txBody>
                    <a:bodyPr/>
                    <a:lstStyle/>
                    <a:p>
                      <a:pPr algn="ctr"/>
                      <a:r>
                        <a:rPr lang="en-GB" sz="1400" b="1" dirty="0">
                          <a:latin typeface="Century Gothic" panose="020B0502020202020204" pitchFamily="34" charset="0"/>
                        </a:rPr>
                        <a:t>(1, 2)  </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(6, 2)</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(6, 6)</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latin typeface="Century Gothic" panose="020B0502020202020204" pitchFamily="34" charset="0"/>
                        </a:rPr>
                        <a:t>(1, 6)</a:t>
                      </a:r>
                    </a:p>
                  </a:txBody>
                  <a:tcPr marL="100584" marR="100584" marT="55321" marB="55321"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8920753"/>
                  </a:ext>
                </a:extLst>
              </a:tr>
            </a:tbl>
          </a:graphicData>
        </a:graphic>
      </p:graphicFrame>
      <p:sp>
        <p:nvSpPr>
          <p:cNvPr id="41" name="TextBox 40">
            <a:extLst>
              <a:ext uri="{FF2B5EF4-FFF2-40B4-BE49-F238E27FC236}">
                <a16:creationId xmlns:a16="http://schemas.microsoft.com/office/drawing/2014/main" id="{12FCB430-88DD-4908-9346-84FF8CF5BDC0}"/>
              </a:ext>
            </a:extLst>
          </p:cNvPr>
          <p:cNvSpPr txBox="1"/>
          <p:nvPr/>
        </p:nvSpPr>
        <p:spPr>
          <a:xfrm>
            <a:off x="370123" y="5105170"/>
            <a:ext cx="547422"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42" name="TextBox 41">
            <a:extLst>
              <a:ext uri="{FF2B5EF4-FFF2-40B4-BE49-F238E27FC236}">
                <a16:creationId xmlns:a16="http://schemas.microsoft.com/office/drawing/2014/main" id="{B2E62D3E-4037-4CE8-9DF0-C54DF4972143}"/>
              </a:ext>
            </a:extLst>
          </p:cNvPr>
          <p:cNvSpPr txBox="1"/>
          <p:nvPr/>
        </p:nvSpPr>
        <p:spPr>
          <a:xfrm>
            <a:off x="4984536" y="5105170"/>
            <a:ext cx="547422"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cxnSp>
        <p:nvCxnSpPr>
          <p:cNvPr id="4" name="Straight Connector 3">
            <a:extLst>
              <a:ext uri="{FF2B5EF4-FFF2-40B4-BE49-F238E27FC236}">
                <a16:creationId xmlns:a16="http://schemas.microsoft.com/office/drawing/2014/main" id="{102264F2-D752-42C2-A1BE-A7B5C83267AB}"/>
              </a:ext>
            </a:extLst>
          </p:cNvPr>
          <p:cNvCxnSpPr/>
          <p:nvPr/>
        </p:nvCxnSpPr>
        <p:spPr>
          <a:xfrm flipH="1">
            <a:off x="3546019" y="4518734"/>
            <a:ext cx="1736195" cy="827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3606DA-FA58-4E42-8BB8-89417BE2D187}"/>
              </a:ext>
            </a:extLst>
          </p:cNvPr>
          <p:cNvCxnSpPr>
            <a:cxnSpLocks/>
          </p:cNvCxnSpPr>
          <p:nvPr/>
        </p:nvCxnSpPr>
        <p:spPr>
          <a:xfrm flipH="1" flipV="1">
            <a:off x="3581804" y="4518735"/>
            <a:ext cx="1515934" cy="763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A0D8D5E-92E8-4313-B52B-9FEB15E88A71}"/>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76430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Write the coordinates of A, B, C, D and E.</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53" name="Group 52">
            <a:extLst>
              <a:ext uri="{FF2B5EF4-FFF2-40B4-BE49-F238E27FC236}">
                <a16:creationId xmlns:a16="http://schemas.microsoft.com/office/drawing/2014/main" id="{9C137125-AB54-4031-A560-1BDDF0C77387}"/>
              </a:ext>
            </a:extLst>
          </p:cNvPr>
          <p:cNvGrpSpPr/>
          <p:nvPr/>
        </p:nvGrpSpPr>
        <p:grpSpPr>
          <a:xfrm>
            <a:off x="2879516" y="2246005"/>
            <a:ext cx="3680726" cy="3028897"/>
            <a:chOff x="2544656" y="1443352"/>
            <a:chExt cx="4453678" cy="3664954"/>
          </a:xfrm>
        </p:grpSpPr>
        <p:sp>
          <p:nvSpPr>
            <p:cNvPr id="55" name="TextBox 54">
              <a:extLst>
                <a:ext uri="{FF2B5EF4-FFF2-40B4-BE49-F238E27FC236}">
                  <a16:creationId xmlns:a16="http://schemas.microsoft.com/office/drawing/2014/main" id="{F834FCAF-3620-4AC8-9EA6-CD28B6C80EEC}"/>
                </a:ext>
              </a:extLst>
            </p:cNvPr>
            <p:cNvSpPr txBox="1"/>
            <p:nvPr/>
          </p:nvSpPr>
          <p:spPr>
            <a:xfrm>
              <a:off x="5863516" y="310263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56" name="TextBox 55">
              <a:extLst>
                <a:ext uri="{FF2B5EF4-FFF2-40B4-BE49-F238E27FC236}">
                  <a16:creationId xmlns:a16="http://schemas.microsoft.com/office/drawing/2014/main" id="{9997D4D6-297C-4507-8531-86D71F129D84}"/>
                </a:ext>
              </a:extLst>
            </p:cNvPr>
            <p:cNvSpPr txBox="1"/>
            <p:nvPr/>
          </p:nvSpPr>
          <p:spPr>
            <a:xfrm>
              <a:off x="2544656" y="1443352"/>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57" name="TextBox 56">
              <a:extLst>
                <a:ext uri="{FF2B5EF4-FFF2-40B4-BE49-F238E27FC236}">
                  <a16:creationId xmlns:a16="http://schemas.microsoft.com/office/drawing/2014/main" id="{D62B6BDA-A253-4526-8333-A2700B9DF1EA}"/>
                </a:ext>
              </a:extLst>
            </p:cNvPr>
            <p:cNvSpPr txBox="1"/>
            <p:nvPr/>
          </p:nvSpPr>
          <p:spPr>
            <a:xfrm>
              <a:off x="6782958" y="4708196"/>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58" name="TextBox 57">
              <a:extLst>
                <a:ext uri="{FF2B5EF4-FFF2-40B4-BE49-F238E27FC236}">
                  <a16:creationId xmlns:a16="http://schemas.microsoft.com/office/drawing/2014/main" id="{CDD48F9B-5316-4D2D-8C37-9C6087BCBF53}"/>
                </a:ext>
              </a:extLst>
            </p:cNvPr>
            <p:cNvSpPr txBox="1"/>
            <p:nvPr/>
          </p:nvSpPr>
          <p:spPr>
            <a:xfrm>
              <a:off x="4370169" y="3437234"/>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sp>
          <p:nvSpPr>
            <p:cNvPr id="59" name="Cross 58">
              <a:extLst>
                <a:ext uri="{FF2B5EF4-FFF2-40B4-BE49-F238E27FC236}">
                  <a16:creationId xmlns:a16="http://schemas.microsoft.com/office/drawing/2014/main" id="{C7C10CE5-FBA8-4B5F-9D4C-E472485ACE1D}"/>
                </a:ext>
              </a:extLst>
            </p:cNvPr>
            <p:cNvSpPr/>
            <p:nvPr/>
          </p:nvSpPr>
          <p:spPr>
            <a:xfrm rot="18960608">
              <a:off x="4238879" y="3816453"/>
              <a:ext cx="298832" cy="298832"/>
            </a:xfrm>
            <a:prstGeom prst="plus">
              <a:avLst>
                <a:gd name="adj" fmla="val 46429"/>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6699FF"/>
                </a:solidFill>
                <a:latin typeface="Century Gothic" panose="020B0502020202020204" pitchFamily="34" charset="0"/>
              </a:endParaRPr>
            </a:p>
          </p:txBody>
        </p:sp>
      </p:grpSp>
      <p:sp>
        <p:nvSpPr>
          <p:cNvPr id="63" name="TextBox 62">
            <a:extLst>
              <a:ext uri="{FF2B5EF4-FFF2-40B4-BE49-F238E27FC236}">
                <a16:creationId xmlns:a16="http://schemas.microsoft.com/office/drawing/2014/main" id="{682286B2-5F0C-43F4-9402-1FE0085F4279}"/>
              </a:ext>
            </a:extLst>
          </p:cNvPr>
          <p:cNvSpPr txBox="1"/>
          <p:nvPr/>
        </p:nvSpPr>
        <p:spPr>
          <a:xfrm>
            <a:off x="3344814" y="4232992"/>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26" name="Oval 25">
            <a:extLst>
              <a:ext uri="{FF2B5EF4-FFF2-40B4-BE49-F238E27FC236}">
                <a16:creationId xmlns:a16="http://schemas.microsoft.com/office/drawing/2014/main" id="{D01103B0-3BDD-42EA-81A4-CB0E110E5C25}"/>
              </a:ext>
            </a:extLst>
          </p:cNvPr>
          <p:cNvSpPr/>
          <p:nvPr/>
        </p:nvSpPr>
        <p:spPr>
          <a:xfrm>
            <a:off x="5843297" y="385492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A7FB36B-0A4A-4BDD-B65E-6D02ACEF21F9}"/>
              </a:ext>
            </a:extLst>
          </p:cNvPr>
          <p:cNvSpPr/>
          <p:nvPr/>
        </p:nvSpPr>
        <p:spPr>
          <a:xfrm>
            <a:off x="6618326" y="5257799"/>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C5DC002-F393-497C-A5DA-DA494B38EC0F}"/>
              </a:ext>
            </a:extLst>
          </p:cNvPr>
          <p:cNvSpPr/>
          <p:nvPr/>
        </p:nvSpPr>
        <p:spPr>
          <a:xfrm>
            <a:off x="4277184" y="4197830"/>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8EF01C0-5F65-48ED-B830-8E41A22B04CC}"/>
              </a:ext>
            </a:extLst>
          </p:cNvPr>
          <p:cNvSpPr/>
          <p:nvPr/>
        </p:nvSpPr>
        <p:spPr>
          <a:xfrm>
            <a:off x="3525389" y="456095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1CC0661-2B9F-46E1-A983-F591DCEB3DF5}"/>
              </a:ext>
            </a:extLst>
          </p:cNvPr>
          <p:cNvSpPr/>
          <p:nvPr/>
        </p:nvSpPr>
        <p:spPr>
          <a:xfrm>
            <a:off x="2728977" y="244398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3D4C734-7DB7-482D-BE5A-06EC9F76C05E}"/>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6629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r>
              <a:rPr lang="en-GB" sz="2000" b="1" u="sng" dirty="0">
                <a:solidFill>
                  <a:schemeClr val="bg2">
                    <a:lumMod val="50000"/>
                  </a:schemeClr>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Write the coordinates of A, B, C, D and E.</a:t>
            </a:r>
          </a:p>
          <a:p>
            <a:pPr algn="ctr"/>
            <a:endParaRPr lang="en-GB" sz="2000" b="1" dirty="0">
              <a:solidFill>
                <a:schemeClr val="tx1"/>
              </a:solidFill>
              <a:latin typeface="Century Gothic" panose="020B0502020202020204" pitchFamily="34" charset="0"/>
            </a:endParaRPr>
          </a:p>
          <a:p>
            <a:pPr lvl="0"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0467203C-3D5A-466C-976F-80D4E7C3587A}"/>
              </a:ext>
            </a:extLst>
          </p:cNvPr>
          <p:cNvGraphicFramePr>
            <a:graphicFrameLocks noGrp="1"/>
          </p:cNvGraphicFramePr>
          <p:nvPr>
            <p:extLst/>
          </p:nvPr>
        </p:nvGraphicFramePr>
        <p:xfrm>
          <a:off x="2664775" y="1857079"/>
          <a:ext cx="4081689" cy="3710625"/>
        </p:xfrm>
        <a:graphic>
          <a:graphicData uri="http://schemas.openxmlformats.org/drawingml/2006/table">
            <a:tbl>
              <a:tblPr firstRow="1" bandRow="1">
                <a:tableStyleId>{5940675A-B579-460E-94D1-54222C63F5DA}</a:tableStyleId>
              </a:tblPr>
              <a:tblGrid>
                <a:gridCol w="191329">
                  <a:extLst>
                    <a:ext uri="{9D8B030D-6E8A-4147-A177-3AD203B41FA5}">
                      <a16:colId xmlns:a16="http://schemas.microsoft.com/office/drawing/2014/main" val="1588876624"/>
                    </a:ext>
                  </a:extLst>
                </a:gridCol>
                <a:gridCol w="389036">
                  <a:extLst>
                    <a:ext uri="{9D8B030D-6E8A-4147-A177-3AD203B41FA5}">
                      <a16:colId xmlns:a16="http://schemas.microsoft.com/office/drawing/2014/main" val="176620575"/>
                    </a:ext>
                  </a:extLst>
                </a:gridCol>
                <a:gridCol w="389036">
                  <a:extLst>
                    <a:ext uri="{9D8B030D-6E8A-4147-A177-3AD203B41FA5}">
                      <a16:colId xmlns:a16="http://schemas.microsoft.com/office/drawing/2014/main" val="2595419519"/>
                    </a:ext>
                  </a:extLst>
                </a:gridCol>
                <a:gridCol w="389036">
                  <a:extLst>
                    <a:ext uri="{9D8B030D-6E8A-4147-A177-3AD203B41FA5}">
                      <a16:colId xmlns:a16="http://schemas.microsoft.com/office/drawing/2014/main" val="4251101453"/>
                    </a:ext>
                  </a:extLst>
                </a:gridCol>
                <a:gridCol w="389036">
                  <a:extLst>
                    <a:ext uri="{9D8B030D-6E8A-4147-A177-3AD203B41FA5}">
                      <a16:colId xmlns:a16="http://schemas.microsoft.com/office/drawing/2014/main" val="544443589"/>
                    </a:ext>
                  </a:extLst>
                </a:gridCol>
                <a:gridCol w="389036">
                  <a:extLst>
                    <a:ext uri="{9D8B030D-6E8A-4147-A177-3AD203B41FA5}">
                      <a16:colId xmlns:a16="http://schemas.microsoft.com/office/drawing/2014/main" val="2543235163"/>
                    </a:ext>
                  </a:extLst>
                </a:gridCol>
                <a:gridCol w="389036">
                  <a:extLst>
                    <a:ext uri="{9D8B030D-6E8A-4147-A177-3AD203B41FA5}">
                      <a16:colId xmlns:a16="http://schemas.microsoft.com/office/drawing/2014/main" val="2770533167"/>
                    </a:ext>
                  </a:extLst>
                </a:gridCol>
                <a:gridCol w="389036">
                  <a:extLst>
                    <a:ext uri="{9D8B030D-6E8A-4147-A177-3AD203B41FA5}">
                      <a16:colId xmlns:a16="http://schemas.microsoft.com/office/drawing/2014/main" val="596360592"/>
                    </a:ext>
                  </a:extLst>
                </a:gridCol>
                <a:gridCol w="389036">
                  <a:extLst>
                    <a:ext uri="{9D8B030D-6E8A-4147-A177-3AD203B41FA5}">
                      <a16:colId xmlns:a16="http://schemas.microsoft.com/office/drawing/2014/main" val="651201406"/>
                    </a:ext>
                  </a:extLst>
                </a:gridCol>
                <a:gridCol w="389036">
                  <a:extLst>
                    <a:ext uri="{9D8B030D-6E8A-4147-A177-3AD203B41FA5}">
                      <a16:colId xmlns:a16="http://schemas.microsoft.com/office/drawing/2014/main" val="2809780163"/>
                    </a:ext>
                  </a:extLst>
                </a:gridCol>
                <a:gridCol w="389036">
                  <a:extLst>
                    <a:ext uri="{9D8B030D-6E8A-4147-A177-3AD203B41FA5}">
                      <a16:colId xmlns:a16="http://schemas.microsoft.com/office/drawing/2014/main" val="1861146274"/>
                    </a:ext>
                  </a:extLst>
                </a:gridCol>
              </a:tblGrid>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38904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363033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3460796"/>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463968"/>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2406060"/>
                  </a:ext>
                </a:extLst>
              </a:tr>
              <a:tr h="353669">
                <a:tc>
                  <a:txBody>
                    <a:bodyPr/>
                    <a:lstStyle/>
                    <a:p>
                      <a:endParaRPr lang="en-US" sz="170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633097"/>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9920"/>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163309"/>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92543"/>
                  </a:ext>
                </a:extLst>
              </a:tr>
              <a:tr h="353669">
                <a:tc>
                  <a:txBody>
                    <a:bodyPr/>
                    <a:lstStyle/>
                    <a:p>
                      <a:endParaRPr lang="en-US" sz="17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7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284147"/>
                  </a:ext>
                </a:extLst>
              </a:tr>
              <a:tr h="173935">
                <a:tc>
                  <a:txBody>
                    <a:bodyPr/>
                    <a:lstStyle/>
                    <a:p>
                      <a:endParaRPr lang="en-US" sz="100" dirty="0"/>
                    </a:p>
                  </a:txBody>
                  <a:tcPr marL="0" marR="0" marT="0" marB="0">
                    <a:lnL w="12700" cmpd="sng">
                      <a:noFill/>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p>
                  </a:txBody>
                  <a:tcPr marL="0" marR="0" marT="0" marB="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412292"/>
                  </a:ext>
                </a:extLst>
              </a:tr>
            </a:tbl>
          </a:graphicData>
        </a:graphic>
      </p:graphicFrame>
      <p:graphicFrame>
        <p:nvGraphicFramePr>
          <p:cNvPr id="14" name="Table 13">
            <a:extLst>
              <a:ext uri="{FF2B5EF4-FFF2-40B4-BE49-F238E27FC236}">
                <a16:creationId xmlns:a16="http://schemas.microsoft.com/office/drawing/2014/main" id="{9D696A1A-C6F0-4D6B-9EAA-510ABB620434}"/>
              </a:ext>
            </a:extLst>
          </p:cNvPr>
          <p:cNvGraphicFramePr>
            <a:graphicFrameLocks noGrp="1"/>
          </p:cNvGraphicFramePr>
          <p:nvPr>
            <p:extLst/>
          </p:nvPr>
        </p:nvGraphicFramePr>
        <p:xfrm>
          <a:off x="2269938" y="1721732"/>
          <a:ext cx="345761" cy="3885605"/>
        </p:xfrm>
        <a:graphic>
          <a:graphicData uri="http://schemas.openxmlformats.org/drawingml/2006/table">
            <a:tbl>
              <a:tblPr firstRow="1" bandRow="1">
                <a:tableStyleId>{5940675A-B579-460E-94D1-54222C63F5DA}</a:tableStyleId>
              </a:tblPr>
              <a:tblGrid>
                <a:gridCol w="345761">
                  <a:extLst>
                    <a:ext uri="{9D8B030D-6E8A-4147-A177-3AD203B41FA5}">
                      <a16:colId xmlns:a16="http://schemas.microsoft.com/office/drawing/2014/main" val="2838720139"/>
                    </a:ext>
                  </a:extLst>
                </a:gridCol>
              </a:tblGrid>
              <a:tr h="290945">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0220711"/>
                  </a:ext>
                </a:extLst>
              </a:tr>
              <a:tr h="359466">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2302587"/>
                  </a:ext>
                </a:extLst>
              </a:tr>
              <a:tr h="359466">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92988"/>
                  </a:ext>
                </a:extLst>
              </a:tr>
              <a:tr h="359466">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80186"/>
                  </a:ext>
                </a:extLst>
              </a:tr>
              <a:tr h="359466">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9973086"/>
                  </a:ext>
                </a:extLst>
              </a:tr>
              <a:tr h="359466">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1858079"/>
                  </a:ext>
                </a:extLst>
              </a:tr>
              <a:tr h="359466">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543774"/>
                  </a:ext>
                </a:extLst>
              </a:tr>
              <a:tr h="359466">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144255"/>
                  </a:ext>
                </a:extLst>
              </a:tr>
              <a:tr h="359466">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091248"/>
                  </a:ext>
                </a:extLst>
              </a:tr>
              <a:tr h="359466">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200044"/>
                  </a:ext>
                </a:extLst>
              </a:tr>
              <a:tr h="359466">
                <a:tc>
                  <a:txBody>
                    <a:bodyPr/>
                    <a:lstStyle/>
                    <a:p>
                      <a:pPr algn="r"/>
                      <a:r>
                        <a:rPr lang="en-US" sz="1900" b="1" dirty="0">
                          <a:latin typeface="Century Gothic" panose="020B0502020202020204" pitchFamily="34" charset="0"/>
                        </a:rPr>
                        <a:t>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866684"/>
                  </a:ext>
                </a:extLst>
              </a:tr>
            </a:tbl>
          </a:graphicData>
        </a:graphic>
      </p:graphicFrame>
      <p:graphicFrame>
        <p:nvGraphicFramePr>
          <p:cNvPr id="15" name="Table 14">
            <a:extLst>
              <a:ext uri="{FF2B5EF4-FFF2-40B4-BE49-F238E27FC236}">
                <a16:creationId xmlns:a16="http://schemas.microsoft.com/office/drawing/2014/main" id="{2FBA73EB-0662-4585-9E86-7B9594D67C37}"/>
              </a:ext>
            </a:extLst>
          </p:cNvPr>
          <p:cNvGraphicFramePr>
            <a:graphicFrameLocks noGrp="1"/>
          </p:cNvGraphicFramePr>
          <p:nvPr>
            <p:extLst/>
          </p:nvPr>
        </p:nvGraphicFramePr>
        <p:xfrm>
          <a:off x="2524214" y="5566136"/>
          <a:ext cx="4349543" cy="296984"/>
        </p:xfrm>
        <a:graphic>
          <a:graphicData uri="http://schemas.openxmlformats.org/drawingml/2006/table">
            <a:tbl>
              <a:tblPr firstRow="1" bandRow="1">
                <a:tableStyleId>{5940675A-B579-460E-94D1-54222C63F5DA}</a:tableStyleId>
              </a:tblPr>
              <a:tblGrid>
                <a:gridCol w="395413">
                  <a:extLst>
                    <a:ext uri="{9D8B030D-6E8A-4147-A177-3AD203B41FA5}">
                      <a16:colId xmlns:a16="http://schemas.microsoft.com/office/drawing/2014/main" val="232448186"/>
                    </a:ext>
                  </a:extLst>
                </a:gridCol>
                <a:gridCol w="395413">
                  <a:extLst>
                    <a:ext uri="{9D8B030D-6E8A-4147-A177-3AD203B41FA5}">
                      <a16:colId xmlns:a16="http://schemas.microsoft.com/office/drawing/2014/main" val="621947673"/>
                    </a:ext>
                  </a:extLst>
                </a:gridCol>
                <a:gridCol w="395413">
                  <a:extLst>
                    <a:ext uri="{9D8B030D-6E8A-4147-A177-3AD203B41FA5}">
                      <a16:colId xmlns:a16="http://schemas.microsoft.com/office/drawing/2014/main" val="3554016935"/>
                    </a:ext>
                  </a:extLst>
                </a:gridCol>
                <a:gridCol w="395413">
                  <a:extLst>
                    <a:ext uri="{9D8B030D-6E8A-4147-A177-3AD203B41FA5}">
                      <a16:colId xmlns:a16="http://schemas.microsoft.com/office/drawing/2014/main" val="3423447248"/>
                    </a:ext>
                  </a:extLst>
                </a:gridCol>
                <a:gridCol w="395413">
                  <a:extLst>
                    <a:ext uri="{9D8B030D-6E8A-4147-A177-3AD203B41FA5}">
                      <a16:colId xmlns:a16="http://schemas.microsoft.com/office/drawing/2014/main" val="3911024482"/>
                    </a:ext>
                  </a:extLst>
                </a:gridCol>
                <a:gridCol w="395413">
                  <a:extLst>
                    <a:ext uri="{9D8B030D-6E8A-4147-A177-3AD203B41FA5}">
                      <a16:colId xmlns:a16="http://schemas.microsoft.com/office/drawing/2014/main" val="277711584"/>
                    </a:ext>
                  </a:extLst>
                </a:gridCol>
                <a:gridCol w="395413">
                  <a:extLst>
                    <a:ext uri="{9D8B030D-6E8A-4147-A177-3AD203B41FA5}">
                      <a16:colId xmlns:a16="http://schemas.microsoft.com/office/drawing/2014/main" val="653867927"/>
                    </a:ext>
                  </a:extLst>
                </a:gridCol>
                <a:gridCol w="395413">
                  <a:extLst>
                    <a:ext uri="{9D8B030D-6E8A-4147-A177-3AD203B41FA5}">
                      <a16:colId xmlns:a16="http://schemas.microsoft.com/office/drawing/2014/main" val="4254253730"/>
                    </a:ext>
                  </a:extLst>
                </a:gridCol>
                <a:gridCol w="395413">
                  <a:extLst>
                    <a:ext uri="{9D8B030D-6E8A-4147-A177-3AD203B41FA5}">
                      <a16:colId xmlns:a16="http://schemas.microsoft.com/office/drawing/2014/main" val="944033496"/>
                    </a:ext>
                  </a:extLst>
                </a:gridCol>
                <a:gridCol w="395413">
                  <a:extLst>
                    <a:ext uri="{9D8B030D-6E8A-4147-A177-3AD203B41FA5}">
                      <a16:colId xmlns:a16="http://schemas.microsoft.com/office/drawing/2014/main" val="2442874386"/>
                    </a:ext>
                  </a:extLst>
                </a:gridCol>
                <a:gridCol w="395413">
                  <a:extLst>
                    <a:ext uri="{9D8B030D-6E8A-4147-A177-3AD203B41FA5}">
                      <a16:colId xmlns:a16="http://schemas.microsoft.com/office/drawing/2014/main" val="3304010398"/>
                    </a:ext>
                  </a:extLst>
                </a:gridCol>
              </a:tblGrid>
              <a:tr h="296984">
                <a:tc>
                  <a:txBody>
                    <a:bodyPr/>
                    <a:lstStyle/>
                    <a:p>
                      <a:pPr algn="r"/>
                      <a:r>
                        <a:rPr lang="en-US" sz="1900" b="1" dirty="0">
                          <a:latin typeface="Century Gothic" panose="020B0502020202020204" pitchFamily="34" charset="0"/>
                        </a:rPr>
                        <a:t>0</a:t>
                      </a:r>
                    </a:p>
                  </a:txBody>
                  <a:tcPr marL="0" marR="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900" b="1" dirty="0">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33213"/>
                  </a:ext>
                </a:extLst>
              </a:tr>
            </a:tbl>
          </a:graphicData>
        </a:graphic>
      </p:graphicFrame>
      <p:cxnSp>
        <p:nvCxnSpPr>
          <p:cNvPr id="20" name="Straight Arrow Connector 19">
            <a:extLst>
              <a:ext uri="{FF2B5EF4-FFF2-40B4-BE49-F238E27FC236}">
                <a16:creationId xmlns:a16="http://schemas.microsoft.com/office/drawing/2014/main" id="{2DDDC7E4-454D-4C0D-8956-01987D391F16}"/>
              </a:ext>
            </a:extLst>
          </p:cNvPr>
          <p:cNvCxnSpPr>
            <a:cxnSpLocks/>
          </p:cNvCxnSpPr>
          <p:nvPr/>
        </p:nvCxnSpPr>
        <p:spPr>
          <a:xfrm flipV="1">
            <a:off x="2852564" y="1655303"/>
            <a:ext cx="0" cy="3912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7CD8EF-CA2C-439C-B730-972C7F8894D4}"/>
              </a:ext>
            </a:extLst>
          </p:cNvPr>
          <p:cNvCxnSpPr>
            <a:cxnSpLocks/>
          </p:cNvCxnSpPr>
          <p:nvPr/>
        </p:nvCxnSpPr>
        <p:spPr>
          <a:xfrm>
            <a:off x="2661798" y="5391498"/>
            <a:ext cx="43326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DC8DBF-B2FC-49E5-918C-4F9F2FCF67F0}"/>
              </a:ext>
            </a:extLst>
          </p:cNvPr>
          <p:cNvSpPr txBox="1"/>
          <p:nvPr/>
        </p:nvSpPr>
        <p:spPr>
          <a:xfrm>
            <a:off x="6964227" y="5180479"/>
            <a:ext cx="343942" cy="363736"/>
          </a:xfrm>
          <a:prstGeom prst="rect">
            <a:avLst/>
          </a:prstGeom>
          <a:noFill/>
        </p:spPr>
        <p:txBody>
          <a:bodyPr wrap="square" rtlCol="0">
            <a:spAutoFit/>
          </a:bodyPr>
          <a:lstStyle/>
          <a:p>
            <a:pPr algn="ctr"/>
            <a:r>
              <a:rPr lang="en-GB" sz="2000" b="1" i="1" dirty="0">
                <a:latin typeface="Century Gothic" panose="020B0502020202020204" pitchFamily="34" charset="0"/>
              </a:rPr>
              <a:t>x</a:t>
            </a:r>
            <a:endParaRPr lang="en-US" sz="2000" b="1" i="1" dirty="0">
              <a:latin typeface="Century Gothic" panose="020B0502020202020204" pitchFamily="34" charset="0"/>
            </a:endParaRPr>
          </a:p>
        </p:txBody>
      </p:sp>
      <p:sp>
        <p:nvSpPr>
          <p:cNvPr id="25" name="TextBox 24">
            <a:extLst>
              <a:ext uri="{FF2B5EF4-FFF2-40B4-BE49-F238E27FC236}">
                <a16:creationId xmlns:a16="http://schemas.microsoft.com/office/drawing/2014/main" id="{3A39A247-FE8A-41EF-974D-DDAE0B074712}"/>
              </a:ext>
            </a:extLst>
          </p:cNvPr>
          <p:cNvSpPr txBox="1"/>
          <p:nvPr/>
        </p:nvSpPr>
        <p:spPr>
          <a:xfrm>
            <a:off x="2787759" y="1355267"/>
            <a:ext cx="378336" cy="400110"/>
          </a:xfrm>
          <a:prstGeom prst="rect">
            <a:avLst/>
          </a:prstGeom>
          <a:noFill/>
        </p:spPr>
        <p:txBody>
          <a:bodyPr wrap="square" rtlCol="0">
            <a:spAutoFit/>
          </a:bodyPr>
          <a:lstStyle/>
          <a:p>
            <a:pPr algn="ctr"/>
            <a:r>
              <a:rPr lang="en-GB" sz="2000" b="1" i="1" dirty="0">
                <a:latin typeface="Century Gothic" panose="020B0502020202020204" pitchFamily="34" charset="0"/>
              </a:rPr>
              <a:t>y</a:t>
            </a:r>
            <a:endParaRPr lang="en-US" sz="2000" b="1" i="1" dirty="0">
              <a:latin typeface="Century Gothic" panose="020B0502020202020204" pitchFamily="34" charset="0"/>
            </a:endParaRPr>
          </a:p>
        </p:txBody>
      </p:sp>
      <p:grpSp>
        <p:nvGrpSpPr>
          <p:cNvPr id="53" name="Group 52">
            <a:extLst>
              <a:ext uri="{FF2B5EF4-FFF2-40B4-BE49-F238E27FC236}">
                <a16:creationId xmlns:a16="http://schemas.microsoft.com/office/drawing/2014/main" id="{9C137125-AB54-4031-A560-1BDDF0C77387}"/>
              </a:ext>
            </a:extLst>
          </p:cNvPr>
          <p:cNvGrpSpPr/>
          <p:nvPr/>
        </p:nvGrpSpPr>
        <p:grpSpPr>
          <a:xfrm>
            <a:off x="2879516" y="2246005"/>
            <a:ext cx="3680726" cy="3028897"/>
            <a:chOff x="2544656" y="1443352"/>
            <a:chExt cx="4453678" cy="3664954"/>
          </a:xfrm>
        </p:grpSpPr>
        <p:sp>
          <p:nvSpPr>
            <p:cNvPr id="55" name="TextBox 54">
              <a:extLst>
                <a:ext uri="{FF2B5EF4-FFF2-40B4-BE49-F238E27FC236}">
                  <a16:creationId xmlns:a16="http://schemas.microsoft.com/office/drawing/2014/main" id="{F834FCAF-3620-4AC8-9EA6-CD28B6C80EEC}"/>
                </a:ext>
              </a:extLst>
            </p:cNvPr>
            <p:cNvSpPr txBox="1"/>
            <p:nvPr/>
          </p:nvSpPr>
          <p:spPr>
            <a:xfrm>
              <a:off x="5863516" y="3102632"/>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B</a:t>
              </a:r>
            </a:p>
          </p:txBody>
        </p:sp>
        <p:sp>
          <p:nvSpPr>
            <p:cNvPr id="56" name="TextBox 55">
              <a:extLst>
                <a:ext uri="{FF2B5EF4-FFF2-40B4-BE49-F238E27FC236}">
                  <a16:creationId xmlns:a16="http://schemas.microsoft.com/office/drawing/2014/main" id="{9997D4D6-297C-4507-8531-86D71F129D84}"/>
                </a:ext>
              </a:extLst>
            </p:cNvPr>
            <p:cNvSpPr txBox="1"/>
            <p:nvPr/>
          </p:nvSpPr>
          <p:spPr>
            <a:xfrm>
              <a:off x="2544656" y="1443352"/>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C</a:t>
              </a:r>
            </a:p>
          </p:txBody>
        </p:sp>
        <p:sp>
          <p:nvSpPr>
            <p:cNvPr id="57" name="TextBox 56">
              <a:extLst>
                <a:ext uri="{FF2B5EF4-FFF2-40B4-BE49-F238E27FC236}">
                  <a16:creationId xmlns:a16="http://schemas.microsoft.com/office/drawing/2014/main" id="{D62B6BDA-A253-4526-8333-A2700B9DF1EA}"/>
                </a:ext>
              </a:extLst>
            </p:cNvPr>
            <p:cNvSpPr txBox="1"/>
            <p:nvPr/>
          </p:nvSpPr>
          <p:spPr>
            <a:xfrm>
              <a:off x="6782958" y="4708196"/>
              <a:ext cx="215376"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D</a:t>
              </a:r>
            </a:p>
          </p:txBody>
        </p:sp>
        <p:sp>
          <p:nvSpPr>
            <p:cNvPr id="58" name="TextBox 57">
              <a:extLst>
                <a:ext uri="{FF2B5EF4-FFF2-40B4-BE49-F238E27FC236}">
                  <a16:creationId xmlns:a16="http://schemas.microsoft.com/office/drawing/2014/main" id="{CDD48F9B-5316-4D2D-8C37-9C6087BCBF53}"/>
                </a:ext>
              </a:extLst>
            </p:cNvPr>
            <p:cNvSpPr txBox="1"/>
            <p:nvPr/>
          </p:nvSpPr>
          <p:spPr>
            <a:xfrm>
              <a:off x="4370169" y="3437234"/>
              <a:ext cx="215376" cy="400109"/>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A</a:t>
              </a:r>
            </a:p>
          </p:txBody>
        </p:sp>
        <p:sp>
          <p:nvSpPr>
            <p:cNvPr id="59" name="Cross 58">
              <a:extLst>
                <a:ext uri="{FF2B5EF4-FFF2-40B4-BE49-F238E27FC236}">
                  <a16:creationId xmlns:a16="http://schemas.microsoft.com/office/drawing/2014/main" id="{C7C10CE5-FBA8-4B5F-9D4C-E472485ACE1D}"/>
                </a:ext>
              </a:extLst>
            </p:cNvPr>
            <p:cNvSpPr/>
            <p:nvPr/>
          </p:nvSpPr>
          <p:spPr>
            <a:xfrm rot="18960608">
              <a:off x="4238879" y="3816453"/>
              <a:ext cx="298832" cy="298832"/>
            </a:xfrm>
            <a:prstGeom prst="plus">
              <a:avLst>
                <a:gd name="adj" fmla="val 46429"/>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6699FF"/>
                </a:solidFill>
                <a:latin typeface="Century Gothic" panose="020B0502020202020204" pitchFamily="34" charset="0"/>
              </a:endParaRPr>
            </a:p>
          </p:txBody>
        </p:sp>
      </p:grpSp>
      <p:sp>
        <p:nvSpPr>
          <p:cNvPr id="63" name="TextBox 62">
            <a:extLst>
              <a:ext uri="{FF2B5EF4-FFF2-40B4-BE49-F238E27FC236}">
                <a16:creationId xmlns:a16="http://schemas.microsoft.com/office/drawing/2014/main" id="{682286B2-5F0C-43F4-9402-1FE0085F4279}"/>
              </a:ext>
            </a:extLst>
          </p:cNvPr>
          <p:cNvSpPr txBox="1"/>
          <p:nvPr/>
        </p:nvSpPr>
        <p:spPr>
          <a:xfrm>
            <a:off x="3344814" y="4232992"/>
            <a:ext cx="177997" cy="400110"/>
          </a:xfrm>
          <a:prstGeom prst="rect">
            <a:avLst/>
          </a:prstGeom>
          <a:noFill/>
        </p:spPr>
        <p:txBody>
          <a:bodyPr wrap="square" rtlCol="0">
            <a:spAutoFit/>
          </a:bodyPr>
          <a:lstStyle/>
          <a:p>
            <a:r>
              <a:rPr lang="en-US" sz="2000" b="1" dirty="0">
                <a:solidFill>
                  <a:srgbClr val="6699FF"/>
                </a:solidFill>
                <a:latin typeface="Century Gothic" panose="020B0502020202020204" pitchFamily="34" charset="0"/>
              </a:rPr>
              <a:t>E</a:t>
            </a:r>
          </a:p>
        </p:txBody>
      </p:sp>
      <p:sp>
        <p:nvSpPr>
          <p:cNvPr id="26" name="Oval 25">
            <a:extLst>
              <a:ext uri="{FF2B5EF4-FFF2-40B4-BE49-F238E27FC236}">
                <a16:creationId xmlns:a16="http://schemas.microsoft.com/office/drawing/2014/main" id="{D01103B0-3BDD-42EA-81A4-CB0E110E5C25}"/>
              </a:ext>
            </a:extLst>
          </p:cNvPr>
          <p:cNvSpPr/>
          <p:nvPr/>
        </p:nvSpPr>
        <p:spPr>
          <a:xfrm>
            <a:off x="5843297" y="3854927"/>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A7FB36B-0A4A-4BDD-B65E-6D02ACEF21F9}"/>
              </a:ext>
            </a:extLst>
          </p:cNvPr>
          <p:cNvSpPr/>
          <p:nvPr/>
        </p:nvSpPr>
        <p:spPr>
          <a:xfrm>
            <a:off x="6618326" y="5257799"/>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C5DC002-F393-497C-A5DA-DA494B38EC0F}"/>
              </a:ext>
            </a:extLst>
          </p:cNvPr>
          <p:cNvSpPr/>
          <p:nvPr/>
        </p:nvSpPr>
        <p:spPr>
          <a:xfrm>
            <a:off x="4277184" y="4197830"/>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8EF01C0-5F65-48ED-B830-8E41A22B04CC}"/>
              </a:ext>
            </a:extLst>
          </p:cNvPr>
          <p:cNvSpPr/>
          <p:nvPr/>
        </p:nvSpPr>
        <p:spPr>
          <a:xfrm>
            <a:off x="3525389" y="4560955"/>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1CC0661-2B9F-46E1-A983-F591DCEB3DF5}"/>
              </a:ext>
            </a:extLst>
          </p:cNvPr>
          <p:cNvSpPr/>
          <p:nvPr/>
        </p:nvSpPr>
        <p:spPr>
          <a:xfrm>
            <a:off x="2728977" y="2443981"/>
            <a:ext cx="252000" cy="252000"/>
          </a:xfrm>
          <a:prstGeom prst="ellipse">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F3B1A65-F57B-4DF8-BED1-181CF9CEA893}"/>
              </a:ext>
            </a:extLst>
          </p:cNvPr>
          <p:cNvSpPr/>
          <p:nvPr/>
        </p:nvSpPr>
        <p:spPr>
          <a:xfrm>
            <a:off x="806342" y="5894995"/>
            <a:ext cx="7785283"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 (4, 3)           B (8, 4)          C (0, 8)          D (10, 0)          E (2, 2)</a:t>
            </a:r>
          </a:p>
        </p:txBody>
      </p:sp>
      <p:sp>
        <p:nvSpPr>
          <p:cNvPr id="29" name="TextBox 28">
            <a:extLst>
              <a:ext uri="{FF2B5EF4-FFF2-40B4-BE49-F238E27FC236}">
                <a16:creationId xmlns:a16="http://schemas.microsoft.com/office/drawing/2014/main" id="{7D889FB3-EEDB-4373-829C-23E443B0D7DC}"/>
              </a:ext>
            </a:extLst>
          </p:cNvPr>
          <p:cNvSpPr txBox="1"/>
          <p:nvPr/>
        </p:nvSpPr>
        <p:spPr>
          <a:xfrm>
            <a:off x="8412690" y="5985354"/>
            <a:ext cx="386921"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083859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schemas.microsoft.com/office/2006/documentManagement/types"/>
    <ds:schemaRef ds:uri="http://purl.org/dc/elements/1.1/"/>
    <ds:schemaRef ds:uri="http://schemas.microsoft.com/office/2006/metadata/properties"/>
    <ds:schemaRef ds:uri="5c7a0828-c5e4-45f8-a074-18a8fdc88ec6"/>
    <ds:schemaRef ds:uri="http://www.w3.org/XML/1998/namespace"/>
  </ds:schemaRefs>
</ds:datastoreItem>
</file>

<file path=customXml/itemProps3.xml><?xml version="1.0" encoding="utf-8"?>
<ds:datastoreItem xmlns:ds="http://schemas.openxmlformats.org/officeDocument/2006/customXml" ds:itemID="{60B448DE-212E-403D-8EE2-997BBE088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1498</TotalTime>
  <Words>2298</Words>
  <Application>Microsoft Office PowerPoint</Application>
  <PresentationFormat>On-screen Show (4:3)</PresentationFormat>
  <Paragraphs>1180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69</cp:revision>
  <dcterms:created xsi:type="dcterms:W3CDTF">2018-03-17T10:08:43Z</dcterms:created>
  <dcterms:modified xsi:type="dcterms:W3CDTF">2019-05-13T14:59:33Z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