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1" r:id="rId5"/>
    <p:sldId id="256" r:id="rId6"/>
    <p:sldId id="366" r:id="rId7"/>
    <p:sldId id="365" r:id="rId8"/>
    <p:sldId id="370" r:id="rId9"/>
    <p:sldId id="360" r:id="rId10"/>
    <p:sldId id="379" r:id="rId11"/>
    <p:sldId id="372" r:id="rId12"/>
    <p:sldId id="373" r:id="rId13"/>
    <p:sldId id="375" r:id="rId14"/>
    <p:sldId id="380" r:id="rId15"/>
    <p:sldId id="383" r:id="rId16"/>
    <p:sldId id="314" r:id="rId17"/>
    <p:sldId id="384" r:id="rId18"/>
    <p:sldId id="386" r:id="rId19"/>
    <p:sldId id="387" r:id="rId20"/>
    <p:sldId id="369" r:id="rId21"/>
    <p:sldId id="3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02A5A-C7E8-4941-91D2-B7F0B9D7831A}" v="1" dt="2019-06-03T11:38:20.127"/>
    <p1510:client id="{E872BE7C-85B7-458F-A911-EDD69BE4BB03}" v="1" dt="2019-06-03T10:09:23.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60"/>
  </p:normalViewPr>
  <p:slideViewPr>
    <p:cSldViewPr snapToGrid="0">
      <p:cViewPr>
        <p:scale>
          <a:sx n="80" d="100"/>
          <a:sy n="80" d="100"/>
        </p:scale>
        <p:origin x="596" y="-7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C2302A5A-C7E8-4941-91D2-B7F0B9D7831A}"/>
    <pc:docChg chg="undo custSel addSld delSld modSld sldOrd">
      <pc:chgData name="Jan Fitzpatrick" userId="d1b284ec-d1dd-4765-b823-b34899491c26" providerId="ADAL" clId="{C2302A5A-C7E8-4941-91D2-B7F0B9D7831A}" dt="2019-06-03T11:38:20.127" v="1421"/>
      <pc:docMkLst>
        <pc:docMk/>
      </pc:docMkLst>
      <pc:sldChg chg="modSp">
        <pc:chgData name="Jan Fitzpatrick" userId="d1b284ec-d1dd-4765-b823-b34899491c26" providerId="ADAL" clId="{C2302A5A-C7E8-4941-91D2-B7F0B9D7831A}" dt="2019-06-02T08:15:14.114" v="0" actId="20577"/>
        <pc:sldMkLst>
          <pc:docMk/>
          <pc:sldMk cId="2637481266" sldId="256"/>
        </pc:sldMkLst>
        <pc:spChg chg="mod">
          <ac:chgData name="Jan Fitzpatrick" userId="d1b284ec-d1dd-4765-b823-b34899491c26" providerId="ADAL" clId="{C2302A5A-C7E8-4941-91D2-B7F0B9D7831A}" dt="2019-06-02T08:15:14.114" v="0" actId="20577"/>
          <ac:spMkLst>
            <pc:docMk/>
            <pc:sldMk cId="2637481266" sldId="256"/>
            <ac:spMk id="19" creationId="{5252A847-DE45-4FA3-A1F8-EEBEB845FF8E}"/>
          </ac:spMkLst>
        </pc:spChg>
      </pc:sldChg>
      <pc:sldChg chg="addSp delSp modSp ord">
        <pc:chgData name="Jan Fitzpatrick" userId="d1b284ec-d1dd-4765-b823-b34899491c26" providerId="ADAL" clId="{C2302A5A-C7E8-4941-91D2-B7F0B9D7831A}" dt="2019-06-02T10:02:32.475" v="1148"/>
        <pc:sldMkLst>
          <pc:docMk/>
          <pc:sldMk cId="636014570" sldId="314"/>
        </pc:sldMkLst>
        <pc:spChg chg="del">
          <ac:chgData name="Jan Fitzpatrick" userId="d1b284ec-d1dd-4765-b823-b34899491c26" providerId="ADAL" clId="{C2302A5A-C7E8-4941-91D2-B7F0B9D7831A}" dt="2019-06-02T09:17:49.909" v="744" actId="478"/>
          <ac:spMkLst>
            <pc:docMk/>
            <pc:sldMk cId="636014570" sldId="314"/>
            <ac:spMk id="13" creationId="{7CF981F5-0A94-4828-B06B-2117755DADA3}"/>
          </ac:spMkLst>
        </pc:spChg>
        <pc:spChg chg="del">
          <ac:chgData name="Jan Fitzpatrick" userId="d1b284ec-d1dd-4765-b823-b34899491c26" providerId="ADAL" clId="{C2302A5A-C7E8-4941-91D2-B7F0B9D7831A}" dt="2019-06-02T09:17:49.909" v="744" actId="478"/>
          <ac:spMkLst>
            <pc:docMk/>
            <pc:sldMk cId="636014570" sldId="314"/>
            <ac:spMk id="14" creationId="{5E6A99C9-830D-498F-8C55-C19A16B62538}"/>
          </ac:spMkLst>
        </pc:spChg>
        <pc:spChg chg="del">
          <ac:chgData name="Jan Fitzpatrick" userId="d1b284ec-d1dd-4765-b823-b34899491c26" providerId="ADAL" clId="{C2302A5A-C7E8-4941-91D2-B7F0B9D7831A}" dt="2019-06-02T09:17:49.909" v="744" actId="478"/>
          <ac:spMkLst>
            <pc:docMk/>
            <pc:sldMk cId="636014570" sldId="314"/>
            <ac:spMk id="17" creationId="{430DB27C-10FC-4B63-9609-34B3DB534B16}"/>
          </ac:spMkLst>
        </pc:spChg>
        <pc:spChg chg="del">
          <ac:chgData name="Jan Fitzpatrick" userId="d1b284ec-d1dd-4765-b823-b34899491c26" providerId="ADAL" clId="{C2302A5A-C7E8-4941-91D2-B7F0B9D7831A}" dt="2019-06-02T09:17:49.909" v="744" actId="478"/>
          <ac:spMkLst>
            <pc:docMk/>
            <pc:sldMk cId="636014570" sldId="314"/>
            <ac:spMk id="18" creationId="{5AA170B0-1EE1-4507-9CC8-51EFD855FAA1}"/>
          </ac:spMkLst>
        </pc:spChg>
        <pc:spChg chg="del">
          <ac:chgData name="Jan Fitzpatrick" userId="d1b284ec-d1dd-4765-b823-b34899491c26" providerId="ADAL" clId="{C2302A5A-C7E8-4941-91D2-B7F0B9D7831A}" dt="2019-06-02T09:17:49.909" v="744" actId="478"/>
          <ac:spMkLst>
            <pc:docMk/>
            <pc:sldMk cId="636014570" sldId="314"/>
            <ac:spMk id="20" creationId="{07803F9E-06E8-42AB-926B-C66AC45840A3}"/>
          </ac:spMkLst>
        </pc:spChg>
        <pc:spChg chg="mod">
          <ac:chgData name="Jan Fitzpatrick" userId="d1b284ec-d1dd-4765-b823-b34899491c26" providerId="ADAL" clId="{C2302A5A-C7E8-4941-91D2-B7F0B9D7831A}" dt="2019-06-02T10:02:12.175" v="1145" actId="6549"/>
          <ac:spMkLst>
            <pc:docMk/>
            <pc:sldMk cId="636014570" sldId="314"/>
            <ac:spMk id="25" creationId="{CCE7B47D-85B0-46D4-8D5E-9D25060ABE8C}"/>
          </ac:spMkLst>
        </pc:spChg>
        <pc:spChg chg="add del mod">
          <ac:chgData name="Jan Fitzpatrick" userId="d1b284ec-d1dd-4765-b823-b34899491c26" providerId="ADAL" clId="{C2302A5A-C7E8-4941-91D2-B7F0B9D7831A}" dt="2019-06-02T09:52:52.344" v="906" actId="478"/>
          <ac:spMkLst>
            <pc:docMk/>
            <pc:sldMk cId="636014570" sldId="314"/>
            <ac:spMk id="29" creationId="{39439637-2501-4A82-9B10-649483E18328}"/>
          </ac:spMkLst>
        </pc:spChg>
        <pc:spChg chg="add del mod">
          <ac:chgData name="Jan Fitzpatrick" userId="d1b284ec-d1dd-4765-b823-b34899491c26" providerId="ADAL" clId="{C2302A5A-C7E8-4941-91D2-B7F0B9D7831A}" dt="2019-06-02T09:52:52.344" v="906" actId="478"/>
          <ac:spMkLst>
            <pc:docMk/>
            <pc:sldMk cId="636014570" sldId="314"/>
            <ac:spMk id="30" creationId="{AE9A4A11-33D6-4146-ABF4-054A77B3B671}"/>
          </ac:spMkLst>
        </pc:spChg>
        <pc:spChg chg="add del mod">
          <ac:chgData name="Jan Fitzpatrick" userId="d1b284ec-d1dd-4765-b823-b34899491c26" providerId="ADAL" clId="{C2302A5A-C7E8-4941-91D2-B7F0B9D7831A}" dt="2019-06-02T09:52:52.344" v="906" actId="478"/>
          <ac:spMkLst>
            <pc:docMk/>
            <pc:sldMk cId="636014570" sldId="314"/>
            <ac:spMk id="32" creationId="{411B35C0-FA6E-4E7D-ACCA-CA75B90DF2F1}"/>
          </ac:spMkLst>
        </pc:spChg>
        <pc:spChg chg="add del mod">
          <ac:chgData name="Jan Fitzpatrick" userId="d1b284ec-d1dd-4765-b823-b34899491c26" providerId="ADAL" clId="{C2302A5A-C7E8-4941-91D2-B7F0B9D7831A}" dt="2019-06-02T09:52:52.344" v="906" actId="478"/>
          <ac:spMkLst>
            <pc:docMk/>
            <pc:sldMk cId="636014570" sldId="314"/>
            <ac:spMk id="33" creationId="{42BDBEF1-50C2-459C-BEC7-E5600B68BB8A}"/>
          </ac:spMkLst>
        </pc:spChg>
        <pc:spChg chg="del">
          <ac:chgData name="Jan Fitzpatrick" userId="d1b284ec-d1dd-4765-b823-b34899491c26" providerId="ADAL" clId="{C2302A5A-C7E8-4941-91D2-B7F0B9D7831A}" dt="2019-06-02T09:17:49.909" v="744" actId="478"/>
          <ac:spMkLst>
            <pc:docMk/>
            <pc:sldMk cId="636014570" sldId="314"/>
            <ac:spMk id="34" creationId="{66CB2831-FC88-4EEA-89A8-D3F904601F9A}"/>
          </ac:spMkLst>
        </pc:spChg>
        <pc:spChg chg="del">
          <ac:chgData name="Jan Fitzpatrick" userId="d1b284ec-d1dd-4765-b823-b34899491c26" providerId="ADAL" clId="{C2302A5A-C7E8-4941-91D2-B7F0B9D7831A}" dt="2019-06-02T09:17:49.909" v="744" actId="478"/>
          <ac:spMkLst>
            <pc:docMk/>
            <pc:sldMk cId="636014570" sldId="314"/>
            <ac:spMk id="35" creationId="{83B87F16-E7FE-4A45-8FE3-3FEE389D3F06}"/>
          </ac:spMkLst>
        </pc:spChg>
        <pc:spChg chg="add del mod">
          <ac:chgData name="Jan Fitzpatrick" userId="d1b284ec-d1dd-4765-b823-b34899491c26" providerId="ADAL" clId="{C2302A5A-C7E8-4941-91D2-B7F0B9D7831A}" dt="2019-06-02T09:52:52.344" v="906" actId="478"/>
          <ac:spMkLst>
            <pc:docMk/>
            <pc:sldMk cId="636014570" sldId="314"/>
            <ac:spMk id="36" creationId="{33CDA937-723E-4237-A426-5C128BCADEA6}"/>
          </ac:spMkLst>
        </pc:spChg>
        <pc:spChg chg="add del mod">
          <ac:chgData name="Jan Fitzpatrick" userId="d1b284ec-d1dd-4765-b823-b34899491c26" providerId="ADAL" clId="{C2302A5A-C7E8-4941-91D2-B7F0B9D7831A}" dt="2019-06-02T09:52:52.344" v="906" actId="478"/>
          <ac:spMkLst>
            <pc:docMk/>
            <pc:sldMk cId="636014570" sldId="314"/>
            <ac:spMk id="38" creationId="{B08AC021-4BAE-4232-B0BE-9609844D235A}"/>
          </ac:spMkLst>
        </pc:spChg>
        <pc:spChg chg="add del mod">
          <ac:chgData name="Jan Fitzpatrick" userId="d1b284ec-d1dd-4765-b823-b34899491c26" providerId="ADAL" clId="{C2302A5A-C7E8-4941-91D2-B7F0B9D7831A}" dt="2019-06-02T09:52:52.344" v="906" actId="478"/>
          <ac:spMkLst>
            <pc:docMk/>
            <pc:sldMk cId="636014570" sldId="314"/>
            <ac:spMk id="39" creationId="{EF40A103-0D93-4DBB-BBA0-EB2DC686B333}"/>
          </ac:spMkLst>
        </pc:spChg>
        <pc:spChg chg="add del mod">
          <ac:chgData name="Jan Fitzpatrick" userId="d1b284ec-d1dd-4765-b823-b34899491c26" providerId="ADAL" clId="{C2302A5A-C7E8-4941-91D2-B7F0B9D7831A}" dt="2019-06-02T09:52:52.344" v="906" actId="478"/>
          <ac:spMkLst>
            <pc:docMk/>
            <pc:sldMk cId="636014570" sldId="314"/>
            <ac:spMk id="40" creationId="{AA4B631E-1796-4787-9402-2710D31D75EF}"/>
          </ac:spMkLst>
        </pc:spChg>
        <pc:spChg chg="add del mod">
          <ac:chgData name="Jan Fitzpatrick" userId="d1b284ec-d1dd-4765-b823-b34899491c26" providerId="ADAL" clId="{C2302A5A-C7E8-4941-91D2-B7F0B9D7831A}" dt="2019-06-02T09:52:52.344" v="906" actId="478"/>
          <ac:spMkLst>
            <pc:docMk/>
            <pc:sldMk cId="636014570" sldId="314"/>
            <ac:spMk id="41" creationId="{C3B89329-83DC-401C-9D21-2B7FBAFD49E3}"/>
          </ac:spMkLst>
        </pc:spChg>
        <pc:spChg chg="add del mod">
          <ac:chgData name="Jan Fitzpatrick" userId="d1b284ec-d1dd-4765-b823-b34899491c26" providerId="ADAL" clId="{C2302A5A-C7E8-4941-91D2-B7F0B9D7831A}" dt="2019-06-02T09:52:52.344" v="906" actId="478"/>
          <ac:spMkLst>
            <pc:docMk/>
            <pc:sldMk cId="636014570" sldId="314"/>
            <ac:spMk id="42" creationId="{FE32C853-F956-46D3-9927-BE01877F4305}"/>
          </ac:spMkLst>
        </pc:spChg>
        <pc:spChg chg="add mod">
          <ac:chgData name="Jan Fitzpatrick" userId="d1b284ec-d1dd-4765-b823-b34899491c26" providerId="ADAL" clId="{C2302A5A-C7E8-4941-91D2-B7F0B9D7831A}" dt="2019-06-02T09:57:24.138" v="1033" actId="1076"/>
          <ac:spMkLst>
            <pc:docMk/>
            <pc:sldMk cId="636014570" sldId="314"/>
            <ac:spMk id="45" creationId="{A146F790-5137-4E63-8048-F03F246E3EC0}"/>
          </ac:spMkLst>
        </pc:spChg>
        <pc:spChg chg="add mod">
          <ac:chgData name="Jan Fitzpatrick" userId="d1b284ec-d1dd-4765-b823-b34899491c26" providerId="ADAL" clId="{C2302A5A-C7E8-4941-91D2-B7F0B9D7831A}" dt="2019-06-02T09:57:47.978" v="1041" actId="1076"/>
          <ac:spMkLst>
            <pc:docMk/>
            <pc:sldMk cId="636014570" sldId="314"/>
            <ac:spMk id="46" creationId="{28C4E59A-32B1-4A26-9DAC-6D46BD4D8A02}"/>
          </ac:spMkLst>
        </pc:spChg>
        <pc:spChg chg="add mod">
          <ac:chgData name="Jan Fitzpatrick" userId="d1b284ec-d1dd-4765-b823-b34899491c26" providerId="ADAL" clId="{C2302A5A-C7E8-4941-91D2-B7F0B9D7831A}" dt="2019-06-02T09:57:38.178" v="1037" actId="1076"/>
          <ac:spMkLst>
            <pc:docMk/>
            <pc:sldMk cId="636014570" sldId="314"/>
            <ac:spMk id="48" creationId="{725630F6-1BC2-480F-923B-449DE9F2B109}"/>
          </ac:spMkLst>
        </pc:spChg>
        <pc:spChg chg="add mod">
          <ac:chgData name="Jan Fitzpatrick" userId="d1b284ec-d1dd-4765-b823-b34899491c26" providerId="ADAL" clId="{C2302A5A-C7E8-4941-91D2-B7F0B9D7831A}" dt="2019-06-02T09:57:17.106" v="1032" actId="1076"/>
          <ac:spMkLst>
            <pc:docMk/>
            <pc:sldMk cId="636014570" sldId="314"/>
            <ac:spMk id="49" creationId="{9862E052-DBFB-4A42-9EFF-19F54F67F2FA}"/>
          </ac:spMkLst>
        </pc:spChg>
        <pc:spChg chg="add mod">
          <ac:chgData name="Jan Fitzpatrick" userId="d1b284ec-d1dd-4765-b823-b34899491c26" providerId="ADAL" clId="{C2302A5A-C7E8-4941-91D2-B7F0B9D7831A}" dt="2019-06-02T10:01:10.558" v="1111" actId="1038"/>
          <ac:spMkLst>
            <pc:docMk/>
            <pc:sldMk cId="636014570" sldId="314"/>
            <ac:spMk id="50" creationId="{78D2FF1B-4858-46CE-A909-6355D174A5F2}"/>
          </ac:spMkLst>
        </pc:spChg>
        <pc:spChg chg="add mod">
          <ac:chgData name="Jan Fitzpatrick" userId="d1b284ec-d1dd-4765-b823-b34899491c26" providerId="ADAL" clId="{C2302A5A-C7E8-4941-91D2-B7F0B9D7831A}" dt="2019-06-02T09:59:38.313" v="1067" actId="1038"/>
          <ac:spMkLst>
            <pc:docMk/>
            <pc:sldMk cId="636014570" sldId="314"/>
            <ac:spMk id="51" creationId="{F1666087-599A-41E8-94D0-576D01B7DE4C}"/>
          </ac:spMkLst>
        </pc:spChg>
        <pc:spChg chg="add mod">
          <ac:chgData name="Jan Fitzpatrick" userId="d1b284ec-d1dd-4765-b823-b34899491c26" providerId="ADAL" clId="{C2302A5A-C7E8-4941-91D2-B7F0B9D7831A}" dt="2019-06-02T10:00:55.567" v="1081" actId="1035"/>
          <ac:spMkLst>
            <pc:docMk/>
            <pc:sldMk cId="636014570" sldId="314"/>
            <ac:spMk id="52" creationId="{6AFBC322-487C-41C6-BD54-E4A13B54EB58}"/>
          </ac:spMkLst>
        </pc:spChg>
        <pc:spChg chg="add mod">
          <ac:chgData name="Jan Fitzpatrick" userId="d1b284ec-d1dd-4765-b823-b34899491c26" providerId="ADAL" clId="{C2302A5A-C7E8-4941-91D2-B7F0B9D7831A}" dt="2019-06-02T10:01:01.998" v="1095" actId="1038"/>
          <ac:spMkLst>
            <pc:docMk/>
            <pc:sldMk cId="636014570" sldId="314"/>
            <ac:spMk id="53" creationId="{9B723A97-FD17-416B-B42C-31B179ED9B1E}"/>
          </ac:spMkLst>
        </pc:spChg>
        <pc:spChg chg="add mod">
          <ac:chgData name="Jan Fitzpatrick" userId="d1b284ec-d1dd-4765-b823-b34899491c26" providerId="ADAL" clId="{C2302A5A-C7E8-4941-91D2-B7F0B9D7831A}" dt="2019-06-02T09:59:26.240" v="1065" actId="14100"/>
          <ac:spMkLst>
            <pc:docMk/>
            <pc:sldMk cId="636014570" sldId="314"/>
            <ac:spMk id="54" creationId="{6298DE70-290F-405C-ACBC-C0CD9357D02A}"/>
          </ac:spMkLst>
        </pc:spChg>
        <pc:spChg chg="add mod">
          <ac:chgData name="Jan Fitzpatrick" userId="d1b284ec-d1dd-4765-b823-b34899491c26" providerId="ADAL" clId="{C2302A5A-C7E8-4941-91D2-B7F0B9D7831A}" dt="2019-06-02T09:59:26.240" v="1065" actId="14100"/>
          <ac:spMkLst>
            <pc:docMk/>
            <pc:sldMk cId="636014570" sldId="314"/>
            <ac:spMk id="55" creationId="{75671097-E913-495C-AF1B-2E40DC01E528}"/>
          </ac:spMkLst>
        </pc:spChg>
        <pc:graphicFrameChg chg="del">
          <ac:chgData name="Jan Fitzpatrick" userId="d1b284ec-d1dd-4765-b823-b34899491c26" providerId="ADAL" clId="{C2302A5A-C7E8-4941-91D2-B7F0B9D7831A}" dt="2019-06-02T09:17:49.909" v="744" actId="478"/>
          <ac:graphicFrameMkLst>
            <pc:docMk/>
            <pc:sldMk cId="636014570" sldId="314"/>
            <ac:graphicFrameMk id="7" creationId="{73BEF1C4-8D8C-458D-9EAB-558DB1C86767}"/>
          </ac:graphicFrameMkLst>
        </pc:graphicFrameChg>
        <pc:graphicFrameChg chg="del">
          <ac:chgData name="Jan Fitzpatrick" userId="d1b284ec-d1dd-4765-b823-b34899491c26" providerId="ADAL" clId="{C2302A5A-C7E8-4941-91D2-B7F0B9D7831A}" dt="2019-06-02T09:17:49.909" v="744" actId="478"/>
          <ac:graphicFrameMkLst>
            <pc:docMk/>
            <pc:sldMk cId="636014570" sldId="314"/>
            <ac:graphicFrameMk id="11" creationId="{358F6A70-A8CA-4D33-ABCC-5FD9F11B428D}"/>
          </ac:graphicFrameMkLst>
        </pc:graphicFrameChg>
        <pc:graphicFrameChg chg="del">
          <ac:chgData name="Jan Fitzpatrick" userId="d1b284ec-d1dd-4765-b823-b34899491c26" providerId="ADAL" clId="{C2302A5A-C7E8-4941-91D2-B7F0B9D7831A}" dt="2019-06-02T09:17:46.991" v="743" actId="478"/>
          <ac:graphicFrameMkLst>
            <pc:docMk/>
            <pc:sldMk cId="636014570" sldId="314"/>
            <ac:graphicFrameMk id="12" creationId="{49D98926-785C-4752-BD3F-1E29AA408E82}"/>
          </ac:graphicFrameMkLst>
        </pc:graphicFrameChg>
        <pc:graphicFrameChg chg="add del mod modGraphic">
          <ac:chgData name="Jan Fitzpatrick" userId="d1b284ec-d1dd-4765-b823-b34899491c26" providerId="ADAL" clId="{C2302A5A-C7E8-4941-91D2-B7F0B9D7831A}" dt="2019-06-02T09:52:52.344" v="906" actId="478"/>
          <ac:graphicFrameMkLst>
            <pc:docMk/>
            <pc:sldMk cId="636014570" sldId="314"/>
            <ac:graphicFrameMk id="26" creationId="{FEE9C04F-BCB9-4380-AACC-B86921A5642D}"/>
          </ac:graphicFrameMkLst>
        </pc:graphicFrameChg>
        <pc:graphicFrameChg chg="add del mod modGraphic">
          <ac:chgData name="Jan Fitzpatrick" userId="d1b284ec-d1dd-4765-b823-b34899491c26" providerId="ADAL" clId="{C2302A5A-C7E8-4941-91D2-B7F0B9D7831A}" dt="2019-06-02T09:52:52.344" v="906" actId="478"/>
          <ac:graphicFrameMkLst>
            <pc:docMk/>
            <pc:sldMk cId="636014570" sldId="314"/>
            <ac:graphicFrameMk id="27" creationId="{47E37EF2-947B-486C-B898-944FF408FE0D}"/>
          </ac:graphicFrameMkLst>
        </pc:graphicFrameChg>
        <pc:graphicFrameChg chg="add del mod modGraphic">
          <ac:chgData name="Jan Fitzpatrick" userId="d1b284ec-d1dd-4765-b823-b34899491c26" providerId="ADAL" clId="{C2302A5A-C7E8-4941-91D2-B7F0B9D7831A}" dt="2019-06-02T09:52:52.344" v="906" actId="478"/>
          <ac:graphicFrameMkLst>
            <pc:docMk/>
            <pc:sldMk cId="636014570" sldId="314"/>
            <ac:graphicFrameMk id="28" creationId="{86AA1230-E7DF-44A1-BE8C-D269DE26AEAB}"/>
          </ac:graphicFrameMkLst>
        </pc:graphicFrameChg>
        <pc:graphicFrameChg chg="del">
          <ac:chgData name="Jan Fitzpatrick" userId="d1b284ec-d1dd-4765-b823-b34899491c26" providerId="ADAL" clId="{C2302A5A-C7E8-4941-91D2-B7F0B9D7831A}" dt="2019-06-02T09:17:45.028" v="742" actId="478"/>
          <ac:graphicFrameMkLst>
            <pc:docMk/>
            <pc:sldMk cId="636014570" sldId="314"/>
            <ac:graphicFrameMk id="37" creationId="{5F518532-908C-43E5-A9B6-40CAEC7B46E1}"/>
          </ac:graphicFrameMkLst>
        </pc:graphicFrameChg>
        <pc:graphicFrameChg chg="add mod modGraphic">
          <ac:chgData name="Jan Fitzpatrick" userId="d1b284ec-d1dd-4765-b823-b34899491c26" providerId="ADAL" clId="{C2302A5A-C7E8-4941-91D2-B7F0B9D7831A}" dt="2019-06-02T09:57:10.953" v="1031" actId="1076"/>
          <ac:graphicFrameMkLst>
            <pc:docMk/>
            <pc:sldMk cId="636014570" sldId="314"/>
            <ac:graphicFrameMk id="43" creationId="{FE092DE3-3754-4550-BB17-96ECEE8D9F58}"/>
          </ac:graphicFrameMkLst>
        </pc:graphicFrameChg>
        <pc:graphicFrameChg chg="add mod modGraphic">
          <ac:chgData name="Jan Fitzpatrick" userId="d1b284ec-d1dd-4765-b823-b34899491c26" providerId="ADAL" clId="{C2302A5A-C7E8-4941-91D2-B7F0B9D7831A}" dt="2019-06-02T10:00:27.461" v="1076" actId="120"/>
          <ac:graphicFrameMkLst>
            <pc:docMk/>
            <pc:sldMk cId="636014570" sldId="314"/>
            <ac:graphicFrameMk id="44" creationId="{269C720F-7D11-4808-98EA-0847088174AD}"/>
          </ac:graphicFrameMkLst>
        </pc:graphicFrameChg>
        <pc:graphicFrameChg chg="add mod modGraphic">
          <ac:chgData name="Jan Fitzpatrick" userId="d1b284ec-d1dd-4765-b823-b34899491c26" providerId="ADAL" clId="{C2302A5A-C7E8-4941-91D2-B7F0B9D7831A}" dt="2019-06-02T09:57:10.953" v="1031" actId="1076"/>
          <ac:graphicFrameMkLst>
            <pc:docMk/>
            <pc:sldMk cId="636014570" sldId="314"/>
            <ac:graphicFrameMk id="47" creationId="{90F4EAE1-C3B3-413C-897B-20A16A66EF00}"/>
          </ac:graphicFrameMkLst>
        </pc:graphicFrameChg>
        <pc:cxnChg chg="del mod">
          <ac:chgData name="Jan Fitzpatrick" userId="d1b284ec-d1dd-4765-b823-b34899491c26" providerId="ADAL" clId="{C2302A5A-C7E8-4941-91D2-B7F0B9D7831A}" dt="2019-06-02T09:17:49.909" v="744" actId="478"/>
          <ac:cxnSpMkLst>
            <pc:docMk/>
            <pc:sldMk cId="636014570" sldId="314"/>
            <ac:cxnSpMk id="21" creationId="{4F5EACA3-6693-40B0-B5D4-AE938236D31A}"/>
          </ac:cxnSpMkLst>
        </pc:cxnChg>
        <pc:cxnChg chg="del mod">
          <ac:chgData name="Jan Fitzpatrick" userId="d1b284ec-d1dd-4765-b823-b34899491c26" providerId="ADAL" clId="{C2302A5A-C7E8-4941-91D2-B7F0B9D7831A}" dt="2019-06-02T09:17:49.909" v="744" actId="478"/>
          <ac:cxnSpMkLst>
            <pc:docMk/>
            <pc:sldMk cId="636014570" sldId="314"/>
            <ac:cxnSpMk id="23" creationId="{3F8BC0DE-9396-4E3F-A8E0-D87AFF8B3F9A}"/>
          </ac:cxnSpMkLst>
        </pc:cxnChg>
        <pc:cxnChg chg="del mod">
          <ac:chgData name="Jan Fitzpatrick" userId="d1b284ec-d1dd-4765-b823-b34899491c26" providerId="ADAL" clId="{C2302A5A-C7E8-4941-91D2-B7F0B9D7831A}" dt="2019-06-02T09:17:49.909" v="744" actId="478"/>
          <ac:cxnSpMkLst>
            <pc:docMk/>
            <pc:sldMk cId="636014570" sldId="314"/>
            <ac:cxnSpMk id="31" creationId="{32D5F6B7-2E48-454F-B68B-D8EF5FB72068}"/>
          </ac:cxnSpMkLst>
        </pc:cxnChg>
      </pc:sldChg>
      <pc:sldChg chg="del">
        <pc:chgData name="Jan Fitzpatrick" userId="d1b284ec-d1dd-4765-b823-b34899491c26" providerId="ADAL" clId="{C2302A5A-C7E8-4941-91D2-B7F0B9D7831A}" dt="2019-06-02T10:05:04.355" v="1275" actId="2696"/>
        <pc:sldMkLst>
          <pc:docMk/>
          <pc:sldMk cId="1071900124" sldId="355"/>
        </pc:sldMkLst>
      </pc:sldChg>
      <pc:sldChg chg="addSp delSp modSp">
        <pc:chgData name="Jan Fitzpatrick" userId="d1b284ec-d1dd-4765-b823-b34899491c26" providerId="ADAL" clId="{C2302A5A-C7E8-4941-91D2-B7F0B9D7831A}" dt="2019-06-03T11:30:03.424" v="1316" actId="20577"/>
        <pc:sldMkLst>
          <pc:docMk/>
          <pc:sldMk cId="36917022" sldId="360"/>
        </pc:sldMkLst>
        <pc:spChg chg="mod">
          <ac:chgData name="Jan Fitzpatrick" userId="d1b284ec-d1dd-4765-b823-b34899491c26" providerId="ADAL" clId="{C2302A5A-C7E8-4941-91D2-B7F0B9D7831A}" dt="2019-06-03T11:30:03.424" v="1316" actId="20577"/>
          <ac:spMkLst>
            <pc:docMk/>
            <pc:sldMk cId="36917022" sldId="360"/>
            <ac:spMk id="2" creationId="{C10082F5-24C7-4594-A114-BD255623270C}"/>
          </ac:spMkLst>
        </pc:spChg>
        <pc:spChg chg="add mod">
          <ac:chgData name="Jan Fitzpatrick" userId="d1b284ec-d1dd-4765-b823-b34899491c26" providerId="ADAL" clId="{C2302A5A-C7E8-4941-91D2-B7F0B9D7831A}" dt="2019-06-02T08:20:15.134" v="11" actId="1038"/>
          <ac:spMkLst>
            <pc:docMk/>
            <pc:sldMk cId="36917022" sldId="360"/>
            <ac:spMk id="3" creationId="{1BCD55EF-E9D0-41EA-A611-6EDF4E964B58}"/>
          </ac:spMkLst>
        </pc:spChg>
        <pc:spChg chg="del mod">
          <ac:chgData name="Jan Fitzpatrick" userId="d1b284ec-d1dd-4765-b823-b34899491c26" providerId="ADAL" clId="{C2302A5A-C7E8-4941-91D2-B7F0B9D7831A}" dt="2019-06-02T08:23:42.222" v="53" actId="478"/>
          <ac:spMkLst>
            <pc:docMk/>
            <pc:sldMk cId="36917022" sldId="360"/>
            <ac:spMk id="27" creationId="{AB614E31-FCD9-4686-A518-B47AF3DA5C45}"/>
          </ac:spMkLst>
        </pc:spChg>
        <pc:spChg chg="del mod">
          <ac:chgData name="Jan Fitzpatrick" userId="d1b284ec-d1dd-4765-b823-b34899491c26" providerId="ADAL" clId="{C2302A5A-C7E8-4941-91D2-B7F0B9D7831A}" dt="2019-06-02T08:23:42.222" v="53" actId="478"/>
          <ac:spMkLst>
            <pc:docMk/>
            <pc:sldMk cId="36917022" sldId="360"/>
            <ac:spMk id="28" creationId="{C91267AC-CCD0-43AD-9380-B75F3910ADEC}"/>
          </ac:spMkLst>
        </pc:spChg>
        <pc:spChg chg="del mod">
          <ac:chgData name="Jan Fitzpatrick" userId="d1b284ec-d1dd-4765-b823-b34899491c26" providerId="ADAL" clId="{C2302A5A-C7E8-4941-91D2-B7F0B9D7831A}" dt="2019-06-02T08:23:42.222" v="53" actId="478"/>
          <ac:spMkLst>
            <pc:docMk/>
            <pc:sldMk cId="36917022" sldId="360"/>
            <ac:spMk id="29" creationId="{D8DD53C5-54C4-42B9-8AB7-9C616AB25303}"/>
          </ac:spMkLst>
        </pc:spChg>
        <pc:spChg chg="del mod">
          <ac:chgData name="Jan Fitzpatrick" userId="d1b284ec-d1dd-4765-b823-b34899491c26" providerId="ADAL" clId="{C2302A5A-C7E8-4941-91D2-B7F0B9D7831A}" dt="2019-06-02T08:23:42.222" v="53" actId="478"/>
          <ac:spMkLst>
            <pc:docMk/>
            <pc:sldMk cId="36917022" sldId="360"/>
            <ac:spMk id="30" creationId="{A482413D-8E9B-433C-BB88-197936DC76B6}"/>
          </ac:spMkLst>
        </pc:spChg>
        <pc:spChg chg="del mod">
          <ac:chgData name="Jan Fitzpatrick" userId="d1b284ec-d1dd-4765-b823-b34899491c26" providerId="ADAL" clId="{C2302A5A-C7E8-4941-91D2-B7F0B9D7831A}" dt="2019-06-02T08:23:45.344" v="54" actId="478"/>
          <ac:spMkLst>
            <pc:docMk/>
            <pc:sldMk cId="36917022" sldId="360"/>
            <ac:spMk id="31" creationId="{A7E65938-9E8D-4EA8-BD3C-4C2F2DE8BAFE}"/>
          </ac:spMkLst>
        </pc:spChg>
        <pc:spChg chg="del mod">
          <ac:chgData name="Jan Fitzpatrick" userId="d1b284ec-d1dd-4765-b823-b34899491c26" providerId="ADAL" clId="{C2302A5A-C7E8-4941-91D2-B7F0B9D7831A}" dt="2019-06-02T08:23:42.222" v="53" actId="478"/>
          <ac:spMkLst>
            <pc:docMk/>
            <pc:sldMk cId="36917022" sldId="360"/>
            <ac:spMk id="32" creationId="{DA224E91-9361-444E-8FAC-819A062CD71A}"/>
          </ac:spMkLst>
        </pc:spChg>
        <pc:spChg chg="add mod">
          <ac:chgData name="Jan Fitzpatrick" userId="d1b284ec-d1dd-4765-b823-b34899491c26" providerId="ADAL" clId="{C2302A5A-C7E8-4941-91D2-B7F0B9D7831A}" dt="2019-06-02T08:21:07.886" v="19" actId="207"/>
          <ac:spMkLst>
            <pc:docMk/>
            <pc:sldMk cId="36917022" sldId="360"/>
            <ac:spMk id="33" creationId="{B64E063E-B9BE-41FA-B41C-2FE6BB30F235}"/>
          </ac:spMkLst>
        </pc:spChg>
        <pc:spChg chg="add mod">
          <ac:chgData name="Jan Fitzpatrick" userId="d1b284ec-d1dd-4765-b823-b34899491c26" providerId="ADAL" clId="{C2302A5A-C7E8-4941-91D2-B7F0B9D7831A}" dt="2019-06-02T08:21:44.739" v="29" actId="1035"/>
          <ac:spMkLst>
            <pc:docMk/>
            <pc:sldMk cId="36917022" sldId="360"/>
            <ac:spMk id="34" creationId="{27CC2F5D-DFBF-4C72-9748-2A381AB4471A}"/>
          </ac:spMkLst>
        </pc:spChg>
        <pc:spChg chg="add mod">
          <ac:chgData name="Jan Fitzpatrick" userId="d1b284ec-d1dd-4765-b823-b34899491c26" providerId="ADAL" clId="{C2302A5A-C7E8-4941-91D2-B7F0B9D7831A}" dt="2019-06-02T08:22:22.825" v="38" actId="1035"/>
          <ac:spMkLst>
            <pc:docMk/>
            <pc:sldMk cId="36917022" sldId="360"/>
            <ac:spMk id="35" creationId="{E543A6BD-D3A8-4D14-AAD1-A22721AD0DBD}"/>
          </ac:spMkLst>
        </pc:spChg>
        <pc:spChg chg="add mod">
          <ac:chgData name="Jan Fitzpatrick" userId="d1b284ec-d1dd-4765-b823-b34899491c26" providerId="ADAL" clId="{C2302A5A-C7E8-4941-91D2-B7F0B9D7831A}" dt="2019-06-02T08:22:55.472" v="45" actId="1037"/>
          <ac:spMkLst>
            <pc:docMk/>
            <pc:sldMk cId="36917022" sldId="360"/>
            <ac:spMk id="36" creationId="{3415558E-1BB2-4DBF-BEB9-1F30E51D795C}"/>
          </ac:spMkLst>
        </pc:spChg>
        <pc:spChg chg="add mod">
          <ac:chgData name="Jan Fitzpatrick" userId="d1b284ec-d1dd-4765-b823-b34899491c26" providerId="ADAL" clId="{C2302A5A-C7E8-4941-91D2-B7F0B9D7831A}" dt="2019-06-02T08:23:35.618" v="52" actId="1037"/>
          <ac:spMkLst>
            <pc:docMk/>
            <pc:sldMk cId="36917022" sldId="360"/>
            <ac:spMk id="37" creationId="{A01BCDF6-0C5A-4AA9-B808-AF34AAF1CB5D}"/>
          </ac:spMkLst>
        </pc:spChg>
        <pc:graphicFrameChg chg="mod">
          <ac:chgData name="Jan Fitzpatrick" userId="d1b284ec-d1dd-4765-b823-b34899491c26" providerId="ADAL" clId="{C2302A5A-C7E8-4941-91D2-B7F0B9D7831A}" dt="2019-06-02T08:24:08.327" v="61" actId="1035"/>
          <ac:graphicFrameMkLst>
            <pc:docMk/>
            <pc:sldMk cId="36917022" sldId="360"/>
            <ac:graphicFrameMk id="7" creationId="{18C75E7D-0046-4A21-8C12-06FE32B700A9}"/>
          </ac:graphicFrameMkLst>
        </pc:graphicFrameChg>
      </pc:sldChg>
      <pc:sldChg chg="del">
        <pc:chgData name="Jan Fitzpatrick" userId="d1b284ec-d1dd-4765-b823-b34899491c26" providerId="ADAL" clId="{C2302A5A-C7E8-4941-91D2-B7F0B9D7831A}" dt="2019-06-02T08:33:51.606" v="147" actId="2696"/>
        <pc:sldMkLst>
          <pc:docMk/>
          <pc:sldMk cId="2802928251" sldId="367"/>
        </pc:sldMkLst>
      </pc:sldChg>
      <pc:sldChg chg="delSp modSp">
        <pc:chgData name="Jan Fitzpatrick" userId="d1b284ec-d1dd-4765-b823-b34899491c26" providerId="ADAL" clId="{C2302A5A-C7E8-4941-91D2-B7F0B9D7831A}" dt="2019-06-03T11:31:49.703" v="1323" actId="20577"/>
        <pc:sldMkLst>
          <pc:docMk/>
          <pc:sldMk cId="2332200741" sldId="368"/>
        </pc:sldMkLst>
        <pc:spChg chg="del">
          <ac:chgData name="Jan Fitzpatrick" userId="d1b284ec-d1dd-4765-b823-b34899491c26" providerId="ADAL" clId="{C2302A5A-C7E8-4941-91D2-B7F0B9D7831A}" dt="2019-06-02T08:55:49.580" v="371" actId="478"/>
          <ac:spMkLst>
            <pc:docMk/>
            <pc:sldMk cId="2332200741" sldId="368"/>
            <ac:spMk id="32" creationId="{C55C531A-BAC0-4216-ACD6-F1BE33C633E9}"/>
          </ac:spMkLst>
        </pc:spChg>
        <pc:spChg chg="mod">
          <ac:chgData name="Jan Fitzpatrick" userId="d1b284ec-d1dd-4765-b823-b34899491c26" providerId="ADAL" clId="{C2302A5A-C7E8-4941-91D2-B7F0B9D7831A}" dt="2019-06-03T11:31:49.703" v="1323" actId="20577"/>
          <ac:spMkLst>
            <pc:docMk/>
            <pc:sldMk cId="2332200741" sldId="368"/>
            <ac:spMk id="36" creationId="{72C89480-0986-4F07-82FB-05049E08ACD2}"/>
          </ac:spMkLst>
        </pc:spChg>
        <pc:graphicFrameChg chg="modGraphic">
          <ac:chgData name="Jan Fitzpatrick" userId="d1b284ec-d1dd-4765-b823-b34899491c26" providerId="ADAL" clId="{C2302A5A-C7E8-4941-91D2-B7F0B9D7831A}" dt="2019-06-02T08:56:22.554" v="381" actId="207"/>
          <ac:graphicFrameMkLst>
            <pc:docMk/>
            <pc:sldMk cId="2332200741" sldId="368"/>
            <ac:graphicFrameMk id="42" creationId="{43F09E69-0D6B-44CF-B184-3611F2445D3D}"/>
          </ac:graphicFrameMkLst>
        </pc:graphicFrameChg>
      </pc:sldChg>
      <pc:sldChg chg="addSp delSp modSp ord">
        <pc:chgData name="Jan Fitzpatrick" userId="d1b284ec-d1dd-4765-b823-b34899491c26" providerId="ADAL" clId="{C2302A5A-C7E8-4941-91D2-B7F0B9D7831A}" dt="2019-06-03T11:38:08.285" v="1420" actId="20577"/>
        <pc:sldMkLst>
          <pc:docMk/>
          <pc:sldMk cId="105289960" sldId="369"/>
        </pc:sldMkLst>
        <pc:spChg chg="del">
          <ac:chgData name="Jan Fitzpatrick" userId="d1b284ec-d1dd-4765-b823-b34899491c26" providerId="ADAL" clId="{C2302A5A-C7E8-4941-91D2-B7F0B9D7831A}" dt="2019-06-02T10:07:27.003" v="1286" actId="478"/>
          <ac:spMkLst>
            <pc:docMk/>
            <pc:sldMk cId="105289960" sldId="369"/>
            <ac:spMk id="2" creationId="{22B8E720-662C-4442-AEA9-72C4F856C024}"/>
          </ac:spMkLst>
        </pc:spChg>
        <pc:spChg chg="del">
          <ac:chgData name="Jan Fitzpatrick" userId="d1b284ec-d1dd-4765-b823-b34899491c26" providerId="ADAL" clId="{C2302A5A-C7E8-4941-91D2-B7F0B9D7831A}" dt="2019-06-02T10:07:27.003" v="1286" actId="478"/>
          <ac:spMkLst>
            <pc:docMk/>
            <pc:sldMk cId="105289960" sldId="369"/>
            <ac:spMk id="13" creationId="{7CF981F5-0A94-4828-B06B-2117755DADA3}"/>
          </ac:spMkLst>
        </pc:spChg>
        <pc:spChg chg="del">
          <ac:chgData name="Jan Fitzpatrick" userId="d1b284ec-d1dd-4765-b823-b34899491c26" providerId="ADAL" clId="{C2302A5A-C7E8-4941-91D2-B7F0B9D7831A}" dt="2019-06-02T10:07:27.003" v="1286" actId="478"/>
          <ac:spMkLst>
            <pc:docMk/>
            <pc:sldMk cId="105289960" sldId="369"/>
            <ac:spMk id="14" creationId="{5E6A99C9-830D-498F-8C55-C19A16B62538}"/>
          </ac:spMkLst>
        </pc:spChg>
        <pc:spChg chg="del">
          <ac:chgData name="Jan Fitzpatrick" userId="d1b284ec-d1dd-4765-b823-b34899491c26" providerId="ADAL" clId="{C2302A5A-C7E8-4941-91D2-B7F0B9D7831A}" dt="2019-06-02T10:07:27.003" v="1286" actId="478"/>
          <ac:spMkLst>
            <pc:docMk/>
            <pc:sldMk cId="105289960" sldId="369"/>
            <ac:spMk id="17" creationId="{430DB27C-10FC-4B63-9609-34B3DB534B16}"/>
          </ac:spMkLst>
        </pc:spChg>
        <pc:spChg chg="del">
          <ac:chgData name="Jan Fitzpatrick" userId="d1b284ec-d1dd-4765-b823-b34899491c26" providerId="ADAL" clId="{C2302A5A-C7E8-4941-91D2-B7F0B9D7831A}" dt="2019-06-02T10:07:27.003" v="1286" actId="478"/>
          <ac:spMkLst>
            <pc:docMk/>
            <pc:sldMk cId="105289960" sldId="369"/>
            <ac:spMk id="18" creationId="{5AA170B0-1EE1-4507-9CC8-51EFD855FAA1}"/>
          </ac:spMkLst>
        </pc:spChg>
        <pc:spChg chg="del">
          <ac:chgData name="Jan Fitzpatrick" userId="d1b284ec-d1dd-4765-b823-b34899491c26" providerId="ADAL" clId="{C2302A5A-C7E8-4941-91D2-B7F0B9D7831A}" dt="2019-06-02T10:07:22.998" v="1285" actId="478"/>
          <ac:spMkLst>
            <pc:docMk/>
            <pc:sldMk cId="105289960" sldId="369"/>
            <ac:spMk id="19" creationId="{5252A847-DE45-4FA3-A1F8-EEBEB845FF8E}"/>
          </ac:spMkLst>
        </pc:spChg>
        <pc:spChg chg="del">
          <ac:chgData name="Jan Fitzpatrick" userId="d1b284ec-d1dd-4765-b823-b34899491c26" providerId="ADAL" clId="{C2302A5A-C7E8-4941-91D2-B7F0B9D7831A}" dt="2019-06-02T10:07:27.003" v="1286" actId="478"/>
          <ac:spMkLst>
            <pc:docMk/>
            <pc:sldMk cId="105289960" sldId="369"/>
            <ac:spMk id="20" creationId="{07803F9E-06E8-42AB-926B-C66AC45840A3}"/>
          </ac:spMkLst>
        </pc:spChg>
        <pc:spChg chg="add mod">
          <ac:chgData name="Jan Fitzpatrick" userId="d1b284ec-d1dd-4765-b823-b34899491c26" providerId="ADAL" clId="{C2302A5A-C7E8-4941-91D2-B7F0B9D7831A}" dt="2019-06-03T11:38:08.285" v="1420" actId="20577"/>
          <ac:spMkLst>
            <pc:docMk/>
            <pc:sldMk cId="105289960" sldId="369"/>
            <ac:spMk id="26" creationId="{EDB11505-B31D-4D22-B07B-1EC6982E4EB2}"/>
          </ac:spMkLst>
        </pc:spChg>
        <pc:spChg chg="add">
          <ac:chgData name="Jan Fitzpatrick" userId="d1b284ec-d1dd-4765-b823-b34899491c26" providerId="ADAL" clId="{C2302A5A-C7E8-4941-91D2-B7F0B9D7831A}" dt="2019-06-02T10:07:44.813" v="1288"/>
          <ac:spMkLst>
            <pc:docMk/>
            <pc:sldMk cId="105289960" sldId="369"/>
            <ac:spMk id="29" creationId="{67094E61-7981-458A-96CB-439D57AFC769}"/>
          </ac:spMkLst>
        </pc:spChg>
        <pc:spChg chg="add">
          <ac:chgData name="Jan Fitzpatrick" userId="d1b284ec-d1dd-4765-b823-b34899491c26" providerId="ADAL" clId="{C2302A5A-C7E8-4941-91D2-B7F0B9D7831A}" dt="2019-06-02T10:07:44.813" v="1288"/>
          <ac:spMkLst>
            <pc:docMk/>
            <pc:sldMk cId="105289960" sldId="369"/>
            <ac:spMk id="30" creationId="{601DF8E1-1FD0-490D-B368-1BFC986F306F}"/>
          </ac:spMkLst>
        </pc:spChg>
        <pc:spChg chg="add">
          <ac:chgData name="Jan Fitzpatrick" userId="d1b284ec-d1dd-4765-b823-b34899491c26" providerId="ADAL" clId="{C2302A5A-C7E8-4941-91D2-B7F0B9D7831A}" dt="2019-06-02T10:07:44.813" v="1288"/>
          <ac:spMkLst>
            <pc:docMk/>
            <pc:sldMk cId="105289960" sldId="369"/>
            <ac:spMk id="32" creationId="{9CCD8A45-1DC6-4F91-AC2C-7811D960A0F2}"/>
          </ac:spMkLst>
        </pc:spChg>
        <pc:spChg chg="add">
          <ac:chgData name="Jan Fitzpatrick" userId="d1b284ec-d1dd-4765-b823-b34899491c26" providerId="ADAL" clId="{C2302A5A-C7E8-4941-91D2-B7F0B9D7831A}" dt="2019-06-02T10:07:44.813" v="1288"/>
          <ac:spMkLst>
            <pc:docMk/>
            <pc:sldMk cId="105289960" sldId="369"/>
            <ac:spMk id="33" creationId="{B4016161-45DC-4730-9A77-F9B55EAD3CB6}"/>
          </ac:spMkLst>
        </pc:spChg>
        <pc:spChg chg="del">
          <ac:chgData name="Jan Fitzpatrick" userId="d1b284ec-d1dd-4765-b823-b34899491c26" providerId="ADAL" clId="{C2302A5A-C7E8-4941-91D2-B7F0B9D7831A}" dt="2019-06-02T10:07:27.003" v="1286" actId="478"/>
          <ac:spMkLst>
            <pc:docMk/>
            <pc:sldMk cId="105289960" sldId="369"/>
            <ac:spMk id="34" creationId="{66CB2831-FC88-4EEA-89A8-D3F904601F9A}"/>
          </ac:spMkLst>
        </pc:spChg>
        <pc:spChg chg="del">
          <ac:chgData name="Jan Fitzpatrick" userId="d1b284ec-d1dd-4765-b823-b34899491c26" providerId="ADAL" clId="{C2302A5A-C7E8-4941-91D2-B7F0B9D7831A}" dt="2019-06-02T10:07:27.003" v="1286" actId="478"/>
          <ac:spMkLst>
            <pc:docMk/>
            <pc:sldMk cId="105289960" sldId="369"/>
            <ac:spMk id="35" creationId="{83B87F16-E7FE-4A45-8FE3-3FEE389D3F06}"/>
          </ac:spMkLst>
        </pc:spChg>
        <pc:spChg chg="add">
          <ac:chgData name="Jan Fitzpatrick" userId="d1b284ec-d1dd-4765-b823-b34899491c26" providerId="ADAL" clId="{C2302A5A-C7E8-4941-91D2-B7F0B9D7831A}" dt="2019-06-02T10:07:44.813" v="1288"/>
          <ac:spMkLst>
            <pc:docMk/>
            <pc:sldMk cId="105289960" sldId="369"/>
            <ac:spMk id="40" creationId="{58F9CEF9-8E33-419D-A469-6B81298CF553}"/>
          </ac:spMkLst>
        </pc:spChg>
        <pc:spChg chg="add">
          <ac:chgData name="Jan Fitzpatrick" userId="d1b284ec-d1dd-4765-b823-b34899491c26" providerId="ADAL" clId="{C2302A5A-C7E8-4941-91D2-B7F0B9D7831A}" dt="2019-06-02T10:07:44.813" v="1288"/>
          <ac:spMkLst>
            <pc:docMk/>
            <pc:sldMk cId="105289960" sldId="369"/>
            <ac:spMk id="41" creationId="{1D8B9492-5043-4EA8-9A85-497233599461}"/>
          </ac:spMkLst>
        </pc:spChg>
        <pc:spChg chg="add">
          <ac:chgData name="Jan Fitzpatrick" userId="d1b284ec-d1dd-4765-b823-b34899491c26" providerId="ADAL" clId="{C2302A5A-C7E8-4941-91D2-B7F0B9D7831A}" dt="2019-06-02T10:07:44.813" v="1288"/>
          <ac:spMkLst>
            <pc:docMk/>
            <pc:sldMk cId="105289960" sldId="369"/>
            <ac:spMk id="42" creationId="{CEA36240-742F-48FE-9F26-AB09670CD536}"/>
          </ac:spMkLst>
        </pc:spChg>
        <pc:spChg chg="add">
          <ac:chgData name="Jan Fitzpatrick" userId="d1b284ec-d1dd-4765-b823-b34899491c26" providerId="ADAL" clId="{C2302A5A-C7E8-4941-91D2-B7F0B9D7831A}" dt="2019-06-02T10:07:44.813" v="1288"/>
          <ac:spMkLst>
            <pc:docMk/>
            <pc:sldMk cId="105289960" sldId="369"/>
            <ac:spMk id="43" creationId="{F0B17417-89DA-4D76-A2B9-ED22027CA337}"/>
          </ac:spMkLst>
        </pc:spChg>
        <pc:spChg chg="add">
          <ac:chgData name="Jan Fitzpatrick" userId="d1b284ec-d1dd-4765-b823-b34899491c26" providerId="ADAL" clId="{C2302A5A-C7E8-4941-91D2-B7F0B9D7831A}" dt="2019-06-02T10:07:44.813" v="1288"/>
          <ac:spMkLst>
            <pc:docMk/>
            <pc:sldMk cId="105289960" sldId="369"/>
            <ac:spMk id="44" creationId="{DA8B4E34-4ED8-48E6-B92A-83FC8A066F8F}"/>
          </ac:spMkLst>
        </pc:spChg>
        <pc:spChg chg="add">
          <ac:chgData name="Jan Fitzpatrick" userId="d1b284ec-d1dd-4765-b823-b34899491c26" providerId="ADAL" clId="{C2302A5A-C7E8-4941-91D2-B7F0B9D7831A}" dt="2019-06-02T10:07:44.813" v="1288"/>
          <ac:spMkLst>
            <pc:docMk/>
            <pc:sldMk cId="105289960" sldId="369"/>
            <ac:spMk id="46" creationId="{268535F0-D759-4BE3-92BC-812BA396C8B2}"/>
          </ac:spMkLst>
        </pc:spChg>
        <pc:graphicFrameChg chg="del">
          <ac:chgData name="Jan Fitzpatrick" userId="d1b284ec-d1dd-4765-b823-b34899491c26" providerId="ADAL" clId="{C2302A5A-C7E8-4941-91D2-B7F0B9D7831A}" dt="2019-06-02T10:07:27.003" v="1286" actId="478"/>
          <ac:graphicFrameMkLst>
            <pc:docMk/>
            <pc:sldMk cId="105289960" sldId="369"/>
            <ac:graphicFrameMk id="7" creationId="{73BEF1C4-8D8C-458D-9EAB-558DB1C86767}"/>
          </ac:graphicFrameMkLst>
        </pc:graphicFrameChg>
        <pc:graphicFrameChg chg="del">
          <ac:chgData name="Jan Fitzpatrick" userId="d1b284ec-d1dd-4765-b823-b34899491c26" providerId="ADAL" clId="{C2302A5A-C7E8-4941-91D2-B7F0B9D7831A}" dt="2019-06-02T10:07:31.756" v="1287" actId="478"/>
          <ac:graphicFrameMkLst>
            <pc:docMk/>
            <pc:sldMk cId="105289960" sldId="369"/>
            <ac:graphicFrameMk id="11" creationId="{358F6A70-A8CA-4D33-ABCC-5FD9F11B428D}"/>
          </ac:graphicFrameMkLst>
        </pc:graphicFrameChg>
        <pc:graphicFrameChg chg="del">
          <ac:chgData name="Jan Fitzpatrick" userId="d1b284ec-d1dd-4765-b823-b34899491c26" providerId="ADAL" clId="{C2302A5A-C7E8-4941-91D2-B7F0B9D7831A}" dt="2019-06-02T10:07:27.003" v="1286" actId="478"/>
          <ac:graphicFrameMkLst>
            <pc:docMk/>
            <pc:sldMk cId="105289960" sldId="369"/>
            <ac:graphicFrameMk id="12" creationId="{49D98926-785C-4752-BD3F-1E29AA408E82}"/>
          </ac:graphicFrameMkLst>
        </pc:graphicFrameChg>
        <pc:graphicFrameChg chg="del">
          <ac:chgData name="Jan Fitzpatrick" userId="d1b284ec-d1dd-4765-b823-b34899491c26" providerId="ADAL" clId="{C2302A5A-C7E8-4941-91D2-B7F0B9D7831A}" dt="2019-06-02T10:07:27.003" v="1286" actId="478"/>
          <ac:graphicFrameMkLst>
            <pc:docMk/>
            <pc:sldMk cId="105289960" sldId="369"/>
            <ac:graphicFrameMk id="22" creationId="{10BB4593-083B-4835-971A-DEEDD3E6B2E7}"/>
          </ac:graphicFrameMkLst>
        </pc:graphicFrameChg>
        <pc:graphicFrameChg chg="add">
          <ac:chgData name="Jan Fitzpatrick" userId="d1b284ec-d1dd-4765-b823-b34899491c26" providerId="ADAL" clId="{C2302A5A-C7E8-4941-91D2-B7F0B9D7831A}" dt="2019-06-02T10:07:44.813" v="1288"/>
          <ac:graphicFrameMkLst>
            <pc:docMk/>
            <pc:sldMk cId="105289960" sldId="369"/>
            <ac:graphicFrameMk id="27" creationId="{B78C6B25-D7D4-4916-BF8C-1CE82FF398C3}"/>
          </ac:graphicFrameMkLst>
        </pc:graphicFrameChg>
        <pc:graphicFrameChg chg="add">
          <ac:chgData name="Jan Fitzpatrick" userId="d1b284ec-d1dd-4765-b823-b34899491c26" providerId="ADAL" clId="{C2302A5A-C7E8-4941-91D2-B7F0B9D7831A}" dt="2019-06-02T10:07:44.813" v="1288"/>
          <ac:graphicFrameMkLst>
            <pc:docMk/>
            <pc:sldMk cId="105289960" sldId="369"/>
            <ac:graphicFrameMk id="28" creationId="{C1BC70F8-777F-49DC-BFDB-01ACE60B9CE5}"/>
          </ac:graphicFrameMkLst>
        </pc:graphicFrameChg>
        <pc:graphicFrameChg chg="add modGraphic">
          <ac:chgData name="Jan Fitzpatrick" userId="d1b284ec-d1dd-4765-b823-b34899491c26" providerId="ADAL" clId="{C2302A5A-C7E8-4941-91D2-B7F0B9D7831A}" dt="2019-06-03T11:35:58.952" v="1399" actId="6549"/>
          <ac:graphicFrameMkLst>
            <pc:docMk/>
            <pc:sldMk cId="105289960" sldId="369"/>
            <ac:graphicFrameMk id="48" creationId="{DD718A83-248F-41E6-9583-AE8C14CAEEE1}"/>
          </ac:graphicFrameMkLst>
        </pc:graphicFrameChg>
        <pc:graphicFrameChg chg="add">
          <ac:chgData name="Jan Fitzpatrick" userId="d1b284ec-d1dd-4765-b823-b34899491c26" providerId="ADAL" clId="{C2302A5A-C7E8-4941-91D2-B7F0B9D7831A}" dt="2019-06-02T10:09:21.239" v="1293"/>
          <ac:graphicFrameMkLst>
            <pc:docMk/>
            <pc:sldMk cId="105289960" sldId="369"/>
            <ac:graphicFrameMk id="49" creationId="{CDB2CE65-3EE2-4D44-A9FF-481EEB67BF16}"/>
          </ac:graphicFrameMkLst>
        </pc:graphicFrameChg>
        <pc:cxnChg chg="del mod">
          <ac:chgData name="Jan Fitzpatrick" userId="d1b284ec-d1dd-4765-b823-b34899491c26" providerId="ADAL" clId="{C2302A5A-C7E8-4941-91D2-B7F0B9D7831A}" dt="2019-06-02T10:07:27.003" v="1286" actId="478"/>
          <ac:cxnSpMkLst>
            <pc:docMk/>
            <pc:sldMk cId="105289960" sldId="369"/>
            <ac:cxnSpMk id="21" creationId="{4F5EACA3-6693-40B0-B5D4-AE938236D31A}"/>
          </ac:cxnSpMkLst>
        </pc:cxnChg>
        <pc:cxnChg chg="del mod">
          <ac:chgData name="Jan Fitzpatrick" userId="d1b284ec-d1dd-4765-b823-b34899491c26" providerId="ADAL" clId="{C2302A5A-C7E8-4941-91D2-B7F0B9D7831A}" dt="2019-06-02T10:07:27.003" v="1286" actId="478"/>
          <ac:cxnSpMkLst>
            <pc:docMk/>
            <pc:sldMk cId="105289960" sldId="369"/>
            <ac:cxnSpMk id="23" creationId="{3F8BC0DE-9396-4E3F-A8E0-D87AFF8B3F9A}"/>
          </ac:cxnSpMkLst>
        </pc:cxnChg>
        <pc:cxnChg chg="del mod">
          <ac:chgData name="Jan Fitzpatrick" userId="d1b284ec-d1dd-4765-b823-b34899491c26" providerId="ADAL" clId="{C2302A5A-C7E8-4941-91D2-B7F0B9D7831A}" dt="2019-06-02T10:07:27.003" v="1286" actId="478"/>
          <ac:cxnSpMkLst>
            <pc:docMk/>
            <pc:sldMk cId="105289960" sldId="369"/>
            <ac:cxnSpMk id="31" creationId="{32D5F6B7-2E48-454F-B68B-D8EF5FB72068}"/>
          </ac:cxnSpMkLst>
        </pc:cxnChg>
        <pc:cxnChg chg="add">
          <ac:chgData name="Jan Fitzpatrick" userId="d1b284ec-d1dd-4765-b823-b34899491c26" providerId="ADAL" clId="{C2302A5A-C7E8-4941-91D2-B7F0B9D7831A}" dt="2019-06-02T10:07:44.813" v="1288"/>
          <ac:cxnSpMkLst>
            <pc:docMk/>
            <pc:sldMk cId="105289960" sldId="369"/>
            <ac:cxnSpMk id="36" creationId="{35077CA1-A5A1-4353-91D8-5556E292B22D}"/>
          </ac:cxnSpMkLst>
        </pc:cxnChg>
        <pc:cxnChg chg="add">
          <ac:chgData name="Jan Fitzpatrick" userId="d1b284ec-d1dd-4765-b823-b34899491c26" providerId="ADAL" clId="{C2302A5A-C7E8-4941-91D2-B7F0B9D7831A}" dt="2019-06-02T10:07:44.813" v="1288"/>
          <ac:cxnSpMkLst>
            <pc:docMk/>
            <pc:sldMk cId="105289960" sldId="369"/>
            <ac:cxnSpMk id="37" creationId="{64392149-6BF7-43B3-87AA-056171D019D2}"/>
          </ac:cxnSpMkLst>
        </pc:cxnChg>
        <pc:cxnChg chg="add">
          <ac:chgData name="Jan Fitzpatrick" userId="d1b284ec-d1dd-4765-b823-b34899491c26" providerId="ADAL" clId="{C2302A5A-C7E8-4941-91D2-B7F0B9D7831A}" dt="2019-06-02T10:07:44.813" v="1288"/>
          <ac:cxnSpMkLst>
            <pc:docMk/>
            <pc:sldMk cId="105289960" sldId="369"/>
            <ac:cxnSpMk id="38" creationId="{37AFA5B3-B318-40AD-AD51-30CBB7E4D3CE}"/>
          </ac:cxnSpMkLst>
        </pc:cxnChg>
        <pc:cxnChg chg="add">
          <ac:chgData name="Jan Fitzpatrick" userId="d1b284ec-d1dd-4765-b823-b34899491c26" providerId="ADAL" clId="{C2302A5A-C7E8-4941-91D2-B7F0B9D7831A}" dt="2019-06-02T10:07:44.813" v="1288"/>
          <ac:cxnSpMkLst>
            <pc:docMk/>
            <pc:sldMk cId="105289960" sldId="369"/>
            <ac:cxnSpMk id="39" creationId="{99CB557A-7608-4920-ACB4-AC43B0F8881F}"/>
          </ac:cxnSpMkLst>
        </pc:cxnChg>
        <pc:cxnChg chg="add">
          <ac:chgData name="Jan Fitzpatrick" userId="d1b284ec-d1dd-4765-b823-b34899491c26" providerId="ADAL" clId="{C2302A5A-C7E8-4941-91D2-B7F0B9D7831A}" dt="2019-06-02T10:07:44.813" v="1288"/>
          <ac:cxnSpMkLst>
            <pc:docMk/>
            <pc:sldMk cId="105289960" sldId="369"/>
            <ac:cxnSpMk id="45" creationId="{7029F43B-52FE-4C5B-AE2E-012240DC2DE5}"/>
          </ac:cxnSpMkLst>
        </pc:cxnChg>
        <pc:cxnChg chg="add">
          <ac:chgData name="Jan Fitzpatrick" userId="d1b284ec-d1dd-4765-b823-b34899491c26" providerId="ADAL" clId="{C2302A5A-C7E8-4941-91D2-B7F0B9D7831A}" dt="2019-06-02T10:07:44.813" v="1288"/>
          <ac:cxnSpMkLst>
            <pc:docMk/>
            <pc:sldMk cId="105289960" sldId="369"/>
            <ac:cxnSpMk id="47" creationId="{0D1045C7-9F47-4D38-962D-7ADDAB59D21E}"/>
          </ac:cxnSpMkLst>
        </pc:cxnChg>
      </pc:sldChg>
      <pc:sldChg chg="modSp">
        <pc:chgData name="Jan Fitzpatrick" userId="d1b284ec-d1dd-4765-b823-b34899491c26" providerId="ADAL" clId="{C2302A5A-C7E8-4941-91D2-B7F0B9D7831A}" dt="2019-06-02T08:16:21.895" v="1" actId="732"/>
        <pc:sldMkLst>
          <pc:docMk/>
          <pc:sldMk cId="1650314610" sldId="371"/>
        </pc:sldMkLst>
        <pc:picChg chg="mod modCrop">
          <ac:chgData name="Jan Fitzpatrick" userId="d1b284ec-d1dd-4765-b823-b34899491c26" providerId="ADAL" clId="{C2302A5A-C7E8-4941-91D2-B7F0B9D7831A}" dt="2019-06-02T08:16:21.895" v="1" actId="732"/>
          <ac:picMkLst>
            <pc:docMk/>
            <pc:sldMk cId="1650314610" sldId="371"/>
            <ac:picMk id="9" creationId="{BE10E778-FB36-475C-BE47-58C3ADAC705E}"/>
          </ac:picMkLst>
        </pc:picChg>
      </pc:sldChg>
      <pc:sldChg chg="modSp">
        <pc:chgData name="Jan Fitzpatrick" userId="d1b284ec-d1dd-4765-b823-b34899491c26" providerId="ADAL" clId="{C2302A5A-C7E8-4941-91D2-B7F0B9D7831A}" dt="2019-06-02T08:34:38.591" v="151" actId="1036"/>
        <pc:sldMkLst>
          <pc:docMk/>
          <pc:sldMk cId="4061012755" sldId="372"/>
        </pc:sldMkLst>
        <pc:graphicFrameChg chg="mod">
          <ac:chgData name="Jan Fitzpatrick" userId="d1b284ec-d1dd-4765-b823-b34899491c26" providerId="ADAL" clId="{C2302A5A-C7E8-4941-91D2-B7F0B9D7831A}" dt="2019-06-02T08:34:38.591" v="151" actId="1036"/>
          <ac:graphicFrameMkLst>
            <pc:docMk/>
            <pc:sldMk cId="4061012755" sldId="372"/>
            <ac:graphicFrameMk id="7" creationId="{18C75E7D-0046-4A21-8C12-06FE32B700A9}"/>
          </ac:graphicFrameMkLst>
        </pc:graphicFrameChg>
      </pc:sldChg>
      <pc:sldChg chg="modSp">
        <pc:chgData name="Jan Fitzpatrick" userId="d1b284ec-d1dd-4765-b823-b34899491c26" providerId="ADAL" clId="{C2302A5A-C7E8-4941-91D2-B7F0B9D7831A}" dt="2019-06-02T08:35:37.778" v="163" actId="208"/>
        <pc:sldMkLst>
          <pc:docMk/>
          <pc:sldMk cId="4293187939" sldId="373"/>
        </pc:sldMkLst>
        <pc:spChg chg="mod">
          <ac:chgData name="Jan Fitzpatrick" userId="d1b284ec-d1dd-4765-b823-b34899491c26" providerId="ADAL" clId="{C2302A5A-C7E8-4941-91D2-B7F0B9D7831A}" dt="2019-06-02T08:35:30.523" v="159" actId="208"/>
          <ac:spMkLst>
            <pc:docMk/>
            <pc:sldMk cId="4293187939" sldId="373"/>
            <ac:spMk id="34" creationId="{EAD9CBAC-A0A5-4FD3-A505-8FB2343F623C}"/>
          </ac:spMkLst>
        </pc:spChg>
        <pc:spChg chg="mod">
          <ac:chgData name="Jan Fitzpatrick" userId="d1b284ec-d1dd-4765-b823-b34899491c26" providerId="ADAL" clId="{C2302A5A-C7E8-4941-91D2-B7F0B9D7831A}" dt="2019-06-02T08:35:34.298" v="161" actId="208"/>
          <ac:spMkLst>
            <pc:docMk/>
            <pc:sldMk cId="4293187939" sldId="373"/>
            <ac:spMk id="35" creationId="{57F6B150-F880-4432-B4D9-9B192B910666}"/>
          </ac:spMkLst>
        </pc:spChg>
        <pc:spChg chg="mod">
          <ac:chgData name="Jan Fitzpatrick" userId="d1b284ec-d1dd-4765-b823-b34899491c26" providerId="ADAL" clId="{C2302A5A-C7E8-4941-91D2-B7F0B9D7831A}" dt="2019-06-02T08:35:37.778" v="163" actId="208"/>
          <ac:spMkLst>
            <pc:docMk/>
            <pc:sldMk cId="4293187939" sldId="373"/>
            <ac:spMk id="36" creationId="{1C6CB8B6-F0FD-400D-BCCE-E8230842F5EB}"/>
          </ac:spMkLst>
        </pc:spChg>
        <pc:spChg chg="mod">
          <ac:chgData name="Jan Fitzpatrick" userId="d1b284ec-d1dd-4765-b823-b34899491c26" providerId="ADAL" clId="{C2302A5A-C7E8-4941-91D2-B7F0B9D7831A}" dt="2019-06-02T08:35:22.561" v="155" actId="208"/>
          <ac:spMkLst>
            <pc:docMk/>
            <pc:sldMk cId="4293187939" sldId="373"/>
            <ac:spMk id="38" creationId="{C4EEEBDE-A802-4B82-8D27-31AE2786EFE9}"/>
          </ac:spMkLst>
        </pc:spChg>
        <pc:spChg chg="mod">
          <ac:chgData name="Jan Fitzpatrick" userId="d1b284ec-d1dd-4765-b823-b34899491c26" providerId="ADAL" clId="{C2302A5A-C7E8-4941-91D2-B7F0B9D7831A}" dt="2019-06-02T08:35:26.410" v="157" actId="208"/>
          <ac:spMkLst>
            <pc:docMk/>
            <pc:sldMk cId="4293187939" sldId="373"/>
            <ac:spMk id="40" creationId="{9E2F5504-A501-46ED-89D5-295BA2F0D933}"/>
          </ac:spMkLst>
        </pc:spChg>
        <pc:graphicFrameChg chg="mod">
          <ac:chgData name="Jan Fitzpatrick" userId="d1b284ec-d1dd-4765-b823-b34899491c26" providerId="ADAL" clId="{C2302A5A-C7E8-4941-91D2-B7F0B9D7831A}" dt="2019-06-02T08:34:50.679" v="153" actId="1035"/>
          <ac:graphicFrameMkLst>
            <pc:docMk/>
            <pc:sldMk cId="4293187939" sldId="373"/>
            <ac:graphicFrameMk id="7" creationId="{18C75E7D-0046-4A21-8C12-06FE32B700A9}"/>
          </ac:graphicFrameMkLst>
        </pc:graphicFrameChg>
      </pc:sldChg>
      <pc:sldChg chg="addSp delSp modSp">
        <pc:chgData name="Jan Fitzpatrick" userId="d1b284ec-d1dd-4765-b823-b34899491c26" providerId="ADAL" clId="{C2302A5A-C7E8-4941-91D2-B7F0B9D7831A}" dt="2019-06-02T08:53:28.648" v="364"/>
        <pc:sldMkLst>
          <pc:docMk/>
          <pc:sldMk cId="194734091" sldId="375"/>
        </pc:sldMkLst>
        <pc:spChg chg="add del mod">
          <ac:chgData name="Jan Fitzpatrick" userId="d1b284ec-d1dd-4765-b823-b34899491c26" providerId="ADAL" clId="{C2302A5A-C7E8-4941-91D2-B7F0B9D7831A}" dt="2019-06-02T08:49:11.909" v="324" actId="478"/>
          <ac:spMkLst>
            <pc:docMk/>
            <pc:sldMk cId="194734091" sldId="375"/>
            <ac:spMk id="2" creationId="{5C474788-781A-45F6-8032-548F7BF95EDB}"/>
          </ac:spMkLst>
        </pc:spChg>
        <pc:spChg chg="del mod">
          <ac:chgData name="Jan Fitzpatrick" userId="d1b284ec-d1dd-4765-b823-b34899491c26" providerId="ADAL" clId="{C2302A5A-C7E8-4941-91D2-B7F0B9D7831A}" dt="2019-06-02T08:46:53.924" v="316" actId="478"/>
          <ac:spMkLst>
            <pc:docMk/>
            <pc:sldMk cId="194734091" sldId="375"/>
            <ac:spMk id="5" creationId="{BDF25657-4162-4399-9EB9-B3F5BB685B1D}"/>
          </ac:spMkLst>
        </pc:spChg>
        <pc:spChg chg="add mod">
          <ac:chgData name="Jan Fitzpatrick" userId="d1b284ec-d1dd-4765-b823-b34899491c26" providerId="ADAL" clId="{C2302A5A-C7E8-4941-91D2-B7F0B9D7831A}" dt="2019-06-02T08:47:37.902" v="318" actId="208"/>
          <ac:spMkLst>
            <pc:docMk/>
            <pc:sldMk cId="194734091" sldId="375"/>
            <ac:spMk id="18" creationId="{D8D06F1A-DFB9-497F-A8A7-305D3B1255E4}"/>
          </ac:spMkLst>
        </pc:spChg>
        <pc:spChg chg="add del mod">
          <ac:chgData name="Jan Fitzpatrick" userId="d1b284ec-d1dd-4765-b823-b34899491c26" providerId="ADAL" clId="{C2302A5A-C7E8-4941-91D2-B7F0B9D7831A}" dt="2019-06-02T08:49:20.545" v="328" actId="478"/>
          <ac:spMkLst>
            <pc:docMk/>
            <pc:sldMk cId="194734091" sldId="375"/>
            <ac:spMk id="20" creationId="{C2001C9A-876F-4A7B-9C85-F075A732076E}"/>
          </ac:spMkLst>
        </pc:spChg>
        <pc:spChg chg="add mod">
          <ac:chgData name="Jan Fitzpatrick" userId="d1b284ec-d1dd-4765-b823-b34899491c26" providerId="ADAL" clId="{C2302A5A-C7E8-4941-91D2-B7F0B9D7831A}" dt="2019-06-02T08:48:18.026" v="320" actId="208"/>
          <ac:spMkLst>
            <pc:docMk/>
            <pc:sldMk cId="194734091" sldId="375"/>
            <ac:spMk id="22" creationId="{0861C733-28CC-46CD-9FC4-884D81A50C7C}"/>
          </ac:spMkLst>
        </pc:spChg>
        <pc:spChg chg="add del mod">
          <ac:chgData name="Jan Fitzpatrick" userId="d1b284ec-d1dd-4765-b823-b34899491c26" providerId="ADAL" clId="{C2302A5A-C7E8-4941-91D2-B7F0B9D7831A}" dt="2019-06-02T08:49:17.189" v="326" actId="478"/>
          <ac:spMkLst>
            <pc:docMk/>
            <pc:sldMk cId="194734091" sldId="375"/>
            <ac:spMk id="25" creationId="{7A47512C-3C6D-40E1-AC22-CBA3820FAC2B}"/>
          </ac:spMkLst>
        </pc:spChg>
        <pc:spChg chg="add mod">
          <ac:chgData name="Jan Fitzpatrick" userId="d1b284ec-d1dd-4765-b823-b34899491c26" providerId="ADAL" clId="{C2302A5A-C7E8-4941-91D2-B7F0B9D7831A}" dt="2019-06-02T08:48:31.418" v="322" actId="208"/>
          <ac:spMkLst>
            <pc:docMk/>
            <pc:sldMk cId="194734091" sldId="375"/>
            <ac:spMk id="27" creationId="{A3D3944A-953E-4B05-8664-BBC5BDAADD50}"/>
          </ac:spMkLst>
        </pc:spChg>
        <pc:spChg chg="del mod">
          <ac:chgData name="Jan Fitzpatrick" userId="d1b284ec-d1dd-4765-b823-b34899491c26" providerId="ADAL" clId="{C2302A5A-C7E8-4941-91D2-B7F0B9D7831A}" dt="2019-06-02T08:46:53.924" v="316" actId="478"/>
          <ac:spMkLst>
            <pc:docMk/>
            <pc:sldMk cId="194734091" sldId="375"/>
            <ac:spMk id="28" creationId="{4C2CB971-E0C4-4DFC-9A14-D1B279610D1A}"/>
          </ac:spMkLst>
        </pc:spChg>
        <pc:spChg chg="del mod">
          <ac:chgData name="Jan Fitzpatrick" userId="d1b284ec-d1dd-4765-b823-b34899491c26" providerId="ADAL" clId="{C2302A5A-C7E8-4941-91D2-B7F0B9D7831A}" dt="2019-06-02T08:46:53.924" v="316" actId="478"/>
          <ac:spMkLst>
            <pc:docMk/>
            <pc:sldMk cId="194734091" sldId="375"/>
            <ac:spMk id="29" creationId="{708D1479-7116-4580-AA9A-BA16CDD80823}"/>
          </ac:spMkLst>
        </pc:spChg>
        <pc:graphicFrameChg chg="mod modGraphic">
          <ac:chgData name="Jan Fitzpatrick" userId="d1b284ec-d1dd-4765-b823-b34899491c26" providerId="ADAL" clId="{C2302A5A-C7E8-4941-91D2-B7F0B9D7831A}" dt="2019-06-02T08:53:28.648" v="364"/>
          <ac:graphicFrameMkLst>
            <pc:docMk/>
            <pc:sldMk cId="194734091" sldId="375"/>
            <ac:graphicFrameMk id="3" creationId="{B4865CDB-29B1-4F07-96E1-A45ABC175CE5}"/>
          </ac:graphicFrameMkLst>
        </pc:graphicFrameChg>
        <pc:graphicFrameChg chg="mod modGraphic">
          <ac:chgData name="Jan Fitzpatrick" userId="d1b284ec-d1dd-4765-b823-b34899491c26" providerId="ADAL" clId="{C2302A5A-C7E8-4941-91D2-B7F0B9D7831A}" dt="2019-06-02T08:49:22.005" v="329" actId="6549"/>
          <ac:graphicFrameMkLst>
            <pc:docMk/>
            <pc:sldMk cId="194734091" sldId="375"/>
            <ac:graphicFrameMk id="11" creationId="{1D129E65-EE16-4367-840B-E197E72FC4F5}"/>
          </ac:graphicFrameMkLst>
        </pc:graphicFrameChg>
      </pc:sldChg>
      <pc:sldChg chg="del">
        <pc:chgData name="Jan Fitzpatrick" userId="d1b284ec-d1dd-4765-b823-b34899491c26" providerId="ADAL" clId="{C2302A5A-C7E8-4941-91D2-B7F0B9D7831A}" dt="2019-06-02T08:54:19.596" v="369" actId="2696"/>
        <pc:sldMkLst>
          <pc:docMk/>
          <pc:sldMk cId="3004074698" sldId="376"/>
        </pc:sldMkLst>
      </pc:sldChg>
      <pc:sldChg chg="modSp del">
        <pc:chgData name="Jan Fitzpatrick" userId="d1b284ec-d1dd-4765-b823-b34899491c26" providerId="ADAL" clId="{C2302A5A-C7E8-4941-91D2-B7F0B9D7831A}" dt="2019-06-02T09:10:24.849" v="739" actId="2696"/>
        <pc:sldMkLst>
          <pc:docMk/>
          <pc:sldMk cId="2951114501" sldId="377"/>
        </pc:sldMkLst>
        <pc:spChg chg="mod">
          <ac:chgData name="Jan Fitzpatrick" userId="d1b284ec-d1dd-4765-b823-b34899491c26" providerId="ADAL" clId="{C2302A5A-C7E8-4941-91D2-B7F0B9D7831A}" dt="2019-06-02T09:00:34.212" v="463" actId="122"/>
          <ac:spMkLst>
            <pc:docMk/>
            <pc:sldMk cId="2951114501" sldId="377"/>
            <ac:spMk id="43" creationId="{37BEDF9A-5DD7-4B4C-AC76-92A8BC4F8AA2}"/>
          </ac:spMkLst>
        </pc:spChg>
        <pc:graphicFrameChg chg="modGraphic">
          <ac:chgData name="Jan Fitzpatrick" userId="d1b284ec-d1dd-4765-b823-b34899491c26" providerId="ADAL" clId="{C2302A5A-C7E8-4941-91D2-B7F0B9D7831A}" dt="2019-06-02T08:59:39.785" v="456" actId="20577"/>
          <ac:graphicFrameMkLst>
            <pc:docMk/>
            <pc:sldMk cId="2951114501" sldId="377"/>
            <ac:graphicFrameMk id="44" creationId="{98446CAC-4192-4F2F-94F3-D922D9039998}"/>
          </ac:graphicFrameMkLst>
        </pc:graphicFrameChg>
      </pc:sldChg>
      <pc:sldChg chg="modSp del ord">
        <pc:chgData name="Jan Fitzpatrick" userId="d1b284ec-d1dd-4765-b823-b34899491c26" providerId="ADAL" clId="{C2302A5A-C7E8-4941-91D2-B7F0B9D7831A}" dt="2019-06-02T10:09:35.315" v="1294" actId="2696"/>
        <pc:sldMkLst>
          <pc:docMk/>
          <pc:sldMk cId="2444114206" sldId="378"/>
        </pc:sldMkLst>
        <pc:spChg chg="mod">
          <ac:chgData name="Jan Fitzpatrick" userId="d1b284ec-d1dd-4765-b823-b34899491c26" providerId="ADAL" clId="{C2302A5A-C7E8-4941-91D2-B7F0B9D7831A}" dt="2019-06-02T09:07:46.785" v="690" actId="20577"/>
          <ac:spMkLst>
            <pc:docMk/>
            <pc:sldMk cId="2444114206" sldId="378"/>
            <ac:spMk id="32" creationId="{AAD2943F-4802-49DB-94A0-DA84D0ACD916}"/>
          </ac:spMkLst>
        </pc:spChg>
        <pc:graphicFrameChg chg="mod modGraphic">
          <ac:chgData name="Jan Fitzpatrick" userId="d1b284ec-d1dd-4765-b823-b34899491c26" providerId="ADAL" clId="{C2302A5A-C7E8-4941-91D2-B7F0B9D7831A}" dt="2019-06-02T09:09:31.479" v="738" actId="20577"/>
          <ac:graphicFrameMkLst>
            <pc:docMk/>
            <pc:sldMk cId="2444114206" sldId="378"/>
            <ac:graphicFrameMk id="40" creationId="{DEE4E797-2E84-40CF-BBC0-465AE9A0F117}"/>
          </ac:graphicFrameMkLst>
        </pc:graphicFrameChg>
      </pc:sldChg>
      <pc:sldChg chg="add del">
        <pc:chgData name="Jan Fitzpatrick" userId="d1b284ec-d1dd-4765-b823-b34899491c26" providerId="ADAL" clId="{C2302A5A-C7E8-4941-91D2-B7F0B9D7831A}" dt="2019-06-02T08:25:21.306" v="64" actId="2696"/>
        <pc:sldMkLst>
          <pc:docMk/>
          <pc:sldMk cId="2998100918" sldId="379"/>
        </pc:sldMkLst>
      </pc:sldChg>
      <pc:sldChg chg="addSp delSp modSp add">
        <pc:chgData name="Jan Fitzpatrick" userId="d1b284ec-d1dd-4765-b823-b34899491c26" providerId="ADAL" clId="{C2302A5A-C7E8-4941-91D2-B7F0B9D7831A}" dt="2019-06-03T11:29:51.959" v="1314" actId="6549"/>
        <pc:sldMkLst>
          <pc:docMk/>
          <pc:sldMk cId="3008750270" sldId="379"/>
        </pc:sldMkLst>
        <pc:spChg chg="mod">
          <ac:chgData name="Jan Fitzpatrick" userId="d1b284ec-d1dd-4765-b823-b34899491c26" providerId="ADAL" clId="{C2302A5A-C7E8-4941-91D2-B7F0B9D7831A}" dt="2019-06-03T11:29:51.959" v="1314" actId="6549"/>
          <ac:spMkLst>
            <pc:docMk/>
            <pc:sldMk cId="3008750270" sldId="379"/>
            <ac:spMk id="2" creationId="{C10082F5-24C7-4594-A114-BD255623270C}"/>
          </ac:spMkLst>
        </pc:spChg>
        <pc:spChg chg="add del mod">
          <ac:chgData name="Jan Fitzpatrick" userId="d1b284ec-d1dd-4765-b823-b34899491c26" providerId="ADAL" clId="{C2302A5A-C7E8-4941-91D2-B7F0B9D7831A}" dt="2019-06-02T08:26:48.330" v="76"/>
          <ac:spMkLst>
            <pc:docMk/>
            <pc:sldMk cId="3008750270" sldId="379"/>
            <ac:spMk id="4" creationId="{99EF73EB-77A9-48A2-93C1-4378E505D35A}"/>
          </ac:spMkLst>
        </pc:spChg>
        <pc:spChg chg="add mod">
          <ac:chgData name="Jan Fitzpatrick" userId="d1b284ec-d1dd-4765-b823-b34899491c26" providerId="ADAL" clId="{C2302A5A-C7E8-4941-91D2-B7F0B9D7831A}" dt="2019-06-02T08:29:44.952" v="104" actId="20577"/>
          <ac:spMkLst>
            <pc:docMk/>
            <pc:sldMk cId="3008750270" sldId="379"/>
            <ac:spMk id="5" creationId="{D5C1B9F5-8322-4B6A-8C11-6D5BE363DA35}"/>
          </ac:spMkLst>
        </pc:spChg>
        <pc:spChg chg="add mod">
          <ac:chgData name="Jan Fitzpatrick" userId="d1b284ec-d1dd-4765-b823-b34899491c26" providerId="ADAL" clId="{C2302A5A-C7E8-4941-91D2-B7F0B9D7831A}" dt="2019-06-02T08:32:21.516" v="142" actId="1035"/>
          <ac:spMkLst>
            <pc:docMk/>
            <pc:sldMk cId="3008750270" sldId="379"/>
            <ac:spMk id="6" creationId="{45C10DF3-7594-4573-B69F-35B4A227825C}"/>
          </ac:spMkLst>
        </pc:spChg>
        <pc:spChg chg="add mod">
          <ac:chgData name="Jan Fitzpatrick" userId="d1b284ec-d1dd-4765-b823-b34899491c26" providerId="ADAL" clId="{C2302A5A-C7E8-4941-91D2-B7F0B9D7831A}" dt="2019-06-02T08:30:00.795" v="110" actId="1076"/>
          <ac:spMkLst>
            <pc:docMk/>
            <pc:sldMk cId="3008750270" sldId="379"/>
            <ac:spMk id="27" creationId="{E5E10B25-1CD9-4AE1-BDAA-2E7709C39146}"/>
          </ac:spMkLst>
        </pc:spChg>
        <pc:spChg chg="add mod">
          <ac:chgData name="Jan Fitzpatrick" userId="d1b284ec-d1dd-4765-b823-b34899491c26" providerId="ADAL" clId="{C2302A5A-C7E8-4941-91D2-B7F0B9D7831A}" dt="2019-06-02T08:30:39.739" v="118" actId="20577"/>
          <ac:spMkLst>
            <pc:docMk/>
            <pc:sldMk cId="3008750270" sldId="379"/>
            <ac:spMk id="28" creationId="{6F2759F2-7EAA-426E-9DA3-CF225A652C7B}"/>
          </ac:spMkLst>
        </pc:spChg>
        <pc:spChg chg="add mod">
          <ac:chgData name="Jan Fitzpatrick" userId="d1b284ec-d1dd-4765-b823-b34899491c26" providerId="ADAL" clId="{C2302A5A-C7E8-4941-91D2-B7F0B9D7831A}" dt="2019-06-02T08:32:36.010" v="144" actId="1076"/>
          <ac:spMkLst>
            <pc:docMk/>
            <pc:sldMk cId="3008750270" sldId="379"/>
            <ac:spMk id="29" creationId="{F01EDB23-B232-4048-9DA3-D8AE5072B19A}"/>
          </ac:spMkLst>
        </pc:spChg>
        <pc:spChg chg="add mod">
          <ac:chgData name="Jan Fitzpatrick" userId="d1b284ec-d1dd-4765-b823-b34899491c26" providerId="ADAL" clId="{C2302A5A-C7E8-4941-91D2-B7F0B9D7831A}" dt="2019-06-02T08:32:45.914" v="146" actId="1076"/>
          <ac:spMkLst>
            <pc:docMk/>
            <pc:sldMk cId="3008750270" sldId="379"/>
            <ac:spMk id="30" creationId="{FA49DBC7-7B73-4006-9804-549D1AC3D66C}"/>
          </ac:spMkLst>
        </pc:spChg>
      </pc:sldChg>
      <pc:sldChg chg="modSp add">
        <pc:chgData name="Jan Fitzpatrick" userId="d1b284ec-d1dd-4765-b823-b34899491c26" providerId="ADAL" clId="{C2302A5A-C7E8-4941-91D2-B7F0B9D7831A}" dt="2019-06-02T08:53:45.872" v="368"/>
        <pc:sldMkLst>
          <pc:docMk/>
          <pc:sldMk cId="2985470393" sldId="380"/>
        </pc:sldMkLst>
        <pc:spChg chg="mod">
          <ac:chgData name="Jan Fitzpatrick" userId="d1b284ec-d1dd-4765-b823-b34899491c26" providerId="ADAL" clId="{C2302A5A-C7E8-4941-91D2-B7F0B9D7831A}" dt="2019-06-02T08:51:36.247" v="356" actId="1038"/>
          <ac:spMkLst>
            <pc:docMk/>
            <pc:sldMk cId="2985470393" sldId="380"/>
            <ac:spMk id="2" creationId="{5C474788-781A-45F6-8032-548F7BF95EDB}"/>
          </ac:spMkLst>
        </pc:spChg>
        <pc:graphicFrameChg chg="mod">
          <ac:chgData name="Jan Fitzpatrick" userId="d1b284ec-d1dd-4765-b823-b34899491c26" providerId="ADAL" clId="{C2302A5A-C7E8-4941-91D2-B7F0B9D7831A}" dt="2019-06-02T08:53:45.872" v="368"/>
          <ac:graphicFrameMkLst>
            <pc:docMk/>
            <pc:sldMk cId="2985470393" sldId="380"/>
            <ac:graphicFrameMk id="3" creationId="{B4865CDB-29B1-4F07-96E1-A45ABC175CE5}"/>
          </ac:graphicFrameMkLst>
        </pc:graphicFrameChg>
        <pc:graphicFrameChg chg="modGraphic">
          <ac:chgData name="Jan Fitzpatrick" userId="d1b284ec-d1dd-4765-b823-b34899491c26" providerId="ADAL" clId="{C2302A5A-C7E8-4941-91D2-B7F0B9D7831A}" dt="2019-06-02T08:51:48.626" v="359" actId="207"/>
          <ac:graphicFrameMkLst>
            <pc:docMk/>
            <pc:sldMk cId="2985470393" sldId="380"/>
            <ac:graphicFrameMk id="11" creationId="{1D129E65-EE16-4367-840B-E197E72FC4F5}"/>
          </ac:graphicFrameMkLst>
        </pc:graphicFrameChg>
      </pc:sldChg>
      <pc:sldChg chg="modSp add">
        <pc:chgData name="Jan Fitzpatrick" userId="d1b284ec-d1dd-4765-b823-b34899491c26" providerId="ADAL" clId="{C2302A5A-C7E8-4941-91D2-B7F0B9D7831A}" dt="2019-06-03T11:31:55.942" v="1330" actId="20577"/>
        <pc:sldMkLst>
          <pc:docMk/>
          <pc:sldMk cId="600164640" sldId="381"/>
        </pc:sldMkLst>
        <pc:spChg chg="mod">
          <ac:chgData name="Jan Fitzpatrick" userId="d1b284ec-d1dd-4765-b823-b34899491c26" providerId="ADAL" clId="{C2302A5A-C7E8-4941-91D2-B7F0B9D7831A}" dt="2019-06-02T08:57:15.130" v="387" actId="208"/>
          <ac:spMkLst>
            <pc:docMk/>
            <pc:sldMk cId="600164640" sldId="381"/>
            <ac:spMk id="30" creationId="{ED133851-2C88-4B07-8C15-85AB4EBB8821}"/>
          </ac:spMkLst>
        </pc:spChg>
        <pc:spChg chg="mod">
          <ac:chgData name="Jan Fitzpatrick" userId="d1b284ec-d1dd-4765-b823-b34899491c26" providerId="ADAL" clId="{C2302A5A-C7E8-4941-91D2-B7F0B9D7831A}" dt="2019-06-02T08:57:11.470" v="385" actId="208"/>
          <ac:spMkLst>
            <pc:docMk/>
            <pc:sldMk cId="600164640" sldId="381"/>
            <ac:spMk id="31" creationId="{C61F4FA4-C633-4DBD-8F73-21E46B232122}"/>
          </ac:spMkLst>
        </pc:spChg>
        <pc:spChg chg="mod">
          <ac:chgData name="Jan Fitzpatrick" userId="d1b284ec-d1dd-4765-b823-b34899491c26" providerId="ADAL" clId="{C2302A5A-C7E8-4941-91D2-B7F0B9D7831A}" dt="2019-06-03T11:31:55.942" v="1330" actId="20577"/>
          <ac:spMkLst>
            <pc:docMk/>
            <pc:sldMk cId="600164640" sldId="381"/>
            <ac:spMk id="36" creationId="{72C89480-0986-4F07-82FB-05049E08ACD2}"/>
          </ac:spMkLst>
        </pc:spChg>
        <pc:graphicFrameChg chg="modGraphic">
          <ac:chgData name="Jan Fitzpatrick" userId="d1b284ec-d1dd-4765-b823-b34899491c26" providerId="ADAL" clId="{C2302A5A-C7E8-4941-91D2-B7F0B9D7831A}" dt="2019-06-02T08:56:55.818" v="383" actId="207"/>
          <ac:graphicFrameMkLst>
            <pc:docMk/>
            <pc:sldMk cId="600164640" sldId="381"/>
            <ac:graphicFrameMk id="42" creationId="{43F09E69-0D6B-44CF-B184-3611F2445D3D}"/>
          </ac:graphicFrameMkLst>
        </pc:graphicFrameChg>
      </pc:sldChg>
      <pc:sldChg chg="add del">
        <pc:chgData name="Jan Fitzpatrick" userId="d1b284ec-d1dd-4765-b823-b34899491c26" providerId="ADAL" clId="{C2302A5A-C7E8-4941-91D2-B7F0B9D7831A}" dt="2019-06-02T10:09:38.867" v="1295" actId="2696"/>
        <pc:sldMkLst>
          <pc:docMk/>
          <pc:sldMk cId="1955545691" sldId="382"/>
        </pc:sldMkLst>
      </pc:sldChg>
      <pc:sldChg chg="modSp add">
        <pc:chgData name="Jan Fitzpatrick" userId="d1b284ec-d1dd-4765-b823-b34899491c26" providerId="ADAL" clId="{C2302A5A-C7E8-4941-91D2-B7F0B9D7831A}" dt="2019-06-02T10:02:25.156" v="1147" actId="6549"/>
        <pc:sldMkLst>
          <pc:docMk/>
          <pc:sldMk cId="243349502" sldId="383"/>
        </pc:sldMkLst>
        <pc:spChg chg="mod">
          <ac:chgData name="Jan Fitzpatrick" userId="d1b284ec-d1dd-4765-b823-b34899491c26" providerId="ADAL" clId="{C2302A5A-C7E8-4941-91D2-B7F0B9D7831A}" dt="2019-06-02T10:02:25.156" v="1147" actId="6549"/>
          <ac:spMkLst>
            <pc:docMk/>
            <pc:sldMk cId="243349502" sldId="383"/>
            <ac:spMk id="25" creationId="{CCE7B47D-85B0-46D4-8D5E-9D25060ABE8C}"/>
          </ac:spMkLst>
        </pc:spChg>
      </pc:sldChg>
      <pc:sldChg chg="modSp add">
        <pc:chgData name="Jan Fitzpatrick" userId="d1b284ec-d1dd-4765-b823-b34899491c26" providerId="ADAL" clId="{C2302A5A-C7E8-4941-91D2-B7F0B9D7831A}" dt="2019-06-02T10:04:35.723" v="1274" actId="6549"/>
        <pc:sldMkLst>
          <pc:docMk/>
          <pc:sldMk cId="3797973447" sldId="384"/>
        </pc:sldMkLst>
        <pc:spChg chg="mod">
          <ac:chgData name="Jan Fitzpatrick" userId="d1b284ec-d1dd-4765-b823-b34899491c26" providerId="ADAL" clId="{C2302A5A-C7E8-4941-91D2-B7F0B9D7831A}" dt="2019-06-02T10:04:35.723" v="1274" actId="6549"/>
          <ac:spMkLst>
            <pc:docMk/>
            <pc:sldMk cId="3797973447" sldId="384"/>
            <ac:spMk id="25" creationId="{CCE7B47D-85B0-46D4-8D5E-9D25060ABE8C}"/>
          </ac:spMkLst>
        </pc:spChg>
        <pc:spChg chg="mod">
          <ac:chgData name="Jan Fitzpatrick" userId="d1b284ec-d1dd-4765-b823-b34899491c26" providerId="ADAL" clId="{C2302A5A-C7E8-4941-91D2-B7F0B9D7831A}" dt="2019-06-02T10:04:00.387" v="1257" actId="208"/>
          <ac:spMkLst>
            <pc:docMk/>
            <pc:sldMk cId="3797973447" sldId="384"/>
            <ac:spMk id="50" creationId="{78D2FF1B-4858-46CE-A909-6355D174A5F2}"/>
          </ac:spMkLst>
        </pc:spChg>
        <pc:graphicFrameChg chg="modGraphic">
          <ac:chgData name="Jan Fitzpatrick" userId="d1b284ec-d1dd-4765-b823-b34899491c26" providerId="ADAL" clId="{C2302A5A-C7E8-4941-91D2-B7F0B9D7831A}" dt="2019-06-02T10:04:04.930" v="1258" actId="207"/>
          <ac:graphicFrameMkLst>
            <pc:docMk/>
            <pc:sldMk cId="3797973447" sldId="384"/>
            <ac:graphicFrameMk id="44" creationId="{269C720F-7D11-4808-98EA-0847088174AD}"/>
          </ac:graphicFrameMkLst>
        </pc:graphicFrameChg>
      </pc:sldChg>
      <pc:sldChg chg="addSp delSp modSp add">
        <pc:chgData name="Jan Fitzpatrick" userId="d1b284ec-d1dd-4765-b823-b34899491c26" providerId="ADAL" clId="{C2302A5A-C7E8-4941-91D2-B7F0B9D7831A}" dt="2019-06-03T11:38:20.127" v="1421"/>
        <pc:sldMkLst>
          <pc:docMk/>
          <pc:sldMk cId="1040089745" sldId="385"/>
        </pc:sldMkLst>
        <pc:spChg chg="del">
          <ac:chgData name="Jan Fitzpatrick" userId="d1b284ec-d1dd-4765-b823-b34899491c26" providerId="ADAL" clId="{C2302A5A-C7E8-4941-91D2-B7F0B9D7831A}" dt="2019-06-02T10:08:50.155" v="1290" actId="478"/>
          <ac:spMkLst>
            <pc:docMk/>
            <pc:sldMk cId="1040089745" sldId="385"/>
            <ac:spMk id="26" creationId="{EDB11505-B31D-4D22-B07B-1EC6982E4EB2}"/>
          </ac:spMkLst>
        </pc:spChg>
        <pc:spChg chg="del">
          <ac:chgData name="Jan Fitzpatrick" userId="d1b284ec-d1dd-4765-b823-b34899491c26" providerId="ADAL" clId="{C2302A5A-C7E8-4941-91D2-B7F0B9D7831A}" dt="2019-06-02T10:08:53.122" v="1291" actId="478"/>
          <ac:spMkLst>
            <pc:docMk/>
            <pc:sldMk cId="1040089745" sldId="385"/>
            <ac:spMk id="29" creationId="{67094E61-7981-458A-96CB-439D57AFC769}"/>
          </ac:spMkLst>
        </pc:spChg>
        <pc:spChg chg="del">
          <ac:chgData name="Jan Fitzpatrick" userId="d1b284ec-d1dd-4765-b823-b34899491c26" providerId="ADAL" clId="{C2302A5A-C7E8-4941-91D2-B7F0B9D7831A}" dt="2019-06-02T10:08:53.122" v="1291" actId="478"/>
          <ac:spMkLst>
            <pc:docMk/>
            <pc:sldMk cId="1040089745" sldId="385"/>
            <ac:spMk id="30" creationId="{601DF8E1-1FD0-490D-B368-1BFC986F306F}"/>
          </ac:spMkLst>
        </pc:spChg>
        <pc:spChg chg="add mod">
          <ac:chgData name="Jan Fitzpatrick" userId="d1b284ec-d1dd-4765-b823-b34899491c26" providerId="ADAL" clId="{C2302A5A-C7E8-4941-91D2-B7F0B9D7831A}" dt="2019-06-03T11:38:20.127" v="1421"/>
          <ac:spMkLst>
            <pc:docMk/>
            <pc:sldMk cId="1040089745" sldId="385"/>
            <ac:spMk id="31" creationId="{DDA8A21A-A1A5-4238-9DB2-4B4F766F3FA6}"/>
          </ac:spMkLst>
        </pc:spChg>
        <pc:spChg chg="del">
          <ac:chgData name="Jan Fitzpatrick" userId="d1b284ec-d1dd-4765-b823-b34899491c26" providerId="ADAL" clId="{C2302A5A-C7E8-4941-91D2-B7F0B9D7831A}" dt="2019-06-02T10:08:53.122" v="1291" actId="478"/>
          <ac:spMkLst>
            <pc:docMk/>
            <pc:sldMk cId="1040089745" sldId="385"/>
            <ac:spMk id="32" creationId="{9CCD8A45-1DC6-4F91-AC2C-7811D960A0F2}"/>
          </ac:spMkLst>
        </pc:spChg>
        <pc:spChg chg="del">
          <ac:chgData name="Jan Fitzpatrick" userId="d1b284ec-d1dd-4765-b823-b34899491c26" providerId="ADAL" clId="{C2302A5A-C7E8-4941-91D2-B7F0B9D7831A}" dt="2019-06-02T10:08:53.122" v="1291" actId="478"/>
          <ac:spMkLst>
            <pc:docMk/>
            <pc:sldMk cId="1040089745" sldId="385"/>
            <ac:spMk id="33" creationId="{B4016161-45DC-4730-9A77-F9B55EAD3CB6}"/>
          </ac:spMkLst>
        </pc:spChg>
        <pc:spChg chg="del">
          <ac:chgData name="Jan Fitzpatrick" userId="d1b284ec-d1dd-4765-b823-b34899491c26" providerId="ADAL" clId="{C2302A5A-C7E8-4941-91D2-B7F0B9D7831A}" dt="2019-06-02T10:08:53.122" v="1291" actId="478"/>
          <ac:spMkLst>
            <pc:docMk/>
            <pc:sldMk cId="1040089745" sldId="385"/>
            <ac:spMk id="40" creationId="{58F9CEF9-8E33-419D-A469-6B81298CF553}"/>
          </ac:spMkLst>
        </pc:spChg>
        <pc:spChg chg="del">
          <ac:chgData name="Jan Fitzpatrick" userId="d1b284ec-d1dd-4765-b823-b34899491c26" providerId="ADAL" clId="{C2302A5A-C7E8-4941-91D2-B7F0B9D7831A}" dt="2019-06-02T10:08:53.122" v="1291" actId="478"/>
          <ac:spMkLst>
            <pc:docMk/>
            <pc:sldMk cId="1040089745" sldId="385"/>
            <ac:spMk id="41" creationId="{1D8B9492-5043-4EA8-9A85-497233599461}"/>
          </ac:spMkLst>
        </pc:spChg>
        <pc:spChg chg="del">
          <ac:chgData name="Jan Fitzpatrick" userId="d1b284ec-d1dd-4765-b823-b34899491c26" providerId="ADAL" clId="{C2302A5A-C7E8-4941-91D2-B7F0B9D7831A}" dt="2019-06-02T10:08:53.122" v="1291" actId="478"/>
          <ac:spMkLst>
            <pc:docMk/>
            <pc:sldMk cId="1040089745" sldId="385"/>
            <ac:spMk id="42" creationId="{CEA36240-742F-48FE-9F26-AB09670CD536}"/>
          </ac:spMkLst>
        </pc:spChg>
        <pc:spChg chg="del">
          <ac:chgData name="Jan Fitzpatrick" userId="d1b284ec-d1dd-4765-b823-b34899491c26" providerId="ADAL" clId="{C2302A5A-C7E8-4941-91D2-B7F0B9D7831A}" dt="2019-06-02T10:08:53.122" v="1291" actId="478"/>
          <ac:spMkLst>
            <pc:docMk/>
            <pc:sldMk cId="1040089745" sldId="385"/>
            <ac:spMk id="43" creationId="{F0B17417-89DA-4D76-A2B9-ED22027CA337}"/>
          </ac:spMkLst>
        </pc:spChg>
        <pc:spChg chg="del">
          <ac:chgData name="Jan Fitzpatrick" userId="d1b284ec-d1dd-4765-b823-b34899491c26" providerId="ADAL" clId="{C2302A5A-C7E8-4941-91D2-B7F0B9D7831A}" dt="2019-06-02T10:08:53.122" v="1291" actId="478"/>
          <ac:spMkLst>
            <pc:docMk/>
            <pc:sldMk cId="1040089745" sldId="385"/>
            <ac:spMk id="44" creationId="{DA8B4E34-4ED8-48E6-B92A-83FC8A066F8F}"/>
          </ac:spMkLst>
        </pc:spChg>
        <pc:spChg chg="del">
          <ac:chgData name="Jan Fitzpatrick" userId="d1b284ec-d1dd-4765-b823-b34899491c26" providerId="ADAL" clId="{C2302A5A-C7E8-4941-91D2-B7F0B9D7831A}" dt="2019-06-02T10:08:53.122" v="1291" actId="478"/>
          <ac:spMkLst>
            <pc:docMk/>
            <pc:sldMk cId="1040089745" sldId="385"/>
            <ac:spMk id="46" creationId="{268535F0-D759-4BE3-92BC-812BA396C8B2}"/>
          </ac:spMkLst>
        </pc:spChg>
        <pc:spChg chg="add">
          <ac:chgData name="Jan Fitzpatrick" userId="d1b284ec-d1dd-4765-b823-b34899491c26" providerId="ADAL" clId="{C2302A5A-C7E8-4941-91D2-B7F0B9D7831A}" dt="2019-06-02T10:08:54.674" v="1292"/>
          <ac:spMkLst>
            <pc:docMk/>
            <pc:sldMk cId="1040089745" sldId="385"/>
            <ac:spMk id="50" creationId="{B86712D9-B8A6-4810-B7F3-C73B3172D6CA}"/>
          </ac:spMkLst>
        </pc:spChg>
        <pc:spChg chg="add">
          <ac:chgData name="Jan Fitzpatrick" userId="d1b284ec-d1dd-4765-b823-b34899491c26" providerId="ADAL" clId="{C2302A5A-C7E8-4941-91D2-B7F0B9D7831A}" dt="2019-06-02T10:08:54.674" v="1292"/>
          <ac:spMkLst>
            <pc:docMk/>
            <pc:sldMk cId="1040089745" sldId="385"/>
            <ac:spMk id="51" creationId="{A790EF90-0BD3-46E2-994E-52D93733766C}"/>
          </ac:spMkLst>
        </pc:spChg>
        <pc:spChg chg="add">
          <ac:chgData name="Jan Fitzpatrick" userId="d1b284ec-d1dd-4765-b823-b34899491c26" providerId="ADAL" clId="{C2302A5A-C7E8-4941-91D2-B7F0B9D7831A}" dt="2019-06-02T10:08:54.674" v="1292"/>
          <ac:spMkLst>
            <pc:docMk/>
            <pc:sldMk cId="1040089745" sldId="385"/>
            <ac:spMk id="52" creationId="{1272221D-406D-4484-911D-A5D81018B231}"/>
          </ac:spMkLst>
        </pc:spChg>
        <pc:spChg chg="add">
          <ac:chgData name="Jan Fitzpatrick" userId="d1b284ec-d1dd-4765-b823-b34899491c26" providerId="ADAL" clId="{C2302A5A-C7E8-4941-91D2-B7F0B9D7831A}" dt="2019-06-02T10:08:54.674" v="1292"/>
          <ac:spMkLst>
            <pc:docMk/>
            <pc:sldMk cId="1040089745" sldId="385"/>
            <ac:spMk id="53" creationId="{1B4DF2F4-CB0C-4703-90A8-0000999339F2}"/>
          </ac:spMkLst>
        </pc:spChg>
        <pc:spChg chg="add">
          <ac:chgData name="Jan Fitzpatrick" userId="d1b284ec-d1dd-4765-b823-b34899491c26" providerId="ADAL" clId="{C2302A5A-C7E8-4941-91D2-B7F0B9D7831A}" dt="2019-06-02T10:08:54.674" v="1292"/>
          <ac:spMkLst>
            <pc:docMk/>
            <pc:sldMk cId="1040089745" sldId="385"/>
            <ac:spMk id="58" creationId="{21F682CA-FB5F-49E1-971E-C9D885B3CC48}"/>
          </ac:spMkLst>
        </pc:spChg>
        <pc:spChg chg="add">
          <ac:chgData name="Jan Fitzpatrick" userId="d1b284ec-d1dd-4765-b823-b34899491c26" providerId="ADAL" clId="{C2302A5A-C7E8-4941-91D2-B7F0B9D7831A}" dt="2019-06-02T10:08:54.674" v="1292"/>
          <ac:spMkLst>
            <pc:docMk/>
            <pc:sldMk cId="1040089745" sldId="385"/>
            <ac:spMk id="59" creationId="{E0BF8970-39F1-497E-AF07-F6378B5BB83D}"/>
          </ac:spMkLst>
        </pc:spChg>
        <pc:spChg chg="add">
          <ac:chgData name="Jan Fitzpatrick" userId="d1b284ec-d1dd-4765-b823-b34899491c26" providerId="ADAL" clId="{C2302A5A-C7E8-4941-91D2-B7F0B9D7831A}" dt="2019-06-02T10:08:54.674" v="1292"/>
          <ac:spMkLst>
            <pc:docMk/>
            <pc:sldMk cId="1040089745" sldId="385"/>
            <ac:spMk id="60" creationId="{D3578713-ADF2-4DF1-9106-0F88F22752C3}"/>
          </ac:spMkLst>
        </pc:spChg>
        <pc:spChg chg="add">
          <ac:chgData name="Jan Fitzpatrick" userId="d1b284ec-d1dd-4765-b823-b34899491c26" providerId="ADAL" clId="{C2302A5A-C7E8-4941-91D2-B7F0B9D7831A}" dt="2019-06-02T10:08:54.674" v="1292"/>
          <ac:spMkLst>
            <pc:docMk/>
            <pc:sldMk cId="1040089745" sldId="385"/>
            <ac:spMk id="61" creationId="{6C06D7FA-F745-4898-B47F-9962D846879B}"/>
          </ac:spMkLst>
        </pc:spChg>
        <pc:spChg chg="add">
          <ac:chgData name="Jan Fitzpatrick" userId="d1b284ec-d1dd-4765-b823-b34899491c26" providerId="ADAL" clId="{C2302A5A-C7E8-4941-91D2-B7F0B9D7831A}" dt="2019-06-02T10:08:54.674" v="1292"/>
          <ac:spMkLst>
            <pc:docMk/>
            <pc:sldMk cId="1040089745" sldId="385"/>
            <ac:spMk id="62" creationId="{FB449245-514C-4CD5-ACA4-BE190346D225}"/>
          </ac:spMkLst>
        </pc:spChg>
        <pc:spChg chg="add">
          <ac:chgData name="Jan Fitzpatrick" userId="d1b284ec-d1dd-4765-b823-b34899491c26" providerId="ADAL" clId="{C2302A5A-C7E8-4941-91D2-B7F0B9D7831A}" dt="2019-06-02T10:08:54.674" v="1292"/>
          <ac:spMkLst>
            <pc:docMk/>
            <pc:sldMk cId="1040089745" sldId="385"/>
            <ac:spMk id="64" creationId="{B3067020-91B3-49B8-8906-712367B478B5}"/>
          </ac:spMkLst>
        </pc:spChg>
        <pc:graphicFrameChg chg="del">
          <ac:chgData name="Jan Fitzpatrick" userId="d1b284ec-d1dd-4765-b823-b34899491c26" providerId="ADAL" clId="{C2302A5A-C7E8-4941-91D2-B7F0B9D7831A}" dt="2019-06-02T10:08:53.122" v="1291" actId="478"/>
          <ac:graphicFrameMkLst>
            <pc:docMk/>
            <pc:sldMk cId="1040089745" sldId="385"/>
            <ac:graphicFrameMk id="27" creationId="{B78C6B25-D7D4-4916-BF8C-1CE82FF398C3}"/>
          </ac:graphicFrameMkLst>
        </pc:graphicFrameChg>
        <pc:graphicFrameChg chg="del">
          <ac:chgData name="Jan Fitzpatrick" userId="d1b284ec-d1dd-4765-b823-b34899491c26" providerId="ADAL" clId="{C2302A5A-C7E8-4941-91D2-B7F0B9D7831A}" dt="2019-06-02T10:08:53.122" v="1291" actId="478"/>
          <ac:graphicFrameMkLst>
            <pc:docMk/>
            <pc:sldMk cId="1040089745" sldId="385"/>
            <ac:graphicFrameMk id="28" creationId="{C1BC70F8-777F-49DC-BFDB-01ACE60B9CE5}"/>
          </ac:graphicFrameMkLst>
        </pc:graphicFrameChg>
        <pc:graphicFrameChg chg="add">
          <ac:chgData name="Jan Fitzpatrick" userId="d1b284ec-d1dd-4765-b823-b34899491c26" providerId="ADAL" clId="{C2302A5A-C7E8-4941-91D2-B7F0B9D7831A}" dt="2019-06-02T10:08:54.674" v="1292"/>
          <ac:graphicFrameMkLst>
            <pc:docMk/>
            <pc:sldMk cId="1040089745" sldId="385"/>
            <ac:graphicFrameMk id="34" creationId="{DFA145A8-A01A-45BE-8DAE-F1D062282EA0}"/>
          </ac:graphicFrameMkLst>
        </pc:graphicFrameChg>
        <pc:graphicFrameChg chg="add">
          <ac:chgData name="Jan Fitzpatrick" userId="d1b284ec-d1dd-4765-b823-b34899491c26" providerId="ADAL" clId="{C2302A5A-C7E8-4941-91D2-B7F0B9D7831A}" dt="2019-06-02T10:08:54.674" v="1292"/>
          <ac:graphicFrameMkLst>
            <pc:docMk/>
            <pc:sldMk cId="1040089745" sldId="385"/>
            <ac:graphicFrameMk id="35" creationId="{A570CD56-69AD-4D96-BFDF-6439FB793DDB}"/>
          </ac:graphicFrameMkLst>
        </pc:graphicFrameChg>
        <pc:graphicFrameChg chg="del">
          <ac:chgData name="Jan Fitzpatrick" userId="d1b284ec-d1dd-4765-b823-b34899491c26" providerId="ADAL" clId="{C2302A5A-C7E8-4941-91D2-B7F0B9D7831A}" dt="2019-06-02T10:08:53.122" v="1291" actId="478"/>
          <ac:graphicFrameMkLst>
            <pc:docMk/>
            <pc:sldMk cId="1040089745" sldId="385"/>
            <ac:graphicFrameMk id="48" creationId="{DD718A83-248F-41E6-9583-AE8C14CAEEE1}"/>
          </ac:graphicFrameMkLst>
        </pc:graphicFrameChg>
        <pc:graphicFrameChg chg="add">
          <ac:chgData name="Jan Fitzpatrick" userId="d1b284ec-d1dd-4765-b823-b34899491c26" providerId="ADAL" clId="{C2302A5A-C7E8-4941-91D2-B7F0B9D7831A}" dt="2019-06-02T10:08:54.674" v="1292"/>
          <ac:graphicFrameMkLst>
            <pc:docMk/>
            <pc:sldMk cId="1040089745" sldId="385"/>
            <ac:graphicFrameMk id="49" creationId="{EECFE81C-0781-4F28-95C3-4912837EC1B0}"/>
          </ac:graphicFrameMkLst>
        </pc:graphicFrameChg>
        <pc:graphicFrameChg chg="add modGraphic">
          <ac:chgData name="Jan Fitzpatrick" userId="d1b284ec-d1dd-4765-b823-b34899491c26" providerId="ADAL" clId="{C2302A5A-C7E8-4941-91D2-B7F0B9D7831A}" dt="2019-06-03T11:35:25.487" v="1391" actId="20577"/>
          <ac:graphicFrameMkLst>
            <pc:docMk/>
            <pc:sldMk cId="1040089745" sldId="385"/>
            <ac:graphicFrameMk id="66" creationId="{61E58FDF-C9BD-4373-9EC6-6688AE99AB74}"/>
          </ac:graphicFrameMkLst>
        </pc:graphicFrameChg>
        <pc:cxnChg chg="del">
          <ac:chgData name="Jan Fitzpatrick" userId="d1b284ec-d1dd-4765-b823-b34899491c26" providerId="ADAL" clId="{C2302A5A-C7E8-4941-91D2-B7F0B9D7831A}" dt="2019-06-02T10:08:53.122" v="1291" actId="478"/>
          <ac:cxnSpMkLst>
            <pc:docMk/>
            <pc:sldMk cId="1040089745" sldId="385"/>
            <ac:cxnSpMk id="36" creationId="{35077CA1-A5A1-4353-91D8-5556E292B22D}"/>
          </ac:cxnSpMkLst>
        </pc:cxnChg>
        <pc:cxnChg chg="del mod">
          <ac:chgData name="Jan Fitzpatrick" userId="d1b284ec-d1dd-4765-b823-b34899491c26" providerId="ADAL" clId="{C2302A5A-C7E8-4941-91D2-B7F0B9D7831A}" dt="2019-06-02T10:08:53.122" v="1291" actId="478"/>
          <ac:cxnSpMkLst>
            <pc:docMk/>
            <pc:sldMk cId="1040089745" sldId="385"/>
            <ac:cxnSpMk id="37" creationId="{64392149-6BF7-43B3-87AA-056171D019D2}"/>
          </ac:cxnSpMkLst>
        </pc:cxnChg>
        <pc:cxnChg chg="del">
          <ac:chgData name="Jan Fitzpatrick" userId="d1b284ec-d1dd-4765-b823-b34899491c26" providerId="ADAL" clId="{C2302A5A-C7E8-4941-91D2-B7F0B9D7831A}" dt="2019-06-02T10:08:53.122" v="1291" actId="478"/>
          <ac:cxnSpMkLst>
            <pc:docMk/>
            <pc:sldMk cId="1040089745" sldId="385"/>
            <ac:cxnSpMk id="38" creationId="{37AFA5B3-B318-40AD-AD51-30CBB7E4D3CE}"/>
          </ac:cxnSpMkLst>
        </pc:cxnChg>
        <pc:cxnChg chg="del">
          <ac:chgData name="Jan Fitzpatrick" userId="d1b284ec-d1dd-4765-b823-b34899491c26" providerId="ADAL" clId="{C2302A5A-C7E8-4941-91D2-B7F0B9D7831A}" dt="2019-06-02T10:08:53.122" v="1291" actId="478"/>
          <ac:cxnSpMkLst>
            <pc:docMk/>
            <pc:sldMk cId="1040089745" sldId="385"/>
            <ac:cxnSpMk id="39" creationId="{99CB557A-7608-4920-ACB4-AC43B0F8881F}"/>
          </ac:cxnSpMkLst>
        </pc:cxnChg>
        <pc:cxnChg chg="del mod">
          <ac:chgData name="Jan Fitzpatrick" userId="d1b284ec-d1dd-4765-b823-b34899491c26" providerId="ADAL" clId="{C2302A5A-C7E8-4941-91D2-B7F0B9D7831A}" dt="2019-06-02T10:08:53.122" v="1291" actId="478"/>
          <ac:cxnSpMkLst>
            <pc:docMk/>
            <pc:sldMk cId="1040089745" sldId="385"/>
            <ac:cxnSpMk id="45" creationId="{7029F43B-52FE-4C5B-AE2E-012240DC2DE5}"/>
          </ac:cxnSpMkLst>
        </pc:cxnChg>
        <pc:cxnChg chg="del mod">
          <ac:chgData name="Jan Fitzpatrick" userId="d1b284ec-d1dd-4765-b823-b34899491c26" providerId="ADAL" clId="{C2302A5A-C7E8-4941-91D2-B7F0B9D7831A}" dt="2019-06-02T10:08:53.122" v="1291" actId="478"/>
          <ac:cxnSpMkLst>
            <pc:docMk/>
            <pc:sldMk cId="1040089745" sldId="385"/>
            <ac:cxnSpMk id="47" creationId="{0D1045C7-9F47-4D38-962D-7ADDAB59D21E}"/>
          </ac:cxnSpMkLst>
        </pc:cxnChg>
        <pc:cxnChg chg="add">
          <ac:chgData name="Jan Fitzpatrick" userId="d1b284ec-d1dd-4765-b823-b34899491c26" providerId="ADAL" clId="{C2302A5A-C7E8-4941-91D2-B7F0B9D7831A}" dt="2019-06-02T10:08:54.674" v="1292"/>
          <ac:cxnSpMkLst>
            <pc:docMk/>
            <pc:sldMk cId="1040089745" sldId="385"/>
            <ac:cxnSpMk id="54" creationId="{29BD5ABF-0001-479E-9882-822B9B1FBE69}"/>
          </ac:cxnSpMkLst>
        </pc:cxnChg>
        <pc:cxnChg chg="add">
          <ac:chgData name="Jan Fitzpatrick" userId="d1b284ec-d1dd-4765-b823-b34899491c26" providerId="ADAL" clId="{C2302A5A-C7E8-4941-91D2-B7F0B9D7831A}" dt="2019-06-02T10:08:54.674" v="1292"/>
          <ac:cxnSpMkLst>
            <pc:docMk/>
            <pc:sldMk cId="1040089745" sldId="385"/>
            <ac:cxnSpMk id="55" creationId="{8CC0D488-50F6-45C2-A41F-0E633D0BD160}"/>
          </ac:cxnSpMkLst>
        </pc:cxnChg>
        <pc:cxnChg chg="add">
          <ac:chgData name="Jan Fitzpatrick" userId="d1b284ec-d1dd-4765-b823-b34899491c26" providerId="ADAL" clId="{C2302A5A-C7E8-4941-91D2-B7F0B9D7831A}" dt="2019-06-02T10:08:54.674" v="1292"/>
          <ac:cxnSpMkLst>
            <pc:docMk/>
            <pc:sldMk cId="1040089745" sldId="385"/>
            <ac:cxnSpMk id="56" creationId="{0B8CBC4E-502E-42C7-ACD2-EDECA7FF34AC}"/>
          </ac:cxnSpMkLst>
        </pc:cxnChg>
        <pc:cxnChg chg="add">
          <ac:chgData name="Jan Fitzpatrick" userId="d1b284ec-d1dd-4765-b823-b34899491c26" providerId="ADAL" clId="{C2302A5A-C7E8-4941-91D2-B7F0B9D7831A}" dt="2019-06-02T10:08:54.674" v="1292"/>
          <ac:cxnSpMkLst>
            <pc:docMk/>
            <pc:sldMk cId="1040089745" sldId="385"/>
            <ac:cxnSpMk id="57" creationId="{8DAD98AF-8B40-4AB5-8E34-14542FF14D8C}"/>
          </ac:cxnSpMkLst>
        </pc:cxnChg>
        <pc:cxnChg chg="add">
          <ac:chgData name="Jan Fitzpatrick" userId="d1b284ec-d1dd-4765-b823-b34899491c26" providerId="ADAL" clId="{C2302A5A-C7E8-4941-91D2-B7F0B9D7831A}" dt="2019-06-02T10:08:54.674" v="1292"/>
          <ac:cxnSpMkLst>
            <pc:docMk/>
            <pc:sldMk cId="1040089745" sldId="385"/>
            <ac:cxnSpMk id="63" creationId="{76B43877-3856-4352-8245-2371FF43A28D}"/>
          </ac:cxnSpMkLst>
        </pc:cxnChg>
        <pc:cxnChg chg="add">
          <ac:chgData name="Jan Fitzpatrick" userId="d1b284ec-d1dd-4765-b823-b34899491c26" providerId="ADAL" clId="{C2302A5A-C7E8-4941-91D2-B7F0B9D7831A}" dt="2019-06-02T10:08:54.674" v="1292"/>
          <ac:cxnSpMkLst>
            <pc:docMk/>
            <pc:sldMk cId="1040089745" sldId="385"/>
            <ac:cxnSpMk id="65" creationId="{B2BD705C-DE41-40E0-9288-48015701573E}"/>
          </ac:cxnSpMkLst>
        </pc:cxnChg>
      </pc:sldChg>
    </pc:docChg>
  </pc:docChgLst>
  <pc:docChgLst>
    <pc:chgData name="Davina Szilvasy" userId="59fb472d-eed4-4f11-9686-c2c8db02a2cd" providerId="ADAL" clId="{E872BE7C-85B7-458F-A911-EDD69BE4BB03}"/>
    <pc:docChg chg="modSld">
      <pc:chgData name="Davina Szilvasy" userId="59fb472d-eed4-4f11-9686-c2c8db02a2cd" providerId="ADAL" clId="{E872BE7C-85B7-458F-A911-EDD69BE4BB03}" dt="2019-06-03T10:09:23.487" v="0" actId="207"/>
      <pc:docMkLst>
        <pc:docMk/>
      </pc:docMkLst>
      <pc:sldChg chg="modSp">
        <pc:chgData name="Davina Szilvasy" userId="59fb472d-eed4-4f11-9686-c2c8db02a2cd" providerId="ADAL" clId="{E872BE7C-85B7-458F-A911-EDD69BE4BB03}" dt="2019-06-03T10:09:23.487" v="0" actId="207"/>
        <pc:sldMkLst>
          <pc:docMk/>
          <pc:sldMk cId="3797973447" sldId="384"/>
        </pc:sldMkLst>
        <pc:spChg chg="mod">
          <ac:chgData name="Davina Szilvasy" userId="59fb472d-eed4-4f11-9686-c2c8db02a2cd" providerId="ADAL" clId="{E872BE7C-85B7-458F-A911-EDD69BE4BB03}" dt="2019-06-03T10:09:23.487" v="0" actId="207"/>
          <ac:spMkLst>
            <pc:docMk/>
            <pc:sldMk cId="3797973447" sldId="384"/>
            <ac:spMk id="25" creationId="{CCE7B47D-85B0-46D4-8D5E-9D25060ABE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09/07/2019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describe-position-year-4-position-and-direct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category/maths/year-4/summer-block-6-position-and-dire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041"/>
          <a:stretch/>
        </p:blipFill>
        <p:spPr>
          <a:xfrm>
            <a:off x="793488" y="718457"/>
            <a:ext cx="7557025" cy="4111518"/>
          </a:xfrm>
          <a:prstGeom prst="rect">
            <a:avLst/>
          </a:prstGeom>
        </p:spPr>
      </p:pic>
    </p:spTree>
    <p:extLst>
      <p:ext uri="{BB962C8B-B14F-4D97-AF65-F5344CB8AC3E}">
        <p14:creationId xmlns:p14="http://schemas.microsoft.com/office/powerpoint/2010/main" val="16503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coordinates below and plot any missing points on the grid.</a:t>
            </a:r>
          </a:p>
          <a:p>
            <a:pPr lvl="0" algn="ctr"/>
            <a:endParaRPr lang="en-GB" sz="9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8C75E7D-0046-4A21-8C12-06FE32B700A9}"/>
              </a:ext>
            </a:extLst>
          </p:cNvPr>
          <p:cNvGraphicFramePr>
            <a:graphicFrameLocks noGrp="1"/>
          </p:cNvGraphicFramePr>
          <p:nvPr/>
        </p:nvGraphicFramePr>
        <p:xfrm>
          <a:off x="3539005" y="1829305"/>
          <a:ext cx="424431" cy="4303805"/>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1255">
                <a:tc>
                  <a:txBody>
                    <a:bodyPr/>
                    <a:lstStyle/>
                    <a:p>
                      <a:pPr algn="r"/>
                      <a:r>
                        <a:rPr lang="en-GB" sz="21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1255">
                <a:tc>
                  <a:txBody>
                    <a:bodyPr/>
                    <a:lstStyle/>
                    <a:p>
                      <a:pPr algn="r"/>
                      <a:r>
                        <a:rPr lang="en-GB" sz="21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1255">
                <a:tc>
                  <a:txBody>
                    <a:bodyPr/>
                    <a:lstStyle/>
                    <a:p>
                      <a:pPr algn="r"/>
                      <a:r>
                        <a:rPr lang="en-GB" sz="21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1255">
                <a:tc>
                  <a:txBody>
                    <a:bodyPr/>
                    <a:lstStyle/>
                    <a:p>
                      <a:pPr algn="r"/>
                      <a:r>
                        <a:rPr lang="en-GB" sz="21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1255">
                <a:tc>
                  <a:txBody>
                    <a:bodyPr/>
                    <a:lstStyle/>
                    <a:p>
                      <a:pPr algn="r"/>
                      <a:r>
                        <a:rPr lang="en-GB" sz="21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1255">
                <a:tc>
                  <a:txBody>
                    <a:bodyPr/>
                    <a:lstStyle/>
                    <a:p>
                      <a:pPr algn="r"/>
                      <a:r>
                        <a:rPr lang="en-GB" sz="21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1255">
                <a:tc>
                  <a:txBody>
                    <a:bodyPr/>
                    <a:lstStyle/>
                    <a:p>
                      <a:pPr algn="r"/>
                      <a:r>
                        <a:rPr lang="en-GB" sz="21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1255">
                <a:tc>
                  <a:txBody>
                    <a:bodyPr/>
                    <a:lstStyle/>
                    <a:p>
                      <a:pPr algn="r"/>
                      <a:r>
                        <a:rPr lang="en-GB" sz="21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1255">
                <a:tc>
                  <a:txBody>
                    <a:bodyPr/>
                    <a:lstStyle/>
                    <a:p>
                      <a:pPr algn="r"/>
                      <a:r>
                        <a:rPr lang="en-GB" sz="21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1255">
                <a:tc>
                  <a:txBody>
                    <a:bodyPr/>
                    <a:lstStyle/>
                    <a:p>
                      <a:pPr algn="r"/>
                      <a:r>
                        <a:rPr lang="en-GB" sz="21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1255">
                <a:tc>
                  <a:txBody>
                    <a:bodyPr/>
                    <a:lstStyle/>
                    <a:p>
                      <a:pPr algn="r"/>
                      <a:r>
                        <a:rPr lang="en-GB" sz="21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1D129E65-EE16-4367-840B-E197E72FC4F5}"/>
              </a:ext>
            </a:extLst>
          </p:cNvPr>
          <p:cNvGraphicFramePr>
            <a:graphicFrameLocks noGrp="1"/>
          </p:cNvGraphicFramePr>
          <p:nvPr>
            <p:extLst>
              <p:ext uri="{D42A27DB-BD31-4B8C-83A1-F6EECF244321}">
                <p14:modId xmlns:p14="http://schemas.microsoft.com/office/powerpoint/2010/main" val="1054980261"/>
              </p:ext>
            </p:extLst>
          </p:nvPr>
        </p:nvGraphicFramePr>
        <p:xfrm>
          <a:off x="4070767" y="2051978"/>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2" name="Isosceles Triangle 11">
            <a:extLst>
              <a:ext uri="{FF2B5EF4-FFF2-40B4-BE49-F238E27FC236}">
                <a16:creationId xmlns:a16="http://schemas.microsoft.com/office/drawing/2014/main" id="{2DCF62A4-2A24-4CBD-8E69-9E994D1D762E}"/>
              </a:ext>
            </a:extLst>
          </p:cNvPr>
          <p:cNvSpPr/>
          <p:nvPr/>
        </p:nvSpPr>
        <p:spPr>
          <a:xfrm rot="5400000">
            <a:off x="8325794" y="5876110"/>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1" name="TextBox 20">
            <a:extLst>
              <a:ext uri="{FF2B5EF4-FFF2-40B4-BE49-F238E27FC236}">
                <a16:creationId xmlns:a16="http://schemas.microsoft.com/office/drawing/2014/main" id="{5898DD89-B235-45DF-A7B1-4B6546949E22}"/>
              </a:ext>
            </a:extLst>
          </p:cNvPr>
          <p:cNvSpPr txBox="1"/>
          <p:nvPr/>
        </p:nvSpPr>
        <p:spPr>
          <a:xfrm>
            <a:off x="8560358" y="5671885"/>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graphicFrame>
        <p:nvGraphicFramePr>
          <p:cNvPr id="23" name="Table 22">
            <a:extLst>
              <a:ext uri="{FF2B5EF4-FFF2-40B4-BE49-F238E27FC236}">
                <a16:creationId xmlns:a16="http://schemas.microsoft.com/office/drawing/2014/main" id="{46817086-C1C9-4596-9C05-52AF07E3B921}"/>
              </a:ext>
            </a:extLst>
          </p:cNvPr>
          <p:cNvGraphicFramePr>
            <a:graphicFrameLocks noGrp="1"/>
          </p:cNvGraphicFramePr>
          <p:nvPr/>
        </p:nvGraphicFramePr>
        <p:xfrm>
          <a:off x="3845258" y="5953720"/>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1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4" name="TextBox 23">
            <a:extLst>
              <a:ext uri="{FF2B5EF4-FFF2-40B4-BE49-F238E27FC236}">
                <a16:creationId xmlns:a16="http://schemas.microsoft.com/office/drawing/2014/main" id="{1EC3C421-048F-4C89-BBDA-735BDFC007C8}"/>
              </a:ext>
            </a:extLst>
          </p:cNvPr>
          <p:cNvSpPr txBox="1"/>
          <p:nvPr/>
        </p:nvSpPr>
        <p:spPr>
          <a:xfrm>
            <a:off x="3898582" y="1511795"/>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26" name="Isosceles Triangle 25">
            <a:extLst>
              <a:ext uri="{FF2B5EF4-FFF2-40B4-BE49-F238E27FC236}">
                <a16:creationId xmlns:a16="http://schemas.microsoft.com/office/drawing/2014/main" id="{2A358F19-8513-463E-8089-F9619A4351B6}"/>
              </a:ext>
            </a:extLst>
          </p:cNvPr>
          <p:cNvSpPr/>
          <p:nvPr/>
        </p:nvSpPr>
        <p:spPr>
          <a:xfrm>
            <a:off x="4005615" y="1917856"/>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pic>
        <p:nvPicPr>
          <p:cNvPr id="30" name="Picture 29" descr="A close up of a sign&#10;&#10;Description generated with high confidence">
            <a:extLst>
              <a:ext uri="{FF2B5EF4-FFF2-40B4-BE49-F238E27FC236}">
                <a16:creationId xmlns:a16="http://schemas.microsoft.com/office/drawing/2014/main" id="{0568D5FD-7E2E-400B-A713-8208CE10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33C67B91-BE87-4178-87CA-2615DC32E3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2">
            <a:extLst>
              <a:ext uri="{FF2B5EF4-FFF2-40B4-BE49-F238E27FC236}">
                <a16:creationId xmlns:a16="http://schemas.microsoft.com/office/drawing/2014/main" id="{B4865CDB-29B1-4F07-96E1-A45ABC175CE5}"/>
              </a:ext>
            </a:extLst>
          </p:cNvPr>
          <p:cNvGraphicFramePr>
            <a:graphicFrameLocks noGrp="1"/>
          </p:cNvGraphicFramePr>
          <p:nvPr>
            <p:extLst>
              <p:ext uri="{D42A27DB-BD31-4B8C-83A1-F6EECF244321}">
                <p14:modId xmlns:p14="http://schemas.microsoft.com/office/powerpoint/2010/main" val="378949587"/>
              </p:ext>
            </p:extLst>
          </p:nvPr>
        </p:nvGraphicFramePr>
        <p:xfrm>
          <a:off x="840684" y="2358821"/>
          <a:ext cx="2111982" cy="3384000"/>
        </p:xfrm>
        <a:graphic>
          <a:graphicData uri="http://schemas.openxmlformats.org/drawingml/2006/table">
            <a:tbl>
              <a:tblPr firstRow="1" bandRow="1">
                <a:tableStyleId>{5C22544A-7EE6-4342-B048-85BDC9FD1C3A}</a:tableStyleId>
              </a:tblPr>
              <a:tblGrid>
                <a:gridCol w="761365">
                  <a:extLst>
                    <a:ext uri="{9D8B030D-6E8A-4147-A177-3AD203B41FA5}">
                      <a16:colId xmlns:a16="http://schemas.microsoft.com/office/drawing/2014/main" val="2274782607"/>
                    </a:ext>
                  </a:extLst>
                </a:gridCol>
                <a:gridCol w="469542">
                  <a:extLst>
                    <a:ext uri="{9D8B030D-6E8A-4147-A177-3AD203B41FA5}">
                      <a16:colId xmlns:a16="http://schemas.microsoft.com/office/drawing/2014/main" val="3996054409"/>
                    </a:ext>
                  </a:extLst>
                </a:gridCol>
                <a:gridCol w="360000">
                  <a:extLst>
                    <a:ext uri="{9D8B030D-6E8A-4147-A177-3AD203B41FA5}">
                      <a16:colId xmlns:a16="http://schemas.microsoft.com/office/drawing/2014/main" val="395929046"/>
                    </a:ext>
                  </a:extLst>
                </a:gridCol>
                <a:gridCol w="160331">
                  <a:extLst>
                    <a:ext uri="{9D8B030D-6E8A-4147-A177-3AD203B41FA5}">
                      <a16:colId xmlns:a16="http://schemas.microsoft.com/office/drawing/2014/main" val="2727878744"/>
                    </a:ext>
                  </a:extLst>
                </a:gridCol>
                <a:gridCol w="360744">
                  <a:extLst>
                    <a:ext uri="{9D8B030D-6E8A-4147-A177-3AD203B41FA5}">
                      <a16:colId xmlns:a16="http://schemas.microsoft.com/office/drawing/2014/main" val="1333936855"/>
                    </a:ext>
                  </a:extLst>
                </a:gridCol>
              </a:tblGrid>
              <a:tr h="564000">
                <a:tc>
                  <a:txBody>
                    <a:bodyPr/>
                    <a:lstStyle/>
                    <a:p>
                      <a:pPr algn="ctr"/>
                      <a:r>
                        <a:rPr lang="en-GB" sz="2000" b="1" dirty="0">
                          <a:solidFill>
                            <a:schemeClr val="tx1"/>
                          </a:solidFill>
                          <a:latin typeface="Century Gothic" panose="020B0502020202020204" pitchFamily="34" charset="0"/>
                        </a:rPr>
                        <a:t>A</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921016"/>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B</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5025671"/>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C</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097217"/>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D</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0658104"/>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E</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17305"/>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F</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297668"/>
                  </a:ext>
                </a:extLst>
              </a:tr>
            </a:tbl>
          </a:graphicData>
        </a:graphic>
      </p:graphicFrame>
      <p:sp>
        <p:nvSpPr>
          <p:cNvPr id="18" name="Oval 17">
            <a:extLst>
              <a:ext uri="{FF2B5EF4-FFF2-40B4-BE49-F238E27FC236}">
                <a16:creationId xmlns:a16="http://schemas.microsoft.com/office/drawing/2014/main" id="{D8D06F1A-DFB9-497F-A8A7-305D3B1255E4}"/>
              </a:ext>
            </a:extLst>
          </p:cNvPr>
          <p:cNvSpPr/>
          <p:nvPr/>
        </p:nvSpPr>
        <p:spPr>
          <a:xfrm>
            <a:off x="6513371" y="5047640"/>
            <a:ext cx="216000" cy="21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861C733-28CC-46CD-9FC4-884D81A50C7C}"/>
              </a:ext>
            </a:extLst>
          </p:cNvPr>
          <p:cNvSpPr/>
          <p:nvPr/>
        </p:nvSpPr>
        <p:spPr>
          <a:xfrm>
            <a:off x="6084922" y="2708885"/>
            <a:ext cx="216000" cy="21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3D3944A-953E-4B05-8664-BBC5BDAADD50}"/>
              </a:ext>
            </a:extLst>
          </p:cNvPr>
          <p:cNvSpPr/>
          <p:nvPr/>
        </p:nvSpPr>
        <p:spPr>
          <a:xfrm>
            <a:off x="6932958" y="2318662"/>
            <a:ext cx="216000" cy="21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3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coordinates below and plot any missing points on the grid.</a:t>
            </a:r>
          </a:p>
          <a:p>
            <a:pPr lvl="0" algn="ctr"/>
            <a:endParaRPr lang="en-GB" sz="9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8C75E7D-0046-4A21-8C12-06FE32B700A9}"/>
              </a:ext>
            </a:extLst>
          </p:cNvPr>
          <p:cNvGraphicFramePr>
            <a:graphicFrameLocks noGrp="1"/>
          </p:cNvGraphicFramePr>
          <p:nvPr/>
        </p:nvGraphicFramePr>
        <p:xfrm>
          <a:off x="3539005" y="1829305"/>
          <a:ext cx="424431" cy="4303805"/>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1255">
                <a:tc>
                  <a:txBody>
                    <a:bodyPr/>
                    <a:lstStyle/>
                    <a:p>
                      <a:pPr algn="r"/>
                      <a:r>
                        <a:rPr lang="en-GB" sz="21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1255">
                <a:tc>
                  <a:txBody>
                    <a:bodyPr/>
                    <a:lstStyle/>
                    <a:p>
                      <a:pPr algn="r"/>
                      <a:r>
                        <a:rPr lang="en-GB" sz="21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1255">
                <a:tc>
                  <a:txBody>
                    <a:bodyPr/>
                    <a:lstStyle/>
                    <a:p>
                      <a:pPr algn="r"/>
                      <a:r>
                        <a:rPr lang="en-GB" sz="21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1255">
                <a:tc>
                  <a:txBody>
                    <a:bodyPr/>
                    <a:lstStyle/>
                    <a:p>
                      <a:pPr algn="r"/>
                      <a:r>
                        <a:rPr lang="en-GB" sz="21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1255">
                <a:tc>
                  <a:txBody>
                    <a:bodyPr/>
                    <a:lstStyle/>
                    <a:p>
                      <a:pPr algn="r"/>
                      <a:r>
                        <a:rPr lang="en-GB" sz="21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1255">
                <a:tc>
                  <a:txBody>
                    <a:bodyPr/>
                    <a:lstStyle/>
                    <a:p>
                      <a:pPr algn="r"/>
                      <a:r>
                        <a:rPr lang="en-GB" sz="21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1255">
                <a:tc>
                  <a:txBody>
                    <a:bodyPr/>
                    <a:lstStyle/>
                    <a:p>
                      <a:pPr algn="r"/>
                      <a:r>
                        <a:rPr lang="en-GB" sz="21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1255">
                <a:tc>
                  <a:txBody>
                    <a:bodyPr/>
                    <a:lstStyle/>
                    <a:p>
                      <a:pPr algn="r"/>
                      <a:r>
                        <a:rPr lang="en-GB" sz="21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1255">
                <a:tc>
                  <a:txBody>
                    <a:bodyPr/>
                    <a:lstStyle/>
                    <a:p>
                      <a:pPr algn="r"/>
                      <a:r>
                        <a:rPr lang="en-GB" sz="21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1255">
                <a:tc>
                  <a:txBody>
                    <a:bodyPr/>
                    <a:lstStyle/>
                    <a:p>
                      <a:pPr algn="r"/>
                      <a:r>
                        <a:rPr lang="en-GB" sz="21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1255">
                <a:tc>
                  <a:txBody>
                    <a:bodyPr/>
                    <a:lstStyle/>
                    <a:p>
                      <a:pPr algn="r"/>
                      <a:r>
                        <a:rPr lang="en-GB" sz="21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1D129E65-EE16-4367-840B-E197E72FC4F5}"/>
              </a:ext>
            </a:extLst>
          </p:cNvPr>
          <p:cNvGraphicFramePr>
            <a:graphicFrameLocks noGrp="1"/>
          </p:cNvGraphicFramePr>
          <p:nvPr>
            <p:extLst>
              <p:ext uri="{D42A27DB-BD31-4B8C-83A1-F6EECF244321}">
                <p14:modId xmlns:p14="http://schemas.microsoft.com/office/powerpoint/2010/main" val="1547647639"/>
              </p:ext>
            </p:extLst>
          </p:nvPr>
        </p:nvGraphicFramePr>
        <p:xfrm>
          <a:off x="4070767" y="2051978"/>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C</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1" name="TextBox 20">
            <a:extLst>
              <a:ext uri="{FF2B5EF4-FFF2-40B4-BE49-F238E27FC236}">
                <a16:creationId xmlns:a16="http://schemas.microsoft.com/office/drawing/2014/main" id="{5898DD89-B235-45DF-A7B1-4B6546949E22}"/>
              </a:ext>
            </a:extLst>
          </p:cNvPr>
          <p:cNvSpPr txBox="1"/>
          <p:nvPr/>
        </p:nvSpPr>
        <p:spPr>
          <a:xfrm>
            <a:off x="8560358" y="5671885"/>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graphicFrame>
        <p:nvGraphicFramePr>
          <p:cNvPr id="23" name="Table 22">
            <a:extLst>
              <a:ext uri="{FF2B5EF4-FFF2-40B4-BE49-F238E27FC236}">
                <a16:creationId xmlns:a16="http://schemas.microsoft.com/office/drawing/2014/main" id="{46817086-C1C9-4596-9C05-52AF07E3B921}"/>
              </a:ext>
            </a:extLst>
          </p:cNvPr>
          <p:cNvGraphicFramePr>
            <a:graphicFrameLocks noGrp="1"/>
          </p:cNvGraphicFramePr>
          <p:nvPr/>
        </p:nvGraphicFramePr>
        <p:xfrm>
          <a:off x="3845258" y="5953720"/>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1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4" name="TextBox 23">
            <a:extLst>
              <a:ext uri="{FF2B5EF4-FFF2-40B4-BE49-F238E27FC236}">
                <a16:creationId xmlns:a16="http://schemas.microsoft.com/office/drawing/2014/main" id="{1EC3C421-048F-4C89-BBDA-735BDFC007C8}"/>
              </a:ext>
            </a:extLst>
          </p:cNvPr>
          <p:cNvSpPr txBox="1"/>
          <p:nvPr/>
        </p:nvSpPr>
        <p:spPr>
          <a:xfrm>
            <a:off x="3898582" y="1511795"/>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26" name="Isosceles Triangle 25">
            <a:extLst>
              <a:ext uri="{FF2B5EF4-FFF2-40B4-BE49-F238E27FC236}">
                <a16:creationId xmlns:a16="http://schemas.microsoft.com/office/drawing/2014/main" id="{2A358F19-8513-463E-8089-F9619A4351B6}"/>
              </a:ext>
            </a:extLst>
          </p:cNvPr>
          <p:cNvSpPr/>
          <p:nvPr/>
        </p:nvSpPr>
        <p:spPr>
          <a:xfrm>
            <a:off x="4005615" y="1917856"/>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pic>
        <p:nvPicPr>
          <p:cNvPr id="30" name="Picture 29" descr="A close up of a sign&#10;&#10;Description generated with high confidence">
            <a:extLst>
              <a:ext uri="{FF2B5EF4-FFF2-40B4-BE49-F238E27FC236}">
                <a16:creationId xmlns:a16="http://schemas.microsoft.com/office/drawing/2014/main" id="{0568D5FD-7E2E-400B-A713-8208CE10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33C67B91-BE87-4178-87CA-2615DC32E3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2">
            <a:extLst>
              <a:ext uri="{FF2B5EF4-FFF2-40B4-BE49-F238E27FC236}">
                <a16:creationId xmlns:a16="http://schemas.microsoft.com/office/drawing/2014/main" id="{B4865CDB-29B1-4F07-96E1-A45ABC175CE5}"/>
              </a:ext>
            </a:extLst>
          </p:cNvPr>
          <p:cNvGraphicFramePr>
            <a:graphicFrameLocks noGrp="1"/>
          </p:cNvGraphicFramePr>
          <p:nvPr>
            <p:extLst>
              <p:ext uri="{D42A27DB-BD31-4B8C-83A1-F6EECF244321}">
                <p14:modId xmlns:p14="http://schemas.microsoft.com/office/powerpoint/2010/main" val="2168768650"/>
              </p:ext>
            </p:extLst>
          </p:nvPr>
        </p:nvGraphicFramePr>
        <p:xfrm>
          <a:off x="840684" y="2358821"/>
          <a:ext cx="2111982" cy="3384000"/>
        </p:xfrm>
        <a:graphic>
          <a:graphicData uri="http://schemas.openxmlformats.org/drawingml/2006/table">
            <a:tbl>
              <a:tblPr firstRow="1" bandRow="1">
                <a:tableStyleId>{5C22544A-7EE6-4342-B048-85BDC9FD1C3A}</a:tableStyleId>
              </a:tblPr>
              <a:tblGrid>
                <a:gridCol w="761365">
                  <a:extLst>
                    <a:ext uri="{9D8B030D-6E8A-4147-A177-3AD203B41FA5}">
                      <a16:colId xmlns:a16="http://schemas.microsoft.com/office/drawing/2014/main" val="2274782607"/>
                    </a:ext>
                  </a:extLst>
                </a:gridCol>
                <a:gridCol w="469542">
                  <a:extLst>
                    <a:ext uri="{9D8B030D-6E8A-4147-A177-3AD203B41FA5}">
                      <a16:colId xmlns:a16="http://schemas.microsoft.com/office/drawing/2014/main" val="3996054409"/>
                    </a:ext>
                  </a:extLst>
                </a:gridCol>
                <a:gridCol w="360000">
                  <a:extLst>
                    <a:ext uri="{9D8B030D-6E8A-4147-A177-3AD203B41FA5}">
                      <a16:colId xmlns:a16="http://schemas.microsoft.com/office/drawing/2014/main" val="395929046"/>
                    </a:ext>
                  </a:extLst>
                </a:gridCol>
                <a:gridCol w="160331">
                  <a:extLst>
                    <a:ext uri="{9D8B030D-6E8A-4147-A177-3AD203B41FA5}">
                      <a16:colId xmlns:a16="http://schemas.microsoft.com/office/drawing/2014/main" val="2727878744"/>
                    </a:ext>
                  </a:extLst>
                </a:gridCol>
                <a:gridCol w="360744">
                  <a:extLst>
                    <a:ext uri="{9D8B030D-6E8A-4147-A177-3AD203B41FA5}">
                      <a16:colId xmlns:a16="http://schemas.microsoft.com/office/drawing/2014/main" val="1333936855"/>
                    </a:ext>
                  </a:extLst>
                </a:gridCol>
              </a:tblGrid>
              <a:tr h="564000">
                <a:tc>
                  <a:txBody>
                    <a:bodyPr/>
                    <a:lstStyle/>
                    <a:p>
                      <a:pPr algn="ctr"/>
                      <a:r>
                        <a:rPr lang="en-GB" sz="2000" b="1" dirty="0">
                          <a:solidFill>
                            <a:schemeClr val="tx1"/>
                          </a:solidFill>
                          <a:latin typeface="Century Gothic" panose="020B0502020202020204" pitchFamily="34" charset="0"/>
                        </a:rPr>
                        <a:t>A</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921016"/>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B</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 (6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5025671"/>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C</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097217"/>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D</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0658104"/>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E</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17305"/>
                  </a:ext>
                </a:extLst>
              </a:tr>
              <a:tr h="564000">
                <a:tc>
                  <a:txBody>
                    <a:bodyPr/>
                    <a:lstStyle/>
                    <a:p>
                      <a:pPr algn="ctr"/>
                      <a:r>
                        <a:rPr lang="en-GB" sz="2000" b="1" dirty="0">
                          <a:solidFill>
                            <a:schemeClr val="tx1"/>
                          </a:solidFill>
                          <a:latin typeface="Century Gothic" panose="020B0502020202020204" pitchFamily="34" charset="0"/>
                          <a:sym typeface="Wingdings" panose="05000000000000000000" pitchFamily="2" charset="2"/>
                        </a:rPr>
                        <a:t>F</a:t>
                      </a: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297668"/>
                  </a:ext>
                </a:extLst>
              </a:tr>
            </a:tbl>
          </a:graphicData>
        </a:graphic>
      </p:graphicFrame>
      <p:sp>
        <p:nvSpPr>
          <p:cNvPr id="2" name="Oval 1">
            <a:extLst>
              <a:ext uri="{FF2B5EF4-FFF2-40B4-BE49-F238E27FC236}">
                <a16:creationId xmlns:a16="http://schemas.microsoft.com/office/drawing/2014/main" id="{5C474788-781A-45F6-8032-548F7BF95EDB}"/>
              </a:ext>
            </a:extLst>
          </p:cNvPr>
          <p:cNvSpPr/>
          <p:nvPr/>
        </p:nvSpPr>
        <p:spPr>
          <a:xfrm>
            <a:off x="6084020" y="4656588"/>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8D06F1A-DFB9-497F-A8A7-305D3B1255E4}"/>
              </a:ext>
            </a:extLst>
          </p:cNvPr>
          <p:cNvSpPr/>
          <p:nvPr/>
        </p:nvSpPr>
        <p:spPr>
          <a:xfrm>
            <a:off x="6513371" y="5047640"/>
            <a:ext cx="216000" cy="21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2001C9A-876F-4A7B-9C85-F075A732076E}"/>
              </a:ext>
            </a:extLst>
          </p:cNvPr>
          <p:cNvSpPr/>
          <p:nvPr/>
        </p:nvSpPr>
        <p:spPr>
          <a:xfrm>
            <a:off x="4388186" y="3101118"/>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861C733-28CC-46CD-9FC4-884D81A50C7C}"/>
              </a:ext>
            </a:extLst>
          </p:cNvPr>
          <p:cNvSpPr/>
          <p:nvPr/>
        </p:nvSpPr>
        <p:spPr>
          <a:xfrm>
            <a:off x="6084922" y="2708885"/>
            <a:ext cx="216000" cy="21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A47512C-3C6D-40E1-AC22-CBA3820FAC2B}"/>
              </a:ext>
            </a:extLst>
          </p:cNvPr>
          <p:cNvSpPr/>
          <p:nvPr/>
        </p:nvSpPr>
        <p:spPr>
          <a:xfrm>
            <a:off x="5652531" y="3484657"/>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3D3944A-953E-4B05-8664-BBC5BDAADD50}"/>
              </a:ext>
            </a:extLst>
          </p:cNvPr>
          <p:cNvSpPr/>
          <p:nvPr/>
        </p:nvSpPr>
        <p:spPr>
          <a:xfrm>
            <a:off x="6932958" y="2318662"/>
            <a:ext cx="216000" cy="21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2E89C929-5E1D-4E8F-AC52-86467E2EA780}"/>
              </a:ext>
            </a:extLst>
          </p:cNvPr>
          <p:cNvSpPr/>
          <p:nvPr/>
        </p:nvSpPr>
        <p:spPr>
          <a:xfrm rot="5400000">
            <a:off x="8325794" y="5876110"/>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Tree>
    <p:extLst>
      <p:ext uri="{BB962C8B-B14F-4D97-AF65-F5344CB8AC3E}">
        <p14:creationId xmlns:p14="http://schemas.microsoft.com/office/powerpoint/2010/main" val="298547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a:extLst>
              <a:ext uri="{FF2B5EF4-FFF2-40B4-BE49-F238E27FC236}">
                <a16:creationId xmlns:a16="http://schemas.microsoft.com/office/drawing/2014/main" id="{CCE7B47D-85B0-46D4-8D5E-9D25060ABE8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 thinking of a coordinate. The value of x is between 3 and 6 and the value of y is between 2 and 5. Which coordinate could it be? Explain your answer.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4" name="TextBox 8">
            <a:extLst>
              <a:ext uri="{FF2B5EF4-FFF2-40B4-BE49-F238E27FC236}">
                <a16:creationId xmlns:a16="http://schemas.microsoft.com/office/drawing/2014/main" id="{A6FA634A-9F27-4CA0-9A8C-6E6D0457F9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B116701B-F879-431A-8068-0D03F915E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graphicFrame>
        <p:nvGraphicFramePr>
          <p:cNvPr id="43" name="Table 42">
            <a:extLst>
              <a:ext uri="{FF2B5EF4-FFF2-40B4-BE49-F238E27FC236}">
                <a16:creationId xmlns:a16="http://schemas.microsoft.com/office/drawing/2014/main" id="{FE092DE3-3754-4550-BB17-96ECEE8D9F58}"/>
              </a:ext>
            </a:extLst>
          </p:cNvPr>
          <p:cNvGraphicFramePr>
            <a:graphicFrameLocks noGrp="1"/>
          </p:cNvGraphicFramePr>
          <p:nvPr/>
        </p:nvGraphicFramePr>
        <p:xfrm>
          <a:off x="2409369" y="1927793"/>
          <a:ext cx="326174" cy="3307458"/>
        </p:xfrm>
        <a:graphic>
          <a:graphicData uri="http://schemas.openxmlformats.org/drawingml/2006/table">
            <a:tbl>
              <a:tblPr firstRow="1" bandRow="1">
                <a:tableStyleId>{5940675A-B579-460E-94D1-54222C63F5DA}</a:tableStyleId>
              </a:tblPr>
              <a:tblGrid>
                <a:gridCol w="326174">
                  <a:extLst>
                    <a:ext uri="{9D8B030D-6E8A-4147-A177-3AD203B41FA5}">
                      <a16:colId xmlns:a16="http://schemas.microsoft.com/office/drawing/2014/main" val="1819884855"/>
                    </a:ext>
                  </a:extLst>
                </a:gridCol>
              </a:tblGrid>
              <a:tr h="300678">
                <a:tc>
                  <a:txBody>
                    <a:bodyPr/>
                    <a:lstStyle/>
                    <a:p>
                      <a:pPr algn="r"/>
                      <a:r>
                        <a:rPr lang="en-GB" sz="16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00678">
                <a:tc>
                  <a:txBody>
                    <a:bodyPr/>
                    <a:lstStyle/>
                    <a:p>
                      <a:pPr algn="r"/>
                      <a:r>
                        <a:rPr lang="en-GB" sz="16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00678">
                <a:tc>
                  <a:txBody>
                    <a:bodyPr/>
                    <a:lstStyle/>
                    <a:p>
                      <a:pPr algn="r"/>
                      <a:r>
                        <a:rPr lang="en-GB" sz="16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00678">
                <a:tc>
                  <a:txBody>
                    <a:bodyPr/>
                    <a:lstStyle/>
                    <a:p>
                      <a:pPr algn="r"/>
                      <a:r>
                        <a:rPr lang="en-GB" sz="16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00678">
                <a:tc>
                  <a:txBody>
                    <a:bodyPr/>
                    <a:lstStyle/>
                    <a:p>
                      <a:pPr algn="r"/>
                      <a:r>
                        <a:rPr lang="en-GB" sz="16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00678">
                <a:tc>
                  <a:txBody>
                    <a:bodyPr/>
                    <a:lstStyle/>
                    <a:p>
                      <a:pPr algn="r"/>
                      <a:r>
                        <a:rPr lang="en-GB" sz="16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00678">
                <a:tc>
                  <a:txBody>
                    <a:bodyPr/>
                    <a:lstStyle/>
                    <a:p>
                      <a:pPr algn="r"/>
                      <a:r>
                        <a:rPr lang="en-GB" sz="16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00678">
                <a:tc>
                  <a:txBody>
                    <a:bodyPr/>
                    <a:lstStyle/>
                    <a:p>
                      <a:pPr algn="r"/>
                      <a:r>
                        <a:rPr lang="en-GB" sz="16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00678">
                <a:tc>
                  <a:txBody>
                    <a:bodyPr/>
                    <a:lstStyle/>
                    <a:p>
                      <a:pPr algn="r"/>
                      <a:r>
                        <a:rPr lang="en-GB" sz="16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00678">
                <a:tc>
                  <a:txBody>
                    <a:bodyPr/>
                    <a:lstStyle/>
                    <a:p>
                      <a:pPr algn="r"/>
                      <a:r>
                        <a:rPr lang="en-GB" sz="16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00678">
                <a:tc>
                  <a:txBody>
                    <a:bodyPr/>
                    <a:lstStyle/>
                    <a:p>
                      <a:pPr algn="r"/>
                      <a:r>
                        <a:rPr lang="en-GB" sz="16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44" name="Table 43">
            <a:extLst>
              <a:ext uri="{FF2B5EF4-FFF2-40B4-BE49-F238E27FC236}">
                <a16:creationId xmlns:a16="http://schemas.microsoft.com/office/drawing/2014/main" id="{269C720F-7D11-4808-98EA-0847088174AD}"/>
              </a:ext>
            </a:extLst>
          </p:cNvPr>
          <p:cNvGraphicFramePr>
            <a:graphicFrameLocks noGrp="1"/>
          </p:cNvGraphicFramePr>
          <p:nvPr>
            <p:extLst>
              <p:ext uri="{D42A27DB-BD31-4B8C-83A1-F6EECF244321}">
                <p14:modId xmlns:p14="http://schemas.microsoft.com/office/powerpoint/2010/main" val="3735001611"/>
              </p:ext>
            </p:extLst>
          </p:nvPr>
        </p:nvGraphicFramePr>
        <p:xfrm>
          <a:off x="2941130" y="2047367"/>
          <a:ext cx="3261740" cy="3096000"/>
        </p:xfrm>
        <a:graphic>
          <a:graphicData uri="http://schemas.openxmlformats.org/drawingml/2006/table">
            <a:tbl>
              <a:tblPr firstRow="1" bandRow="1">
                <a:tableStyleId>{5940675A-B579-460E-94D1-54222C63F5DA}</a:tableStyleId>
              </a:tblPr>
              <a:tblGrid>
                <a:gridCol w="326174">
                  <a:extLst>
                    <a:ext uri="{9D8B030D-6E8A-4147-A177-3AD203B41FA5}">
                      <a16:colId xmlns:a16="http://schemas.microsoft.com/office/drawing/2014/main" val="1819884855"/>
                    </a:ext>
                  </a:extLst>
                </a:gridCol>
                <a:gridCol w="326174">
                  <a:extLst>
                    <a:ext uri="{9D8B030D-6E8A-4147-A177-3AD203B41FA5}">
                      <a16:colId xmlns:a16="http://schemas.microsoft.com/office/drawing/2014/main" val="3597772720"/>
                    </a:ext>
                  </a:extLst>
                </a:gridCol>
                <a:gridCol w="326174">
                  <a:extLst>
                    <a:ext uri="{9D8B030D-6E8A-4147-A177-3AD203B41FA5}">
                      <a16:colId xmlns:a16="http://schemas.microsoft.com/office/drawing/2014/main" val="4222459870"/>
                    </a:ext>
                  </a:extLst>
                </a:gridCol>
                <a:gridCol w="326174">
                  <a:extLst>
                    <a:ext uri="{9D8B030D-6E8A-4147-A177-3AD203B41FA5}">
                      <a16:colId xmlns:a16="http://schemas.microsoft.com/office/drawing/2014/main" val="1229508229"/>
                    </a:ext>
                  </a:extLst>
                </a:gridCol>
                <a:gridCol w="326174">
                  <a:extLst>
                    <a:ext uri="{9D8B030D-6E8A-4147-A177-3AD203B41FA5}">
                      <a16:colId xmlns:a16="http://schemas.microsoft.com/office/drawing/2014/main" val="2876895880"/>
                    </a:ext>
                  </a:extLst>
                </a:gridCol>
                <a:gridCol w="326174">
                  <a:extLst>
                    <a:ext uri="{9D8B030D-6E8A-4147-A177-3AD203B41FA5}">
                      <a16:colId xmlns:a16="http://schemas.microsoft.com/office/drawing/2014/main" val="3368445663"/>
                    </a:ext>
                  </a:extLst>
                </a:gridCol>
                <a:gridCol w="326174">
                  <a:extLst>
                    <a:ext uri="{9D8B030D-6E8A-4147-A177-3AD203B41FA5}">
                      <a16:colId xmlns:a16="http://schemas.microsoft.com/office/drawing/2014/main" val="366549986"/>
                    </a:ext>
                  </a:extLst>
                </a:gridCol>
                <a:gridCol w="326174">
                  <a:extLst>
                    <a:ext uri="{9D8B030D-6E8A-4147-A177-3AD203B41FA5}">
                      <a16:colId xmlns:a16="http://schemas.microsoft.com/office/drawing/2014/main" val="2861950421"/>
                    </a:ext>
                  </a:extLst>
                </a:gridCol>
                <a:gridCol w="326174">
                  <a:extLst>
                    <a:ext uri="{9D8B030D-6E8A-4147-A177-3AD203B41FA5}">
                      <a16:colId xmlns:a16="http://schemas.microsoft.com/office/drawing/2014/main" val="2981184377"/>
                    </a:ext>
                  </a:extLst>
                </a:gridCol>
                <a:gridCol w="326174">
                  <a:extLst>
                    <a:ext uri="{9D8B030D-6E8A-4147-A177-3AD203B41FA5}">
                      <a16:colId xmlns:a16="http://schemas.microsoft.com/office/drawing/2014/main" val="1701837198"/>
                    </a:ext>
                  </a:extLst>
                </a:gridCol>
              </a:tblGrid>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C</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solidFill>
                            <a:schemeClr val="tx1"/>
                          </a:solidFill>
                          <a:latin typeface="Century Gothic" panose="020B0502020202020204" pitchFamily="34" charset="0"/>
                        </a:rPr>
                        <a:t>A</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45" name="Isosceles Triangle 44">
            <a:extLst>
              <a:ext uri="{FF2B5EF4-FFF2-40B4-BE49-F238E27FC236}">
                <a16:creationId xmlns:a16="http://schemas.microsoft.com/office/drawing/2014/main" id="{A146F790-5137-4E63-8048-F03F246E3EC0}"/>
              </a:ext>
            </a:extLst>
          </p:cNvPr>
          <p:cNvSpPr/>
          <p:nvPr/>
        </p:nvSpPr>
        <p:spPr>
          <a:xfrm rot="5400000">
            <a:off x="6198439" y="5079595"/>
            <a:ext cx="100138" cy="949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46" name="TextBox 45">
            <a:extLst>
              <a:ext uri="{FF2B5EF4-FFF2-40B4-BE49-F238E27FC236}">
                <a16:creationId xmlns:a16="http://schemas.microsoft.com/office/drawing/2014/main" id="{28C4E59A-32B1-4A26-9DAC-6D46BD4D8A02}"/>
              </a:ext>
            </a:extLst>
          </p:cNvPr>
          <p:cNvSpPr txBox="1"/>
          <p:nvPr/>
        </p:nvSpPr>
        <p:spPr>
          <a:xfrm>
            <a:off x="6343745" y="4811010"/>
            <a:ext cx="257714" cy="338554"/>
          </a:xfrm>
          <a:prstGeom prst="rect">
            <a:avLst/>
          </a:prstGeom>
          <a:noFill/>
        </p:spPr>
        <p:txBody>
          <a:bodyPr wrap="square" rtlCol="0">
            <a:spAutoFit/>
          </a:bodyPr>
          <a:lstStyle/>
          <a:p>
            <a:pPr algn="ctr"/>
            <a:r>
              <a:rPr lang="en-GB" sz="1600" b="1" i="1" dirty="0">
                <a:latin typeface="Century Gothic" panose="020B0502020202020204" pitchFamily="34" charset="0"/>
              </a:rPr>
              <a:t>x</a:t>
            </a:r>
          </a:p>
        </p:txBody>
      </p:sp>
      <p:graphicFrame>
        <p:nvGraphicFramePr>
          <p:cNvPr id="47" name="Table 46">
            <a:extLst>
              <a:ext uri="{FF2B5EF4-FFF2-40B4-BE49-F238E27FC236}">
                <a16:creationId xmlns:a16="http://schemas.microsoft.com/office/drawing/2014/main" id="{90F4EAE1-C3B3-413C-897B-20A16A66EF00}"/>
              </a:ext>
            </a:extLst>
          </p:cNvPr>
          <p:cNvGraphicFramePr>
            <a:graphicFrameLocks noGrp="1"/>
          </p:cNvGraphicFramePr>
          <p:nvPr/>
        </p:nvGraphicFramePr>
        <p:xfrm>
          <a:off x="2735393" y="5170005"/>
          <a:ext cx="3608352" cy="318839"/>
        </p:xfrm>
        <a:graphic>
          <a:graphicData uri="http://schemas.openxmlformats.org/drawingml/2006/table">
            <a:tbl>
              <a:tblPr firstRow="1" bandRow="1">
                <a:tableStyleId>{5940675A-B579-460E-94D1-54222C63F5DA}</a:tableStyleId>
              </a:tblPr>
              <a:tblGrid>
                <a:gridCol w="328032">
                  <a:extLst>
                    <a:ext uri="{9D8B030D-6E8A-4147-A177-3AD203B41FA5}">
                      <a16:colId xmlns:a16="http://schemas.microsoft.com/office/drawing/2014/main" val="1819884855"/>
                    </a:ext>
                  </a:extLst>
                </a:gridCol>
                <a:gridCol w="328032">
                  <a:extLst>
                    <a:ext uri="{9D8B030D-6E8A-4147-A177-3AD203B41FA5}">
                      <a16:colId xmlns:a16="http://schemas.microsoft.com/office/drawing/2014/main" val="3597772720"/>
                    </a:ext>
                  </a:extLst>
                </a:gridCol>
                <a:gridCol w="328032">
                  <a:extLst>
                    <a:ext uri="{9D8B030D-6E8A-4147-A177-3AD203B41FA5}">
                      <a16:colId xmlns:a16="http://schemas.microsoft.com/office/drawing/2014/main" val="4222459870"/>
                    </a:ext>
                  </a:extLst>
                </a:gridCol>
                <a:gridCol w="328032">
                  <a:extLst>
                    <a:ext uri="{9D8B030D-6E8A-4147-A177-3AD203B41FA5}">
                      <a16:colId xmlns:a16="http://schemas.microsoft.com/office/drawing/2014/main" val="1229508229"/>
                    </a:ext>
                  </a:extLst>
                </a:gridCol>
                <a:gridCol w="328032">
                  <a:extLst>
                    <a:ext uri="{9D8B030D-6E8A-4147-A177-3AD203B41FA5}">
                      <a16:colId xmlns:a16="http://schemas.microsoft.com/office/drawing/2014/main" val="2876895880"/>
                    </a:ext>
                  </a:extLst>
                </a:gridCol>
                <a:gridCol w="328032">
                  <a:extLst>
                    <a:ext uri="{9D8B030D-6E8A-4147-A177-3AD203B41FA5}">
                      <a16:colId xmlns:a16="http://schemas.microsoft.com/office/drawing/2014/main" val="3368445663"/>
                    </a:ext>
                  </a:extLst>
                </a:gridCol>
                <a:gridCol w="328032">
                  <a:extLst>
                    <a:ext uri="{9D8B030D-6E8A-4147-A177-3AD203B41FA5}">
                      <a16:colId xmlns:a16="http://schemas.microsoft.com/office/drawing/2014/main" val="366549986"/>
                    </a:ext>
                  </a:extLst>
                </a:gridCol>
                <a:gridCol w="328032">
                  <a:extLst>
                    <a:ext uri="{9D8B030D-6E8A-4147-A177-3AD203B41FA5}">
                      <a16:colId xmlns:a16="http://schemas.microsoft.com/office/drawing/2014/main" val="1256569797"/>
                    </a:ext>
                  </a:extLst>
                </a:gridCol>
                <a:gridCol w="328032">
                  <a:extLst>
                    <a:ext uri="{9D8B030D-6E8A-4147-A177-3AD203B41FA5}">
                      <a16:colId xmlns:a16="http://schemas.microsoft.com/office/drawing/2014/main" val="2861950421"/>
                    </a:ext>
                  </a:extLst>
                </a:gridCol>
                <a:gridCol w="328032">
                  <a:extLst>
                    <a:ext uri="{9D8B030D-6E8A-4147-A177-3AD203B41FA5}">
                      <a16:colId xmlns:a16="http://schemas.microsoft.com/office/drawing/2014/main" val="1079647881"/>
                    </a:ext>
                  </a:extLst>
                </a:gridCol>
                <a:gridCol w="328032">
                  <a:extLst>
                    <a:ext uri="{9D8B030D-6E8A-4147-A177-3AD203B41FA5}">
                      <a16:colId xmlns:a16="http://schemas.microsoft.com/office/drawing/2014/main" val="1697494428"/>
                    </a:ext>
                  </a:extLst>
                </a:gridCol>
              </a:tblGrid>
              <a:tr h="318839">
                <a:tc>
                  <a:txBody>
                    <a:bodyPr/>
                    <a:lstStyle/>
                    <a:p>
                      <a:pPr algn="ctr"/>
                      <a:r>
                        <a:rPr lang="en-GB" sz="16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48" name="TextBox 47">
            <a:extLst>
              <a:ext uri="{FF2B5EF4-FFF2-40B4-BE49-F238E27FC236}">
                <a16:creationId xmlns:a16="http://schemas.microsoft.com/office/drawing/2014/main" id="{725630F6-1BC2-480F-923B-449DE9F2B109}"/>
              </a:ext>
            </a:extLst>
          </p:cNvPr>
          <p:cNvSpPr txBox="1"/>
          <p:nvPr/>
        </p:nvSpPr>
        <p:spPr>
          <a:xfrm>
            <a:off x="2781879" y="1568728"/>
            <a:ext cx="261410" cy="338554"/>
          </a:xfrm>
          <a:prstGeom prst="rect">
            <a:avLst/>
          </a:prstGeom>
          <a:noFill/>
        </p:spPr>
        <p:txBody>
          <a:bodyPr wrap="square" rtlCol="0">
            <a:spAutoFit/>
          </a:bodyPr>
          <a:lstStyle/>
          <a:p>
            <a:r>
              <a:rPr lang="en-GB" sz="1600" b="1" i="1" dirty="0">
                <a:latin typeface="Century Gothic" panose="020B0502020202020204" pitchFamily="34" charset="0"/>
              </a:rPr>
              <a:t>y</a:t>
            </a:r>
          </a:p>
        </p:txBody>
      </p:sp>
      <p:sp>
        <p:nvSpPr>
          <p:cNvPr id="49" name="Isosceles Triangle 48">
            <a:extLst>
              <a:ext uri="{FF2B5EF4-FFF2-40B4-BE49-F238E27FC236}">
                <a16:creationId xmlns:a16="http://schemas.microsoft.com/office/drawing/2014/main" id="{9862E052-DBFB-4A42-9EFF-19F54F67F2FA}"/>
              </a:ext>
            </a:extLst>
          </p:cNvPr>
          <p:cNvSpPr/>
          <p:nvPr/>
        </p:nvSpPr>
        <p:spPr>
          <a:xfrm>
            <a:off x="2891061" y="1944629"/>
            <a:ext cx="100138" cy="949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50" name="Oval 49">
            <a:extLst>
              <a:ext uri="{FF2B5EF4-FFF2-40B4-BE49-F238E27FC236}">
                <a16:creationId xmlns:a16="http://schemas.microsoft.com/office/drawing/2014/main" id="{78D2FF1B-4858-46CE-A909-6355D174A5F2}"/>
              </a:ext>
            </a:extLst>
          </p:cNvPr>
          <p:cNvSpPr/>
          <p:nvPr/>
        </p:nvSpPr>
        <p:spPr>
          <a:xfrm>
            <a:off x="4523724" y="4157989"/>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1666087-599A-41E8-94D0-576D01B7DE4C}"/>
              </a:ext>
            </a:extLst>
          </p:cNvPr>
          <p:cNvSpPr/>
          <p:nvPr/>
        </p:nvSpPr>
        <p:spPr>
          <a:xfrm>
            <a:off x="5493443" y="3230112"/>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AFBC322-487C-41C6-BD54-E4A13B54EB58}"/>
              </a:ext>
            </a:extLst>
          </p:cNvPr>
          <p:cNvSpPr/>
          <p:nvPr/>
        </p:nvSpPr>
        <p:spPr>
          <a:xfrm>
            <a:off x="3206715" y="2919715"/>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B723A97-FD17-416B-B42C-31B179ED9B1E}"/>
              </a:ext>
            </a:extLst>
          </p:cNvPr>
          <p:cNvSpPr/>
          <p:nvPr/>
        </p:nvSpPr>
        <p:spPr>
          <a:xfrm>
            <a:off x="3542378" y="3851548"/>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6298DE70-290F-405C-ACBC-C0CD9357D02A}"/>
              </a:ext>
            </a:extLst>
          </p:cNvPr>
          <p:cNvSpPr/>
          <p:nvPr/>
        </p:nvSpPr>
        <p:spPr>
          <a:xfrm>
            <a:off x="4187393" y="3230112"/>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75671097-E913-495C-AF1B-2E40DC01E528}"/>
              </a:ext>
            </a:extLst>
          </p:cNvPr>
          <p:cNvSpPr/>
          <p:nvPr/>
        </p:nvSpPr>
        <p:spPr>
          <a:xfrm>
            <a:off x="5167863" y="2296513"/>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34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a:extLst>
              <a:ext uri="{FF2B5EF4-FFF2-40B4-BE49-F238E27FC236}">
                <a16:creationId xmlns:a16="http://schemas.microsoft.com/office/drawing/2014/main" id="{CCE7B47D-85B0-46D4-8D5E-9D25060ABE8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 thinking of a coordinate. The value of x is between 3 and 6 and the value of y is between 2 and 5. Which coordinate could it be? Explain your answer.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Coordinate A because…</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4" name="TextBox 8">
            <a:extLst>
              <a:ext uri="{FF2B5EF4-FFF2-40B4-BE49-F238E27FC236}">
                <a16:creationId xmlns:a16="http://schemas.microsoft.com/office/drawing/2014/main" id="{A6FA634A-9F27-4CA0-9A8C-6E6D0457F9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B116701B-F879-431A-8068-0D03F915E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graphicFrame>
        <p:nvGraphicFramePr>
          <p:cNvPr id="20" name="Table 19">
            <a:extLst>
              <a:ext uri="{FF2B5EF4-FFF2-40B4-BE49-F238E27FC236}">
                <a16:creationId xmlns:a16="http://schemas.microsoft.com/office/drawing/2014/main" id="{DEA4E258-D8DA-47C7-BF01-1BC92B83FED5}"/>
              </a:ext>
            </a:extLst>
          </p:cNvPr>
          <p:cNvGraphicFramePr>
            <a:graphicFrameLocks noGrp="1"/>
          </p:cNvGraphicFramePr>
          <p:nvPr/>
        </p:nvGraphicFramePr>
        <p:xfrm>
          <a:off x="2409369" y="1927793"/>
          <a:ext cx="326174" cy="3307458"/>
        </p:xfrm>
        <a:graphic>
          <a:graphicData uri="http://schemas.openxmlformats.org/drawingml/2006/table">
            <a:tbl>
              <a:tblPr firstRow="1" bandRow="1">
                <a:tableStyleId>{5940675A-B579-460E-94D1-54222C63F5DA}</a:tableStyleId>
              </a:tblPr>
              <a:tblGrid>
                <a:gridCol w="326174">
                  <a:extLst>
                    <a:ext uri="{9D8B030D-6E8A-4147-A177-3AD203B41FA5}">
                      <a16:colId xmlns:a16="http://schemas.microsoft.com/office/drawing/2014/main" val="1819884855"/>
                    </a:ext>
                  </a:extLst>
                </a:gridCol>
              </a:tblGrid>
              <a:tr h="300678">
                <a:tc>
                  <a:txBody>
                    <a:bodyPr/>
                    <a:lstStyle/>
                    <a:p>
                      <a:pPr algn="r"/>
                      <a:r>
                        <a:rPr lang="en-GB" sz="16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00678">
                <a:tc>
                  <a:txBody>
                    <a:bodyPr/>
                    <a:lstStyle/>
                    <a:p>
                      <a:pPr algn="r"/>
                      <a:r>
                        <a:rPr lang="en-GB" sz="16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00678">
                <a:tc>
                  <a:txBody>
                    <a:bodyPr/>
                    <a:lstStyle/>
                    <a:p>
                      <a:pPr algn="r"/>
                      <a:r>
                        <a:rPr lang="en-GB" sz="16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00678">
                <a:tc>
                  <a:txBody>
                    <a:bodyPr/>
                    <a:lstStyle/>
                    <a:p>
                      <a:pPr algn="r"/>
                      <a:r>
                        <a:rPr lang="en-GB" sz="16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00678">
                <a:tc>
                  <a:txBody>
                    <a:bodyPr/>
                    <a:lstStyle/>
                    <a:p>
                      <a:pPr algn="r"/>
                      <a:r>
                        <a:rPr lang="en-GB" sz="16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00678">
                <a:tc>
                  <a:txBody>
                    <a:bodyPr/>
                    <a:lstStyle/>
                    <a:p>
                      <a:pPr algn="r"/>
                      <a:r>
                        <a:rPr lang="en-GB" sz="16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00678">
                <a:tc>
                  <a:txBody>
                    <a:bodyPr/>
                    <a:lstStyle/>
                    <a:p>
                      <a:pPr algn="r"/>
                      <a:r>
                        <a:rPr lang="en-GB" sz="16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00678">
                <a:tc>
                  <a:txBody>
                    <a:bodyPr/>
                    <a:lstStyle/>
                    <a:p>
                      <a:pPr algn="r"/>
                      <a:r>
                        <a:rPr lang="en-GB" sz="16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00678">
                <a:tc>
                  <a:txBody>
                    <a:bodyPr/>
                    <a:lstStyle/>
                    <a:p>
                      <a:pPr algn="r"/>
                      <a:r>
                        <a:rPr lang="en-GB" sz="16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00678">
                <a:tc>
                  <a:txBody>
                    <a:bodyPr/>
                    <a:lstStyle/>
                    <a:p>
                      <a:pPr algn="r"/>
                      <a:r>
                        <a:rPr lang="en-GB" sz="16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00678">
                <a:tc>
                  <a:txBody>
                    <a:bodyPr/>
                    <a:lstStyle/>
                    <a:p>
                      <a:pPr algn="r"/>
                      <a:r>
                        <a:rPr lang="en-GB" sz="16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21" name="Table 20">
            <a:extLst>
              <a:ext uri="{FF2B5EF4-FFF2-40B4-BE49-F238E27FC236}">
                <a16:creationId xmlns:a16="http://schemas.microsoft.com/office/drawing/2014/main" id="{5DB96A03-00C9-4944-85EA-A4F307049123}"/>
              </a:ext>
            </a:extLst>
          </p:cNvPr>
          <p:cNvGraphicFramePr>
            <a:graphicFrameLocks noGrp="1"/>
          </p:cNvGraphicFramePr>
          <p:nvPr>
            <p:extLst>
              <p:ext uri="{D42A27DB-BD31-4B8C-83A1-F6EECF244321}">
                <p14:modId xmlns:p14="http://schemas.microsoft.com/office/powerpoint/2010/main" val="3116053325"/>
              </p:ext>
            </p:extLst>
          </p:nvPr>
        </p:nvGraphicFramePr>
        <p:xfrm>
          <a:off x="2941130" y="2047367"/>
          <a:ext cx="3261740" cy="3096000"/>
        </p:xfrm>
        <a:graphic>
          <a:graphicData uri="http://schemas.openxmlformats.org/drawingml/2006/table">
            <a:tbl>
              <a:tblPr firstRow="1" bandRow="1">
                <a:tableStyleId>{5940675A-B579-460E-94D1-54222C63F5DA}</a:tableStyleId>
              </a:tblPr>
              <a:tblGrid>
                <a:gridCol w="326174">
                  <a:extLst>
                    <a:ext uri="{9D8B030D-6E8A-4147-A177-3AD203B41FA5}">
                      <a16:colId xmlns:a16="http://schemas.microsoft.com/office/drawing/2014/main" val="1819884855"/>
                    </a:ext>
                  </a:extLst>
                </a:gridCol>
                <a:gridCol w="326174">
                  <a:extLst>
                    <a:ext uri="{9D8B030D-6E8A-4147-A177-3AD203B41FA5}">
                      <a16:colId xmlns:a16="http://schemas.microsoft.com/office/drawing/2014/main" val="3597772720"/>
                    </a:ext>
                  </a:extLst>
                </a:gridCol>
                <a:gridCol w="326174">
                  <a:extLst>
                    <a:ext uri="{9D8B030D-6E8A-4147-A177-3AD203B41FA5}">
                      <a16:colId xmlns:a16="http://schemas.microsoft.com/office/drawing/2014/main" val="4222459870"/>
                    </a:ext>
                  </a:extLst>
                </a:gridCol>
                <a:gridCol w="326174">
                  <a:extLst>
                    <a:ext uri="{9D8B030D-6E8A-4147-A177-3AD203B41FA5}">
                      <a16:colId xmlns:a16="http://schemas.microsoft.com/office/drawing/2014/main" val="1229508229"/>
                    </a:ext>
                  </a:extLst>
                </a:gridCol>
                <a:gridCol w="326174">
                  <a:extLst>
                    <a:ext uri="{9D8B030D-6E8A-4147-A177-3AD203B41FA5}">
                      <a16:colId xmlns:a16="http://schemas.microsoft.com/office/drawing/2014/main" val="2876895880"/>
                    </a:ext>
                  </a:extLst>
                </a:gridCol>
                <a:gridCol w="326174">
                  <a:extLst>
                    <a:ext uri="{9D8B030D-6E8A-4147-A177-3AD203B41FA5}">
                      <a16:colId xmlns:a16="http://schemas.microsoft.com/office/drawing/2014/main" val="3368445663"/>
                    </a:ext>
                  </a:extLst>
                </a:gridCol>
                <a:gridCol w="326174">
                  <a:extLst>
                    <a:ext uri="{9D8B030D-6E8A-4147-A177-3AD203B41FA5}">
                      <a16:colId xmlns:a16="http://schemas.microsoft.com/office/drawing/2014/main" val="366549986"/>
                    </a:ext>
                  </a:extLst>
                </a:gridCol>
                <a:gridCol w="326174">
                  <a:extLst>
                    <a:ext uri="{9D8B030D-6E8A-4147-A177-3AD203B41FA5}">
                      <a16:colId xmlns:a16="http://schemas.microsoft.com/office/drawing/2014/main" val="2861950421"/>
                    </a:ext>
                  </a:extLst>
                </a:gridCol>
                <a:gridCol w="326174">
                  <a:extLst>
                    <a:ext uri="{9D8B030D-6E8A-4147-A177-3AD203B41FA5}">
                      <a16:colId xmlns:a16="http://schemas.microsoft.com/office/drawing/2014/main" val="2981184377"/>
                    </a:ext>
                  </a:extLst>
                </a:gridCol>
                <a:gridCol w="326174">
                  <a:extLst>
                    <a:ext uri="{9D8B030D-6E8A-4147-A177-3AD203B41FA5}">
                      <a16:colId xmlns:a16="http://schemas.microsoft.com/office/drawing/2014/main" val="1701837198"/>
                    </a:ext>
                  </a:extLst>
                </a:gridCol>
              </a:tblGrid>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C</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solidFill>
                            <a:schemeClr val="tx1"/>
                          </a:solidFill>
                          <a:latin typeface="Century Gothic" panose="020B0502020202020204" pitchFamily="34" charset="0"/>
                        </a:rPr>
                        <a:t>A</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3" name="Isosceles Triangle 22">
            <a:extLst>
              <a:ext uri="{FF2B5EF4-FFF2-40B4-BE49-F238E27FC236}">
                <a16:creationId xmlns:a16="http://schemas.microsoft.com/office/drawing/2014/main" id="{2A407A98-7CB9-4C21-B37D-D1851707240F}"/>
              </a:ext>
            </a:extLst>
          </p:cNvPr>
          <p:cNvSpPr/>
          <p:nvPr/>
        </p:nvSpPr>
        <p:spPr>
          <a:xfrm rot="5400000">
            <a:off x="6198439" y="5079595"/>
            <a:ext cx="100138" cy="949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6" name="TextBox 25">
            <a:extLst>
              <a:ext uri="{FF2B5EF4-FFF2-40B4-BE49-F238E27FC236}">
                <a16:creationId xmlns:a16="http://schemas.microsoft.com/office/drawing/2014/main" id="{D3298CCA-C8B1-4868-8CE5-58FD6C397214}"/>
              </a:ext>
            </a:extLst>
          </p:cNvPr>
          <p:cNvSpPr txBox="1"/>
          <p:nvPr/>
        </p:nvSpPr>
        <p:spPr>
          <a:xfrm>
            <a:off x="6343745" y="4811010"/>
            <a:ext cx="257714" cy="338554"/>
          </a:xfrm>
          <a:prstGeom prst="rect">
            <a:avLst/>
          </a:prstGeom>
          <a:noFill/>
        </p:spPr>
        <p:txBody>
          <a:bodyPr wrap="square" rtlCol="0">
            <a:spAutoFit/>
          </a:bodyPr>
          <a:lstStyle/>
          <a:p>
            <a:pPr algn="ctr"/>
            <a:r>
              <a:rPr lang="en-GB" sz="1600" b="1" i="1" dirty="0">
                <a:latin typeface="Century Gothic" panose="020B0502020202020204" pitchFamily="34" charset="0"/>
              </a:rPr>
              <a:t>x</a:t>
            </a:r>
          </a:p>
        </p:txBody>
      </p:sp>
      <p:graphicFrame>
        <p:nvGraphicFramePr>
          <p:cNvPr id="27" name="Table 26">
            <a:extLst>
              <a:ext uri="{FF2B5EF4-FFF2-40B4-BE49-F238E27FC236}">
                <a16:creationId xmlns:a16="http://schemas.microsoft.com/office/drawing/2014/main" id="{FF0CB86A-69D1-4D84-AD36-E56EA766CB11}"/>
              </a:ext>
            </a:extLst>
          </p:cNvPr>
          <p:cNvGraphicFramePr>
            <a:graphicFrameLocks noGrp="1"/>
          </p:cNvGraphicFramePr>
          <p:nvPr/>
        </p:nvGraphicFramePr>
        <p:xfrm>
          <a:off x="2735393" y="5170005"/>
          <a:ext cx="3608352" cy="318839"/>
        </p:xfrm>
        <a:graphic>
          <a:graphicData uri="http://schemas.openxmlformats.org/drawingml/2006/table">
            <a:tbl>
              <a:tblPr firstRow="1" bandRow="1">
                <a:tableStyleId>{5940675A-B579-460E-94D1-54222C63F5DA}</a:tableStyleId>
              </a:tblPr>
              <a:tblGrid>
                <a:gridCol w="328032">
                  <a:extLst>
                    <a:ext uri="{9D8B030D-6E8A-4147-A177-3AD203B41FA5}">
                      <a16:colId xmlns:a16="http://schemas.microsoft.com/office/drawing/2014/main" val="1819884855"/>
                    </a:ext>
                  </a:extLst>
                </a:gridCol>
                <a:gridCol w="328032">
                  <a:extLst>
                    <a:ext uri="{9D8B030D-6E8A-4147-A177-3AD203B41FA5}">
                      <a16:colId xmlns:a16="http://schemas.microsoft.com/office/drawing/2014/main" val="3597772720"/>
                    </a:ext>
                  </a:extLst>
                </a:gridCol>
                <a:gridCol w="328032">
                  <a:extLst>
                    <a:ext uri="{9D8B030D-6E8A-4147-A177-3AD203B41FA5}">
                      <a16:colId xmlns:a16="http://schemas.microsoft.com/office/drawing/2014/main" val="4222459870"/>
                    </a:ext>
                  </a:extLst>
                </a:gridCol>
                <a:gridCol w="328032">
                  <a:extLst>
                    <a:ext uri="{9D8B030D-6E8A-4147-A177-3AD203B41FA5}">
                      <a16:colId xmlns:a16="http://schemas.microsoft.com/office/drawing/2014/main" val="1229508229"/>
                    </a:ext>
                  </a:extLst>
                </a:gridCol>
                <a:gridCol w="328032">
                  <a:extLst>
                    <a:ext uri="{9D8B030D-6E8A-4147-A177-3AD203B41FA5}">
                      <a16:colId xmlns:a16="http://schemas.microsoft.com/office/drawing/2014/main" val="2876895880"/>
                    </a:ext>
                  </a:extLst>
                </a:gridCol>
                <a:gridCol w="328032">
                  <a:extLst>
                    <a:ext uri="{9D8B030D-6E8A-4147-A177-3AD203B41FA5}">
                      <a16:colId xmlns:a16="http://schemas.microsoft.com/office/drawing/2014/main" val="3368445663"/>
                    </a:ext>
                  </a:extLst>
                </a:gridCol>
                <a:gridCol w="328032">
                  <a:extLst>
                    <a:ext uri="{9D8B030D-6E8A-4147-A177-3AD203B41FA5}">
                      <a16:colId xmlns:a16="http://schemas.microsoft.com/office/drawing/2014/main" val="366549986"/>
                    </a:ext>
                  </a:extLst>
                </a:gridCol>
                <a:gridCol w="328032">
                  <a:extLst>
                    <a:ext uri="{9D8B030D-6E8A-4147-A177-3AD203B41FA5}">
                      <a16:colId xmlns:a16="http://schemas.microsoft.com/office/drawing/2014/main" val="1256569797"/>
                    </a:ext>
                  </a:extLst>
                </a:gridCol>
                <a:gridCol w="328032">
                  <a:extLst>
                    <a:ext uri="{9D8B030D-6E8A-4147-A177-3AD203B41FA5}">
                      <a16:colId xmlns:a16="http://schemas.microsoft.com/office/drawing/2014/main" val="2861950421"/>
                    </a:ext>
                  </a:extLst>
                </a:gridCol>
                <a:gridCol w="328032">
                  <a:extLst>
                    <a:ext uri="{9D8B030D-6E8A-4147-A177-3AD203B41FA5}">
                      <a16:colId xmlns:a16="http://schemas.microsoft.com/office/drawing/2014/main" val="1079647881"/>
                    </a:ext>
                  </a:extLst>
                </a:gridCol>
                <a:gridCol w="328032">
                  <a:extLst>
                    <a:ext uri="{9D8B030D-6E8A-4147-A177-3AD203B41FA5}">
                      <a16:colId xmlns:a16="http://schemas.microsoft.com/office/drawing/2014/main" val="1697494428"/>
                    </a:ext>
                  </a:extLst>
                </a:gridCol>
              </a:tblGrid>
              <a:tr h="318839">
                <a:tc>
                  <a:txBody>
                    <a:bodyPr/>
                    <a:lstStyle/>
                    <a:p>
                      <a:pPr algn="ctr"/>
                      <a:r>
                        <a:rPr lang="en-GB" sz="16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8" name="Isosceles Triangle 27">
            <a:extLst>
              <a:ext uri="{FF2B5EF4-FFF2-40B4-BE49-F238E27FC236}">
                <a16:creationId xmlns:a16="http://schemas.microsoft.com/office/drawing/2014/main" id="{3E1F76D3-CAB8-464C-95D3-942B1678E1C0}"/>
              </a:ext>
            </a:extLst>
          </p:cNvPr>
          <p:cNvSpPr/>
          <p:nvPr/>
        </p:nvSpPr>
        <p:spPr>
          <a:xfrm>
            <a:off x="2891061" y="1944629"/>
            <a:ext cx="100138" cy="949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9" name="Oval 28">
            <a:extLst>
              <a:ext uri="{FF2B5EF4-FFF2-40B4-BE49-F238E27FC236}">
                <a16:creationId xmlns:a16="http://schemas.microsoft.com/office/drawing/2014/main" id="{2E8704B3-31E4-4CB4-92C5-E1D555C21421}"/>
              </a:ext>
            </a:extLst>
          </p:cNvPr>
          <p:cNvSpPr/>
          <p:nvPr/>
        </p:nvSpPr>
        <p:spPr>
          <a:xfrm>
            <a:off x="4523724" y="4157989"/>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600815D-6D63-4D50-9466-2DC37215BC49}"/>
              </a:ext>
            </a:extLst>
          </p:cNvPr>
          <p:cNvSpPr/>
          <p:nvPr/>
        </p:nvSpPr>
        <p:spPr>
          <a:xfrm>
            <a:off x="5493443" y="3230112"/>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EE2108B-BC83-470F-BC6C-71DD05ABA4C9}"/>
              </a:ext>
            </a:extLst>
          </p:cNvPr>
          <p:cNvSpPr/>
          <p:nvPr/>
        </p:nvSpPr>
        <p:spPr>
          <a:xfrm>
            <a:off x="3206715" y="2919715"/>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BEFD36D-B2CA-4711-8954-BDB31EA52FA0}"/>
              </a:ext>
            </a:extLst>
          </p:cNvPr>
          <p:cNvSpPr/>
          <p:nvPr/>
        </p:nvSpPr>
        <p:spPr>
          <a:xfrm>
            <a:off x="3542378" y="3851548"/>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5E59C1B-9DD1-440A-9190-2969192A6470}"/>
              </a:ext>
            </a:extLst>
          </p:cNvPr>
          <p:cNvSpPr/>
          <p:nvPr/>
        </p:nvSpPr>
        <p:spPr>
          <a:xfrm>
            <a:off x="4187393" y="3230112"/>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452D0EF-A0BB-4CAD-9433-30653127BDCE}"/>
              </a:ext>
            </a:extLst>
          </p:cNvPr>
          <p:cNvSpPr/>
          <p:nvPr/>
        </p:nvSpPr>
        <p:spPr>
          <a:xfrm>
            <a:off x="5167863" y="2296513"/>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CE14A46-2AB5-45AA-98E0-031D516E41F3}"/>
              </a:ext>
            </a:extLst>
          </p:cNvPr>
          <p:cNvSpPr txBox="1"/>
          <p:nvPr/>
        </p:nvSpPr>
        <p:spPr>
          <a:xfrm>
            <a:off x="2781879" y="1568728"/>
            <a:ext cx="261410" cy="338554"/>
          </a:xfrm>
          <a:prstGeom prst="rect">
            <a:avLst/>
          </a:prstGeom>
          <a:noFill/>
        </p:spPr>
        <p:txBody>
          <a:bodyPr wrap="square" rtlCol="0">
            <a:spAutoFit/>
          </a:bodyPr>
          <a:lstStyle/>
          <a:p>
            <a:r>
              <a:rPr lang="en-GB" sz="1600" b="1" i="1" dirty="0">
                <a:latin typeface="Century Gothic" panose="020B0502020202020204" pitchFamily="34" charset="0"/>
              </a:rPr>
              <a:t>y</a:t>
            </a:r>
          </a:p>
        </p:txBody>
      </p:sp>
    </p:spTree>
    <p:extLst>
      <p:ext uri="{BB962C8B-B14F-4D97-AF65-F5344CB8AC3E}">
        <p14:creationId xmlns:p14="http://schemas.microsoft.com/office/powerpoint/2010/main" val="6360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a:extLst>
              <a:ext uri="{FF2B5EF4-FFF2-40B4-BE49-F238E27FC236}">
                <a16:creationId xmlns:a16="http://schemas.microsoft.com/office/drawing/2014/main" id="{CCE7B47D-85B0-46D4-8D5E-9D25060ABE8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 thinking of a coordinate. The value of x is between 3 and 6 and the value of y is between 2 and 5. Which coordinate could it be? Explain your answer.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Coordinate A because it is the only point with an x coordinate between 3 and 6 and a y coordinate between 2 and 5.</a:t>
            </a:r>
          </a:p>
          <a:p>
            <a:pPr lvl="0" algn="ctr"/>
            <a:endParaRPr lang="en-GB" sz="2000" b="1" dirty="0">
              <a:solidFill>
                <a:schemeClr val="tx1"/>
              </a:solidFill>
              <a:latin typeface="Century Gothic" panose="020B0502020202020204" pitchFamily="34" charset="0"/>
            </a:endParaRPr>
          </a:p>
        </p:txBody>
      </p:sp>
      <p:sp>
        <p:nvSpPr>
          <p:cNvPr id="24" name="TextBox 8">
            <a:extLst>
              <a:ext uri="{FF2B5EF4-FFF2-40B4-BE49-F238E27FC236}">
                <a16:creationId xmlns:a16="http://schemas.microsoft.com/office/drawing/2014/main" id="{A6FA634A-9F27-4CA0-9A8C-6E6D0457F9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B116701B-F879-431A-8068-0D03F915E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graphicFrame>
        <p:nvGraphicFramePr>
          <p:cNvPr id="20" name="Table 19">
            <a:extLst>
              <a:ext uri="{FF2B5EF4-FFF2-40B4-BE49-F238E27FC236}">
                <a16:creationId xmlns:a16="http://schemas.microsoft.com/office/drawing/2014/main" id="{8B9DECEC-925D-4F54-879C-0E5124F8B591}"/>
              </a:ext>
            </a:extLst>
          </p:cNvPr>
          <p:cNvGraphicFramePr>
            <a:graphicFrameLocks noGrp="1"/>
          </p:cNvGraphicFramePr>
          <p:nvPr/>
        </p:nvGraphicFramePr>
        <p:xfrm>
          <a:off x="2409369" y="1927793"/>
          <a:ext cx="326174" cy="3307458"/>
        </p:xfrm>
        <a:graphic>
          <a:graphicData uri="http://schemas.openxmlformats.org/drawingml/2006/table">
            <a:tbl>
              <a:tblPr firstRow="1" bandRow="1">
                <a:tableStyleId>{5940675A-B579-460E-94D1-54222C63F5DA}</a:tableStyleId>
              </a:tblPr>
              <a:tblGrid>
                <a:gridCol w="326174">
                  <a:extLst>
                    <a:ext uri="{9D8B030D-6E8A-4147-A177-3AD203B41FA5}">
                      <a16:colId xmlns:a16="http://schemas.microsoft.com/office/drawing/2014/main" val="1819884855"/>
                    </a:ext>
                  </a:extLst>
                </a:gridCol>
              </a:tblGrid>
              <a:tr h="300678">
                <a:tc>
                  <a:txBody>
                    <a:bodyPr/>
                    <a:lstStyle/>
                    <a:p>
                      <a:pPr algn="r"/>
                      <a:r>
                        <a:rPr lang="en-GB" sz="16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00678">
                <a:tc>
                  <a:txBody>
                    <a:bodyPr/>
                    <a:lstStyle/>
                    <a:p>
                      <a:pPr algn="r"/>
                      <a:r>
                        <a:rPr lang="en-GB" sz="16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00678">
                <a:tc>
                  <a:txBody>
                    <a:bodyPr/>
                    <a:lstStyle/>
                    <a:p>
                      <a:pPr algn="r"/>
                      <a:r>
                        <a:rPr lang="en-GB" sz="16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00678">
                <a:tc>
                  <a:txBody>
                    <a:bodyPr/>
                    <a:lstStyle/>
                    <a:p>
                      <a:pPr algn="r"/>
                      <a:r>
                        <a:rPr lang="en-GB" sz="16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00678">
                <a:tc>
                  <a:txBody>
                    <a:bodyPr/>
                    <a:lstStyle/>
                    <a:p>
                      <a:pPr algn="r"/>
                      <a:r>
                        <a:rPr lang="en-GB" sz="16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00678">
                <a:tc>
                  <a:txBody>
                    <a:bodyPr/>
                    <a:lstStyle/>
                    <a:p>
                      <a:pPr algn="r"/>
                      <a:r>
                        <a:rPr lang="en-GB" sz="16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00678">
                <a:tc>
                  <a:txBody>
                    <a:bodyPr/>
                    <a:lstStyle/>
                    <a:p>
                      <a:pPr algn="r"/>
                      <a:r>
                        <a:rPr lang="en-GB" sz="16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00678">
                <a:tc>
                  <a:txBody>
                    <a:bodyPr/>
                    <a:lstStyle/>
                    <a:p>
                      <a:pPr algn="r"/>
                      <a:r>
                        <a:rPr lang="en-GB" sz="16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00678">
                <a:tc>
                  <a:txBody>
                    <a:bodyPr/>
                    <a:lstStyle/>
                    <a:p>
                      <a:pPr algn="r"/>
                      <a:r>
                        <a:rPr lang="en-GB" sz="16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00678">
                <a:tc>
                  <a:txBody>
                    <a:bodyPr/>
                    <a:lstStyle/>
                    <a:p>
                      <a:pPr algn="r"/>
                      <a:r>
                        <a:rPr lang="en-GB" sz="16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00678">
                <a:tc>
                  <a:txBody>
                    <a:bodyPr/>
                    <a:lstStyle/>
                    <a:p>
                      <a:pPr algn="r"/>
                      <a:r>
                        <a:rPr lang="en-GB" sz="16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21" name="Table 20">
            <a:extLst>
              <a:ext uri="{FF2B5EF4-FFF2-40B4-BE49-F238E27FC236}">
                <a16:creationId xmlns:a16="http://schemas.microsoft.com/office/drawing/2014/main" id="{B39A9A34-6A0E-45C3-B40A-8947EAE45AD0}"/>
              </a:ext>
            </a:extLst>
          </p:cNvPr>
          <p:cNvGraphicFramePr>
            <a:graphicFrameLocks noGrp="1"/>
          </p:cNvGraphicFramePr>
          <p:nvPr>
            <p:extLst>
              <p:ext uri="{D42A27DB-BD31-4B8C-83A1-F6EECF244321}">
                <p14:modId xmlns:p14="http://schemas.microsoft.com/office/powerpoint/2010/main" val="2867421976"/>
              </p:ext>
            </p:extLst>
          </p:nvPr>
        </p:nvGraphicFramePr>
        <p:xfrm>
          <a:off x="2941130" y="2047367"/>
          <a:ext cx="3261740" cy="3096000"/>
        </p:xfrm>
        <a:graphic>
          <a:graphicData uri="http://schemas.openxmlformats.org/drawingml/2006/table">
            <a:tbl>
              <a:tblPr firstRow="1" bandRow="1">
                <a:tableStyleId>{5940675A-B579-460E-94D1-54222C63F5DA}</a:tableStyleId>
              </a:tblPr>
              <a:tblGrid>
                <a:gridCol w="326174">
                  <a:extLst>
                    <a:ext uri="{9D8B030D-6E8A-4147-A177-3AD203B41FA5}">
                      <a16:colId xmlns:a16="http://schemas.microsoft.com/office/drawing/2014/main" val="1819884855"/>
                    </a:ext>
                  </a:extLst>
                </a:gridCol>
                <a:gridCol w="326174">
                  <a:extLst>
                    <a:ext uri="{9D8B030D-6E8A-4147-A177-3AD203B41FA5}">
                      <a16:colId xmlns:a16="http://schemas.microsoft.com/office/drawing/2014/main" val="3597772720"/>
                    </a:ext>
                  </a:extLst>
                </a:gridCol>
                <a:gridCol w="326174">
                  <a:extLst>
                    <a:ext uri="{9D8B030D-6E8A-4147-A177-3AD203B41FA5}">
                      <a16:colId xmlns:a16="http://schemas.microsoft.com/office/drawing/2014/main" val="4222459870"/>
                    </a:ext>
                  </a:extLst>
                </a:gridCol>
                <a:gridCol w="326174">
                  <a:extLst>
                    <a:ext uri="{9D8B030D-6E8A-4147-A177-3AD203B41FA5}">
                      <a16:colId xmlns:a16="http://schemas.microsoft.com/office/drawing/2014/main" val="1229508229"/>
                    </a:ext>
                  </a:extLst>
                </a:gridCol>
                <a:gridCol w="326174">
                  <a:extLst>
                    <a:ext uri="{9D8B030D-6E8A-4147-A177-3AD203B41FA5}">
                      <a16:colId xmlns:a16="http://schemas.microsoft.com/office/drawing/2014/main" val="2876895880"/>
                    </a:ext>
                  </a:extLst>
                </a:gridCol>
                <a:gridCol w="326174">
                  <a:extLst>
                    <a:ext uri="{9D8B030D-6E8A-4147-A177-3AD203B41FA5}">
                      <a16:colId xmlns:a16="http://schemas.microsoft.com/office/drawing/2014/main" val="3368445663"/>
                    </a:ext>
                  </a:extLst>
                </a:gridCol>
                <a:gridCol w="326174">
                  <a:extLst>
                    <a:ext uri="{9D8B030D-6E8A-4147-A177-3AD203B41FA5}">
                      <a16:colId xmlns:a16="http://schemas.microsoft.com/office/drawing/2014/main" val="366549986"/>
                    </a:ext>
                  </a:extLst>
                </a:gridCol>
                <a:gridCol w="326174">
                  <a:extLst>
                    <a:ext uri="{9D8B030D-6E8A-4147-A177-3AD203B41FA5}">
                      <a16:colId xmlns:a16="http://schemas.microsoft.com/office/drawing/2014/main" val="2861950421"/>
                    </a:ext>
                  </a:extLst>
                </a:gridCol>
                <a:gridCol w="326174">
                  <a:extLst>
                    <a:ext uri="{9D8B030D-6E8A-4147-A177-3AD203B41FA5}">
                      <a16:colId xmlns:a16="http://schemas.microsoft.com/office/drawing/2014/main" val="2981184377"/>
                    </a:ext>
                  </a:extLst>
                </a:gridCol>
                <a:gridCol w="326174">
                  <a:extLst>
                    <a:ext uri="{9D8B030D-6E8A-4147-A177-3AD203B41FA5}">
                      <a16:colId xmlns:a16="http://schemas.microsoft.com/office/drawing/2014/main" val="1701837198"/>
                    </a:ext>
                  </a:extLst>
                </a:gridCol>
              </a:tblGrid>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C</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GB" sz="1500" b="1" dirty="0">
                          <a:solidFill>
                            <a:srgbClr val="FF0000"/>
                          </a:solidFill>
                          <a:latin typeface="Century Gothic" panose="020B0502020202020204" pitchFamily="34" charset="0"/>
                        </a:rPr>
                        <a:t>A</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09600">
                <a:tc>
                  <a:txBody>
                    <a:bodyPr/>
                    <a:lstStyle/>
                    <a:p>
                      <a:endParaRPr lang="en-GB" sz="1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dirty="0">
                        <a:solidFill>
                          <a:srgbClr val="FF0000"/>
                        </a:solidFill>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3" name="Isosceles Triangle 22">
            <a:extLst>
              <a:ext uri="{FF2B5EF4-FFF2-40B4-BE49-F238E27FC236}">
                <a16:creationId xmlns:a16="http://schemas.microsoft.com/office/drawing/2014/main" id="{2BB82737-1C83-45D4-8C41-558118AB2152}"/>
              </a:ext>
            </a:extLst>
          </p:cNvPr>
          <p:cNvSpPr/>
          <p:nvPr/>
        </p:nvSpPr>
        <p:spPr>
          <a:xfrm rot="5400000">
            <a:off x="6198439" y="5079595"/>
            <a:ext cx="100138" cy="949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6" name="TextBox 25">
            <a:extLst>
              <a:ext uri="{FF2B5EF4-FFF2-40B4-BE49-F238E27FC236}">
                <a16:creationId xmlns:a16="http://schemas.microsoft.com/office/drawing/2014/main" id="{24093AE3-4B28-420A-970C-7A29DD47A080}"/>
              </a:ext>
            </a:extLst>
          </p:cNvPr>
          <p:cNvSpPr txBox="1"/>
          <p:nvPr/>
        </p:nvSpPr>
        <p:spPr>
          <a:xfrm>
            <a:off x="6343745" y="4811010"/>
            <a:ext cx="257714" cy="338554"/>
          </a:xfrm>
          <a:prstGeom prst="rect">
            <a:avLst/>
          </a:prstGeom>
          <a:noFill/>
        </p:spPr>
        <p:txBody>
          <a:bodyPr wrap="square" rtlCol="0">
            <a:spAutoFit/>
          </a:bodyPr>
          <a:lstStyle/>
          <a:p>
            <a:pPr algn="ctr"/>
            <a:r>
              <a:rPr lang="en-GB" sz="1600" b="1" i="1" dirty="0">
                <a:latin typeface="Century Gothic" panose="020B0502020202020204" pitchFamily="34" charset="0"/>
              </a:rPr>
              <a:t>x</a:t>
            </a:r>
          </a:p>
        </p:txBody>
      </p:sp>
      <p:graphicFrame>
        <p:nvGraphicFramePr>
          <p:cNvPr id="27" name="Table 26">
            <a:extLst>
              <a:ext uri="{FF2B5EF4-FFF2-40B4-BE49-F238E27FC236}">
                <a16:creationId xmlns:a16="http://schemas.microsoft.com/office/drawing/2014/main" id="{00BF6007-2C3B-43AD-9563-0E2C31EC861C}"/>
              </a:ext>
            </a:extLst>
          </p:cNvPr>
          <p:cNvGraphicFramePr>
            <a:graphicFrameLocks noGrp="1"/>
          </p:cNvGraphicFramePr>
          <p:nvPr/>
        </p:nvGraphicFramePr>
        <p:xfrm>
          <a:off x="2735393" y="5170005"/>
          <a:ext cx="3608352" cy="318839"/>
        </p:xfrm>
        <a:graphic>
          <a:graphicData uri="http://schemas.openxmlformats.org/drawingml/2006/table">
            <a:tbl>
              <a:tblPr firstRow="1" bandRow="1">
                <a:tableStyleId>{5940675A-B579-460E-94D1-54222C63F5DA}</a:tableStyleId>
              </a:tblPr>
              <a:tblGrid>
                <a:gridCol w="328032">
                  <a:extLst>
                    <a:ext uri="{9D8B030D-6E8A-4147-A177-3AD203B41FA5}">
                      <a16:colId xmlns:a16="http://schemas.microsoft.com/office/drawing/2014/main" val="1819884855"/>
                    </a:ext>
                  </a:extLst>
                </a:gridCol>
                <a:gridCol w="328032">
                  <a:extLst>
                    <a:ext uri="{9D8B030D-6E8A-4147-A177-3AD203B41FA5}">
                      <a16:colId xmlns:a16="http://schemas.microsoft.com/office/drawing/2014/main" val="3597772720"/>
                    </a:ext>
                  </a:extLst>
                </a:gridCol>
                <a:gridCol w="328032">
                  <a:extLst>
                    <a:ext uri="{9D8B030D-6E8A-4147-A177-3AD203B41FA5}">
                      <a16:colId xmlns:a16="http://schemas.microsoft.com/office/drawing/2014/main" val="4222459870"/>
                    </a:ext>
                  </a:extLst>
                </a:gridCol>
                <a:gridCol w="328032">
                  <a:extLst>
                    <a:ext uri="{9D8B030D-6E8A-4147-A177-3AD203B41FA5}">
                      <a16:colId xmlns:a16="http://schemas.microsoft.com/office/drawing/2014/main" val="1229508229"/>
                    </a:ext>
                  </a:extLst>
                </a:gridCol>
                <a:gridCol w="328032">
                  <a:extLst>
                    <a:ext uri="{9D8B030D-6E8A-4147-A177-3AD203B41FA5}">
                      <a16:colId xmlns:a16="http://schemas.microsoft.com/office/drawing/2014/main" val="2876895880"/>
                    </a:ext>
                  </a:extLst>
                </a:gridCol>
                <a:gridCol w="328032">
                  <a:extLst>
                    <a:ext uri="{9D8B030D-6E8A-4147-A177-3AD203B41FA5}">
                      <a16:colId xmlns:a16="http://schemas.microsoft.com/office/drawing/2014/main" val="3368445663"/>
                    </a:ext>
                  </a:extLst>
                </a:gridCol>
                <a:gridCol w="328032">
                  <a:extLst>
                    <a:ext uri="{9D8B030D-6E8A-4147-A177-3AD203B41FA5}">
                      <a16:colId xmlns:a16="http://schemas.microsoft.com/office/drawing/2014/main" val="366549986"/>
                    </a:ext>
                  </a:extLst>
                </a:gridCol>
                <a:gridCol w="328032">
                  <a:extLst>
                    <a:ext uri="{9D8B030D-6E8A-4147-A177-3AD203B41FA5}">
                      <a16:colId xmlns:a16="http://schemas.microsoft.com/office/drawing/2014/main" val="1256569797"/>
                    </a:ext>
                  </a:extLst>
                </a:gridCol>
                <a:gridCol w="328032">
                  <a:extLst>
                    <a:ext uri="{9D8B030D-6E8A-4147-A177-3AD203B41FA5}">
                      <a16:colId xmlns:a16="http://schemas.microsoft.com/office/drawing/2014/main" val="2861950421"/>
                    </a:ext>
                  </a:extLst>
                </a:gridCol>
                <a:gridCol w="328032">
                  <a:extLst>
                    <a:ext uri="{9D8B030D-6E8A-4147-A177-3AD203B41FA5}">
                      <a16:colId xmlns:a16="http://schemas.microsoft.com/office/drawing/2014/main" val="1079647881"/>
                    </a:ext>
                  </a:extLst>
                </a:gridCol>
                <a:gridCol w="328032">
                  <a:extLst>
                    <a:ext uri="{9D8B030D-6E8A-4147-A177-3AD203B41FA5}">
                      <a16:colId xmlns:a16="http://schemas.microsoft.com/office/drawing/2014/main" val="1697494428"/>
                    </a:ext>
                  </a:extLst>
                </a:gridCol>
              </a:tblGrid>
              <a:tr h="318839">
                <a:tc>
                  <a:txBody>
                    <a:bodyPr/>
                    <a:lstStyle/>
                    <a:p>
                      <a:pPr algn="ctr"/>
                      <a:r>
                        <a:rPr lang="en-GB" sz="16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8" name="Isosceles Triangle 27">
            <a:extLst>
              <a:ext uri="{FF2B5EF4-FFF2-40B4-BE49-F238E27FC236}">
                <a16:creationId xmlns:a16="http://schemas.microsoft.com/office/drawing/2014/main" id="{4A23D602-9085-478C-A53A-1180B8187054}"/>
              </a:ext>
            </a:extLst>
          </p:cNvPr>
          <p:cNvSpPr/>
          <p:nvPr/>
        </p:nvSpPr>
        <p:spPr>
          <a:xfrm>
            <a:off x="2891061" y="1944629"/>
            <a:ext cx="100138" cy="949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9" name="Oval 28">
            <a:extLst>
              <a:ext uri="{FF2B5EF4-FFF2-40B4-BE49-F238E27FC236}">
                <a16:creationId xmlns:a16="http://schemas.microsoft.com/office/drawing/2014/main" id="{8324C1DB-21B4-46A0-ADB6-372131C395E7}"/>
              </a:ext>
            </a:extLst>
          </p:cNvPr>
          <p:cNvSpPr/>
          <p:nvPr/>
        </p:nvSpPr>
        <p:spPr>
          <a:xfrm>
            <a:off x="4523724" y="4157989"/>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5A88FFB-A06F-4231-BFCB-2BC90A7692B2}"/>
              </a:ext>
            </a:extLst>
          </p:cNvPr>
          <p:cNvSpPr/>
          <p:nvPr/>
        </p:nvSpPr>
        <p:spPr>
          <a:xfrm>
            <a:off x="5493443" y="3230112"/>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7A995D2-1AC5-4E31-863F-8EC726A26478}"/>
              </a:ext>
            </a:extLst>
          </p:cNvPr>
          <p:cNvSpPr/>
          <p:nvPr/>
        </p:nvSpPr>
        <p:spPr>
          <a:xfrm>
            <a:off x="3206715" y="2919715"/>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F8769AD-A40C-4CF0-A381-0DB1731546E3}"/>
              </a:ext>
            </a:extLst>
          </p:cNvPr>
          <p:cNvSpPr/>
          <p:nvPr/>
        </p:nvSpPr>
        <p:spPr>
          <a:xfrm>
            <a:off x="3542378" y="3851548"/>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0264C60-A718-48B0-A54C-132B09A429F1}"/>
              </a:ext>
            </a:extLst>
          </p:cNvPr>
          <p:cNvSpPr/>
          <p:nvPr/>
        </p:nvSpPr>
        <p:spPr>
          <a:xfrm>
            <a:off x="4187393" y="3230112"/>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6CC6E09-BFE8-4234-8CA3-B24CDB84405F}"/>
              </a:ext>
            </a:extLst>
          </p:cNvPr>
          <p:cNvSpPr/>
          <p:nvPr/>
        </p:nvSpPr>
        <p:spPr>
          <a:xfrm>
            <a:off x="5167863" y="2296513"/>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D7CE32E-6C36-44A2-80AD-84943802B2B9}"/>
              </a:ext>
            </a:extLst>
          </p:cNvPr>
          <p:cNvSpPr txBox="1"/>
          <p:nvPr/>
        </p:nvSpPr>
        <p:spPr>
          <a:xfrm>
            <a:off x="2781879" y="1568728"/>
            <a:ext cx="261410" cy="338554"/>
          </a:xfrm>
          <a:prstGeom prst="rect">
            <a:avLst/>
          </a:prstGeom>
          <a:noFill/>
        </p:spPr>
        <p:txBody>
          <a:bodyPr wrap="square" rtlCol="0">
            <a:spAutoFit/>
          </a:bodyPr>
          <a:lstStyle/>
          <a:p>
            <a:r>
              <a:rPr lang="en-GB" sz="1600" b="1" i="1" dirty="0">
                <a:latin typeface="Century Gothic" panose="020B0502020202020204" pitchFamily="34" charset="0"/>
              </a:rPr>
              <a:t>y</a:t>
            </a:r>
          </a:p>
        </p:txBody>
      </p:sp>
    </p:spTree>
    <p:extLst>
      <p:ext uri="{BB962C8B-B14F-4D97-AF65-F5344CB8AC3E}">
        <p14:creationId xmlns:p14="http://schemas.microsoft.com/office/powerpoint/2010/main" val="379797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
            <a:ext cx="9144000" cy="6858000"/>
          </a:xfrm>
          <a:prstGeom prst="rect">
            <a:avLst/>
          </a:prstGeom>
        </p:spPr>
      </p:pic>
      <p:pic>
        <p:nvPicPr>
          <p:cNvPr id="33" name="Picture 32" descr="A close up of a sign&#10;&#10;Description generated with high confidence">
            <a:extLst>
              <a:ext uri="{FF2B5EF4-FFF2-40B4-BE49-F238E27FC236}">
                <a16:creationId xmlns:a16="http://schemas.microsoft.com/office/drawing/2014/main" id="{171C16CB-27E1-407F-B542-B8B6B47F3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4583"/>
            <a:ext cx="1174025" cy="278902"/>
          </a:xfrm>
          <a:prstGeom prst="rect">
            <a:avLst/>
          </a:prstGeom>
        </p:spPr>
      </p:pic>
      <p:sp>
        <p:nvSpPr>
          <p:cNvPr id="34" name="TextBox 8">
            <a:extLst>
              <a:ext uri="{FF2B5EF4-FFF2-40B4-BE49-F238E27FC236}">
                <a16:creationId xmlns:a16="http://schemas.microsoft.com/office/drawing/2014/main" id="{C30932AC-F057-4347-84A2-B47D7D7DB53A}"/>
              </a:ext>
            </a:extLst>
          </p:cNvPr>
          <p:cNvSpPr txBox="1"/>
          <p:nvPr/>
        </p:nvSpPr>
        <p:spPr>
          <a:xfrm>
            <a:off x="27814" y="6678893"/>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2" name="Picture 31">
            <a:extLst>
              <a:ext uri="{FF2B5EF4-FFF2-40B4-BE49-F238E27FC236}">
                <a16:creationId xmlns:a16="http://schemas.microsoft.com/office/drawing/2014/main" id="{613855F7-A2DC-43B1-A8F0-722846AAA42E}"/>
              </a:ext>
            </a:extLst>
          </p:cNvPr>
          <p:cNvPicPr>
            <a:picLocks noChangeAspect="1"/>
          </p:cNvPicPr>
          <p:nvPr/>
        </p:nvPicPr>
        <p:blipFill>
          <a:blip r:embed="rId4"/>
          <a:stretch>
            <a:fillRect/>
          </a:stretch>
        </p:blipFill>
        <p:spPr>
          <a:xfrm>
            <a:off x="115438" y="137318"/>
            <a:ext cx="8913124" cy="6322100"/>
          </a:xfrm>
          <a:prstGeom prst="rect">
            <a:avLst/>
          </a:prstGeom>
        </p:spPr>
      </p:pic>
      <p:sp>
        <p:nvSpPr>
          <p:cNvPr id="58" name="Rectangle 57">
            <a:extLst>
              <a:ext uri="{FF2B5EF4-FFF2-40B4-BE49-F238E27FC236}">
                <a16:creationId xmlns:a16="http://schemas.microsoft.com/office/drawing/2014/main" id="{41337452-C8F5-4CE4-A195-7DB0AD99CC6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Billy has written the coordinates for a pentagon. Correct any mistakes he has made.</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59" name="Picture 58">
            <a:extLst>
              <a:ext uri="{FF2B5EF4-FFF2-40B4-BE49-F238E27FC236}">
                <a16:creationId xmlns:a16="http://schemas.microsoft.com/office/drawing/2014/main" id="{998B7EF1-9934-4A6C-BE63-5608E67024A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800" y="3317277"/>
            <a:ext cx="924778" cy="2107633"/>
          </a:xfrm>
          <a:prstGeom prst="rect">
            <a:avLst/>
          </a:prstGeom>
        </p:spPr>
      </p:pic>
      <p:graphicFrame>
        <p:nvGraphicFramePr>
          <p:cNvPr id="60" name="Table 59">
            <a:extLst>
              <a:ext uri="{FF2B5EF4-FFF2-40B4-BE49-F238E27FC236}">
                <a16:creationId xmlns:a16="http://schemas.microsoft.com/office/drawing/2014/main" id="{73729149-BA3B-46F4-9E2C-A2718264A86E}"/>
              </a:ext>
            </a:extLst>
          </p:cNvPr>
          <p:cNvGraphicFramePr>
            <a:graphicFrameLocks noGrp="1"/>
          </p:cNvGraphicFramePr>
          <p:nvPr>
            <p:extLst>
              <p:ext uri="{D42A27DB-BD31-4B8C-83A1-F6EECF244321}">
                <p14:modId xmlns:p14="http://schemas.microsoft.com/office/powerpoint/2010/main" val="1912843007"/>
              </p:ext>
            </p:extLst>
          </p:nvPr>
        </p:nvGraphicFramePr>
        <p:xfrm>
          <a:off x="3860795" y="1868484"/>
          <a:ext cx="380075" cy="4158000"/>
        </p:xfrm>
        <a:graphic>
          <a:graphicData uri="http://schemas.openxmlformats.org/drawingml/2006/table">
            <a:tbl>
              <a:tblPr firstRow="1" bandRow="1">
                <a:tableStyleId>{5940675A-B579-460E-94D1-54222C63F5DA}</a:tableStyleId>
              </a:tblPr>
              <a:tblGrid>
                <a:gridCol w="380075">
                  <a:extLst>
                    <a:ext uri="{9D8B030D-6E8A-4147-A177-3AD203B41FA5}">
                      <a16:colId xmlns:a16="http://schemas.microsoft.com/office/drawing/2014/main" val="1819884855"/>
                    </a:ext>
                  </a:extLst>
                </a:gridCol>
              </a:tblGrid>
              <a:tr h="378000">
                <a:tc>
                  <a:txBody>
                    <a:bodyPr/>
                    <a:lstStyle/>
                    <a:p>
                      <a:pPr algn="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443114"/>
                  </a:ext>
                </a:extLst>
              </a:tr>
              <a:tr h="378000">
                <a:tc>
                  <a:txBody>
                    <a:bodyPr/>
                    <a:lstStyle/>
                    <a:p>
                      <a:pPr algn="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090799"/>
                  </a:ext>
                </a:extLst>
              </a:tr>
              <a:tr h="378000">
                <a:tc>
                  <a:txBody>
                    <a:bodyPr/>
                    <a:lstStyle/>
                    <a:p>
                      <a:pPr algn="r"/>
                      <a:r>
                        <a:rPr lang="en-GB" sz="20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9297402"/>
                  </a:ext>
                </a:extLst>
              </a:tr>
              <a:tr h="378000">
                <a:tc>
                  <a:txBody>
                    <a:bodyPr/>
                    <a:lstStyle/>
                    <a:p>
                      <a:pPr algn="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78000">
                <a:tc>
                  <a:txBody>
                    <a:bodyPr/>
                    <a:lstStyle/>
                    <a:p>
                      <a:pPr algn="r"/>
                      <a:r>
                        <a:rPr lang="en-GB" sz="20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78000">
                <a:tc>
                  <a:txBody>
                    <a:bodyPr/>
                    <a:lstStyle/>
                    <a:p>
                      <a:pPr algn="r"/>
                      <a:r>
                        <a:rPr lang="en-GB" sz="20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78000">
                <a:tc>
                  <a:txBody>
                    <a:bodyPr/>
                    <a:lstStyle/>
                    <a:p>
                      <a:pPr algn="r"/>
                      <a:r>
                        <a:rPr lang="en-GB" sz="20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78000">
                <a:tc>
                  <a:txBody>
                    <a:bodyPr/>
                    <a:lstStyle/>
                    <a:p>
                      <a:pPr algn="r"/>
                      <a:r>
                        <a:rPr lang="en-GB" sz="20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78000">
                <a:tc>
                  <a:txBody>
                    <a:bodyPr/>
                    <a:lstStyle/>
                    <a:p>
                      <a:pPr algn="r"/>
                      <a:r>
                        <a:rPr lang="en-GB" sz="20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78000">
                <a:tc>
                  <a:txBody>
                    <a:bodyPr/>
                    <a:lstStyle/>
                    <a:p>
                      <a:pPr algn="r"/>
                      <a:r>
                        <a:rPr lang="en-GB" sz="20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78000">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61" name="Table 60">
            <a:extLst>
              <a:ext uri="{FF2B5EF4-FFF2-40B4-BE49-F238E27FC236}">
                <a16:creationId xmlns:a16="http://schemas.microsoft.com/office/drawing/2014/main" id="{CEA9F45A-404A-487E-A61C-62AD766BAAD3}"/>
              </a:ext>
            </a:extLst>
          </p:cNvPr>
          <p:cNvGraphicFramePr>
            <a:graphicFrameLocks noGrp="1"/>
          </p:cNvGraphicFramePr>
          <p:nvPr>
            <p:extLst>
              <p:ext uri="{D42A27DB-BD31-4B8C-83A1-F6EECF244321}">
                <p14:modId xmlns:p14="http://schemas.microsoft.com/office/powerpoint/2010/main" val="3453995062"/>
              </p:ext>
            </p:extLst>
          </p:nvPr>
        </p:nvGraphicFramePr>
        <p:xfrm>
          <a:off x="4121172" y="5907955"/>
          <a:ext cx="4237200" cy="466874"/>
        </p:xfrm>
        <a:graphic>
          <a:graphicData uri="http://schemas.openxmlformats.org/drawingml/2006/table">
            <a:tbl>
              <a:tblPr firstRow="1" bandRow="1">
                <a:tableStyleId>{5940675A-B579-460E-94D1-54222C63F5DA}</a:tableStyleId>
              </a:tblPr>
              <a:tblGrid>
                <a:gridCol w="385200">
                  <a:extLst>
                    <a:ext uri="{9D8B030D-6E8A-4147-A177-3AD203B41FA5}">
                      <a16:colId xmlns:a16="http://schemas.microsoft.com/office/drawing/2014/main" val="1819884855"/>
                    </a:ext>
                  </a:extLst>
                </a:gridCol>
                <a:gridCol w="385200">
                  <a:extLst>
                    <a:ext uri="{9D8B030D-6E8A-4147-A177-3AD203B41FA5}">
                      <a16:colId xmlns:a16="http://schemas.microsoft.com/office/drawing/2014/main" val="3597772720"/>
                    </a:ext>
                  </a:extLst>
                </a:gridCol>
                <a:gridCol w="385200">
                  <a:extLst>
                    <a:ext uri="{9D8B030D-6E8A-4147-A177-3AD203B41FA5}">
                      <a16:colId xmlns:a16="http://schemas.microsoft.com/office/drawing/2014/main" val="4222459870"/>
                    </a:ext>
                  </a:extLst>
                </a:gridCol>
                <a:gridCol w="385200">
                  <a:extLst>
                    <a:ext uri="{9D8B030D-6E8A-4147-A177-3AD203B41FA5}">
                      <a16:colId xmlns:a16="http://schemas.microsoft.com/office/drawing/2014/main" val="1229508229"/>
                    </a:ext>
                  </a:extLst>
                </a:gridCol>
                <a:gridCol w="385200">
                  <a:extLst>
                    <a:ext uri="{9D8B030D-6E8A-4147-A177-3AD203B41FA5}">
                      <a16:colId xmlns:a16="http://schemas.microsoft.com/office/drawing/2014/main" val="2876895880"/>
                    </a:ext>
                  </a:extLst>
                </a:gridCol>
                <a:gridCol w="385200">
                  <a:extLst>
                    <a:ext uri="{9D8B030D-6E8A-4147-A177-3AD203B41FA5}">
                      <a16:colId xmlns:a16="http://schemas.microsoft.com/office/drawing/2014/main" val="3368445663"/>
                    </a:ext>
                  </a:extLst>
                </a:gridCol>
                <a:gridCol w="385200">
                  <a:extLst>
                    <a:ext uri="{9D8B030D-6E8A-4147-A177-3AD203B41FA5}">
                      <a16:colId xmlns:a16="http://schemas.microsoft.com/office/drawing/2014/main" val="366549986"/>
                    </a:ext>
                  </a:extLst>
                </a:gridCol>
                <a:gridCol w="385200">
                  <a:extLst>
                    <a:ext uri="{9D8B030D-6E8A-4147-A177-3AD203B41FA5}">
                      <a16:colId xmlns:a16="http://schemas.microsoft.com/office/drawing/2014/main" val="1256569797"/>
                    </a:ext>
                  </a:extLst>
                </a:gridCol>
                <a:gridCol w="385200">
                  <a:extLst>
                    <a:ext uri="{9D8B030D-6E8A-4147-A177-3AD203B41FA5}">
                      <a16:colId xmlns:a16="http://schemas.microsoft.com/office/drawing/2014/main" val="2861950421"/>
                    </a:ext>
                  </a:extLst>
                </a:gridCol>
                <a:gridCol w="385200">
                  <a:extLst>
                    <a:ext uri="{9D8B030D-6E8A-4147-A177-3AD203B41FA5}">
                      <a16:colId xmlns:a16="http://schemas.microsoft.com/office/drawing/2014/main" val="1079647881"/>
                    </a:ext>
                  </a:extLst>
                </a:gridCol>
                <a:gridCol w="385200">
                  <a:extLst>
                    <a:ext uri="{9D8B030D-6E8A-4147-A177-3AD203B41FA5}">
                      <a16:colId xmlns:a16="http://schemas.microsoft.com/office/drawing/2014/main" val="1697494428"/>
                    </a:ext>
                  </a:extLst>
                </a:gridCol>
              </a:tblGrid>
              <a:tr h="466874">
                <a:tc>
                  <a:txBody>
                    <a:bodyPr/>
                    <a:lstStyle/>
                    <a:p>
                      <a:pPr algn="ctr"/>
                      <a:r>
                        <a:rPr lang="en-GB" sz="20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62" name="Table 61">
            <a:extLst>
              <a:ext uri="{FF2B5EF4-FFF2-40B4-BE49-F238E27FC236}">
                <a16:creationId xmlns:a16="http://schemas.microsoft.com/office/drawing/2014/main" id="{745B551A-8652-4D47-B41B-FA55085ED6DE}"/>
              </a:ext>
            </a:extLst>
          </p:cNvPr>
          <p:cNvGraphicFramePr>
            <a:graphicFrameLocks noGrp="1"/>
          </p:cNvGraphicFramePr>
          <p:nvPr>
            <p:extLst>
              <p:ext uri="{D42A27DB-BD31-4B8C-83A1-F6EECF244321}">
                <p14:modId xmlns:p14="http://schemas.microsoft.com/office/powerpoint/2010/main" val="2813392007"/>
              </p:ext>
            </p:extLst>
          </p:nvPr>
        </p:nvGraphicFramePr>
        <p:xfrm>
          <a:off x="4337283" y="2043280"/>
          <a:ext cx="3819860" cy="3819860"/>
        </p:xfrm>
        <a:graphic>
          <a:graphicData uri="http://schemas.openxmlformats.org/drawingml/2006/table">
            <a:tbl>
              <a:tblPr firstRow="1" bandRow="1">
                <a:tableStyleId>{5940675A-B579-460E-94D1-54222C63F5DA}</a:tableStyleId>
              </a:tblPr>
              <a:tblGrid>
                <a:gridCol w="381986">
                  <a:extLst>
                    <a:ext uri="{9D8B030D-6E8A-4147-A177-3AD203B41FA5}">
                      <a16:colId xmlns:a16="http://schemas.microsoft.com/office/drawing/2014/main" val="1819884855"/>
                    </a:ext>
                  </a:extLst>
                </a:gridCol>
                <a:gridCol w="381986">
                  <a:extLst>
                    <a:ext uri="{9D8B030D-6E8A-4147-A177-3AD203B41FA5}">
                      <a16:colId xmlns:a16="http://schemas.microsoft.com/office/drawing/2014/main" val="3597772720"/>
                    </a:ext>
                  </a:extLst>
                </a:gridCol>
                <a:gridCol w="381986">
                  <a:extLst>
                    <a:ext uri="{9D8B030D-6E8A-4147-A177-3AD203B41FA5}">
                      <a16:colId xmlns:a16="http://schemas.microsoft.com/office/drawing/2014/main" val="4222459870"/>
                    </a:ext>
                  </a:extLst>
                </a:gridCol>
                <a:gridCol w="381986">
                  <a:extLst>
                    <a:ext uri="{9D8B030D-6E8A-4147-A177-3AD203B41FA5}">
                      <a16:colId xmlns:a16="http://schemas.microsoft.com/office/drawing/2014/main" val="1229508229"/>
                    </a:ext>
                  </a:extLst>
                </a:gridCol>
                <a:gridCol w="381986">
                  <a:extLst>
                    <a:ext uri="{9D8B030D-6E8A-4147-A177-3AD203B41FA5}">
                      <a16:colId xmlns:a16="http://schemas.microsoft.com/office/drawing/2014/main" val="2876895880"/>
                    </a:ext>
                  </a:extLst>
                </a:gridCol>
                <a:gridCol w="381986">
                  <a:extLst>
                    <a:ext uri="{9D8B030D-6E8A-4147-A177-3AD203B41FA5}">
                      <a16:colId xmlns:a16="http://schemas.microsoft.com/office/drawing/2014/main" val="3368445663"/>
                    </a:ext>
                  </a:extLst>
                </a:gridCol>
                <a:gridCol w="381986">
                  <a:extLst>
                    <a:ext uri="{9D8B030D-6E8A-4147-A177-3AD203B41FA5}">
                      <a16:colId xmlns:a16="http://schemas.microsoft.com/office/drawing/2014/main" val="366549986"/>
                    </a:ext>
                  </a:extLst>
                </a:gridCol>
                <a:gridCol w="381986">
                  <a:extLst>
                    <a:ext uri="{9D8B030D-6E8A-4147-A177-3AD203B41FA5}">
                      <a16:colId xmlns:a16="http://schemas.microsoft.com/office/drawing/2014/main" val="2861950421"/>
                    </a:ext>
                  </a:extLst>
                </a:gridCol>
                <a:gridCol w="381986">
                  <a:extLst>
                    <a:ext uri="{9D8B030D-6E8A-4147-A177-3AD203B41FA5}">
                      <a16:colId xmlns:a16="http://schemas.microsoft.com/office/drawing/2014/main" val="2981184377"/>
                    </a:ext>
                  </a:extLst>
                </a:gridCol>
                <a:gridCol w="381986">
                  <a:extLst>
                    <a:ext uri="{9D8B030D-6E8A-4147-A177-3AD203B41FA5}">
                      <a16:colId xmlns:a16="http://schemas.microsoft.com/office/drawing/2014/main" val="1701837198"/>
                    </a:ext>
                  </a:extLst>
                </a:gridCol>
              </a:tblGrid>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76228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C</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535261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403605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1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63" name="Isosceles Triangle 62">
            <a:extLst>
              <a:ext uri="{FF2B5EF4-FFF2-40B4-BE49-F238E27FC236}">
                <a16:creationId xmlns:a16="http://schemas.microsoft.com/office/drawing/2014/main" id="{BE80FBB6-CEB4-439A-8189-38D3FDFDF4E1}"/>
              </a:ext>
            </a:extLst>
          </p:cNvPr>
          <p:cNvSpPr/>
          <p:nvPr/>
        </p:nvSpPr>
        <p:spPr>
          <a:xfrm rot="5400000">
            <a:off x="8167600" y="5784362"/>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64" name="Isosceles Triangle 63">
            <a:extLst>
              <a:ext uri="{FF2B5EF4-FFF2-40B4-BE49-F238E27FC236}">
                <a16:creationId xmlns:a16="http://schemas.microsoft.com/office/drawing/2014/main" id="{EB638DB3-847F-4747-9513-D96EAF9564C9}"/>
              </a:ext>
            </a:extLst>
          </p:cNvPr>
          <p:cNvSpPr/>
          <p:nvPr/>
        </p:nvSpPr>
        <p:spPr>
          <a:xfrm>
            <a:off x="4261768" y="1889813"/>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65" name="Oval 64">
            <a:extLst>
              <a:ext uri="{FF2B5EF4-FFF2-40B4-BE49-F238E27FC236}">
                <a16:creationId xmlns:a16="http://schemas.microsoft.com/office/drawing/2014/main" id="{E902BA7A-EBF3-4959-BC6E-3D83DCF76CF9}"/>
              </a:ext>
            </a:extLst>
          </p:cNvPr>
          <p:cNvSpPr/>
          <p:nvPr/>
        </p:nvSpPr>
        <p:spPr>
          <a:xfrm>
            <a:off x="5390657" y="2708082"/>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2706AD8-EFFA-4D73-A324-85113703235C}"/>
              </a:ext>
            </a:extLst>
          </p:cNvPr>
          <p:cNvSpPr/>
          <p:nvPr/>
        </p:nvSpPr>
        <p:spPr>
          <a:xfrm>
            <a:off x="6536480" y="2708082"/>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E5F5CAE0-8A8E-45C5-A3C0-FA97CB6280BD}"/>
              </a:ext>
            </a:extLst>
          </p:cNvPr>
          <p:cNvCxnSpPr>
            <a:cxnSpLocks/>
            <a:endCxn id="73" idx="5"/>
          </p:cNvCxnSpPr>
          <p:nvPr/>
        </p:nvCxnSpPr>
        <p:spPr>
          <a:xfrm>
            <a:off x="6678282" y="2801457"/>
            <a:ext cx="1163597" cy="1212053"/>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0B74840-F991-481A-9BF3-E2DEC3221498}"/>
              </a:ext>
            </a:extLst>
          </p:cNvPr>
          <p:cNvCxnSpPr>
            <a:cxnSpLocks/>
            <a:stCxn id="73" idx="7"/>
            <a:endCxn id="74" idx="7"/>
          </p:cNvCxnSpPr>
          <p:nvPr/>
        </p:nvCxnSpPr>
        <p:spPr>
          <a:xfrm flipH="1">
            <a:off x="7076882" y="3881458"/>
            <a:ext cx="764997" cy="1154262"/>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B54D407-837A-4C96-B3F2-03B11B75D0F6}"/>
              </a:ext>
            </a:extLst>
          </p:cNvPr>
          <p:cNvCxnSpPr>
            <a:cxnSpLocks/>
            <a:endCxn id="66" idx="2"/>
          </p:cNvCxnSpPr>
          <p:nvPr/>
        </p:nvCxnSpPr>
        <p:spPr>
          <a:xfrm>
            <a:off x="5577407" y="2801457"/>
            <a:ext cx="959073"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44806E2-B909-4EF4-AF37-9A1AF4CC7273}"/>
              </a:ext>
            </a:extLst>
          </p:cNvPr>
          <p:cNvCxnSpPr>
            <a:cxnSpLocks/>
            <a:stCxn id="75" idx="5"/>
          </p:cNvCxnSpPr>
          <p:nvPr/>
        </p:nvCxnSpPr>
        <p:spPr>
          <a:xfrm>
            <a:off x="5550058" y="4399267"/>
            <a:ext cx="1454904" cy="718114"/>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F4745A6-7279-47BB-8ACF-ECEAF751D6C8}"/>
              </a:ext>
            </a:extLst>
          </p:cNvPr>
          <p:cNvSpPr txBox="1"/>
          <p:nvPr/>
        </p:nvSpPr>
        <p:spPr>
          <a:xfrm>
            <a:off x="8361514" y="5627134"/>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sp>
        <p:nvSpPr>
          <p:cNvPr id="72" name="TextBox 71">
            <a:extLst>
              <a:ext uri="{FF2B5EF4-FFF2-40B4-BE49-F238E27FC236}">
                <a16:creationId xmlns:a16="http://schemas.microsoft.com/office/drawing/2014/main" id="{B499E962-143A-4B57-9DE0-BECED7E3346C}"/>
              </a:ext>
            </a:extLst>
          </p:cNvPr>
          <p:cNvSpPr txBox="1"/>
          <p:nvPr/>
        </p:nvSpPr>
        <p:spPr>
          <a:xfrm>
            <a:off x="4176016" y="1449031"/>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73" name="Oval 72">
            <a:extLst>
              <a:ext uri="{FF2B5EF4-FFF2-40B4-BE49-F238E27FC236}">
                <a16:creationId xmlns:a16="http://schemas.microsoft.com/office/drawing/2014/main" id="{1AFCCDEC-A9FF-48DB-A6AC-86EF08954CFC}"/>
              </a:ext>
            </a:extLst>
          </p:cNvPr>
          <p:cNvSpPr/>
          <p:nvPr/>
        </p:nvSpPr>
        <p:spPr>
          <a:xfrm>
            <a:off x="7682478" y="3854109"/>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3E963F3A-494A-41D7-B82F-3A441B093C88}"/>
              </a:ext>
            </a:extLst>
          </p:cNvPr>
          <p:cNvSpPr/>
          <p:nvPr/>
        </p:nvSpPr>
        <p:spPr>
          <a:xfrm>
            <a:off x="6917481" y="5008371"/>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73659B9A-4198-4A0F-9091-79CC4688F3BA}"/>
              </a:ext>
            </a:extLst>
          </p:cNvPr>
          <p:cNvSpPr/>
          <p:nvPr/>
        </p:nvSpPr>
        <p:spPr>
          <a:xfrm>
            <a:off x="5390657" y="4239866"/>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4326796-89FE-4EC6-87E6-477F11E6E7F7}"/>
              </a:ext>
            </a:extLst>
          </p:cNvPr>
          <p:cNvSpPr txBox="1"/>
          <p:nvPr/>
        </p:nvSpPr>
        <p:spPr>
          <a:xfrm>
            <a:off x="745465" y="5339763"/>
            <a:ext cx="665567" cy="400110"/>
          </a:xfrm>
          <a:prstGeom prst="rect">
            <a:avLst/>
          </a:prstGeom>
          <a:noFill/>
        </p:spPr>
        <p:txBody>
          <a:bodyPr wrap="none" rtlCol="0">
            <a:spAutoFit/>
          </a:bodyPr>
          <a:lstStyle/>
          <a:p>
            <a:r>
              <a:rPr lang="en-GB" sz="2000" b="1" dirty="0">
                <a:latin typeface="Century Gothic" panose="020B0502020202020204" pitchFamily="34" charset="0"/>
              </a:rPr>
              <a:t>Billy</a:t>
            </a:r>
          </a:p>
        </p:txBody>
      </p:sp>
      <p:cxnSp>
        <p:nvCxnSpPr>
          <p:cNvPr id="77" name="Straight Connector 76">
            <a:extLst>
              <a:ext uri="{FF2B5EF4-FFF2-40B4-BE49-F238E27FC236}">
                <a16:creationId xmlns:a16="http://schemas.microsoft.com/office/drawing/2014/main" id="{B326D1CD-C557-4FCA-900B-7BD1BE2A12F1}"/>
              </a:ext>
            </a:extLst>
          </p:cNvPr>
          <p:cNvCxnSpPr>
            <a:cxnSpLocks/>
            <a:stCxn id="65" idx="4"/>
            <a:endCxn id="75" idx="0"/>
          </p:cNvCxnSpPr>
          <p:nvPr/>
        </p:nvCxnSpPr>
        <p:spPr>
          <a:xfrm>
            <a:off x="5484032" y="2894832"/>
            <a:ext cx="0" cy="1345034"/>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78" name="Table 77">
            <a:extLst>
              <a:ext uri="{FF2B5EF4-FFF2-40B4-BE49-F238E27FC236}">
                <a16:creationId xmlns:a16="http://schemas.microsoft.com/office/drawing/2014/main" id="{CAB26AFF-159D-4D09-9127-616F1F59A2BD}"/>
              </a:ext>
            </a:extLst>
          </p:cNvPr>
          <p:cNvGraphicFramePr>
            <a:graphicFrameLocks noGrp="1"/>
          </p:cNvGraphicFramePr>
          <p:nvPr>
            <p:extLst>
              <p:ext uri="{D42A27DB-BD31-4B8C-83A1-F6EECF244321}">
                <p14:modId xmlns:p14="http://schemas.microsoft.com/office/powerpoint/2010/main" val="2965484271"/>
              </p:ext>
            </p:extLst>
          </p:nvPr>
        </p:nvGraphicFramePr>
        <p:xfrm>
          <a:off x="1638300" y="3613744"/>
          <a:ext cx="2409190" cy="1981200"/>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76662234"/>
                    </a:ext>
                  </a:extLst>
                </a:gridCol>
                <a:gridCol w="355600">
                  <a:extLst>
                    <a:ext uri="{9D8B030D-6E8A-4147-A177-3AD203B41FA5}">
                      <a16:colId xmlns:a16="http://schemas.microsoft.com/office/drawing/2014/main" val="58144366"/>
                    </a:ext>
                  </a:extLst>
                </a:gridCol>
                <a:gridCol w="961390">
                  <a:extLst>
                    <a:ext uri="{9D8B030D-6E8A-4147-A177-3AD203B41FA5}">
                      <a16:colId xmlns:a16="http://schemas.microsoft.com/office/drawing/2014/main" val="2113337239"/>
                    </a:ext>
                  </a:extLst>
                </a:gridCol>
              </a:tblGrid>
              <a:tr h="370840">
                <a:tc>
                  <a:txBody>
                    <a:bodyPr/>
                    <a:lstStyle/>
                    <a:p>
                      <a:pPr algn="l"/>
                      <a:r>
                        <a:rPr lang="en-GB" sz="2000" b="1" dirty="0">
                          <a:solidFill>
                            <a:schemeClr val="tx1"/>
                          </a:solidFill>
                          <a:latin typeface="Century Gothic" panose="020B0502020202020204" pitchFamily="34" charset="0"/>
                        </a:rPr>
                        <a:t>Point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(4, 3)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728726"/>
                  </a:ext>
                </a:extLst>
              </a:tr>
              <a:tr h="370840">
                <a:tc>
                  <a:txBody>
                    <a:bodyPr/>
                    <a:lstStyle/>
                    <a:p>
                      <a:pPr algn="l"/>
                      <a:r>
                        <a:rPr lang="en-GB" sz="2000" b="1" dirty="0">
                          <a:solidFill>
                            <a:schemeClr val="tx1"/>
                          </a:solidFill>
                          <a:latin typeface="Century Gothic" panose="020B0502020202020204" pitchFamily="34" charset="0"/>
                        </a:rPr>
                        <a:t>Point 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(3, 8)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306920"/>
                  </a:ext>
                </a:extLst>
              </a:tr>
              <a:tr h="370840">
                <a:tc>
                  <a:txBody>
                    <a:bodyPr/>
                    <a:lstStyle/>
                    <a:p>
                      <a:pPr algn="l"/>
                      <a:r>
                        <a:rPr lang="en-GB" sz="2000" b="1" dirty="0">
                          <a:solidFill>
                            <a:schemeClr val="tx1"/>
                          </a:solidFill>
                          <a:latin typeface="Century Gothic" panose="020B0502020202020204" pitchFamily="34" charset="0"/>
                        </a:rPr>
                        <a:t>Point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(6, 8)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426594"/>
                  </a:ext>
                </a:extLst>
              </a:tr>
              <a:tr h="370840">
                <a:tc>
                  <a:txBody>
                    <a:bodyPr/>
                    <a:lstStyle/>
                    <a:p>
                      <a:pPr algn="l"/>
                      <a:r>
                        <a:rPr lang="en-GB" sz="2000" b="1" dirty="0">
                          <a:solidFill>
                            <a:schemeClr val="tx1"/>
                          </a:solidFill>
                          <a:latin typeface="Century Gothic" panose="020B0502020202020204" pitchFamily="34" charset="0"/>
                        </a:rPr>
                        <a:t>Point 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(9, 5)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227066"/>
                  </a:ext>
                </a:extLst>
              </a:tr>
              <a:tr h="370840">
                <a:tc>
                  <a:txBody>
                    <a:bodyPr/>
                    <a:lstStyle/>
                    <a:p>
                      <a:pPr algn="l"/>
                      <a:r>
                        <a:rPr lang="en-GB" sz="2000" b="1" dirty="0">
                          <a:solidFill>
                            <a:schemeClr val="tx1"/>
                          </a:solidFill>
                          <a:latin typeface="Century Gothic" panose="020B0502020202020204" pitchFamily="34" charset="0"/>
                        </a:rPr>
                        <a:t>Point 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(2, 7)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6143766"/>
                  </a:ext>
                </a:extLst>
              </a:tr>
            </a:tbl>
          </a:graphicData>
        </a:graphic>
      </p:graphicFrame>
    </p:spTree>
    <p:extLst>
      <p:ext uri="{BB962C8B-B14F-4D97-AF65-F5344CB8AC3E}">
        <p14:creationId xmlns:p14="http://schemas.microsoft.com/office/powerpoint/2010/main" val="6355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
            <a:ext cx="9144000" cy="6858000"/>
          </a:xfrm>
          <a:prstGeom prst="rect">
            <a:avLst/>
          </a:prstGeom>
        </p:spPr>
      </p:pic>
      <p:pic>
        <p:nvPicPr>
          <p:cNvPr id="33" name="Picture 32" descr="A close up of a sign&#10;&#10;Description generated with high confidence">
            <a:extLst>
              <a:ext uri="{FF2B5EF4-FFF2-40B4-BE49-F238E27FC236}">
                <a16:creationId xmlns:a16="http://schemas.microsoft.com/office/drawing/2014/main" id="{171C16CB-27E1-407F-B542-B8B6B47F3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4583"/>
            <a:ext cx="1174025" cy="278902"/>
          </a:xfrm>
          <a:prstGeom prst="rect">
            <a:avLst/>
          </a:prstGeom>
        </p:spPr>
      </p:pic>
      <p:sp>
        <p:nvSpPr>
          <p:cNvPr id="34" name="TextBox 8">
            <a:extLst>
              <a:ext uri="{FF2B5EF4-FFF2-40B4-BE49-F238E27FC236}">
                <a16:creationId xmlns:a16="http://schemas.microsoft.com/office/drawing/2014/main" id="{C30932AC-F057-4347-84A2-B47D7D7DB53A}"/>
              </a:ext>
            </a:extLst>
          </p:cNvPr>
          <p:cNvSpPr txBox="1"/>
          <p:nvPr/>
        </p:nvSpPr>
        <p:spPr>
          <a:xfrm>
            <a:off x="27814" y="6678893"/>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2" name="Picture 31">
            <a:extLst>
              <a:ext uri="{FF2B5EF4-FFF2-40B4-BE49-F238E27FC236}">
                <a16:creationId xmlns:a16="http://schemas.microsoft.com/office/drawing/2014/main" id="{613855F7-A2DC-43B1-A8F0-722846AAA42E}"/>
              </a:ext>
            </a:extLst>
          </p:cNvPr>
          <p:cNvPicPr>
            <a:picLocks noChangeAspect="1"/>
          </p:cNvPicPr>
          <p:nvPr/>
        </p:nvPicPr>
        <p:blipFill>
          <a:blip r:embed="rId4"/>
          <a:stretch>
            <a:fillRect/>
          </a:stretch>
        </p:blipFill>
        <p:spPr>
          <a:xfrm>
            <a:off x="115438" y="137318"/>
            <a:ext cx="8913124" cy="6322100"/>
          </a:xfrm>
          <a:prstGeom prst="rect">
            <a:avLst/>
          </a:prstGeom>
        </p:spPr>
      </p:pic>
      <p:sp>
        <p:nvSpPr>
          <p:cNvPr id="58" name="Rectangle 57">
            <a:extLst>
              <a:ext uri="{FF2B5EF4-FFF2-40B4-BE49-F238E27FC236}">
                <a16:creationId xmlns:a16="http://schemas.microsoft.com/office/drawing/2014/main" id="{41337452-C8F5-4CE4-A195-7DB0AD99CC6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Billy has written the coordinates for a pentagon. Correct any mistakes he has made.</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59" name="Picture 58">
            <a:extLst>
              <a:ext uri="{FF2B5EF4-FFF2-40B4-BE49-F238E27FC236}">
                <a16:creationId xmlns:a16="http://schemas.microsoft.com/office/drawing/2014/main" id="{998B7EF1-9934-4A6C-BE63-5608E67024A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800" y="3317277"/>
            <a:ext cx="924778" cy="2107633"/>
          </a:xfrm>
          <a:prstGeom prst="rect">
            <a:avLst/>
          </a:prstGeom>
        </p:spPr>
      </p:pic>
      <p:graphicFrame>
        <p:nvGraphicFramePr>
          <p:cNvPr id="60" name="Table 59">
            <a:extLst>
              <a:ext uri="{FF2B5EF4-FFF2-40B4-BE49-F238E27FC236}">
                <a16:creationId xmlns:a16="http://schemas.microsoft.com/office/drawing/2014/main" id="{73729149-BA3B-46F4-9E2C-A2718264A86E}"/>
              </a:ext>
            </a:extLst>
          </p:cNvPr>
          <p:cNvGraphicFramePr>
            <a:graphicFrameLocks noGrp="1"/>
          </p:cNvGraphicFramePr>
          <p:nvPr/>
        </p:nvGraphicFramePr>
        <p:xfrm>
          <a:off x="3860795" y="1868484"/>
          <a:ext cx="380075" cy="4158000"/>
        </p:xfrm>
        <a:graphic>
          <a:graphicData uri="http://schemas.openxmlformats.org/drawingml/2006/table">
            <a:tbl>
              <a:tblPr firstRow="1" bandRow="1">
                <a:tableStyleId>{5940675A-B579-460E-94D1-54222C63F5DA}</a:tableStyleId>
              </a:tblPr>
              <a:tblGrid>
                <a:gridCol w="380075">
                  <a:extLst>
                    <a:ext uri="{9D8B030D-6E8A-4147-A177-3AD203B41FA5}">
                      <a16:colId xmlns:a16="http://schemas.microsoft.com/office/drawing/2014/main" val="1819884855"/>
                    </a:ext>
                  </a:extLst>
                </a:gridCol>
              </a:tblGrid>
              <a:tr h="378000">
                <a:tc>
                  <a:txBody>
                    <a:bodyPr/>
                    <a:lstStyle/>
                    <a:p>
                      <a:pPr algn="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443114"/>
                  </a:ext>
                </a:extLst>
              </a:tr>
              <a:tr h="378000">
                <a:tc>
                  <a:txBody>
                    <a:bodyPr/>
                    <a:lstStyle/>
                    <a:p>
                      <a:pPr algn="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090799"/>
                  </a:ext>
                </a:extLst>
              </a:tr>
              <a:tr h="378000">
                <a:tc>
                  <a:txBody>
                    <a:bodyPr/>
                    <a:lstStyle/>
                    <a:p>
                      <a:pPr algn="r"/>
                      <a:r>
                        <a:rPr lang="en-GB" sz="20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9297402"/>
                  </a:ext>
                </a:extLst>
              </a:tr>
              <a:tr h="378000">
                <a:tc>
                  <a:txBody>
                    <a:bodyPr/>
                    <a:lstStyle/>
                    <a:p>
                      <a:pPr algn="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78000">
                <a:tc>
                  <a:txBody>
                    <a:bodyPr/>
                    <a:lstStyle/>
                    <a:p>
                      <a:pPr algn="r"/>
                      <a:r>
                        <a:rPr lang="en-GB" sz="20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78000">
                <a:tc>
                  <a:txBody>
                    <a:bodyPr/>
                    <a:lstStyle/>
                    <a:p>
                      <a:pPr algn="r"/>
                      <a:r>
                        <a:rPr lang="en-GB" sz="20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78000">
                <a:tc>
                  <a:txBody>
                    <a:bodyPr/>
                    <a:lstStyle/>
                    <a:p>
                      <a:pPr algn="r"/>
                      <a:r>
                        <a:rPr lang="en-GB" sz="20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78000">
                <a:tc>
                  <a:txBody>
                    <a:bodyPr/>
                    <a:lstStyle/>
                    <a:p>
                      <a:pPr algn="r"/>
                      <a:r>
                        <a:rPr lang="en-GB" sz="20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78000">
                <a:tc>
                  <a:txBody>
                    <a:bodyPr/>
                    <a:lstStyle/>
                    <a:p>
                      <a:pPr algn="r"/>
                      <a:r>
                        <a:rPr lang="en-GB" sz="20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78000">
                <a:tc>
                  <a:txBody>
                    <a:bodyPr/>
                    <a:lstStyle/>
                    <a:p>
                      <a:pPr algn="r"/>
                      <a:r>
                        <a:rPr lang="en-GB" sz="20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78000">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61" name="Table 60">
            <a:extLst>
              <a:ext uri="{FF2B5EF4-FFF2-40B4-BE49-F238E27FC236}">
                <a16:creationId xmlns:a16="http://schemas.microsoft.com/office/drawing/2014/main" id="{CEA9F45A-404A-487E-A61C-62AD766BAAD3}"/>
              </a:ext>
            </a:extLst>
          </p:cNvPr>
          <p:cNvGraphicFramePr>
            <a:graphicFrameLocks noGrp="1"/>
          </p:cNvGraphicFramePr>
          <p:nvPr/>
        </p:nvGraphicFramePr>
        <p:xfrm>
          <a:off x="4121172" y="5907955"/>
          <a:ext cx="4237200" cy="466874"/>
        </p:xfrm>
        <a:graphic>
          <a:graphicData uri="http://schemas.openxmlformats.org/drawingml/2006/table">
            <a:tbl>
              <a:tblPr firstRow="1" bandRow="1">
                <a:tableStyleId>{5940675A-B579-460E-94D1-54222C63F5DA}</a:tableStyleId>
              </a:tblPr>
              <a:tblGrid>
                <a:gridCol w="385200">
                  <a:extLst>
                    <a:ext uri="{9D8B030D-6E8A-4147-A177-3AD203B41FA5}">
                      <a16:colId xmlns:a16="http://schemas.microsoft.com/office/drawing/2014/main" val="1819884855"/>
                    </a:ext>
                  </a:extLst>
                </a:gridCol>
                <a:gridCol w="385200">
                  <a:extLst>
                    <a:ext uri="{9D8B030D-6E8A-4147-A177-3AD203B41FA5}">
                      <a16:colId xmlns:a16="http://schemas.microsoft.com/office/drawing/2014/main" val="3597772720"/>
                    </a:ext>
                  </a:extLst>
                </a:gridCol>
                <a:gridCol w="385200">
                  <a:extLst>
                    <a:ext uri="{9D8B030D-6E8A-4147-A177-3AD203B41FA5}">
                      <a16:colId xmlns:a16="http://schemas.microsoft.com/office/drawing/2014/main" val="4222459870"/>
                    </a:ext>
                  </a:extLst>
                </a:gridCol>
                <a:gridCol w="385200">
                  <a:extLst>
                    <a:ext uri="{9D8B030D-6E8A-4147-A177-3AD203B41FA5}">
                      <a16:colId xmlns:a16="http://schemas.microsoft.com/office/drawing/2014/main" val="1229508229"/>
                    </a:ext>
                  </a:extLst>
                </a:gridCol>
                <a:gridCol w="385200">
                  <a:extLst>
                    <a:ext uri="{9D8B030D-6E8A-4147-A177-3AD203B41FA5}">
                      <a16:colId xmlns:a16="http://schemas.microsoft.com/office/drawing/2014/main" val="2876895880"/>
                    </a:ext>
                  </a:extLst>
                </a:gridCol>
                <a:gridCol w="385200">
                  <a:extLst>
                    <a:ext uri="{9D8B030D-6E8A-4147-A177-3AD203B41FA5}">
                      <a16:colId xmlns:a16="http://schemas.microsoft.com/office/drawing/2014/main" val="3368445663"/>
                    </a:ext>
                  </a:extLst>
                </a:gridCol>
                <a:gridCol w="385200">
                  <a:extLst>
                    <a:ext uri="{9D8B030D-6E8A-4147-A177-3AD203B41FA5}">
                      <a16:colId xmlns:a16="http://schemas.microsoft.com/office/drawing/2014/main" val="366549986"/>
                    </a:ext>
                  </a:extLst>
                </a:gridCol>
                <a:gridCol w="385200">
                  <a:extLst>
                    <a:ext uri="{9D8B030D-6E8A-4147-A177-3AD203B41FA5}">
                      <a16:colId xmlns:a16="http://schemas.microsoft.com/office/drawing/2014/main" val="1256569797"/>
                    </a:ext>
                  </a:extLst>
                </a:gridCol>
                <a:gridCol w="385200">
                  <a:extLst>
                    <a:ext uri="{9D8B030D-6E8A-4147-A177-3AD203B41FA5}">
                      <a16:colId xmlns:a16="http://schemas.microsoft.com/office/drawing/2014/main" val="2861950421"/>
                    </a:ext>
                  </a:extLst>
                </a:gridCol>
                <a:gridCol w="385200">
                  <a:extLst>
                    <a:ext uri="{9D8B030D-6E8A-4147-A177-3AD203B41FA5}">
                      <a16:colId xmlns:a16="http://schemas.microsoft.com/office/drawing/2014/main" val="1079647881"/>
                    </a:ext>
                  </a:extLst>
                </a:gridCol>
                <a:gridCol w="385200">
                  <a:extLst>
                    <a:ext uri="{9D8B030D-6E8A-4147-A177-3AD203B41FA5}">
                      <a16:colId xmlns:a16="http://schemas.microsoft.com/office/drawing/2014/main" val="1697494428"/>
                    </a:ext>
                  </a:extLst>
                </a:gridCol>
              </a:tblGrid>
              <a:tr h="466874">
                <a:tc>
                  <a:txBody>
                    <a:bodyPr/>
                    <a:lstStyle/>
                    <a:p>
                      <a:pPr algn="ctr"/>
                      <a:r>
                        <a:rPr lang="en-GB" sz="20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62" name="Table 61">
            <a:extLst>
              <a:ext uri="{FF2B5EF4-FFF2-40B4-BE49-F238E27FC236}">
                <a16:creationId xmlns:a16="http://schemas.microsoft.com/office/drawing/2014/main" id="{745B551A-8652-4D47-B41B-FA55085ED6DE}"/>
              </a:ext>
            </a:extLst>
          </p:cNvPr>
          <p:cNvGraphicFramePr>
            <a:graphicFrameLocks noGrp="1"/>
          </p:cNvGraphicFramePr>
          <p:nvPr>
            <p:extLst>
              <p:ext uri="{D42A27DB-BD31-4B8C-83A1-F6EECF244321}">
                <p14:modId xmlns:p14="http://schemas.microsoft.com/office/powerpoint/2010/main" val="359782720"/>
              </p:ext>
            </p:extLst>
          </p:nvPr>
        </p:nvGraphicFramePr>
        <p:xfrm>
          <a:off x="4337283" y="2043280"/>
          <a:ext cx="3819860" cy="3819860"/>
        </p:xfrm>
        <a:graphic>
          <a:graphicData uri="http://schemas.openxmlformats.org/drawingml/2006/table">
            <a:tbl>
              <a:tblPr firstRow="1" bandRow="1">
                <a:tableStyleId>{5940675A-B579-460E-94D1-54222C63F5DA}</a:tableStyleId>
              </a:tblPr>
              <a:tblGrid>
                <a:gridCol w="381986">
                  <a:extLst>
                    <a:ext uri="{9D8B030D-6E8A-4147-A177-3AD203B41FA5}">
                      <a16:colId xmlns:a16="http://schemas.microsoft.com/office/drawing/2014/main" val="1819884855"/>
                    </a:ext>
                  </a:extLst>
                </a:gridCol>
                <a:gridCol w="381986">
                  <a:extLst>
                    <a:ext uri="{9D8B030D-6E8A-4147-A177-3AD203B41FA5}">
                      <a16:colId xmlns:a16="http://schemas.microsoft.com/office/drawing/2014/main" val="3597772720"/>
                    </a:ext>
                  </a:extLst>
                </a:gridCol>
                <a:gridCol w="381986">
                  <a:extLst>
                    <a:ext uri="{9D8B030D-6E8A-4147-A177-3AD203B41FA5}">
                      <a16:colId xmlns:a16="http://schemas.microsoft.com/office/drawing/2014/main" val="4222459870"/>
                    </a:ext>
                  </a:extLst>
                </a:gridCol>
                <a:gridCol w="381986">
                  <a:extLst>
                    <a:ext uri="{9D8B030D-6E8A-4147-A177-3AD203B41FA5}">
                      <a16:colId xmlns:a16="http://schemas.microsoft.com/office/drawing/2014/main" val="1229508229"/>
                    </a:ext>
                  </a:extLst>
                </a:gridCol>
                <a:gridCol w="381986">
                  <a:extLst>
                    <a:ext uri="{9D8B030D-6E8A-4147-A177-3AD203B41FA5}">
                      <a16:colId xmlns:a16="http://schemas.microsoft.com/office/drawing/2014/main" val="2876895880"/>
                    </a:ext>
                  </a:extLst>
                </a:gridCol>
                <a:gridCol w="381986">
                  <a:extLst>
                    <a:ext uri="{9D8B030D-6E8A-4147-A177-3AD203B41FA5}">
                      <a16:colId xmlns:a16="http://schemas.microsoft.com/office/drawing/2014/main" val="3368445663"/>
                    </a:ext>
                  </a:extLst>
                </a:gridCol>
                <a:gridCol w="381986">
                  <a:extLst>
                    <a:ext uri="{9D8B030D-6E8A-4147-A177-3AD203B41FA5}">
                      <a16:colId xmlns:a16="http://schemas.microsoft.com/office/drawing/2014/main" val="366549986"/>
                    </a:ext>
                  </a:extLst>
                </a:gridCol>
                <a:gridCol w="381986">
                  <a:extLst>
                    <a:ext uri="{9D8B030D-6E8A-4147-A177-3AD203B41FA5}">
                      <a16:colId xmlns:a16="http://schemas.microsoft.com/office/drawing/2014/main" val="2861950421"/>
                    </a:ext>
                  </a:extLst>
                </a:gridCol>
                <a:gridCol w="381986">
                  <a:extLst>
                    <a:ext uri="{9D8B030D-6E8A-4147-A177-3AD203B41FA5}">
                      <a16:colId xmlns:a16="http://schemas.microsoft.com/office/drawing/2014/main" val="2981184377"/>
                    </a:ext>
                  </a:extLst>
                </a:gridCol>
                <a:gridCol w="381986">
                  <a:extLst>
                    <a:ext uri="{9D8B030D-6E8A-4147-A177-3AD203B41FA5}">
                      <a16:colId xmlns:a16="http://schemas.microsoft.com/office/drawing/2014/main" val="1701837198"/>
                    </a:ext>
                  </a:extLst>
                </a:gridCol>
              </a:tblGrid>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76228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C</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535261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403605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1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63" name="Isosceles Triangle 62">
            <a:extLst>
              <a:ext uri="{FF2B5EF4-FFF2-40B4-BE49-F238E27FC236}">
                <a16:creationId xmlns:a16="http://schemas.microsoft.com/office/drawing/2014/main" id="{BE80FBB6-CEB4-439A-8189-38D3FDFDF4E1}"/>
              </a:ext>
            </a:extLst>
          </p:cNvPr>
          <p:cNvSpPr/>
          <p:nvPr/>
        </p:nvSpPr>
        <p:spPr>
          <a:xfrm rot="5400000">
            <a:off x="8167600" y="5784362"/>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64" name="Isosceles Triangle 63">
            <a:extLst>
              <a:ext uri="{FF2B5EF4-FFF2-40B4-BE49-F238E27FC236}">
                <a16:creationId xmlns:a16="http://schemas.microsoft.com/office/drawing/2014/main" id="{EB638DB3-847F-4747-9513-D96EAF9564C9}"/>
              </a:ext>
            </a:extLst>
          </p:cNvPr>
          <p:cNvSpPr/>
          <p:nvPr/>
        </p:nvSpPr>
        <p:spPr>
          <a:xfrm>
            <a:off x="4261768" y="1889813"/>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65" name="Oval 64">
            <a:extLst>
              <a:ext uri="{FF2B5EF4-FFF2-40B4-BE49-F238E27FC236}">
                <a16:creationId xmlns:a16="http://schemas.microsoft.com/office/drawing/2014/main" id="{E902BA7A-EBF3-4959-BC6E-3D83DCF76CF9}"/>
              </a:ext>
            </a:extLst>
          </p:cNvPr>
          <p:cNvSpPr/>
          <p:nvPr/>
        </p:nvSpPr>
        <p:spPr>
          <a:xfrm>
            <a:off x="5390657" y="2708082"/>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2706AD8-EFFA-4D73-A324-85113703235C}"/>
              </a:ext>
            </a:extLst>
          </p:cNvPr>
          <p:cNvSpPr/>
          <p:nvPr/>
        </p:nvSpPr>
        <p:spPr>
          <a:xfrm>
            <a:off x="6536480" y="2708082"/>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E5F5CAE0-8A8E-45C5-A3C0-FA97CB6280BD}"/>
              </a:ext>
            </a:extLst>
          </p:cNvPr>
          <p:cNvCxnSpPr>
            <a:cxnSpLocks/>
            <a:endCxn id="73" idx="5"/>
          </p:cNvCxnSpPr>
          <p:nvPr/>
        </p:nvCxnSpPr>
        <p:spPr>
          <a:xfrm>
            <a:off x="6678282" y="2801457"/>
            <a:ext cx="1163597" cy="1212053"/>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0B74840-F991-481A-9BF3-E2DEC3221498}"/>
              </a:ext>
            </a:extLst>
          </p:cNvPr>
          <p:cNvCxnSpPr>
            <a:cxnSpLocks/>
            <a:stCxn id="73" idx="7"/>
            <a:endCxn id="74" idx="7"/>
          </p:cNvCxnSpPr>
          <p:nvPr/>
        </p:nvCxnSpPr>
        <p:spPr>
          <a:xfrm flipH="1">
            <a:off x="7076882" y="3881458"/>
            <a:ext cx="764997" cy="1154262"/>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B54D407-837A-4C96-B3F2-03B11B75D0F6}"/>
              </a:ext>
            </a:extLst>
          </p:cNvPr>
          <p:cNvCxnSpPr>
            <a:cxnSpLocks/>
            <a:endCxn id="66" idx="2"/>
          </p:cNvCxnSpPr>
          <p:nvPr/>
        </p:nvCxnSpPr>
        <p:spPr>
          <a:xfrm>
            <a:off x="5577407" y="2801457"/>
            <a:ext cx="959073"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44806E2-B909-4EF4-AF37-9A1AF4CC7273}"/>
              </a:ext>
            </a:extLst>
          </p:cNvPr>
          <p:cNvCxnSpPr>
            <a:cxnSpLocks/>
            <a:stCxn id="75" idx="5"/>
          </p:cNvCxnSpPr>
          <p:nvPr/>
        </p:nvCxnSpPr>
        <p:spPr>
          <a:xfrm>
            <a:off x="5550058" y="4399267"/>
            <a:ext cx="1454904" cy="718114"/>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F4745A6-7279-47BB-8ACF-ECEAF751D6C8}"/>
              </a:ext>
            </a:extLst>
          </p:cNvPr>
          <p:cNvSpPr txBox="1"/>
          <p:nvPr/>
        </p:nvSpPr>
        <p:spPr>
          <a:xfrm>
            <a:off x="8361514" y="5627134"/>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sp>
        <p:nvSpPr>
          <p:cNvPr id="72" name="TextBox 71">
            <a:extLst>
              <a:ext uri="{FF2B5EF4-FFF2-40B4-BE49-F238E27FC236}">
                <a16:creationId xmlns:a16="http://schemas.microsoft.com/office/drawing/2014/main" id="{B499E962-143A-4B57-9DE0-BECED7E3346C}"/>
              </a:ext>
            </a:extLst>
          </p:cNvPr>
          <p:cNvSpPr txBox="1"/>
          <p:nvPr/>
        </p:nvSpPr>
        <p:spPr>
          <a:xfrm>
            <a:off x="4176016" y="1449031"/>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73" name="Oval 72">
            <a:extLst>
              <a:ext uri="{FF2B5EF4-FFF2-40B4-BE49-F238E27FC236}">
                <a16:creationId xmlns:a16="http://schemas.microsoft.com/office/drawing/2014/main" id="{1AFCCDEC-A9FF-48DB-A6AC-86EF08954CFC}"/>
              </a:ext>
            </a:extLst>
          </p:cNvPr>
          <p:cNvSpPr/>
          <p:nvPr/>
        </p:nvSpPr>
        <p:spPr>
          <a:xfrm>
            <a:off x="7682478" y="3854109"/>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3E963F3A-494A-41D7-B82F-3A441B093C88}"/>
              </a:ext>
            </a:extLst>
          </p:cNvPr>
          <p:cNvSpPr/>
          <p:nvPr/>
        </p:nvSpPr>
        <p:spPr>
          <a:xfrm>
            <a:off x="6917481" y="5008371"/>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73659B9A-4198-4A0F-9091-79CC4688F3BA}"/>
              </a:ext>
            </a:extLst>
          </p:cNvPr>
          <p:cNvSpPr/>
          <p:nvPr/>
        </p:nvSpPr>
        <p:spPr>
          <a:xfrm>
            <a:off x="5390657" y="4239866"/>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4326796-89FE-4EC6-87E6-477F11E6E7F7}"/>
              </a:ext>
            </a:extLst>
          </p:cNvPr>
          <p:cNvSpPr txBox="1"/>
          <p:nvPr/>
        </p:nvSpPr>
        <p:spPr>
          <a:xfrm>
            <a:off x="745465" y="5339763"/>
            <a:ext cx="665567" cy="400110"/>
          </a:xfrm>
          <a:prstGeom prst="rect">
            <a:avLst/>
          </a:prstGeom>
          <a:noFill/>
        </p:spPr>
        <p:txBody>
          <a:bodyPr wrap="none" rtlCol="0">
            <a:spAutoFit/>
          </a:bodyPr>
          <a:lstStyle/>
          <a:p>
            <a:r>
              <a:rPr lang="en-GB" sz="2000" b="1" dirty="0">
                <a:latin typeface="Century Gothic" panose="020B0502020202020204" pitchFamily="34" charset="0"/>
              </a:rPr>
              <a:t>Billy</a:t>
            </a:r>
          </a:p>
        </p:txBody>
      </p:sp>
      <p:cxnSp>
        <p:nvCxnSpPr>
          <p:cNvPr id="77" name="Straight Connector 76">
            <a:extLst>
              <a:ext uri="{FF2B5EF4-FFF2-40B4-BE49-F238E27FC236}">
                <a16:creationId xmlns:a16="http://schemas.microsoft.com/office/drawing/2014/main" id="{B326D1CD-C557-4FCA-900B-7BD1BE2A12F1}"/>
              </a:ext>
            </a:extLst>
          </p:cNvPr>
          <p:cNvCxnSpPr>
            <a:cxnSpLocks/>
            <a:stCxn id="65" idx="4"/>
            <a:endCxn id="75" idx="0"/>
          </p:cNvCxnSpPr>
          <p:nvPr/>
        </p:nvCxnSpPr>
        <p:spPr>
          <a:xfrm>
            <a:off x="5484032" y="2894832"/>
            <a:ext cx="0" cy="1345034"/>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78" name="Table 77">
            <a:extLst>
              <a:ext uri="{FF2B5EF4-FFF2-40B4-BE49-F238E27FC236}">
                <a16:creationId xmlns:a16="http://schemas.microsoft.com/office/drawing/2014/main" id="{CAB26AFF-159D-4D09-9127-616F1F59A2BD}"/>
              </a:ext>
            </a:extLst>
          </p:cNvPr>
          <p:cNvGraphicFramePr>
            <a:graphicFrameLocks noGrp="1"/>
          </p:cNvGraphicFramePr>
          <p:nvPr>
            <p:extLst>
              <p:ext uri="{D42A27DB-BD31-4B8C-83A1-F6EECF244321}">
                <p14:modId xmlns:p14="http://schemas.microsoft.com/office/powerpoint/2010/main" val="1191068202"/>
              </p:ext>
            </p:extLst>
          </p:nvPr>
        </p:nvGraphicFramePr>
        <p:xfrm>
          <a:off x="1638300" y="3613744"/>
          <a:ext cx="2409190" cy="1981200"/>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76662234"/>
                    </a:ext>
                  </a:extLst>
                </a:gridCol>
                <a:gridCol w="355600">
                  <a:extLst>
                    <a:ext uri="{9D8B030D-6E8A-4147-A177-3AD203B41FA5}">
                      <a16:colId xmlns:a16="http://schemas.microsoft.com/office/drawing/2014/main" val="58144366"/>
                    </a:ext>
                  </a:extLst>
                </a:gridCol>
                <a:gridCol w="961390">
                  <a:extLst>
                    <a:ext uri="{9D8B030D-6E8A-4147-A177-3AD203B41FA5}">
                      <a16:colId xmlns:a16="http://schemas.microsoft.com/office/drawing/2014/main" val="2113337239"/>
                    </a:ext>
                  </a:extLst>
                </a:gridCol>
              </a:tblGrid>
              <a:tr h="370840">
                <a:tc>
                  <a:txBody>
                    <a:bodyPr/>
                    <a:lstStyle/>
                    <a:p>
                      <a:pPr algn="l"/>
                      <a:r>
                        <a:rPr lang="en-GB" sz="2000" b="1" dirty="0">
                          <a:solidFill>
                            <a:srgbClr val="FF0000"/>
                          </a:solidFill>
                          <a:latin typeface="Century Gothic" panose="020B0502020202020204" pitchFamily="34" charset="0"/>
                        </a:rPr>
                        <a:t>Point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(3, 4)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728726"/>
                  </a:ext>
                </a:extLst>
              </a:tr>
              <a:tr h="370840">
                <a:tc>
                  <a:txBody>
                    <a:bodyPr/>
                    <a:lstStyle/>
                    <a:p>
                      <a:pPr algn="l"/>
                      <a:r>
                        <a:rPr lang="en-GB" sz="2000" b="1" dirty="0">
                          <a:solidFill>
                            <a:schemeClr val="tx1"/>
                          </a:solidFill>
                          <a:latin typeface="Century Gothic" panose="020B0502020202020204" pitchFamily="34" charset="0"/>
                        </a:rPr>
                        <a:t>Point 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(3, 8)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306920"/>
                  </a:ext>
                </a:extLst>
              </a:tr>
              <a:tr h="370840">
                <a:tc>
                  <a:txBody>
                    <a:bodyPr/>
                    <a:lstStyle/>
                    <a:p>
                      <a:pPr algn="l"/>
                      <a:r>
                        <a:rPr lang="en-GB" sz="2000" b="1" dirty="0">
                          <a:solidFill>
                            <a:schemeClr val="tx1"/>
                          </a:solidFill>
                          <a:latin typeface="Century Gothic" panose="020B0502020202020204" pitchFamily="34" charset="0"/>
                        </a:rPr>
                        <a:t>Point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(6, 8)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426594"/>
                  </a:ext>
                </a:extLst>
              </a:tr>
              <a:tr h="370840">
                <a:tc>
                  <a:txBody>
                    <a:bodyPr/>
                    <a:lstStyle/>
                    <a:p>
                      <a:pPr algn="l"/>
                      <a:r>
                        <a:rPr lang="en-GB" sz="2000" b="1" dirty="0">
                          <a:solidFill>
                            <a:schemeClr val="tx1"/>
                          </a:solidFill>
                          <a:latin typeface="Century Gothic" panose="020B0502020202020204" pitchFamily="34" charset="0"/>
                        </a:rPr>
                        <a:t>Point 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(9, 5)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227066"/>
                  </a:ext>
                </a:extLst>
              </a:tr>
              <a:tr h="370840">
                <a:tc>
                  <a:txBody>
                    <a:bodyPr/>
                    <a:lstStyle/>
                    <a:p>
                      <a:pPr algn="l"/>
                      <a:r>
                        <a:rPr lang="en-GB" sz="2000" b="1" dirty="0">
                          <a:solidFill>
                            <a:srgbClr val="FF0000"/>
                          </a:solidFill>
                          <a:latin typeface="Century Gothic" panose="020B0502020202020204" pitchFamily="34" charset="0"/>
                        </a:rPr>
                        <a:t>Point 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rgbClr val="FF0000"/>
                          </a:solidFill>
                          <a:latin typeface="Century Gothic" panose="020B0502020202020204" pitchFamily="34" charset="0"/>
                        </a:rPr>
                        <a:t>=</a:t>
                      </a:r>
                      <a:endParaRPr lang="en-GB"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rgbClr val="FF0000"/>
                          </a:solidFill>
                          <a:latin typeface="Century Gothic" panose="020B0502020202020204" pitchFamily="34" charset="0"/>
                        </a:rPr>
                        <a:t>(7, 2)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6143766"/>
                  </a:ext>
                </a:extLst>
              </a:tr>
            </a:tbl>
          </a:graphicData>
        </a:graphic>
      </p:graphicFrame>
      <p:sp>
        <p:nvSpPr>
          <p:cNvPr id="27" name="TextBox 26">
            <a:extLst>
              <a:ext uri="{FF2B5EF4-FFF2-40B4-BE49-F238E27FC236}">
                <a16:creationId xmlns:a16="http://schemas.microsoft.com/office/drawing/2014/main" id="{D67C2D7F-2B75-4F54-BA27-41ABCBA85FC4}"/>
              </a:ext>
            </a:extLst>
          </p:cNvPr>
          <p:cNvSpPr txBox="1"/>
          <p:nvPr/>
        </p:nvSpPr>
        <p:spPr>
          <a:xfrm>
            <a:off x="517225" y="1856813"/>
            <a:ext cx="3319349" cy="1231106"/>
          </a:xfrm>
          <a:prstGeom prst="rect">
            <a:avLst/>
          </a:prstGeom>
          <a:noFill/>
        </p:spPr>
        <p:txBody>
          <a:bodyPr wrap="square" lIns="0" tIns="0" rIns="0" bIns="0" rtlCol="0">
            <a:spAutoFit/>
          </a:bodyPr>
          <a:lstStyle/>
          <a:p>
            <a:pPr algn="ctr"/>
            <a:r>
              <a:rPr lang="en-GB" sz="2000" b="1" dirty="0">
                <a:solidFill>
                  <a:srgbClr val="FF0000"/>
                </a:solidFill>
                <a:latin typeface="Century Gothic" panose="020B0502020202020204" pitchFamily="34" charset="0"/>
              </a:rPr>
              <a:t>Billy read the </a:t>
            </a:r>
            <a:r>
              <a:rPr lang="en-GB" sz="2000" b="1" i="1" dirty="0">
                <a:solidFill>
                  <a:srgbClr val="FF0000"/>
                </a:solidFill>
                <a:latin typeface="Century Gothic" panose="020B0502020202020204" pitchFamily="34" charset="0"/>
              </a:rPr>
              <a:t>y</a:t>
            </a:r>
            <a:r>
              <a:rPr lang="en-GB" sz="2000" b="1" dirty="0">
                <a:solidFill>
                  <a:srgbClr val="FF0000"/>
                </a:solidFill>
                <a:latin typeface="Century Gothic" panose="020B0502020202020204" pitchFamily="34" charset="0"/>
              </a:rPr>
              <a:t> axis before the </a:t>
            </a:r>
            <a:r>
              <a:rPr lang="en-GB" sz="2000" b="1" i="1" dirty="0">
                <a:solidFill>
                  <a:srgbClr val="FF0000"/>
                </a:solidFill>
                <a:latin typeface="Century Gothic" panose="020B0502020202020204" pitchFamily="34" charset="0"/>
              </a:rPr>
              <a:t>x</a:t>
            </a:r>
            <a:r>
              <a:rPr lang="en-GB" sz="2000" b="1" dirty="0">
                <a:solidFill>
                  <a:srgbClr val="FF0000"/>
                </a:solidFill>
                <a:latin typeface="Century Gothic" panose="020B0502020202020204" pitchFamily="34" charset="0"/>
              </a:rPr>
              <a:t> axis for Points A and E, which should have been (3, 4) and (7, 2).</a:t>
            </a:r>
          </a:p>
        </p:txBody>
      </p:sp>
    </p:spTree>
    <p:extLst>
      <p:ext uri="{BB962C8B-B14F-4D97-AF65-F5344CB8AC3E}">
        <p14:creationId xmlns:p14="http://schemas.microsoft.com/office/powerpoint/2010/main" val="223198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descr="A close up of a sign&#10;&#10;Description generated with high confidence">
            <a:extLst>
              <a:ext uri="{FF2B5EF4-FFF2-40B4-BE49-F238E27FC236}">
                <a16:creationId xmlns:a16="http://schemas.microsoft.com/office/drawing/2014/main" id="{64BF50B6-C0B7-439A-89DC-C76FABF82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D6FB3564-0C88-44D1-834E-59B40B855E0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6" name="Rectangle 25">
            <a:extLst>
              <a:ext uri="{FF2B5EF4-FFF2-40B4-BE49-F238E27FC236}">
                <a16:creationId xmlns:a16="http://schemas.microsoft.com/office/drawing/2014/main" id="{EDB11505-B31D-4D22-B07B-1EC6982E4EB2}"/>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 (3, 5), C = (8, 3). Use this information to work out the coordinates of points B, D, E and F. </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B78C6B25-D7D4-4916-BF8C-1CE82FF398C3}"/>
              </a:ext>
            </a:extLst>
          </p:cNvPr>
          <p:cNvGraphicFramePr>
            <a:graphicFrameLocks noGrp="1"/>
          </p:cNvGraphicFramePr>
          <p:nvPr>
            <p:extLst>
              <p:ext uri="{D42A27DB-BD31-4B8C-83A1-F6EECF244321}">
                <p14:modId xmlns:p14="http://schemas.microsoft.com/office/powerpoint/2010/main" val="1318466600"/>
              </p:ext>
            </p:extLst>
          </p:nvPr>
        </p:nvGraphicFramePr>
        <p:xfrm>
          <a:off x="3515175" y="1965742"/>
          <a:ext cx="380075" cy="4158000"/>
        </p:xfrm>
        <a:graphic>
          <a:graphicData uri="http://schemas.openxmlformats.org/drawingml/2006/table">
            <a:tbl>
              <a:tblPr firstRow="1" bandRow="1">
                <a:tableStyleId>{5940675A-B579-460E-94D1-54222C63F5DA}</a:tableStyleId>
              </a:tblPr>
              <a:tblGrid>
                <a:gridCol w="380075">
                  <a:extLst>
                    <a:ext uri="{9D8B030D-6E8A-4147-A177-3AD203B41FA5}">
                      <a16:colId xmlns:a16="http://schemas.microsoft.com/office/drawing/2014/main" val="1819884855"/>
                    </a:ext>
                  </a:extLst>
                </a:gridCol>
              </a:tblGrid>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443114"/>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090799"/>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9297402"/>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78000">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28" name="Table 27">
            <a:extLst>
              <a:ext uri="{FF2B5EF4-FFF2-40B4-BE49-F238E27FC236}">
                <a16:creationId xmlns:a16="http://schemas.microsoft.com/office/drawing/2014/main" id="{C1BC70F8-777F-49DC-BFDB-01ACE60B9CE5}"/>
              </a:ext>
            </a:extLst>
          </p:cNvPr>
          <p:cNvGraphicFramePr>
            <a:graphicFrameLocks noGrp="1"/>
          </p:cNvGraphicFramePr>
          <p:nvPr>
            <p:extLst>
              <p:ext uri="{D42A27DB-BD31-4B8C-83A1-F6EECF244321}">
                <p14:modId xmlns:p14="http://schemas.microsoft.com/office/powerpoint/2010/main" val="3508422902"/>
              </p:ext>
            </p:extLst>
          </p:nvPr>
        </p:nvGraphicFramePr>
        <p:xfrm>
          <a:off x="3991663" y="2140538"/>
          <a:ext cx="3819860" cy="3819860"/>
        </p:xfrm>
        <a:graphic>
          <a:graphicData uri="http://schemas.openxmlformats.org/drawingml/2006/table">
            <a:tbl>
              <a:tblPr firstRow="1" bandRow="1">
                <a:tableStyleId>{5940675A-B579-460E-94D1-54222C63F5DA}</a:tableStyleId>
              </a:tblPr>
              <a:tblGrid>
                <a:gridCol w="381986">
                  <a:extLst>
                    <a:ext uri="{9D8B030D-6E8A-4147-A177-3AD203B41FA5}">
                      <a16:colId xmlns:a16="http://schemas.microsoft.com/office/drawing/2014/main" val="1819884855"/>
                    </a:ext>
                  </a:extLst>
                </a:gridCol>
                <a:gridCol w="381986">
                  <a:extLst>
                    <a:ext uri="{9D8B030D-6E8A-4147-A177-3AD203B41FA5}">
                      <a16:colId xmlns:a16="http://schemas.microsoft.com/office/drawing/2014/main" val="3597772720"/>
                    </a:ext>
                  </a:extLst>
                </a:gridCol>
                <a:gridCol w="381986">
                  <a:extLst>
                    <a:ext uri="{9D8B030D-6E8A-4147-A177-3AD203B41FA5}">
                      <a16:colId xmlns:a16="http://schemas.microsoft.com/office/drawing/2014/main" val="4222459870"/>
                    </a:ext>
                  </a:extLst>
                </a:gridCol>
                <a:gridCol w="381986">
                  <a:extLst>
                    <a:ext uri="{9D8B030D-6E8A-4147-A177-3AD203B41FA5}">
                      <a16:colId xmlns:a16="http://schemas.microsoft.com/office/drawing/2014/main" val="1229508229"/>
                    </a:ext>
                  </a:extLst>
                </a:gridCol>
                <a:gridCol w="381986">
                  <a:extLst>
                    <a:ext uri="{9D8B030D-6E8A-4147-A177-3AD203B41FA5}">
                      <a16:colId xmlns:a16="http://schemas.microsoft.com/office/drawing/2014/main" val="2876895880"/>
                    </a:ext>
                  </a:extLst>
                </a:gridCol>
                <a:gridCol w="381986">
                  <a:extLst>
                    <a:ext uri="{9D8B030D-6E8A-4147-A177-3AD203B41FA5}">
                      <a16:colId xmlns:a16="http://schemas.microsoft.com/office/drawing/2014/main" val="3368445663"/>
                    </a:ext>
                  </a:extLst>
                </a:gridCol>
                <a:gridCol w="381986">
                  <a:extLst>
                    <a:ext uri="{9D8B030D-6E8A-4147-A177-3AD203B41FA5}">
                      <a16:colId xmlns:a16="http://schemas.microsoft.com/office/drawing/2014/main" val="366549986"/>
                    </a:ext>
                  </a:extLst>
                </a:gridCol>
                <a:gridCol w="381986">
                  <a:extLst>
                    <a:ext uri="{9D8B030D-6E8A-4147-A177-3AD203B41FA5}">
                      <a16:colId xmlns:a16="http://schemas.microsoft.com/office/drawing/2014/main" val="2861950421"/>
                    </a:ext>
                  </a:extLst>
                </a:gridCol>
                <a:gridCol w="381986">
                  <a:extLst>
                    <a:ext uri="{9D8B030D-6E8A-4147-A177-3AD203B41FA5}">
                      <a16:colId xmlns:a16="http://schemas.microsoft.com/office/drawing/2014/main" val="2981184377"/>
                    </a:ext>
                  </a:extLst>
                </a:gridCol>
                <a:gridCol w="381986">
                  <a:extLst>
                    <a:ext uri="{9D8B030D-6E8A-4147-A177-3AD203B41FA5}">
                      <a16:colId xmlns:a16="http://schemas.microsoft.com/office/drawing/2014/main" val="1701837198"/>
                    </a:ext>
                  </a:extLst>
                </a:gridCol>
              </a:tblGrid>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76228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535261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403605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1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D</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C</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F</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E</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9" name="Isosceles Triangle 28">
            <a:extLst>
              <a:ext uri="{FF2B5EF4-FFF2-40B4-BE49-F238E27FC236}">
                <a16:creationId xmlns:a16="http://schemas.microsoft.com/office/drawing/2014/main" id="{67094E61-7981-458A-96CB-439D57AFC769}"/>
              </a:ext>
            </a:extLst>
          </p:cNvPr>
          <p:cNvSpPr/>
          <p:nvPr/>
        </p:nvSpPr>
        <p:spPr>
          <a:xfrm rot="5400000">
            <a:off x="7821980" y="5881620"/>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0" name="Isosceles Triangle 29">
            <a:extLst>
              <a:ext uri="{FF2B5EF4-FFF2-40B4-BE49-F238E27FC236}">
                <a16:creationId xmlns:a16="http://schemas.microsoft.com/office/drawing/2014/main" id="{601DF8E1-1FD0-490D-B368-1BFC986F306F}"/>
              </a:ext>
            </a:extLst>
          </p:cNvPr>
          <p:cNvSpPr/>
          <p:nvPr/>
        </p:nvSpPr>
        <p:spPr>
          <a:xfrm>
            <a:off x="3916148" y="1987071"/>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2" name="Oval 31">
            <a:extLst>
              <a:ext uri="{FF2B5EF4-FFF2-40B4-BE49-F238E27FC236}">
                <a16:creationId xmlns:a16="http://schemas.microsoft.com/office/drawing/2014/main" id="{9CCD8A45-1DC6-4F91-AC2C-7811D960A0F2}"/>
              </a:ext>
            </a:extLst>
          </p:cNvPr>
          <p:cNvSpPr/>
          <p:nvPr/>
        </p:nvSpPr>
        <p:spPr>
          <a:xfrm>
            <a:off x="6955437" y="3949155"/>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4016161-45DC-4730-9A77-F9B55EAD3CB6}"/>
              </a:ext>
            </a:extLst>
          </p:cNvPr>
          <p:cNvSpPr/>
          <p:nvPr/>
        </p:nvSpPr>
        <p:spPr>
          <a:xfrm>
            <a:off x="6951920" y="4712438"/>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35077CA1-A5A1-4353-91D8-5556E292B22D}"/>
              </a:ext>
            </a:extLst>
          </p:cNvPr>
          <p:cNvCxnSpPr>
            <a:cxnSpLocks/>
          </p:cNvCxnSpPr>
          <p:nvPr/>
        </p:nvCxnSpPr>
        <p:spPr>
          <a:xfrm>
            <a:off x="5046938" y="5574702"/>
            <a:ext cx="785288" cy="837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392149-6BF7-43B3-87AA-056171D019D2}"/>
              </a:ext>
            </a:extLst>
          </p:cNvPr>
          <p:cNvCxnSpPr>
            <a:cxnSpLocks/>
            <a:stCxn id="32" idx="2"/>
          </p:cNvCxnSpPr>
          <p:nvPr/>
        </p:nvCxnSpPr>
        <p:spPr>
          <a:xfrm flipH="1">
            <a:off x="5165463" y="4042530"/>
            <a:ext cx="1789974" cy="8936"/>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AFA5B3-B318-40AD-AD51-30CBB7E4D3CE}"/>
              </a:ext>
            </a:extLst>
          </p:cNvPr>
          <p:cNvCxnSpPr>
            <a:cxnSpLocks/>
          </p:cNvCxnSpPr>
          <p:nvPr/>
        </p:nvCxnSpPr>
        <p:spPr>
          <a:xfrm flipV="1">
            <a:off x="5900533" y="4851183"/>
            <a:ext cx="0" cy="757157"/>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CB557A-7608-4920-ACB4-AC43B0F8881F}"/>
              </a:ext>
            </a:extLst>
          </p:cNvPr>
          <p:cNvCxnSpPr>
            <a:cxnSpLocks/>
          </p:cNvCxnSpPr>
          <p:nvPr/>
        </p:nvCxnSpPr>
        <p:spPr>
          <a:xfrm>
            <a:off x="7054314" y="4080213"/>
            <a:ext cx="0" cy="632225"/>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F9CEF9-8E33-419D-A469-6B81298CF553}"/>
              </a:ext>
            </a:extLst>
          </p:cNvPr>
          <p:cNvSpPr txBox="1"/>
          <p:nvPr/>
        </p:nvSpPr>
        <p:spPr>
          <a:xfrm>
            <a:off x="8015894" y="5724392"/>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sp>
        <p:nvSpPr>
          <p:cNvPr id="41" name="TextBox 40">
            <a:extLst>
              <a:ext uri="{FF2B5EF4-FFF2-40B4-BE49-F238E27FC236}">
                <a16:creationId xmlns:a16="http://schemas.microsoft.com/office/drawing/2014/main" id="{1D8B9492-5043-4EA8-9A85-497233599461}"/>
              </a:ext>
            </a:extLst>
          </p:cNvPr>
          <p:cNvSpPr txBox="1"/>
          <p:nvPr/>
        </p:nvSpPr>
        <p:spPr>
          <a:xfrm>
            <a:off x="3830396" y="1546289"/>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42" name="Oval 41">
            <a:extLst>
              <a:ext uri="{FF2B5EF4-FFF2-40B4-BE49-F238E27FC236}">
                <a16:creationId xmlns:a16="http://schemas.microsoft.com/office/drawing/2014/main" id="{CEA36240-742F-48FE-9F26-AB09670CD536}"/>
              </a:ext>
            </a:extLst>
          </p:cNvPr>
          <p:cNvSpPr/>
          <p:nvPr/>
        </p:nvSpPr>
        <p:spPr>
          <a:xfrm>
            <a:off x="5807035" y="4719708"/>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0B17417-89DA-4D76-A2B9-ED22027CA337}"/>
              </a:ext>
            </a:extLst>
          </p:cNvPr>
          <p:cNvSpPr/>
          <p:nvPr/>
        </p:nvSpPr>
        <p:spPr>
          <a:xfrm>
            <a:off x="5805266" y="5485235"/>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DA8B4E34-4ED8-48E6-B92A-83FC8A066F8F}"/>
              </a:ext>
            </a:extLst>
          </p:cNvPr>
          <p:cNvSpPr/>
          <p:nvPr/>
        </p:nvSpPr>
        <p:spPr>
          <a:xfrm>
            <a:off x="5046717" y="3949579"/>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7029F43B-52FE-4C5B-AE2E-012240DC2DE5}"/>
              </a:ext>
            </a:extLst>
          </p:cNvPr>
          <p:cNvCxnSpPr>
            <a:cxnSpLocks/>
            <a:stCxn id="42" idx="6"/>
          </p:cNvCxnSpPr>
          <p:nvPr/>
        </p:nvCxnSpPr>
        <p:spPr>
          <a:xfrm>
            <a:off x="5993785" y="4813083"/>
            <a:ext cx="999657"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268535F0-D759-4BE3-92BC-812BA396C8B2}"/>
              </a:ext>
            </a:extLst>
          </p:cNvPr>
          <p:cNvSpPr/>
          <p:nvPr/>
        </p:nvSpPr>
        <p:spPr>
          <a:xfrm>
            <a:off x="5042934" y="5476865"/>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0D1045C7-9F47-4D38-962D-7ADDAB59D21E}"/>
              </a:ext>
            </a:extLst>
          </p:cNvPr>
          <p:cNvCxnSpPr>
            <a:cxnSpLocks/>
            <a:stCxn id="44" idx="4"/>
          </p:cNvCxnSpPr>
          <p:nvPr/>
        </p:nvCxnSpPr>
        <p:spPr>
          <a:xfrm flipH="1">
            <a:off x="5135908" y="4136329"/>
            <a:ext cx="4184" cy="1425948"/>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id="{DD718A83-248F-41E6-9583-AE8C14CAEEE1}"/>
              </a:ext>
            </a:extLst>
          </p:cNvPr>
          <p:cNvGraphicFramePr>
            <a:graphicFrameLocks noGrp="1"/>
          </p:cNvGraphicFramePr>
          <p:nvPr>
            <p:extLst>
              <p:ext uri="{D42A27DB-BD31-4B8C-83A1-F6EECF244321}">
                <p14:modId xmlns:p14="http://schemas.microsoft.com/office/powerpoint/2010/main" val="2387701770"/>
              </p:ext>
            </p:extLst>
          </p:nvPr>
        </p:nvGraphicFramePr>
        <p:xfrm>
          <a:off x="860623" y="2177987"/>
          <a:ext cx="2458123" cy="3716478"/>
        </p:xfrm>
        <a:graphic>
          <a:graphicData uri="http://schemas.openxmlformats.org/drawingml/2006/table">
            <a:tbl>
              <a:tblPr firstRow="1" bandRow="1">
                <a:tableStyleId>{5C22544A-7EE6-4342-B048-85BDC9FD1C3A}</a:tableStyleId>
              </a:tblPr>
              <a:tblGrid>
                <a:gridCol w="972657">
                  <a:extLst>
                    <a:ext uri="{9D8B030D-6E8A-4147-A177-3AD203B41FA5}">
                      <a16:colId xmlns:a16="http://schemas.microsoft.com/office/drawing/2014/main" val="76662234"/>
                    </a:ext>
                  </a:extLst>
                </a:gridCol>
                <a:gridCol w="304800">
                  <a:extLst>
                    <a:ext uri="{9D8B030D-6E8A-4147-A177-3AD203B41FA5}">
                      <a16:colId xmlns:a16="http://schemas.microsoft.com/office/drawing/2014/main" val="58144366"/>
                    </a:ext>
                  </a:extLst>
                </a:gridCol>
                <a:gridCol w="1180666">
                  <a:extLst>
                    <a:ext uri="{9D8B030D-6E8A-4147-A177-3AD203B41FA5}">
                      <a16:colId xmlns:a16="http://schemas.microsoft.com/office/drawing/2014/main" val="2113337239"/>
                    </a:ext>
                  </a:extLst>
                </a:gridCol>
              </a:tblGrid>
              <a:tr h="619413">
                <a:tc>
                  <a:txBody>
                    <a:bodyPr/>
                    <a:lstStyle/>
                    <a:p>
                      <a:pPr algn="l"/>
                      <a:r>
                        <a:rPr lang="en-GB" sz="2000" b="1" dirty="0">
                          <a:solidFill>
                            <a:schemeClr val="tx1"/>
                          </a:solidFill>
                          <a:latin typeface="Century Gothic" panose="020B0502020202020204" pitchFamily="34" charset="0"/>
                        </a:rPr>
                        <a:t>Point 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(3, 5)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728726"/>
                  </a:ext>
                </a:extLst>
              </a:tr>
              <a:tr h="619413">
                <a:tc>
                  <a:txBody>
                    <a:bodyPr/>
                    <a:lstStyle/>
                    <a:p>
                      <a:pPr algn="l"/>
                      <a:r>
                        <a:rPr lang="en-GB" sz="2000" b="1" dirty="0">
                          <a:solidFill>
                            <a:schemeClr val="tx1"/>
                          </a:solidFill>
                          <a:latin typeface="Century Gothic" panose="020B0502020202020204" pitchFamily="34" charset="0"/>
                        </a:rPr>
                        <a:t>Point 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 </a:t>
                      </a:r>
                      <a:endParaRPr lang="en-GB"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306920"/>
                  </a:ext>
                </a:extLst>
              </a:tr>
              <a:tr h="619413">
                <a:tc>
                  <a:txBody>
                    <a:bodyPr/>
                    <a:lstStyle/>
                    <a:p>
                      <a:pPr algn="l"/>
                      <a:r>
                        <a:rPr lang="en-GB" sz="2000" b="1" dirty="0">
                          <a:solidFill>
                            <a:schemeClr val="tx1"/>
                          </a:solidFill>
                          <a:latin typeface="Century Gothic" panose="020B0502020202020204" pitchFamily="34" charset="0"/>
                        </a:rPr>
                        <a:t>Point 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(8, 3)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426594"/>
                  </a:ext>
                </a:extLst>
              </a:tr>
              <a:tr h="619413">
                <a:tc>
                  <a:txBody>
                    <a:bodyPr/>
                    <a:lstStyle/>
                    <a:p>
                      <a:pPr algn="l"/>
                      <a:r>
                        <a:rPr lang="en-GB" sz="2000" b="1" dirty="0">
                          <a:solidFill>
                            <a:schemeClr val="tx1"/>
                          </a:solidFill>
                          <a:latin typeface="Century Gothic" panose="020B0502020202020204" pitchFamily="34" charset="0"/>
                        </a:rPr>
                        <a:t>Point 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6913830"/>
                  </a:ext>
                </a:extLst>
              </a:tr>
              <a:tr h="619413">
                <a:tc>
                  <a:txBody>
                    <a:bodyPr/>
                    <a:lstStyle/>
                    <a:p>
                      <a:pPr algn="l"/>
                      <a:r>
                        <a:rPr lang="en-GB" sz="2000" b="1" dirty="0">
                          <a:solidFill>
                            <a:schemeClr val="tx1"/>
                          </a:solidFill>
                          <a:latin typeface="Century Gothic" panose="020B0502020202020204" pitchFamily="34" charset="0"/>
                        </a:rPr>
                        <a:t>Point 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607659"/>
                  </a:ext>
                </a:extLst>
              </a:tr>
              <a:tr h="619413">
                <a:tc>
                  <a:txBody>
                    <a:bodyPr/>
                    <a:lstStyle/>
                    <a:p>
                      <a:pPr algn="l"/>
                      <a:r>
                        <a:rPr lang="en-GB" sz="2000" b="1" dirty="0">
                          <a:solidFill>
                            <a:schemeClr val="tx1"/>
                          </a:solidFill>
                          <a:latin typeface="Century Gothic" panose="020B0502020202020204" pitchFamily="34" charset="0"/>
                        </a:rPr>
                        <a:t>Point F</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  ,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977641"/>
                  </a:ext>
                </a:extLst>
              </a:tr>
            </a:tbl>
          </a:graphicData>
        </a:graphic>
      </p:graphicFrame>
      <p:graphicFrame>
        <p:nvGraphicFramePr>
          <p:cNvPr id="49" name="Table 48">
            <a:extLst>
              <a:ext uri="{FF2B5EF4-FFF2-40B4-BE49-F238E27FC236}">
                <a16:creationId xmlns:a16="http://schemas.microsoft.com/office/drawing/2014/main" id="{CDB2CE65-3EE2-4D44-A9FF-481EEB67BF16}"/>
              </a:ext>
            </a:extLst>
          </p:cNvPr>
          <p:cNvGraphicFramePr>
            <a:graphicFrameLocks noGrp="1"/>
          </p:cNvGraphicFramePr>
          <p:nvPr/>
        </p:nvGraphicFramePr>
        <p:xfrm>
          <a:off x="3775552" y="6005213"/>
          <a:ext cx="4237200" cy="466874"/>
        </p:xfrm>
        <a:graphic>
          <a:graphicData uri="http://schemas.openxmlformats.org/drawingml/2006/table">
            <a:tbl>
              <a:tblPr firstRow="1" bandRow="1">
                <a:tableStyleId>{5940675A-B579-460E-94D1-54222C63F5DA}</a:tableStyleId>
              </a:tblPr>
              <a:tblGrid>
                <a:gridCol w="385200">
                  <a:extLst>
                    <a:ext uri="{9D8B030D-6E8A-4147-A177-3AD203B41FA5}">
                      <a16:colId xmlns:a16="http://schemas.microsoft.com/office/drawing/2014/main" val="1819884855"/>
                    </a:ext>
                  </a:extLst>
                </a:gridCol>
                <a:gridCol w="385200">
                  <a:extLst>
                    <a:ext uri="{9D8B030D-6E8A-4147-A177-3AD203B41FA5}">
                      <a16:colId xmlns:a16="http://schemas.microsoft.com/office/drawing/2014/main" val="3597772720"/>
                    </a:ext>
                  </a:extLst>
                </a:gridCol>
                <a:gridCol w="385200">
                  <a:extLst>
                    <a:ext uri="{9D8B030D-6E8A-4147-A177-3AD203B41FA5}">
                      <a16:colId xmlns:a16="http://schemas.microsoft.com/office/drawing/2014/main" val="4222459870"/>
                    </a:ext>
                  </a:extLst>
                </a:gridCol>
                <a:gridCol w="385200">
                  <a:extLst>
                    <a:ext uri="{9D8B030D-6E8A-4147-A177-3AD203B41FA5}">
                      <a16:colId xmlns:a16="http://schemas.microsoft.com/office/drawing/2014/main" val="1229508229"/>
                    </a:ext>
                  </a:extLst>
                </a:gridCol>
                <a:gridCol w="385200">
                  <a:extLst>
                    <a:ext uri="{9D8B030D-6E8A-4147-A177-3AD203B41FA5}">
                      <a16:colId xmlns:a16="http://schemas.microsoft.com/office/drawing/2014/main" val="2876895880"/>
                    </a:ext>
                  </a:extLst>
                </a:gridCol>
                <a:gridCol w="385200">
                  <a:extLst>
                    <a:ext uri="{9D8B030D-6E8A-4147-A177-3AD203B41FA5}">
                      <a16:colId xmlns:a16="http://schemas.microsoft.com/office/drawing/2014/main" val="3368445663"/>
                    </a:ext>
                  </a:extLst>
                </a:gridCol>
                <a:gridCol w="385200">
                  <a:extLst>
                    <a:ext uri="{9D8B030D-6E8A-4147-A177-3AD203B41FA5}">
                      <a16:colId xmlns:a16="http://schemas.microsoft.com/office/drawing/2014/main" val="366549986"/>
                    </a:ext>
                  </a:extLst>
                </a:gridCol>
                <a:gridCol w="385200">
                  <a:extLst>
                    <a:ext uri="{9D8B030D-6E8A-4147-A177-3AD203B41FA5}">
                      <a16:colId xmlns:a16="http://schemas.microsoft.com/office/drawing/2014/main" val="1256569797"/>
                    </a:ext>
                  </a:extLst>
                </a:gridCol>
                <a:gridCol w="385200">
                  <a:extLst>
                    <a:ext uri="{9D8B030D-6E8A-4147-A177-3AD203B41FA5}">
                      <a16:colId xmlns:a16="http://schemas.microsoft.com/office/drawing/2014/main" val="2861950421"/>
                    </a:ext>
                  </a:extLst>
                </a:gridCol>
                <a:gridCol w="385200">
                  <a:extLst>
                    <a:ext uri="{9D8B030D-6E8A-4147-A177-3AD203B41FA5}">
                      <a16:colId xmlns:a16="http://schemas.microsoft.com/office/drawing/2014/main" val="1079647881"/>
                    </a:ext>
                  </a:extLst>
                </a:gridCol>
                <a:gridCol w="385200">
                  <a:extLst>
                    <a:ext uri="{9D8B030D-6E8A-4147-A177-3AD203B41FA5}">
                      <a16:colId xmlns:a16="http://schemas.microsoft.com/office/drawing/2014/main" val="1697494428"/>
                    </a:ext>
                  </a:extLst>
                </a:gridCol>
              </a:tblGrid>
              <a:tr h="466874">
                <a:tc>
                  <a:txBody>
                    <a:bodyPr/>
                    <a:lstStyle/>
                    <a:p>
                      <a:pPr algn="ctr"/>
                      <a:r>
                        <a:rPr lang="en-GB" sz="20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Tree>
    <p:extLst>
      <p:ext uri="{BB962C8B-B14F-4D97-AF65-F5344CB8AC3E}">
        <p14:creationId xmlns:p14="http://schemas.microsoft.com/office/powerpoint/2010/main" val="1052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descr="A close up of a sign&#10;&#10;Description generated with high confidence">
            <a:extLst>
              <a:ext uri="{FF2B5EF4-FFF2-40B4-BE49-F238E27FC236}">
                <a16:creationId xmlns:a16="http://schemas.microsoft.com/office/drawing/2014/main" id="{64BF50B6-C0B7-439A-89DC-C76FABF82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D6FB3564-0C88-44D1-834E-59B40B855E0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1" name="Rectangle 30">
            <a:extLst>
              <a:ext uri="{FF2B5EF4-FFF2-40B4-BE49-F238E27FC236}">
                <a16:creationId xmlns:a16="http://schemas.microsoft.com/office/drawing/2014/main" id="{DDA8A21A-A1A5-4238-9DB2-4B4F766F3FA6}"/>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 (3, 5), C = (8, 3). Use this information to work out the coordinates of points B, D, E and F. </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4" name="Table 33">
            <a:extLst>
              <a:ext uri="{FF2B5EF4-FFF2-40B4-BE49-F238E27FC236}">
                <a16:creationId xmlns:a16="http://schemas.microsoft.com/office/drawing/2014/main" id="{DFA145A8-A01A-45BE-8DAE-F1D062282EA0}"/>
              </a:ext>
            </a:extLst>
          </p:cNvPr>
          <p:cNvGraphicFramePr>
            <a:graphicFrameLocks noGrp="1"/>
          </p:cNvGraphicFramePr>
          <p:nvPr/>
        </p:nvGraphicFramePr>
        <p:xfrm>
          <a:off x="3515175" y="1965742"/>
          <a:ext cx="380075" cy="4158000"/>
        </p:xfrm>
        <a:graphic>
          <a:graphicData uri="http://schemas.openxmlformats.org/drawingml/2006/table">
            <a:tbl>
              <a:tblPr firstRow="1" bandRow="1">
                <a:tableStyleId>{5940675A-B579-460E-94D1-54222C63F5DA}</a:tableStyleId>
              </a:tblPr>
              <a:tblGrid>
                <a:gridCol w="380075">
                  <a:extLst>
                    <a:ext uri="{9D8B030D-6E8A-4147-A177-3AD203B41FA5}">
                      <a16:colId xmlns:a16="http://schemas.microsoft.com/office/drawing/2014/main" val="1819884855"/>
                    </a:ext>
                  </a:extLst>
                </a:gridCol>
              </a:tblGrid>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443114"/>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090799"/>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9297402"/>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78000">
                <a:tc>
                  <a:txBody>
                    <a:bodyPr/>
                    <a:lstStyle/>
                    <a:p>
                      <a:pPr algn="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78000">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35" name="Table 34">
            <a:extLst>
              <a:ext uri="{FF2B5EF4-FFF2-40B4-BE49-F238E27FC236}">
                <a16:creationId xmlns:a16="http://schemas.microsoft.com/office/drawing/2014/main" id="{A570CD56-69AD-4D96-BFDF-6439FB793DDB}"/>
              </a:ext>
            </a:extLst>
          </p:cNvPr>
          <p:cNvGraphicFramePr>
            <a:graphicFrameLocks noGrp="1"/>
          </p:cNvGraphicFramePr>
          <p:nvPr/>
        </p:nvGraphicFramePr>
        <p:xfrm>
          <a:off x="3775552" y="6005213"/>
          <a:ext cx="4237200" cy="466874"/>
        </p:xfrm>
        <a:graphic>
          <a:graphicData uri="http://schemas.openxmlformats.org/drawingml/2006/table">
            <a:tbl>
              <a:tblPr firstRow="1" bandRow="1">
                <a:tableStyleId>{5940675A-B579-460E-94D1-54222C63F5DA}</a:tableStyleId>
              </a:tblPr>
              <a:tblGrid>
                <a:gridCol w="385200">
                  <a:extLst>
                    <a:ext uri="{9D8B030D-6E8A-4147-A177-3AD203B41FA5}">
                      <a16:colId xmlns:a16="http://schemas.microsoft.com/office/drawing/2014/main" val="1819884855"/>
                    </a:ext>
                  </a:extLst>
                </a:gridCol>
                <a:gridCol w="385200">
                  <a:extLst>
                    <a:ext uri="{9D8B030D-6E8A-4147-A177-3AD203B41FA5}">
                      <a16:colId xmlns:a16="http://schemas.microsoft.com/office/drawing/2014/main" val="3597772720"/>
                    </a:ext>
                  </a:extLst>
                </a:gridCol>
                <a:gridCol w="385200">
                  <a:extLst>
                    <a:ext uri="{9D8B030D-6E8A-4147-A177-3AD203B41FA5}">
                      <a16:colId xmlns:a16="http://schemas.microsoft.com/office/drawing/2014/main" val="4222459870"/>
                    </a:ext>
                  </a:extLst>
                </a:gridCol>
                <a:gridCol w="385200">
                  <a:extLst>
                    <a:ext uri="{9D8B030D-6E8A-4147-A177-3AD203B41FA5}">
                      <a16:colId xmlns:a16="http://schemas.microsoft.com/office/drawing/2014/main" val="1229508229"/>
                    </a:ext>
                  </a:extLst>
                </a:gridCol>
                <a:gridCol w="385200">
                  <a:extLst>
                    <a:ext uri="{9D8B030D-6E8A-4147-A177-3AD203B41FA5}">
                      <a16:colId xmlns:a16="http://schemas.microsoft.com/office/drawing/2014/main" val="2876895880"/>
                    </a:ext>
                  </a:extLst>
                </a:gridCol>
                <a:gridCol w="385200">
                  <a:extLst>
                    <a:ext uri="{9D8B030D-6E8A-4147-A177-3AD203B41FA5}">
                      <a16:colId xmlns:a16="http://schemas.microsoft.com/office/drawing/2014/main" val="3368445663"/>
                    </a:ext>
                  </a:extLst>
                </a:gridCol>
                <a:gridCol w="385200">
                  <a:extLst>
                    <a:ext uri="{9D8B030D-6E8A-4147-A177-3AD203B41FA5}">
                      <a16:colId xmlns:a16="http://schemas.microsoft.com/office/drawing/2014/main" val="366549986"/>
                    </a:ext>
                  </a:extLst>
                </a:gridCol>
                <a:gridCol w="385200">
                  <a:extLst>
                    <a:ext uri="{9D8B030D-6E8A-4147-A177-3AD203B41FA5}">
                      <a16:colId xmlns:a16="http://schemas.microsoft.com/office/drawing/2014/main" val="1256569797"/>
                    </a:ext>
                  </a:extLst>
                </a:gridCol>
                <a:gridCol w="385200">
                  <a:extLst>
                    <a:ext uri="{9D8B030D-6E8A-4147-A177-3AD203B41FA5}">
                      <a16:colId xmlns:a16="http://schemas.microsoft.com/office/drawing/2014/main" val="2861950421"/>
                    </a:ext>
                  </a:extLst>
                </a:gridCol>
                <a:gridCol w="385200">
                  <a:extLst>
                    <a:ext uri="{9D8B030D-6E8A-4147-A177-3AD203B41FA5}">
                      <a16:colId xmlns:a16="http://schemas.microsoft.com/office/drawing/2014/main" val="1079647881"/>
                    </a:ext>
                  </a:extLst>
                </a:gridCol>
                <a:gridCol w="385200">
                  <a:extLst>
                    <a:ext uri="{9D8B030D-6E8A-4147-A177-3AD203B41FA5}">
                      <a16:colId xmlns:a16="http://schemas.microsoft.com/office/drawing/2014/main" val="1697494428"/>
                    </a:ext>
                  </a:extLst>
                </a:gridCol>
              </a:tblGrid>
              <a:tr h="466874">
                <a:tc>
                  <a:txBody>
                    <a:bodyPr/>
                    <a:lstStyle/>
                    <a:p>
                      <a:pPr algn="ctr"/>
                      <a:r>
                        <a:rPr lang="en-GB" sz="20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49" name="Table 48">
            <a:extLst>
              <a:ext uri="{FF2B5EF4-FFF2-40B4-BE49-F238E27FC236}">
                <a16:creationId xmlns:a16="http://schemas.microsoft.com/office/drawing/2014/main" id="{EECFE81C-0781-4F28-95C3-4912837EC1B0}"/>
              </a:ext>
            </a:extLst>
          </p:cNvPr>
          <p:cNvGraphicFramePr>
            <a:graphicFrameLocks noGrp="1"/>
          </p:cNvGraphicFramePr>
          <p:nvPr>
            <p:extLst>
              <p:ext uri="{D42A27DB-BD31-4B8C-83A1-F6EECF244321}">
                <p14:modId xmlns:p14="http://schemas.microsoft.com/office/powerpoint/2010/main" val="202972947"/>
              </p:ext>
            </p:extLst>
          </p:nvPr>
        </p:nvGraphicFramePr>
        <p:xfrm>
          <a:off x="3991663" y="2140538"/>
          <a:ext cx="3819860" cy="3819860"/>
        </p:xfrm>
        <a:graphic>
          <a:graphicData uri="http://schemas.openxmlformats.org/drawingml/2006/table">
            <a:tbl>
              <a:tblPr firstRow="1" bandRow="1">
                <a:tableStyleId>{5940675A-B579-460E-94D1-54222C63F5DA}</a:tableStyleId>
              </a:tblPr>
              <a:tblGrid>
                <a:gridCol w="381986">
                  <a:extLst>
                    <a:ext uri="{9D8B030D-6E8A-4147-A177-3AD203B41FA5}">
                      <a16:colId xmlns:a16="http://schemas.microsoft.com/office/drawing/2014/main" val="1819884855"/>
                    </a:ext>
                  </a:extLst>
                </a:gridCol>
                <a:gridCol w="381986">
                  <a:extLst>
                    <a:ext uri="{9D8B030D-6E8A-4147-A177-3AD203B41FA5}">
                      <a16:colId xmlns:a16="http://schemas.microsoft.com/office/drawing/2014/main" val="3597772720"/>
                    </a:ext>
                  </a:extLst>
                </a:gridCol>
                <a:gridCol w="381986">
                  <a:extLst>
                    <a:ext uri="{9D8B030D-6E8A-4147-A177-3AD203B41FA5}">
                      <a16:colId xmlns:a16="http://schemas.microsoft.com/office/drawing/2014/main" val="4222459870"/>
                    </a:ext>
                  </a:extLst>
                </a:gridCol>
                <a:gridCol w="381986">
                  <a:extLst>
                    <a:ext uri="{9D8B030D-6E8A-4147-A177-3AD203B41FA5}">
                      <a16:colId xmlns:a16="http://schemas.microsoft.com/office/drawing/2014/main" val="1229508229"/>
                    </a:ext>
                  </a:extLst>
                </a:gridCol>
                <a:gridCol w="381986">
                  <a:extLst>
                    <a:ext uri="{9D8B030D-6E8A-4147-A177-3AD203B41FA5}">
                      <a16:colId xmlns:a16="http://schemas.microsoft.com/office/drawing/2014/main" val="2876895880"/>
                    </a:ext>
                  </a:extLst>
                </a:gridCol>
                <a:gridCol w="381986">
                  <a:extLst>
                    <a:ext uri="{9D8B030D-6E8A-4147-A177-3AD203B41FA5}">
                      <a16:colId xmlns:a16="http://schemas.microsoft.com/office/drawing/2014/main" val="3368445663"/>
                    </a:ext>
                  </a:extLst>
                </a:gridCol>
                <a:gridCol w="381986">
                  <a:extLst>
                    <a:ext uri="{9D8B030D-6E8A-4147-A177-3AD203B41FA5}">
                      <a16:colId xmlns:a16="http://schemas.microsoft.com/office/drawing/2014/main" val="366549986"/>
                    </a:ext>
                  </a:extLst>
                </a:gridCol>
                <a:gridCol w="381986">
                  <a:extLst>
                    <a:ext uri="{9D8B030D-6E8A-4147-A177-3AD203B41FA5}">
                      <a16:colId xmlns:a16="http://schemas.microsoft.com/office/drawing/2014/main" val="2861950421"/>
                    </a:ext>
                  </a:extLst>
                </a:gridCol>
                <a:gridCol w="381986">
                  <a:extLst>
                    <a:ext uri="{9D8B030D-6E8A-4147-A177-3AD203B41FA5}">
                      <a16:colId xmlns:a16="http://schemas.microsoft.com/office/drawing/2014/main" val="2981184377"/>
                    </a:ext>
                  </a:extLst>
                </a:gridCol>
                <a:gridCol w="381986">
                  <a:extLst>
                    <a:ext uri="{9D8B030D-6E8A-4147-A177-3AD203B41FA5}">
                      <a16:colId xmlns:a16="http://schemas.microsoft.com/office/drawing/2014/main" val="1701837198"/>
                    </a:ext>
                  </a:extLst>
                </a:gridCol>
              </a:tblGrid>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76228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535261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403605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1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D</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C</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1986">
                <a:tc>
                  <a:txBody>
                    <a:bodyPr/>
                    <a:lstStyle/>
                    <a:p>
                      <a:endParaRPr lang="en-GB" sz="17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7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F</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E</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23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50" name="Isosceles Triangle 49">
            <a:extLst>
              <a:ext uri="{FF2B5EF4-FFF2-40B4-BE49-F238E27FC236}">
                <a16:creationId xmlns:a16="http://schemas.microsoft.com/office/drawing/2014/main" id="{B86712D9-B8A6-4810-B7F3-C73B3172D6CA}"/>
              </a:ext>
            </a:extLst>
          </p:cNvPr>
          <p:cNvSpPr/>
          <p:nvPr/>
        </p:nvSpPr>
        <p:spPr>
          <a:xfrm rot="5400000">
            <a:off x="7821980" y="5881620"/>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51" name="Isosceles Triangle 50">
            <a:extLst>
              <a:ext uri="{FF2B5EF4-FFF2-40B4-BE49-F238E27FC236}">
                <a16:creationId xmlns:a16="http://schemas.microsoft.com/office/drawing/2014/main" id="{A790EF90-0BD3-46E2-994E-52D93733766C}"/>
              </a:ext>
            </a:extLst>
          </p:cNvPr>
          <p:cNvSpPr/>
          <p:nvPr/>
        </p:nvSpPr>
        <p:spPr>
          <a:xfrm>
            <a:off x="3916148" y="1987071"/>
            <a:ext cx="143334" cy="1495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52" name="Oval 51">
            <a:extLst>
              <a:ext uri="{FF2B5EF4-FFF2-40B4-BE49-F238E27FC236}">
                <a16:creationId xmlns:a16="http://schemas.microsoft.com/office/drawing/2014/main" id="{1272221D-406D-4484-911D-A5D81018B231}"/>
              </a:ext>
            </a:extLst>
          </p:cNvPr>
          <p:cNvSpPr/>
          <p:nvPr/>
        </p:nvSpPr>
        <p:spPr>
          <a:xfrm>
            <a:off x="6955437" y="3949155"/>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1B4DF2F4-CB0C-4703-90A8-0000999339F2}"/>
              </a:ext>
            </a:extLst>
          </p:cNvPr>
          <p:cNvSpPr/>
          <p:nvPr/>
        </p:nvSpPr>
        <p:spPr>
          <a:xfrm>
            <a:off x="6951920" y="4712438"/>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29BD5ABF-0001-479E-9882-822B9B1FBE69}"/>
              </a:ext>
            </a:extLst>
          </p:cNvPr>
          <p:cNvCxnSpPr>
            <a:cxnSpLocks/>
          </p:cNvCxnSpPr>
          <p:nvPr/>
        </p:nvCxnSpPr>
        <p:spPr>
          <a:xfrm>
            <a:off x="5046938" y="5574702"/>
            <a:ext cx="785288" cy="837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CC0D488-50F6-45C2-A41F-0E633D0BD160}"/>
              </a:ext>
            </a:extLst>
          </p:cNvPr>
          <p:cNvCxnSpPr>
            <a:cxnSpLocks/>
            <a:stCxn id="52" idx="2"/>
          </p:cNvCxnSpPr>
          <p:nvPr/>
        </p:nvCxnSpPr>
        <p:spPr>
          <a:xfrm flipH="1">
            <a:off x="5165463" y="4042530"/>
            <a:ext cx="1789974" cy="8936"/>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8CBC4E-502E-42C7-ACD2-EDECA7FF34AC}"/>
              </a:ext>
            </a:extLst>
          </p:cNvPr>
          <p:cNvCxnSpPr>
            <a:cxnSpLocks/>
          </p:cNvCxnSpPr>
          <p:nvPr/>
        </p:nvCxnSpPr>
        <p:spPr>
          <a:xfrm flipV="1">
            <a:off x="5900533" y="4851183"/>
            <a:ext cx="0" cy="757157"/>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DAD98AF-8B40-4AB5-8E34-14542FF14D8C}"/>
              </a:ext>
            </a:extLst>
          </p:cNvPr>
          <p:cNvCxnSpPr>
            <a:cxnSpLocks/>
          </p:cNvCxnSpPr>
          <p:nvPr/>
        </p:nvCxnSpPr>
        <p:spPr>
          <a:xfrm>
            <a:off x="7054314" y="4080213"/>
            <a:ext cx="0" cy="632225"/>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1F682CA-FB5F-49E1-971E-C9D885B3CC48}"/>
              </a:ext>
            </a:extLst>
          </p:cNvPr>
          <p:cNvSpPr txBox="1"/>
          <p:nvPr/>
        </p:nvSpPr>
        <p:spPr>
          <a:xfrm>
            <a:off x="8015894" y="5724392"/>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sp>
        <p:nvSpPr>
          <p:cNvPr id="59" name="TextBox 58">
            <a:extLst>
              <a:ext uri="{FF2B5EF4-FFF2-40B4-BE49-F238E27FC236}">
                <a16:creationId xmlns:a16="http://schemas.microsoft.com/office/drawing/2014/main" id="{E0BF8970-39F1-497E-AF07-F6378B5BB83D}"/>
              </a:ext>
            </a:extLst>
          </p:cNvPr>
          <p:cNvSpPr txBox="1"/>
          <p:nvPr/>
        </p:nvSpPr>
        <p:spPr>
          <a:xfrm>
            <a:off x="3830396" y="1546289"/>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60" name="Oval 59">
            <a:extLst>
              <a:ext uri="{FF2B5EF4-FFF2-40B4-BE49-F238E27FC236}">
                <a16:creationId xmlns:a16="http://schemas.microsoft.com/office/drawing/2014/main" id="{D3578713-ADF2-4DF1-9106-0F88F22752C3}"/>
              </a:ext>
            </a:extLst>
          </p:cNvPr>
          <p:cNvSpPr/>
          <p:nvPr/>
        </p:nvSpPr>
        <p:spPr>
          <a:xfrm>
            <a:off x="5807035" y="4719708"/>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6C06D7FA-F745-4898-B47F-9962D846879B}"/>
              </a:ext>
            </a:extLst>
          </p:cNvPr>
          <p:cNvSpPr/>
          <p:nvPr/>
        </p:nvSpPr>
        <p:spPr>
          <a:xfrm>
            <a:off x="5805266" y="5485235"/>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FB449245-514C-4CD5-ACA4-BE190346D225}"/>
              </a:ext>
            </a:extLst>
          </p:cNvPr>
          <p:cNvSpPr/>
          <p:nvPr/>
        </p:nvSpPr>
        <p:spPr>
          <a:xfrm>
            <a:off x="5046717" y="3949579"/>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76B43877-3856-4352-8245-2371FF43A28D}"/>
              </a:ext>
            </a:extLst>
          </p:cNvPr>
          <p:cNvCxnSpPr>
            <a:cxnSpLocks/>
            <a:stCxn id="60" idx="6"/>
          </p:cNvCxnSpPr>
          <p:nvPr/>
        </p:nvCxnSpPr>
        <p:spPr>
          <a:xfrm>
            <a:off x="5993785" y="4813083"/>
            <a:ext cx="999657"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B3067020-91B3-49B8-8906-712367B478B5}"/>
              </a:ext>
            </a:extLst>
          </p:cNvPr>
          <p:cNvSpPr/>
          <p:nvPr/>
        </p:nvSpPr>
        <p:spPr>
          <a:xfrm>
            <a:off x="5042934" y="5476865"/>
            <a:ext cx="186750" cy="18675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B2BD705C-DE41-40E0-9288-48015701573E}"/>
              </a:ext>
            </a:extLst>
          </p:cNvPr>
          <p:cNvCxnSpPr>
            <a:cxnSpLocks/>
            <a:stCxn id="62" idx="4"/>
          </p:cNvCxnSpPr>
          <p:nvPr/>
        </p:nvCxnSpPr>
        <p:spPr>
          <a:xfrm flipH="1">
            <a:off x="5135908" y="4136329"/>
            <a:ext cx="4184" cy="1425948"/>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66" name="Table 65">
            <a:extLst>
              <a:ext uri="{FF2B5EF4-FFF2-40B4-BE49-F238E27FC236}">
                <a16:creationId xmlns:a16="http://schemas.microsoft.com/office/drawing/2014/main" id="{61E58FDF-C9BD-4373-9EC6-6688AE99AB74}"/>
              </a:ext>
            </a:extLst>
          </p:cNvPr>
          <p:cNvGraphicFramePr>
            <a:graphicFrameLocks noGrp="1"/>
          </p:cNvGraphicFramePr>
          <p:nvPr>
            <p:extLst>
              <p:ext uri="{D42A27DB-BD31-4B8C-83A1-F6EECF244321}">
                <p14:modId xmlns:p14="http://schemas.microsoft.com/office/powerpoint/2010/main" val="490402720"/>
              </p:ext>
            </p:extLst>
          </p:nvPr>
        </p:nvGraphicFramePr>
        <p:xfrm>
          <a:off x="860623" y="2177987"/>
          <a:ext cx="2458123" cy="3716478"/>
        </p:xfrm>
        <a:graphic>
          <a:graphicData uri="http://schemas.openxmlformats.org/drawingml/2006/table">
            <a:tbl>
              <a:tblPr firstRow="1" bandRow="1">
                <a:tableStyleId>{5C22544A-7EE6-4342-B048-85BDC9FD1C3A}</a:tableStyleId>
              </a:tblPr>
              <a:tblGrid>
                <a:gridCol w="972657">
                  <a:extLst>
                    <a:ext uri="{9D8B030D-6E8A-4147-A177-3AD203B41FA5}">
                      <a16:colId xmlns:a16="http://schemas.microsoft.com/office/drawing/2014/main" val="76662234"/>
                    </a:ext>
                  </a:extLst>
                </a:gridCol>
                <a:gridCol w="304800">
                  <a:extLst>
                    <a:ext uri="{9D8B030D-6E8A-4147-A177-3AD203B41FA5}">
                      <a16:colId xmlns:a16="http://schemas.microsoft.com/office/drawing/2014/main" val="58144366"/>
                    </a:ext>
                  </a:extLst>
                </a:gridCol>
                <a:gridCol w="1180666">
                  <a:extLst>
                    <a:ext uri="{9D8B030D-6E8A-4147-A177-3AD203B41FA5}">
                      <a16:colId xmlns:a16="http://schemas.microsoft.com/office/drawing/2014/main" val="2113337239"/>
                    </a:ext>
                  </a:extLst>
                </a:gridCol>
              </a:tblGrid>
              <a:tr h="619413">
                <a:tc>
                  <a:txBody>
                    <a:bodyPr/>
                    <a:lstStyle/>
                    <a:p>
                      <a:pPr algn="l"/>
                      <a:r>
                        <a:rPr lang="en-GB" sz="2000" b="1" dirty="0">
                          <a:solidFill>
                            <a:schemeClr val="tx1"/>
                          </a:solidFill>
                          <a:latin typeface="Century Gothic" panose="020B0502020202020204" pitchFamily="34" charset="0"/>
                        </a:rPr>
                        <a:t>Point 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(3, 5)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728726"/>
                  </a:ext>
                </a:extLst>
              </a:tr>
              <a:tr h="619413">
                <a:tc>
                  <a:txBody>
                    <a:bodyPr/>
                    <a:lstStyle/>
                    <a:p>
                      <a:pPr algn="l"/>
                      <a:r>
                        <a:rPr lang="en-GB" sz="2000" b="1" dirty="0">
                          <a:solidFill>
                            <a:schemeClr val="tx1"/>
                          </a:solidFill>
                          <a:latin typeface="Century Gothic" panose="020B0502020202020204" pitchFamily="34" charset="0"/>
                        </a:rPr>
                        <a:t>Point 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chemeClr val="tx1"/>
                          </a:solidFill>
                          <a:latin typeface="Century Gothic" panose="020B0502020202020204" pitchFamily="34" charset="0"/>
                        </a:rPr>
                        <a:t>= </a:t>
                      </a:r>
                      <a:endParaRPr lang="en-GB"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(8, 5)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306920"/>
                  </a:ext>
                </a:extLst>
              </a:tr>
              <a:tr h="619413">
                <a:tc>
                  <a:txBody>
                    <a:bodyPr/>
                    <a:lstStyle/>
                    <a:p>
                      <a:pPr algn="l"/>
                      <a:r>
                        <a:rPr lang="en-GB" sz="2000" b="1" dirty="0">
                          <a:solidFill>
                            <a:schemeClr val="tx1"/>
                          </a:solidFill>
                          <a:latin typeface="Century Gothic" panose="020B0502020202020204" pitchFamily="34" charset="0"/>
                        </a:rPr>
                        <a:t>Point 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(8, 3)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426594"/>
                  </a:ext>
                </a:extLst>
              </a:tr>
              <a:tr h="619413">
                <a:tc>
                  <a:txBody>
                    <a:bodyPr/>
                    <a:lstStyle/>
                    <a:p>
                      <a:pPr algn="l"/>
                      <a:r>
                        <a:rPr lang="en-GB" sz="2000" b="1" dirty="0">
                          <a:solidFill>
                            <a:schemeClr val="tx1"/>
                          </a:solidFill>
                          <a:latin typeface="Century Gothic" panose="020B0502020202020204" pitchFamily="34" charset="0"/>
                        </a:rPr>
                        <a:t>Point 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(5, 3)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6913830"/>
                  </a:ext>
                </a:extLst>
              </a:tr>
              <a:tr h="619413">
                <a:tc>
                  <a:txBody>
                    <a:bodyPr/>
                    <a:lstStyle/>
                    <a:p>
                      <a:pPr algn="l"/>
                      <a:r>
                        <a:rPr lang="en-GB" sz="2000" b="1" dirty="0">
                          <a:solidFill>
                            <a:schemeClr val="tx1"/>
                          </a:solidFill>
                          <a:latin typeface="Century Gothic" panose="020B0502020202020204" pitchFamily="34" charset="0"/>
                        </a:rPr>
                        <a:t>Point 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(5, 1)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607659"/>
                  </a:ext>
                </a:extLst>
              </a:tr>
              <a:tr h="619413">
                <a:tc>
                  <a:txBody>
                    <a:bodyPr/>
                    <a:lstStyle/>
                    <a:p>
                      <a:pPr algn="l"/>
                      <a:r>
                        <a:rPr lang="en-GB" sz="2000" b="1" dirty="0">
                          <a:solidFill>
                            <a:schemeClr val="tx1"/>
                          </a:solidFill>
                          <a:latin typeface="Century Gothic" panose="020B0502020202020204" pitchFamily="34" charset="0"/>
                        </a:rPr>
                        <a:t>Point F</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(3, 1)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977641"/>
                  </a:ext>
                </a:extLst>
              </a:tr>
            </a:tbl>
          </a:graphicData>
        </a:graphic>
      </p:graphicFrame>
    </p:spTree>
    <p:extLst>
      <p:ext uri="{BB962C8B-B14F-4D97-AF65-F5344CB8AC3E}">
        <p14:creationId xmlns:p14="http://schemas.microsoft.com/office/powerpoint/2010/main" val="104008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6 – Position and Direction – Describe Position</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lvl="0">
              <a:defRPr/>
            </a:pPr>
            <a:r>
              <a:rPr lang="en-GB" sz="1200" b="1" dirty="0">
                <a:solidFill>
                  <a:schemeClr val="tx1"/>
                </a:solidFill>
                <a:latin typeface="Century Gothic" panose="020B0502020202020204" pitchFamily="34" charset="0"/>
              </a:rPr>
              <a:t>Mathematics Year 4: (4P3a) </a:t>
            </a:r>
            <a:r>
              <a:rPr lang="en-GB" sz="1200" b="1" dirty="0">
                <a:latin typeface="Century Gothic" panose="020B0502020202020204" pitchFamily="34" charset="0"/>
                <a:hlinkClick r:id="rId3"/>
              </a:rPr>
              <a:t>Describe positions on a 2-D grid as coordinates in the first quadrant.</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4 Position and Direction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3"/>
              </a:rPr>
              <a:t>review</a:t>
            </a:r>
            <a:r>
              <a:rPr lang="en-GB" sz="1600" b="1" dirty="0">
                <a:solidFill>
                  <a:prstClr val="black"/>
                </a:solidFill>
                <a:latin typeface="Century Gothic" panose="020B0502020202020204" pitchFamily="34" charset="0"/>
              </a:rPr>
              <a:t> it on our website.</a:t>
            </a:r>
          </a:p>
        </p:txBody>
      </p:sp>
      <p:pic>
        <p:nvPicPr>
          <p:cNvPr id="9" name="Picture 8" descr="A close up of a sign&#10;&#10;Description generated with high confidence">
            <a:extLst>
              <a:ext uri="{FF2B5EF4-FFF2-40B4-BE49-F238E27FC236}">
                <a16:creationId xmlns:a16="http://schemas.microsoft.com/office/drawing/2014/main" id="{2E7B9E88-863B-4D2D-9635-C4BE497B9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7BB6065A-FC7B-46A1-AF2C-BE9F7AB95DF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Summer Block 6 – Describe Position</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Describe Position</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160BF032-ACB3-4292-92C7-90E42E6B2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F3AA543D-1A0B-47AD-9B85-12FF8337E59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digits in a pair of coordinates add to make 8. What could the coordinates be? Plot them and record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04F7F4D4-57A4-4F4D-ABD8-65B2415F7C16}"/>
              </a:ext>
            </a:extLst>
          </p:cNvPr>
          <p:cNvGraphicFramePr>
            <a:graphicFrameLocks noGrp="1"/>
          </p:cNvGraphicFramePr>
          <p:nvPr>
            <p:extLst>
              <p:ext uri="{D42A27DB-BD31-4B8C-83A1-F6EECF244321}">
                <p14:modId xmlns:p14="http://schemas.microsoft.com/office/powerpoint/2010/main" val="3587080508"/>
              </p:ext>
            </p:extLst>
          </p:nvPr>
        </p:nvGraphicFramePr>
        <p:xfrm>
          <a:off x="1352213" y="1999044"/>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6" name="Isosceles Triangle 25">
            <a:extLst>
              <a:ext uri="{FF2B5EF4-FFF2-40B4-BE49-F238E27FC236}">
                <a16:creationId xmlns:a16="http://schemas.microsoft.com/office/drawing/2014/main" id="{50081D9B-98DA-4FB7-84F6-F4CF92FA7172}"/>
              </a:ext>
            </a:extLst>
          </p:cNvPr>
          <p:cNvSpPr/>
          <p:nvPr/>
        </p:nvSpPr>
        <p:spPr>
          <a:xfrm rot="5400000">
            <a:off x="5607240" y="5825973"/>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7" name="TextBox 26">
            <a:extLst>
              <a:ext uri="{FF2B5EF4-FFF2-40B4-BE49-F238E27FC236}">
                <a16:creationId xmlns:a16="http://schemas.microsoft.com/office/drawing/2014/main" id="{0A34CB37-24D0-4709-8A9A-1CE2EB2FF45B}"/>
              </a:ext>
            </a:extLst>
          </p:cNvPr>
          <p:cNvSpPr txBox="1"/>
          <p:nvPr/>
        </p:nvSpPr>
        <p:spPr>
          <a:xfrm>
            <a:off x="5841804" y="5618951"/>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graphicFrame>
        <p:nvGraphicFramePr>
          <p:cNvPr id="28" name="Table 27">
            <a:extLst>
              <a:ext uri="{FF2B5EF4-FFF2-40B4-BE49-F238E27FC236}">
                <a16:creationId xmlns:a16="http://schemas.microsoft.com/office/drawing/2014/main" id="{4F7C3C53-0790-4F78-938A-AD254F76384C}"/>
              </a:ext>
            </a:extLst>
          </p:cNvPr>
          <p:cNvGraphicFramePr>
            <a:graphicFrameLocks noGrp="1"/>
          </p:cNvGraphicFramePr>
          <p:nvPr>
            <p:extLst>
              <p:ext uri="{D42A27DB-BD31-4B8C-83A1-F6EECF244321}">
                <p14:modId xmlns:p14="http://schemas.microsoft.com/office/powerpoint/2010/main" val="1435250780"/>
              </p:ext>
            </p:extLst>
          </p:nvPr>
        </p:nvGraphicFramePr>
        <p:xfrm>
          <a:off x="1126704" y="5912726"/>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0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9" name="TextBox 28">
            <a:extLst>
              <a:ext uri="{FF2B5EF4-FFF2-40B4-BE49-F238E27FC236}">
                <a16:creationId xmlns:a16="http://schemas.microsoft.com/office/drawing/2014/main" id="{C5F1E2C1-DF18-405F-94B7-7DFD6E18DB37}"/>
              </a:ext>
            </a:extLst>
          </p:cNvPr>
          <p:cNvSpPr txBox="1"/>
          <p:nvPr/>
        </p:nvSpPr>
        <p:spPr>
          <a:xfrm>
            <a:off x="1212455" y="1410250"/>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30" name="Isosceles Triangle 29">
            <a:extLst>
              <a:ext uri="{FF2B5EF4-FFF2-40B4-BE49-F238E27FC236}">
                <a16:creationId xmlns:a16="http://schemas.microsoft.com/office/drawing/2014/main" id="{9846F9AC-6814-4A9A-82D0-548DE418EAF5}"/>
              </a:ext>
            </a:extLst>
          </p:cNvPr>
          <p:cNvSpPr/>
          <p:nvPr/>
        </p:nvSpPr>
        <p:spPr>
          <a:xfrm>
            <a:off x="1287061" y="1864922"/>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5C33AF1-57A7-498C-B3E8-FD98E11F49A5}"/>
              </a:ext>
            </a:extLst>
          </p:cNvPr>
          <p:cNvGraphicFramePr>
            <a:graphicFrameLocks noGrp="1"/>
          </p:cNvGraphicFramePr>
          <p:nvPr>
            <p:extLst>
              <p:ext uri="{D42A27DB-BD31-4B8C-83A1-F6EECF244321}">
                <p14:modId xmlns:p14="http://schemas.microsoft.com/office/powerpoint/2010/main" val="1590282187"/>
              </p:ext>
            </p:extLst>
          </p:nvPr>
        </p:nvGraphicFramePr>
        <p:xfrm>
          <a:off x="806383" y="1720100"/>
          <a:ext cx="424431" cy="4356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6000">
                <a:tc>
                  <a:txBody>
                    <a:bodyPr/>
                    <a:lstStyle/>
                    <a:p>
                      <a:pPr algn="r"/>
                      <a:r>
                        <a:rPr lang="en-GB" sz="20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6000">
                <a:tc>
                  <a:txBody>
                    <a:bodyPr/>
                    <a:lstStyle/>
                    <a:p>
                      <a:pPr algn="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6000">
                <a:tc>
                  <a:txBody>
                    <a:bodyPr/>
                    <a:lstStyle/>
                    <a:p>
                      <a:pPr algn="r"/>
                      <a:r>
                        <a:rPr lang="en-GB" sz="20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6000">
                <a:tc>
                  <a:txBody>
                    <a:bodyPr/>
                    <a:lstStyle/>
                    <a:p>
                      <a:pPr algn="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6000">
                <a:tc>
                  <a:txBody>
                    <a:bodyPr/>
                    <a:lstStyle/>
                    <a:p>
                      <a:pPr algn="r"/>
                      <a:r>
                        <a:rPr lang="en-GB" sz="20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6000">
                <a:tc>
                  <a:txBody>
                    <a:bodyPr/>
                    <a:lstStyle/>
                    <a:p>
                      <a:pPr algn="r"/>
                      <a:r>
                        <a:rPr lang="en-GB" sz="20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6000">
                <a:tc>
                  <a:txBody>
                    <a:bodyPr/>
                    <a:lstStyle/>
                    <a:p>
                      <a:pPr algn="r"/>
                      <a:r>
                        <a:rPr lang="en-GB" sz="20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6000">
                <a:tc>
                  <a:txBody>
                    <a:bodyPr/>
                    <a:lstStyle/>
                    <a:p>
                      <a:pPr algn="r"/>
                      <a:r>
                        <a:rPr lang="en-GB" sz="20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6000">
                <a:tc>
                  <a:txBody>
                    <a:bodyPr/>
                    <a:lstStyle/>
                    <a:p>
                      <a:pPr algn="r"/>
                      <a:r>
                        <a:rPr lang="en-GB" sz="2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6000">
                <a:tc>
                  <a:txBody>
                    <a:bodyPr/>
                    <a:lstStyle/>
                    <a:p>
                      <a:pPr algn="r"/>
                      <a:r>
                        <a:rPr lang="en-GB" sz="20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6000">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pic>
        <p:nvPicPr>
          <p:cNvPr id="14" name="Picture 13" descr="A close up of a sign&#10;&#10;Description generated with high confidence">
            <a:extLst>
              <a:ext uri="{FF2B5EF4-FFF2-40B4-BE49-F238E27FC236}">
                <a16:creationId xmlns:a16="http://schemas.microsoft.com/office/drawing/2014/main" id="{5FB8321D-4B36-488C-B5D7-0A2D999E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28B7FC46-8393-4031-903E-D37F655B9A4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digits in a pair of coordinates add to make 8. What could the coordinates be? Plot them and record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DB320ACD-F91B-40AC-8B38-D3B9097BF6FC}"/>
              </a:ext>
            </a:extLst>
          </p:cNvPr>
          <p:cNvGraphicFramePr>
            <a:graphicFrameLocks noGrp="1"/>
          </p:cNvGraphicFramePr>
          <p:nvPr>
            <p:extLst>
              <p:ext uri="{D42A27DB-BD31-4B8C-83A1-F6EECF244321}">
                <p14:modId xmlns:p14="http://schemas.microsoft.com/office/powerpoint/2010/main" val="3497142517"/>
              </p:ext>
            </p:extLst>
          </p:nvPr>
        </p:nvGraphicFramePr>
        <p:xfrm>
          <a:off x="806383" y="1720100"/>
          <a:ext cx="424431" cy="4356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6000">
                <a:tc>
                  <a:txBody>
                    <a:bodyPr/>
                    <a:lstStyle/>
                    <a:p>
                      <a:pPr algn="r"/>
                      <a:r>
                        <a:rPr lang="en-GB" sz="20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6000">
                <a:tc>
                  <a:txBody>
                    <a:bodyPr/>
                    <a:lstStyle/>
                    <a:p>
                      <a:pPr algn="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6000">
                <a:tc>
                  <a:txBody>
                    <a:bodyPr/>
                    <a:lstStyle/>
                    <a:p>
                      <a:pPr algn="r"/>
                      <a:r>
                        <a:rPr lang="en-GB" sz="20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6000">
                <a:tc>
                  <a:txBody>
                    <a:bodyPr/>
                    <a:lstStyle/>
                    <a:p>
                      <a:pPr algn="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6000">
                <a:tc>
                  <a:txBody>
                    <a:bodyPr/>
                    <a:lstStyle/>
                    <a:p>
                      <a:pPr algn="r"/>
                      <a:r>
                        <a:rPr lang="en-GB" sz="20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6000">
                <a:tc>
                  <a:txBody>
                    <a:bodyPr/>
                    <a:lstStyle/>
                    <a:p>
                      <a:pPr algn="r"/>
                      <a:r>
                        <a:rPr lang="en-GB" sz="20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6000">
                <a:tc>
                  <a:txBody>
                    <a:bodyPr/>
                    <a:lstStyle/>
                    <a:p>
                      <a:pPr algn="r"/>
                      <a:r>
                        <a:rPr lang="en-GB" sz="20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6000">
                <a:tc>
                  <a:txBody>
                    <a:bodyPr/>
                    <a:lstStyle/>
                    <a:p>
                      <a:pPr algn="r"/>
                      <a:r>
                        <a:rPr lang="en-GB" sz="20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6000">
                <a:tc>
                  <a:txBody>
                    <a:bodyPr/>
                    <a:lstStyle/>
                    <a:p>
                      <a:pPr algn="r"/>
                      <a:r>
                        <a:rPr lang="en-GB" sz="2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6000">
                <a:tc>
                  <a:txBody>
                    <a:bodyPr/>
                    <a:lstStyle/>
                    <a:p>
                      <a:pPr algn="r"/>
                      <a:r>
                        <a:rPr lang="en-GB" sz="20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6000">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C71FCBFA-4D78-40B9-929E-DD90CF7CC7D7}"/>
              </a:ext>
            </a:extLst>
          </p:cNvPr>
          <p:cNvGraphicFramePr>
            <a:graphicFrameLocks noGrp="1"/>
          </p:cNvGraphicFramePr>
          <p:nvPr>
            <p:extLst>
              <p:ext uri="{D42A27DB-BD31-4B8C-83A1-F6EECF244321}">
                <p14:modId xmlns:p14="http://schemas.microsoft.com/office/powerpoint/2010/main" val="963934111"/>
              </p:ext>
            </p:extLst>
          </p:nvPr>
        </p:nvGraphicFramePr>
        <p:xfrm>
          <a:off x="1352213" y="1999044"/>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3" name="TextBox 12">
            <a:extLst>
              <a:ext uri="{FF2B5EF4-FFF2-40B4-BE49-F238E27FC236}">
                <a16:creationId xmlns:a16="http://schemas.microsoft.com/office/drawing/2014/main" id="{139954E6-20C1-4E34-9B3D-538F472BEA2A}"/>
              </a:ext>
            </a:extLst>
          </p:cNvPr>
          <p:cNvSpPr txBox="1"/>
          <p:nvPr/>
        </p:nvSpPr>
        <p:spPr>
          <a:xfrm>
            <a:off x="5841804" y="5618951"/>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sp>
        <p:nvSpPr>
          <p:cNvPr id="15" name="TextBox 14">
            <a:extLst>
              <a:ext uri="{FF2B5EF4-FFF2-40B4-BE49-F238E27FC236}">
                <a16:creationId xmlns:a16="http://schemas.microsoft.com/office/drawing/2014/main" id="{5DC0791F-9892-44E3-9D65-FB4B36E565A9}"/>
              </a:ext>
            </a:extLst>
          </p:cNvPr>
          <p:cNvSpPr txBox="1"/>
          <p:nvPr/>
        </p:nvSpPr>
        <p:spPr>
          <a:xfrm>
            <a:off x="1212455" y="1410250"/>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16" name="Isosceles Triangle 15">
            <a:extLst>
              <a:ext uri="{FF2B5EF4-FFF2-40B4-BE49-F238E27FC236}">
                <a16:creationId xmlns:a16="http://schemas.microsoft.com/office/drawing/2014/main" id="{4DFE57EE-AC6D-48C1-8FDA-8E2586A98521}"/>
              </a:ext>
            </a:extLst>
          </p:cNvPr>
          <p:cNvSpPr/>
          <p:nvPr/>
        </p:nvSpPr>
        <p:spPr>
          <a:xfrm>
            <a:off x="1287061" y="1864922"/>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17" name="TextBox 16">
            <a:extLst>
              <a:ext uri="{FF2B5EF4-FFF2-40B4-BE49-F238E27FC236}">
                <a16:creationId xmlns:a16="http://schemas.microsoft.com/office/drawing/2014/main" id="{30A5B083-991E-4A97-876A-80662C54D6DF}"/>
              </a:ext>
            </a:extLst>
          </p:cNvPr>
          <p:cNvSpPr txBox="1"/>
          <p:nvPr/>
        </p:nvSpPr>
        <p:spPr>
          <a:xfrm>
            <a:off x="7143892" y="1964251"/>
            <a:ext cx="813043" cy="4170372"/>
          </a:xfrm>
          <a:prstGeom prst="rect">
            <a:avLst/>
          </a:prstGeom>
          <a:noFill/>
        </p:spPr>
        <p:txBody>
          <a:bodyPr wrap="none" rtlCol="0">
            <a:spAutoFit/>
          </a:bodyPr>
          <a:lstStyle/>
          <a:p>
            <a:pPr algn="ctr"/>
            <a:r>
              <a:rPr lang="en-GB" sz="2000" b="1" dirty="0">
                <a:solidFill>
                  <a:srgbClr val="FF0000"/>
                </a:solidFill>
                <a:latin typeface="Century Gothic" panose="020B0502020202020204" pitchFamily="34" charset="0"/>
              </a:rPr>
              <a:t>(0, 8)</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(1, 7)</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(2, 6)</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(3, 5)</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(4, 4)</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(5, 3)</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(6, 2)</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(7, 1)</a:t>
            </a:r>
          </a:p>
          <a:p>
            <a:pPr algn="ctr"/>
            <a:endParaRPr lang="en-GB" sz="1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(8, 0)</a:t>
            </a:r>
          </a:p>
        </p:txBody>
      </p:sp>
      <p:sp>
        <p:nvSpPr>
          <p:cNvPr id="2" name="Oval 1">
            <a:extLst>
              <a:ext uri="{FF2B5EF4-FFF2-40B4-BE49-F238E27FC236}">
                <a16:creationId xmlns:a16="http://schemas.microsoft.com/office/drawing/2014/main" id="{CFF3B21A-E702-4BD3-ACB9-538F44FD7C93}"/>
              </a:ext>
            </a:extLst>
          </p:cNvPr>
          <p:cNvSpPr/>
          <p:nvPr/>
        </p:nvSpPr>
        <p:spPr>
          <a:xfrm>
            <a:off x="1270661" y="2677285"/>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43E65B1-FAE0-4461-9012-49927D6D18B7}"/>
              </a:ext>
            </a:extLst>
          </p:cNvPr>
          <p:cNvSpPr/>
          <p:nvPr/>
        </p:nvSpPr>
        <p:spPr>
          <a:xfrm>
            <a:off x="1693169" y="3067886"/>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68A94AB-9A5D-4AE9-83A0-EB776CA10621}"/>
              </a:ext>
            </a:extLst>
          </p:cNvPr>
          <p:cNvSpPr/>
          <p:nvPr/>
        </p:nvSpPr>
        <p:spPr>
          <a:xfrm>
            <a:off x="2122712" y="3471950"/>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A0915FB-A188-4724-86B8-B1C1EBCD8A53}"/>
              </a:ext>
            </a:extLst>
          </p:cNvPr>
          <p:cNvSpPr/>
          <p:nvPr/>
        </p:nvSpPr>
        <p:spPr>
          <a:xfrm>
            <a:off x="2544512" y="3860066"/>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DEF06B7-1151-4F02-9297-1994962FD9D9}"/>
              </a:ext>
            </a:extLst>
          </p:cNvPr>
          <p:cNvSpPr/>
          <p:nvPr/>
        </p:nvSpPr>
        <p:spPr>
          <a:xfrm>
            <a:off x="2973133" y="4248783"/>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25E9D6F-1BC8-4CF1-BE6A-53C40A848F70}"/>
              </a:ext>
            </a:extLst>
          </p:cNvPr>
          <p:cNvSpPr/>
          <p:nvPr/>
        </p:nvSpPr>
        <p:spPr>
          <a:xfrm>
            <a:off x="3391796" y="4637692"/>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E397C7-EC4D-4FA7-9971-2F963B033939}"/>
              </a:ext>
            </a:extLst>
          </p:cNvPr>
          <p:cNvSpPr/>
          <p:nvPr/>
        </p:nvSpPr>
        <p:spPr>
          <a:xfrm>
            <a:off x="3815662" y="5021840"/>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BA49A87-EFBE-4A33-B08B-244B37D9C60F}"/>
              </a:ext>
            </a:extLst>
          </p:cNvPr>
          <p:cNvSpPr/>
          <p:nvPr/>
        </p:nvSpPr>
        <p:spPr>
          <a:xfrm>
            <a:off x="4248873" y="5415665"/>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9D3EBE5-988D-4656-9CE4-824BF722493D}"/>
              </a:ext>
            </a:extLst>
          </p:cNvPr>
          <p:cNvSpPr/>
          <p:nvPr/>
        </p:nvSpPr>
        <p:spPr>
          <a:xfrm>
            <a:off x="4667979" y="5775027"/>
            <a:ext cx="162000" cy="162000"/>
          </a:xfrm>
          <a:prstGeom prst="ellipse">
            <a:avLst/>
          </a:prstGeom>
          <a:solidFill>
            <a:srgbClr val="FF0000"/>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close up of a sign&#10;&#10;Description generated with high confidence">
            <a:extLst>
              <a:ext uri="{FF2B5EF4-FFF2-40B4-BE49-F238E27FC236}">
                <a16:creationId xmlns:a16="http://schemas.microsoft.com/office/drawing/2014/main" id="{66678A40-A794-4A05-81FA-80EE2A244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1D6D4679-3DED-4BCF-9B7A-52EA68204E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0" name="Isosceles Triangle 29">
            <a:extLst>
              <a:ext uri="{FF2B5EF4-FFF2-40B4-BE49-F238E27FC236}">
                <a16:creationId xmlns:a16="http://schemas.microsoft.com/office/drawing/2014/main" id="{5A402798-03E9-463D-B4B4-B0015B53DB62}"/>
              </a:ext>
            </a:extLst>
          </p:cNvPr>
          <p:cNvSpPr/>
          <p:nvPr/>
        </p:nvSpPr>
        <p:spPr>
          <a:xfrm rot="5400000">
            <a:off x="5607240" y="5825973"/>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4D467960-7281-409D-9575-21E185231DFB}"/>
              </a:ext>
            </a:extLst>
          </p:cNvPr>
          <p:cNvGraphicFramePr>
            <a:graphicFrameLocks noGrp="1"/>
          </p:cNvGraphicFramePr>
          <p:nvPr>
            <p:extLst>
              <p:ext uri="{D42A27DB-BD31-4B8C-83A1-F6EECF244321}">
                <p14:modId xmlns:p14="http://schemas.microsoft.com/office/powerpoint/2010/main" val="1922955738"/>
              </p:ext>
            </p:extLst>
          </p:nvPr>
        </p:nvGraphicFramePr>
        <p:xfrm>
          <a:off x="1126704" y="5912726"/>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0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Tree>
    <p:extLst>
      <p:ext uri="{BB962C8B-B14F-4D97-AF65-F5344CB8AC3E}">
        <p14:creationId xmlns:p14="http://schemas.microsoft.com/office/powerpoint/2010/main" val="180023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coordinates of each point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8C75E7D-0046-4A21-8C12-06FE32B700A9}"/>
              </a:ext>
            </a:extLst>
          </p:cNvPr>
          <p:cNvGraphicFramePr>
            <a:graphicFrameLocks noGrp="1"/>
          </p:cNvGraphicFramePr>
          <p:nvPr>
            <p:extLst>
              <p:ext uri="{D42A27DB-BD31-4B8C-83A1-F6EECF244321}">
                <p14:modId xmlns:p14="http://schemas.microsoft.com/office/powerpoint/2010/main" val="4177170429"/>
              </p:ext>
            </p:extLst>
          </p:nvPr>
        </p:nvGraphicFramePr>
        <p:xfrm>
          <a:off x="721980" y="1501347"/>
          <a:ext cx="424431" cy="4303805"/>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1255">
                <a:tc>
                  <a:txBody>
                    <a:bodyPr/>
                    <a:lstStyle/>
                    <a:p>
                      <a:pPr algn="r"/>
                      <a:r>
                        <a:rPr lang="en-GB" sz="20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1255">
                <a:tc>
                  <a:txBody>
                    <a:bodyPr/>
                    <a:lstStyle/>
                    <a:p>
                      <a:pPr algn="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1255">
                <a:tc>
                  <a:txBody>
                    <a:bodyPr/>
                    <a:lstStyle/>
                    <a:p>
                      <a:pPr algn="r"/>
                      <a:r>
                        <a:rPr lang="en-GB" sz="20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1255">
                <a:tc>
                  <a:txBody>
                    <a:bodyPr/>
                    <a:lstStyle/>
                    <a:p>
                      <a:pPr algn="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1255">
                <a:tc>
                  <a:txBody>
                    <a:bodyPr/>
                    <a:lstStyle/>
                    <a:p>
                      <a:pPr algn="r"/>
                      <a:r>
                        <a:rPr lang="en-GB" sz="20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1255">
                <a:tc>
                  <a:txBody>
                    <a:bodyPr/>
                    <a:lstStyle/>
                    <a:p>
                      <a:pPr algn="r"/>
                      <a:r>
                        <a:rPr lang="en-GB" sz="20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1255">
                <a:tc>
                  <a:txBody>
                    <a:bodyPr/>
                    <a:lstStyle/>
                    <a:p>
                      <a:pPr algn="r"/>
                      <a:r>
                        <a:rPr lang="en-GB" sz="20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1255">
                <a:tc>
                  <a:txBody>
                    <a:bodyPr/>
                    <a:lstStyle/>
                    <a:p>
                      <a:pPr algn="r"/>
                      <a:r>
                        <a:rPr lang="en-GB" sz="20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1255">
                <a:tc>
                  <a:txBody>
                    <a:bodyPr/>
                    <a:lstStyle/>
                    <a:p>
                      <a:pPr algn="r"/>
                      <a:r>
                        <a:rPr lang="en-GB" sz="2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1255">
                <a:tc>
                  <a:txBody>
                    <a:bodyPr/>
                    <a:lstStyle/>
                    <a:p>
                      <a:pPr algn="r"/>
                      <a:r>
                        <a:rPr lang="en-GB" sz="20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1255">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1D129E65-EE16-4367-840B-E197E72FC4F5}"/>
              </a:ext>
            </a:extLst>
          </p:cNvPr>
          <p:cNvGraphicFramePr>
            <a:graphicFrameLocks noGrp="1"/>
          </p:cNvGraphicFramePr>
          <p:nvPr>
            <p:extLst>
              <p:ext uri="{D42A27DB-BD31-4B8C-83A1-F6EECF244321}">
                <p14:modId xmlns:p14="http://schemas.microsoft.com/office/powerpoint/2010/main" val="1602190533"/>
              </p:ext>
            </p:extLst>
          </p:nvPr>
        </p:nvGraphicFramePr>
        <p:xfrm>
          <a:off x="1253742" y="1788028"/>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C</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2" name="Isosceles Triangle 11">
            <a:extLst>
              <a:ext uri="{FF2B5EF4-FFF2-40B4-BE49-F238E27FC236}">
                <a16:creationId xmlns:a16="http://schemas.microsoft.com/office/drawing/2014/main" id="{2DCF62A4-2A24-4CBD-8E69-9E994D1D762E}"/>
              </a:ext>
            </a:extLst>
          </p:cNvPr>
          <p:cNvSpPr/>
          <p:nvPr/>
        </p:nvSpPr>
        <p:spPr>
          <a:xfrm rot="5400000">
            <a:off x="5508769" y="5611938"/>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1" name="TextBox 20">
            <a:extLst>
              <a:ext uri="{FF2B5EF4-FFF2-40B4-BE49-F238E27FC236}">
                <a16:creationId xmlns:a16="http://schemas.microsoft.com/office/drawing/2014/main" id="{5898DD89-B235-45DF-A7B1-4B6546949E22}"/>
              </a:ext>
            </a:extLst>
          </p:cNvPr>
          <p:cNvSpPr txBox="1"/>
          <p:nvPr/>
        </p:nvSpPr>
        <p:spPr>
          <a:xfrm>
            <a:off x="5743333" y="5407935"/>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graphicFrame>
        <p:nvGraphicFramePr>
          <p:cNvPr id="23" name="Table 22">
            <a:extLst>
              <a:ext uri="{FF2B5EF4-FFF2-40B4-BE49-F238E27FC236}">
                <a16:creationId xmlns:a16="http://schemas.microsoft.com/office/drawing/2014/main" id="{46817086-C1C9-4596-9C05-52AF07E3B921}"/>
              </a:ext>
            </a:extLst>
          </p:cNvPr>
          <p:cNvGraphicFramePr>
            <a:graphicFrameLocks noGrp="1"/>
          </p:cNvGraphicFramePr>
          <p:nvPr>
            <p:extLst>
              <p:ext uri="{D42A27DB-BD31-4B8C-83A1-F6EECF244321}">
                <p14:modId xmlns:p14="http://schemas.microsoft.com/office/powerpoint/2010/main" val="352787251"/>
              </p:ext>
            </p:extLst>
          </p:nvPr>
        </p:nvGraphicFramePr>
        <p:xfrm>
          <a:off x="1028233" y="5699898"/>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0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4" name="TextBox 23">
            <a:extLst>
              <a:ext uri="{FF2B5EF4-FFF2-40B4-BE49-F238E27FC236}">
                <a16:creationId xmlns:a16="http://schemas.microsoft.com/office/drawing/2014/main" id="{1EC3C421-048F-4C89-BBDA-735BDFC007C8}"/>
              </a:ext>
            </a:extLst>
          </p:cNvPr>
          <p:cNvSpPr txBox="1"/>
          <p:nvPr/>
        </p:nvSpPr>
        <p:spPr>
          <a:xfrm>
            <a:off x="1113984" y="1199234"/>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26" name="Isosceles Triangle 25">
            <a:extLst>
              <a:ext uri="{FF2B5EF4-FFF2-40B4-BE49-F238E27FC236}">
                <a16:creationId xmlns:a16="http://schemas.microsoft.com/office/drawing/2014/main" id="{2A358F19-8513-463E-8089-F9619A4351B6}"/>
              </a:ext>
            </a:extLst>
          </p:cNvPr>
          <p:cNvSpPr/>
          <p:nvPr/>
        </p:nvSpPr>
        <p:spPr>
          <a:xfrm>
            <a:off x="1188590" y="1653906"/>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 name="TextBox 1">
            <a:extLst>
              <a:ext uri="{FF2B5EF4-FFF2-40B4-BE49-F238E27FC236}">
                <a16:creationId xmlns:a16="http://schemas.microsoft.com/office/drawing/2014/main" id="{C10082F5-24C7-4594-A114-BD255623270C}"/>
              </a:ext>
            </a:extLst>
          </p:cNvPr>
          <p:cNvSpPr txBox="1"/>
          <p:nvPr/>
        </p:nvSpPr>
        <p:spPr>
          <a:xfrm>
            <a:off x="6057180" y="1731637"/>
            <a:ext cx="1311576" cy="3477875"/>
          </a:xfrm>
          <a:prstGeom prst="rect">
            <a:avLst/>
          </a:prstGeom>
          <a:noFill/>
        </p:spPr>
        <p:txBody>
          <a:bodyPr wrap="none" rtlCol="0">
            <a:spAutoFit/>
          </a:bodyPr>
          <a:lstStyle/>
          <a:p>
            <a:pPr algn="ctr"/>
            <a:r>
              <a:rPr lang="en-GB" sz="2000" b="1" dirty="0">
                <a:latin typeface="Century Gothic" panose="020B0502020202020204" pitchFamily="34" charset="0"/>
              </a:rPr>
              <a:t>A = (1, 4)</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B = (9, 2)</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C = (4, 6)</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D = (8, 9)</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E = (8, 2)</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F = (3, 1)</a:t>
            </a:r>
          </a:p>
        </p:txBody>
      </p:sp>
      <p:pic>
        <p:nvPicPr>
          <p:cNvPr id="22" name="Picture 21" descr="A close up of a sign&#10;&#10;Description generated with high confidence">
            <a:extLst>
              <a:ext uri="{FF2B5EF4-FFF2-40B4-BE49-F238E27FC236}">
                <a16:creationId xmlns:a16="http://schemas.microsoft.com/office/drawing/2014/main" id="{B85057B9-38CA-47BE-A2FF-C6F2C331B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C4A2A853-00A0-462A-8011-FB56C1A1377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 name="Oval 2">
            <a:extLst>
              <a:ext uri="{FF2B5EF4-FFF2-40B4-BE49-F238E27FC236}">
                <a16:creationId xmlns:a16="http://schemas.microsoft.com/office/drawing/2014/main" id="{1BCD55EF-E9D0-41EA-A611-6EDF4E964B58}"/>
              </a:ext>
            </a:extLst>
          </p:cNvPr>
          <p:cNvSpPr/>
          <p:nvPr/>
        </p:nvSpPr>
        <p:spPr>
          <a:xfrm>
            <a:off x="1589405" y="4027448"/>
            <a:ext cx="180000" cy="180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64E063E-B9BE-41FA-B41C-2FE6BB30F235}"/>
              </a:ext>
            </a:extLst>
          </p:cNvPr>
          <p:cNvSpPr/>
          <p:nvPr/>
        </p:nvSpPr>
        <p:spPr>
          <a:xfrm>
            <a:off x="2011164" y="2085141"/>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7CC2F5D-DFBF-4C72-9748-2A381AB4471A}"/>
              </a:ext>
            </a:extLst>
          </p:cNvPr>
          <p:cNvSpPr/>
          <p:nvPr/>
        </p:nvSpPr>
        <p:spPr>
          <a:xfrm>
            <a:off x="2853024" y="3245402"/>
            <a:ext cx="180000" cy="180000"/>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543A6BD-D3A8-4D14-AAD1-A22721AD0DBD}"/>
              </a:ext>
            </a:extLst>
          </p:cNvPr>
          <p:cNvSpPr/>
          <p:nvPr/>
        </p:nvSpPr>
        <p:spPr>
          <a:xfrm>
            <a:off x="4983080" y="2476349"/>
            <a:ext cx="180000" cy="180000"/>
          </a:xfrm>
          <a:prstGeom prst="ellips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415558E-1BB2-4DBF-BEB9-1F30E51D795C}"/>
              </a:ext>
            </a:extLst>
          </p:cNvPr>
          <p:cNvSpPr/>
          <p:nvPr/>
        </p:nvSpPr>
        <p:spPr>
          <a:xfrm>
            <a:off x="4565775" y="4801617"/>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01BCDF6-0C5A-4AA9-B808-AF34AAF1CB5D}"/>
              </a:ext>
            </a:extLst>
          </p:cNvPr>
          <p:cNvSpPr/>
          <p:nvPr/>
        </p:nvSpPr>
        <p:spPr>
          <a:xfrm>
            <a:off x="2435626" y="5549398"/>
            <a:ext cx="180000" cy="180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coordinates of each point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8C75E7D-0046-4A21-8C12-06FE32B700A9}"/>
              </a:ext>
            </a:extLst>
          </p:cNvPr>
          <p:cNvGraphicFramePr>
            <a:graphicFrameLocks noGrp="1"/>
          </p:cNvGraphicFramePr>
          <p:nvPr/>
        </p:nvGraphicFramePr>
        <p:xfrm>
          <a:off x="721980" y="1501347"/>
          <a:ext cx="424431" cy="4303805"/>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1255">
                <a:tc>
                  <a:txBody>
                    <a:bodyPr/>
                    <a:lstStyle/>
                    <a:p>
                      <a:pPr algn="r"/>
                      <a:r>
                        <a:rPr lang="en-GB" sz="20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1255">
                <a:tc>
                  <a:txBody>
                    <a:bodyPr/>
                    <a:lstStyle/>
                    <a:p>
                      <a:pPr algn="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1255">
                <a:tc>
                  <a:txBody>
                    <a:bodyPr/>
                    <a:lstStyle/>
                    <a:p>
                      <a:pPr algn="r"/>
                      <a:r>
                        <a:rPr lang="en-GB" sz="20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1255">
                <a:tc>
                  <a:txBody>
                    <a:bodyPr/>
                    <a:lstStyle/>
                    <a:p>
                      <a:pPr algn="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1255">
                <a:tc>
                  <a:txBody>
                    <a:bodyPr/>
                    <a:lstStyle/>
                    <a:p>
                      <a:pPr algn="r"/>
                      <a:r>
                        <a:rPr lang="en-GB" sz="20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1255">
                <a:tc>
                  <a:txBody>
                    <a:bodyPr/>
                    <a:lstStyle/>
                    <a:p>
                      <a:pPr algn="r"/>
                      <a:r>
                        <a:rPr lang="en-GB" sz="20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1255">
                <a:tc>
                  <a:txBody>
                    <a:bodyPr/>
                    <a:lstStyle/>
                    <a:p>
                      <a:pPr algn="r"/>
                      <a:r>
                        <a:rPr lang="en-GB" sz="20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1255">
                <a:tc>
                  <a:txBody>
                    <a:bodyPr/>
                    <a:lstStyle/>
                    <a:p>
                      <a:pPr algn="r"/>
                      <a:r>
                        <a:rPr lang="en-GB" sz="20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1255">
                <a:tc>
                  <a:txBody>
                    <a:bodyPr/>
                    <a:lstStyle/>
                    <a:p>
                      <a:pPr algn="r"/>
                      <a:r>
                        <a:rPr lang="en-GB" sz="2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1255">
                <a:tc>
                  <a:txBody>
                    <a:bodyPr/>
                    <a:lstStyle/>
                    <a:p>
                      <a:pPr algn="r"/>
                      <a:r>
                        <a:rPr lang="en-GB" sz="20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1255">
                <a:tc>
                  <a:txBody>
                    <a:bodyPr/>
                    <a:lstStyle/>
                    <a:p>
                      <a:pPr algn="r"/>
                      <a:r>
                        <a:rPr lang="en-GB" sz="20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1D129E65-EE16-4367-840B-E197E72FC4F5}"/>
              </a:ext>
            </a:extLst>
          </p:cNvPr>
          <p:cNvGraphicFramePr>
            <a:graphicFrameLocks noGrp="1"/>
          </p:cNvGraphicFramePr>
          <p:nvPr>
            <p:extLst>
              <p:ext uri="{D42A27DB-BD31-4B8C-83A1-F6EECF244321}">
                <p14:modId xmlns:p14="http://schemas.microsoft.com/office/powerpoint/2010/main" val="3029419900"/>
              </p:ext>
            </p:extLst>
          </p:nvPr>
        </p:nvGraphicFramePr>
        <p:xfrm>
          <a:off x="1253742" y="1788028"/>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C</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F</a:t>
                      </a: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1" name="TextBox 20">
            <a:extLst>
              <a:ext uri="{FF2B5EF4-FFF2-40B4-BE49-F238E27FC236}">
                <a16:creationId xmlns:a16="http://schemas.microsoft.com/office/drawing/2014/main" id="{5898DD89-B235-45DF-A7B1-4B6546949E22}"/>
              </a:ext>
            </a:extLst>
          </p:cNvPr>
          <p:cNvSpPr txBox="1"/>
          <p:nvPr/>
        </p:nvSpPr>
        <p:spPr>
          <a:xfrm>
            <a:off x="5743333" y="5407935"/>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sp>
        <p:nvSpPr>
          <p:cNvPr id="24" name="TextBox 23">
            <a:extLst>
              <a:ext uri="{FF2B5EF4-FFF2-40B4-BE49-F238E27FC236}">
                <a16:creationId xmlns:a16="http://schemas.microsoft.com/office/drawing/2014/main" id="{1EC3C421-048F-4C89-BBDA-735BDFC007C8}"/>
              </a:ext>
            </a:extLst>
          </p:cNvPr>
          <p:cNvSpPr txBox="1"/>
          <p:nvPr/>
        </p:nvSpPr>
        <p:spPr>
          <a:xfrm>
            <a:off x="1113984" y="1199234"/>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26" name="Isosceles Triangle 25">
            <a:extLst>
              <a:ext uri="{FF2B5EF4-FFF2-40B4-BE49-F238E27FC236}">
                <a16:creationId xmlns:a16="http://schemas.microsoft.com/office/drawing/2014/main" id="{2A358F19-8513-463E-8089-F9619A4351B6}"/>
              </a:ext>
            </a:extLst>
          </p:cNvPr>
          <p:cNvSpPr/>
          <p:nvPr/>
        </p:nvSpPr>
        <p:spPr>
          <a:xfrm>
            <a:off x="1188590" y="1653906"/>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 name="TextBox 1">
            <a:extLst>
              <a:ext uri="{FF2B5EF4-FFF2-40B4-BE49-F238E27FC236}">
                <a16:creationId xmlns:a16="http://schemas.microsoft.com/office/drawing/2014/main" id="{C10082F5-24C7-4594-A114-BD255623270C}"/>
              </a:ext>
            </a:extLst>
          </p:cNvPr>
          <p:cNvSpPr txBox="1"/>
          <p:nvPr/>
        </p:nvSpPr>
        <p:spPr>
          <a:xfrm>
            <a:off x="5631582" y="1731637"/>
            <a:ext cx="2160000" cy="3477875"/>
          </a:xfrm>
          <a:prstGeom prst="rect">
            <a:avLst/>
          </a:prstGeom>
          <a:noFill/>
        </p:spPr>
        <p:txBody>
          <a:bodyPr wrap="square" rtlCol="0">
            <a:spAutoFit/>
          </a:bodyPr>
          <a:lstStyle/>
          <a:p>
            <a:pPr algn="ctr"/>
            <a:r>
              <a:rPr lang="en-GB" sz="2000" b="1" dirty="0">
                <a:latin typeface="Century Gothic" panose="020B0502020202020204" pitchFamily="34" charset="0"/>
              </a:rPr>
              <a:t>A = (1, 4)   </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B = (9, 2) </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C = (4, 6)</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D = (8, 9)</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E = (8, 2)</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F = (3, 1)</a:t>
            </a:r>
          </a:p>
        </p:txBody>
      </p:sp>
      <p:pic>
        <p:nvPicPr>
          <p:cNvPr id="22" name="Picture 21" descr="A close up of a sign&#10;&#10;Description generated with high confidence">
            <a:extLst>
              <a:ext uri="{FF2B5EF4-FFF2-40B4-BE49-F238E27FC236}">
                <a16:creationId xmlns:a16="http://schemas.microsoft.com/office/drawing/2014/main" id="{B85057B9-38CA-47BE-A2FF-C6F2C331B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C4A2A853-00A0-462A-8011-FB56C1A1377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7" name="Oval 36">
            <a:extLst>
              <a:ext uri="{FF2B5EF4-FFF2-40B4-BE49-F238E27FC236}">
                <a16:creationId xmlns:a16="http://schemas.microsoft.com/office/drawing/2014/main" id="{A01BCDF6-0C5A-4AA9-B808-AF34AAF1CB5D}"/>
              </a:ext>
            </a:extLst>
          </p:cNvPr>
          <p:cNvSpPr/>
          <p:nvPr/>
        </p:nvSpPr>
        <p:spPr>
          <a:xfrm>
            <a:off x="2435626" y="5549398"/>
            <a:ext cx="180000" cy="180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5C1B9F5-8322-4B6A-8C11-6D5BE363DA35}"/>
              </a:ext>
            </a:extLst>
          </p:cNvPr>
          <p:cNvSpPr txBox="1"/>
          <p:nvPr/>
        </p:nvSpPr>
        <p:spPr>
          <a:xfrm>
            <a:off x="7671816" y="2342594"/>
            <a:ext cx="1122115"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sym typeface="Wingdings" panose="05000000000000000000" pitchFamily="2" charset="2"/>
              </a:rPr>
              <a:t> </a:t>
            </a:r>
            <a:r>
              <a:rPr lang="en-GB" sz="2000" b="1" dirty="0">
                <a:solidFill>
                  <a:srgbClr val="FF0000"/>
                </a:solidFill>
                <a:latin typeface="Century Gothic" panose="020B0502020202020204" pitchFamily="34" charset="0"/>
              </a:rPr>
              <a:t>(2, 9)</a:t>
            </a:r>
          </a:p>
        </p:txBody>
      </p:sp>
      <p:sp>
        <p:nvSpPr>
          <p:cNvPr id="27" name="TextBox 26">
            <a:extLst>
              <a:ext uri="{FF2B5EF4-FFF2-40B4-BE49-F238E27FC236}">
                <a16:creationId xmlns:a16="http://schemas.microsoft.com/office/drawing/2014/main" id="{E5E10B25-1CD9-4AE1-BDAA-2E7709C39146}"/>
              </a:ext>
            </a:extLst>
          </p:cNvPr>
          <p:cNvSpPr txBox="1"/>
          <p:nvPr/>
        </p:nvSpPr>
        <p:spPr>
          <a:xfrm>
            <a:off x="7677195" y="3575998"/>
            <a:ext cx="1122115"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sym typeface="Wingdings" panose="05000000000000000000" pitchFamily="2" charset="2"/>
              </a:rPr>
              <a:t> </a:t>
            </a:r>
            <a:r>
              <a:rPr lang="en-GB" sz="2000" b="1" dirty="0">
                <a:solidFill>
                  <a:srgbClr val="FF0000"/>
                </a:solidFill>
                <a:latin typeface="Century Gothic" panose="020B0502020202020204" pitchFamily="34" charset="0"/>
              </a:rPr>
              <a:t>(9, 8)</a:t>
            </a:r>
          </a:p>
        </p:txBody>
      </p:sp>
      <p:sp>
        <p:nvSpPr>
          <p:cNvPr id="28" name="TextBox 27">
            <a:extLst>
              <a:ext uri="{FF2B5EF4-FFF2-40B4-BE49-F238E27FC236}">
                <a16:creationId xmlns:a16="http://schemas.microsoft.com/office/drawing/2014/main" id="{6F2759F2-7EAA-426E-9DA3-CF225A652C7B}"/>
              </a:ext>
            </a:extLst>
          </p:cNvPr>
          <p:cNvSpPr txBox="1"/>
          <p:nvPr/>
        </p:nvSpPr>
        <p:spPr>
          <a:xfrm>
            <a:off x="7680019" y="4780198"/>
            <a:ext cx="1122115"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sym typeface="Wingdings" panose="05000000000000000000" pitchFamily="2" charset="2"/>
              </a:rPr>
              <a:t> </a:t>
            </a:r>
            <a:r>
              <a:rPr lang="en-GB" sz="2000" b="1" dirty="0">
                <a:solidFill>
                  <a:srgbClr val="FF0000"/>
                </a:solidFill>
                <a:latin typeface="Century Gothic" panose="020B0502020202020204" pitchFamily="34" charset="0"/>
              </a:rPr>
              <a:t>(3, 0)</a:t>
            </a:r>
          </a:p>
        </p:txBody>
      </p:sp>
      <p:sp>
        <p:nvSpPr>
          <p:cNvPr id="6" name="TextBox 5">
            <a:extLst>
              <a:ext uri="{FF2B5EF4-FFF2-40B4-BE49-F238E27FC236}">
                <a16:creationId xmlns:a16="http://schemas.microsoft.com/office/drawing/2014/main" id="{45C10DF3-7594-4573-B69F-35B4A227825C}"/>
              </a:ext>
            </a:extLst>
          </p:cNvPr>
          <p:cNvSpPr txBox="1"/>
          <p:nvPr/>
        </p:nvSpPr>
        <p:spPr>
          <a:xfrm>
            <a:off x="7690999" y="1751452"/>
            <a:ext cx="41058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sym typeface="Wingdings" panose="05000000000000000000" pitchFamily="2" charset="2"/>
              </a:rPr>
              <a:t></a:t>
            </a:r>
            <a:endParaRPr lang="en-GB" sz="20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F01EDB23-B232-4048-9DA3-D8AE5072B19A}"/>
              </a:ext>
            </a:extLst>
          </p:cNvPr>
          <p:cNvSpPr txBox="1"/>
          <p:nvPr/>
        </p:nvSpPr>
        <p:spPr>
          <a:xfrm>
            <a:off x="7656300" y="2984856"/>
            <a:ext cx="41058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sym typeface="Wingdings" panose="05000000000000000000" pitchFamily="2" charset="2"/>
              </a:rPr>
              <a:t></a:t>
            </a:r>
            <a:endParaRPr lang="en-GB" sz="20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FA49DBC7-7B73-4006-9804-549D1AC3D66C}"/>
              </a:ext>
            </a:extLst>
          </p:cNvPr>
          <p:cNvSpPr txBox="1"/>
          <p:nvPr/>
        </p:nvSpPr>
        <p:spPr>
          <a:xfrm>
            <a:off x="7690999" y="4189056"/>
            <a:ext cx="41058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sym typeface="Wingdings" panose="05000000000000000000" pitchFamily="2" charset="2"/>
              </a:rPr>
              <a:t></a:t>
            </a:r>
            <a:endParaRPr lang="en-GB" sz="2000" b="1" dirty="0">
              <a:solidFill>
                <a:srgbClr val="FF0000"/>
              </a:solidFill>
              <a:latin typeface="Century Gothic" panose="020B0502020202020204" pitchFamily="34" charset="0"/>
            </a:endParaRPr>
          </a:p>
        </p:txBody>
      </p:sp>
      <p:sp>
        <p:nvSpPr>
          <p:cNvPr id="31" name="Isosceles Triangle 30">
            <a:extLst>
              <a:ext uri="{FF2B5EF4-FFF2-40B4-BE49-F238E27FC236}">
                <a16:creationId xmlns:a16="http://schemas.microsoft.com/office/drawing/2014/main" id="{90B8AABA-1FBF-481F-BA81-CD93B36ACEF0}"/>
              </a:ext>
            </a:extLst>
          </p:cNvPr>
          <p:cNvSpPr/>
          <p:nvPr/>
        </p:nvSpPr>
        <p:spPr>
          <a:xfrm rot="5400000">
            <a:off x="5508769" y="5611938"/>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32" name="Table 31">
            <a:extLst>
              <a:ext uri="{FF2B5EF4-FFF2-40B4-BE49-F238E27FC236}">
                <a16:creationId xmlns:a16="http://schemas.microsoft.com/office/drawing/2014/main" id="{BB3A2C16-34A7-4B08-BA15-F56D8DAA6307}"/>
              </a:ext>
            </a:extLst>
          </p:cNvPr>
          <p:cNvGraphicFramePr>
            <a:graphicFrameLocks noGrp="1"/>
          </p:cNvGraphicFramePr>
          <p:nvPr>
            <p:extLst>
              <p:ext uri="{D42A27DB-BD31-4B8C-83A1-F6EECF244321}">
                <p14:modId xmlns:p14="http://schemas.microsoft.com/office/powerpoint/2010/main" val="1516044174"/>
              </p:ext>
            </p:extLst>
          </p:nvPr>
        </p:nvGraphicFramePr>
        <p:xfrm>
          <a:off x="1028233" y="5699898"/>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0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8" name="Oval 37">
            <a:extLst>
              <a:ext uri="{FF2B5EF4-FFF2-40B4-BE49-F238E27FC236}">
                <a16:creationId xmlns:a16="http://schemas.microsoft.com/office/drawing/2014/main" id="{7480FE62-BB3E-430D-8065-6BF0DB6E571E}"/>
              </a:ext>
            </a:extLst>
          </p:cNvPr>
          <p:cNvSpPr/>
          <p:nvPr/>
        </p:nvSpPr>
        <p:spPr>
          <a:xfrm>
            <a:off x="4565775" y="4801617"/>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4A563711-B7DA-471E-BBBB-EEB0089CE543}"/>
              </a:ext>
            </a:extLst>
          </p:cNvPr>
          <p:cNvSpPr/>
          <p:nvPr/>
        </p:nvSpPr>
        <p:spPr>
          <a:xfrm>
            <a:off x="1589405" y="4027448"/>
            <a:ext cx="180000" cy="180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243A6102-141B-410C-A23A-F735443569C9}"/>
              </a:ext>
            </a:extLst>
          </p:cNvPr>
          <p:cNvSpPr/>
          <p:nvPr/>
        </p:nvSpPr>
        <p:spPr>
          <a:xfrm>
            <a:off x="2853024" y="3245402"/>
            <a:ext cx="180000" cy="180000"/>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23CC9C0-C150-4045-9BB0-B7857D8288C4}"/>
              </a:ext>
            </a:extLst>
          </p:cNvPr>
          <p:cNvSpPr/>
          <p:nvPr/>
        </p:nvSpPr>
        <p:spPr>
          <a:xfrm>
            <a:off x="2011164" y="2085141"/>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D9E8A17-0189-41C8-9519-CE3B1BFB5A45}"/>
              </a:ext>
            </a:extLst>
          </p:cNvPr>
          <p:cNvSpPr/>
          <p:nvPr/>
        </p:nvSpPr>
        <p:spPr>
          <a:xfrm>
            <a:off x="4983080" y="2476349"/>
            <a:ext cx="180000" cy="180000"/>
          </a:xfrm>
          <a:prstGeom prst="ellips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875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these coordinates in order. What word do the letters spell?</a:t>
            </a:r>
          </a:p>
          <a:p>
            <a:pPr lvl="0" algn="ctr"/>
            <a:endParaRPr lang="en-GB" sz="2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(6, 3)	(4, 8)	(5, 0)	(9, 7)	(7, 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8C75E7D-0046-4A21-8C12-06FE32B700A9}"/>
              </a:ext>
            </a:extLst>
          </p:cNvPr>
          <p:cNvGraphicFramePr>
            <a:graphicFrameLocks noGrp="1"/>
          </p:cNvGraphicFramePr>
          <p:nvPr>
            <p:extLst>
              <p:ext uri="{D42A27DB-BD31-4B8C-83A1-F6EECF244321}">
                <p14:modId xmlns:p14="http://schemas.microsoft.com/office/powerpoint/2010/main" val="1959324122"/>
              </p:ext>
            </p:extLst>
          </p:nvPr>
        </p:nvGraphicFramePr>
        <p:xfrm>
          <a:off x="2060937" y="1800329"/>
          <a:ext cx="424431" cy="4303805"/>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1255">
                <a:tc>
                  <a:txBody>
                    <a:bodyPr/>
                    <a:lstStyle/>
                    <a:p>
                      <a:pPr algn="r"/>
                      <a:r>
                        <a:rPr lang="en-GB" sz="21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1255">
                <a:tc>
                  <a:txBody>
                    <a:bodyPr/>
                    <a:lstStyle/>
                    <a:p>
                      <a:pPr algn="r"/>
                      <a:r>
                        <a:rPr lang="en-GB" sz="21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1255">
                <a:tc>
                  <a:txBody>
                    <a:bodyPr/>
                    <a:lstStyle/>
                    <a:p>
                      <a:pPr algn="r"/>
                      <a:r>
                        <a:rPr lang="en-GB" sz="21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1255">
                <a:tc>
                  <a:txBody>
                    <a:bodyPr/>
                    <a:lstStyle/>
                    <a:p>
                      <a:pPr algn="r"/>
                      <a:r>
                        <a:rPr lang="en-GB" sz="21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1255">
                <a:tc>
                  <a:txBody>
                    <a:bodyPr/>
                    <a:lstStyle/>
                    <a:p>
                      <a:pPr algn="r"/>
                      <a:r>
                        <a:rPr lang="en-GB" sz="21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1255">
                <a:tc>
                  <a:txBody>
                    <a:bodyPr/>
                    <a:lstStyle/>
                    <a:p>
                      <a:pPr algn="r"/>
                      <a:r>
                        <a:rPr lang="en-GB" sz="21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1255">
                <a:tc>
                  <a:txBody>
                    <a:bodyPr/>
                    <a:lstStyle/>
                    <a:p>
                      <a:pPr algn="r"/>
                      <a:r>
                        <a:rPr lang="en-GB" sz="21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1255">
                <a:tc>
                  <a:txBody>
                    <a:bodyPr/>
                    <a:lstStyle/>
                    <a:p>
                      <a:pPr algn="r"/>
                      <a:r>
                        <a:rPr lang="en-GB" sz="21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1255">
                <a:tc>
                  <a:txBody>
                    <a:bodyPr/>
                    <a:lstStyle/>
                    <a:p>
                      <a:pPr algn="r"/>
                      <a:r>
                        <a:rPr lang="en-GB" sz="21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1255">
                <a:tc>
                  <a:txBody>
                    <a:bodyPr/>
                    <a:lstStyle/>
                    <a:p>
                      <a:pPr algn="r"/>
                      <a:r>
                        <a:rPr lang="en-GB" sz="21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1255">
                <a:tc>
                  <a:txBody>
                    <a:bodyPr/>
                    <a:lstStyle/>
                    <a:p>
                      <a:pPr algn="r"/>
                      <a:r>
                        <a:rPr lang="en-GB" sz="21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1D129E65-EE16-4367-840B-E197E72FC4F5}"/>
              </a:ext>
            </a:extLst>
          </p:cNvPr>
          <p:cNvGraphicFramePr>
            <a:graphicFrameLocks noGrp="1"/>
          </p:cNvGraphicFramePr>
          <p:nvPr>
            <p:extLst>
              <p:ext uri="{D42A27DB-BD31-4B8C-83A1-F6EECF244321}">
                <p14:modId xmlns:p14="http://schemas.microsoft.com/office/powerpoint/2010/main" val="203966044"/>
              </p:ext>
            </p:extLst>
          </p:nvPr>
        </p:nvGraphicFramePr>
        <p:xfrm>
          <a:off x="2592699" y="2044268"/>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L</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S</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Y</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T</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H</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R</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1" name="TextBox 20">
            <a:extLst>
              <a:ext uri="{FF2B5EF4-FFF2-40B4-BE49-F238E27FC236}">
                <a16:creationId xmlns:a16="http://schemas.microsoft.com/office/drawing/2014/main" id="{5898DD89-B235-45DF-A7B1-4B6546949E22}"/>
              </a:ext>
            </a:extLst>
          </p:cNvPr>
          <p:cNvSpPr txBox="1"/>
          <p:nvPr/>
        </p:nvSpPr>
        <p:spPr>
          <a:xfrm>
            <a:off x="7082290" y="5664175"/>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graphicFrame>
        <p:nvGraphicFramePr>
          <p:cNvPr id="23" name="Table 22">
            <a:extLst>
              <a:ext uri="{FF2B5EF4-FFF2-40B4-BE49-F238E27FC236}">
                <a16:creationId xmlns:a16="http://schemas.microsoft.com/office/drawing/2014/main" id="{46817086-C1C9-4596-9C05-52AF07E3B921}"/>
              </a:ext>
            </a:extLst>
          </p:cNvPr>
          <p:cNvGraphicFramePr>
            <a:graphicFrameLocks noGrp="1"/>
          </p:cNvGraphicFramePr>
          <p:nvPr>
            <p:extLst>
              <p:ext uri="{D42A27DB-BD31-4B8C-83A1-F6EECF244321}">
                <p14:modId xmlns:p14="http://schemas.microsoft.com/office/powerpoint/2010/main" val="2907904408"/>
              </p:ext>
            </p:extLst>
          </p:nvPr>
        </p:nvGraphicFramePr>
        <p:xfrm>
          <a:off x="2367190" y="5946010"/>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1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4" name="TextBox 23">
            <a:extLst>
              <a:ext uri="{FF2B5EF4-FFF2-40B4-BE49-F238E27FC236}">
                <a16:creationId xmlns:a16="http://schemas.microsoft.com/office/drawing/2014/main" id="{1EC3C421-048F-4C89-BBDA-735BDFC007C8}"/>
              </a:ext>
            </a:extLst>
          </p:cNvPr>
          <p:cNvSpPr txBox="1"/>
          <p:nvPr/>
        </p:nvSpPr>
        <p:spPr>
          <a:xfrm>
            <a:off x="2420514" y="1504085"/>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26" name="Isosceles Triangle 25">
            <a:extLst>
              <a:ext uri="{FF2B5EF4-FFF2-40B4-BE49-F238E27FC236}">
                <a16:creationId xmlns:a16="http://schemas.microsoft.com/office/drawing/2014/main" id="{2A358F19-8513-463E-8089-F9619A4351B6}"/>
              </a:ext>
            </a:extLst>
          </p:cNvPr>
          <p:cNvSpPr/>
          <p:nvPr/>
        </p:nvSpPr>
        <p:spPr>
          <a:xfrm>
            <a:off x="2527547" y="1910146"/>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7" name="Oval 26">
            <a:extLst>
              <a:ext uri="{FF2B5EF4-FFF2-40B4-BE49-F238E27FC236}">
                <a16:creationId xmlns:a16="http://schemas.microsoft.com/office/drawing/2014/main" id="{AB614E31-FCD9-4686-A518-B47AF3DA5C45}"/>
              </a:ext>
            </a:extLst>
          </p:cNvPr>
          <p:cNvSpPr/>
          <p:nvPr/>
        </p:nvSpPr>
        <p:spPr>
          <a:xfrm>
            <a:off x="3329612" y="5444514"/>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pic>
        <p:nvPicPr>
          <p:cNvPr id="30" name="Picture 29" descr="A close up of a sign&#10;&#10;Description generated with high confidence">
            <a:extLst>
              <a:ext uri="{FF2B5EF4-FFF2-40B4-BE49-F238E27FC236}">
                <a16:creationId xmlns:a16="http://schemas.microsoft.com/office/drawing/2014/main" id="{0568D5FD-7E2E-400B-A713-8208CE10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33C67B91-BE87-4178-87CA-2615DC32E3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3" name="Oval 32">
            <a:extLst>
              <a:ext uri="{FF2B5EF4-FFF2-40B4-BE49-F238E27FC236}">
                <a16:creationId xmlns:a16="http://schemas.microsoft.com/office/drawing/2014/main" id="{668C2CAE-ED8C-44FF-89D1-21216CE84FB4}"/>
              </a:ext>
            </a:extLst>
          </p:cNvPr>
          <p:cNvSpPr/>
          <p:nvPr/>
        </p:nvSpPr>
        <p:spPr>
          <a:xfrm>
            <a:off x="6727815" y="5043957"/>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4" name="Oval 33">
            <a:extLst>
              <a:ext uri="{FF2B5EF4-FFF2-40B4-BE49-F238E27FC236}">
                <a16:creationId xmlns:a16="http://schemas.microsoft.com/office/drawing/2014/main" id="{EAD9CBAC-A0A5-4FD3-A505-8FB2343F623C}"/>
              </a:ext>
            </a:extLst>
          </p:cNvPr>
          <p:cNvSpPr/>
          <p:nvPr/>
        </p:nvSpPr>
        <p:spPr>
          <a:xfrm>
            <a:off x="5452794" y="3868488"/>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5" name="Oval 34">
            <a:extLst>
              <a:ext uri="{FF2B5EF4-FFF2-40B4-BE49-F238E27FC236}">
                <a16:creationId xmlns:a16="http://schemas.microsoft.com/office/drawing/2014/main" id="{57F6B150-F880-4432-B4D9-9B192B910666}"/>
              </a:ext>
            </a:extLst>
          </p:cNvPr>
          <p:cNvSpPr/>
          <p:nvPr/>
        </p:nvSpPr>
        <p:spPr>
          <a:xfrm>
            <a:off x="5031424" y="4633828"/>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6" name="Oval 35">
            <a:extLst>
              <a:ext uri="{FF2B5EF4-FFF2-40B4-BE49-F238E27FC236}">
                <a16:creationId xmlns:a16="http://schemas.microsoft.com/office/drawing/2014/main" id="{1C6CB8B6-F0FD-400D-BCCE-E8230842F5EB}"/>
              </a:ext>
            </a:extLst>
          </p:cNvPr>
          <p:cNvSpPr/>
          <p:nvPr/>
        </p:nvSpPr>
        <p:spPr>
          <a:xfrm>
            <a:off x="4606854" y="5786033"/>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7" name="Oval 36">
            <a:extLst>
              <a:ext uri="{FF2B5EF4-FFF2-40B4-BE49-F238E27FC236}">
                <a16:creationId xmlns:a16="http://schemas.microsoft.com/office/drawing/2014/main" id="{8FBFC164-6E05-432B-99EB-43CF259CDE60}"/>
              </a:ext>
            </a:extLst>
          </p:cNvPr>
          <p:cNvSpPr/>
          <p:nvPr/>
        </p:nvSpPr>
        <p:spPr>
          <a:xfrm>
            <a:off x="4183596" y="3471211"/>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8" name="Oval 37">
            <a:extLst>
              <a:ext uri="{FF2B5EF4-FFF2-40B4-BE49-F238E27FC236}">
                <a16:creationId xmlns:a16="http://schemas.microsoft.com/office/drawing/2014/main" id="{C4EEEBDE-A802-4B82-8D27-31AE2786EFE9}"/>
              </a:ext>
            </a:extLst>
          </p:cNvPr>
          <p:cNvSpPr/>
          <p:nvPr/>
        </p:nvSpPr>
        <p:spPr>
          <a:xfrm>
            <a:off x="4183596" y="2703234"/>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9" name="Oval 38">
            <a:extLst>
              <a:ext uri="{FF2B5EF4-FFF2-40B4-BE49-F238E27FC236}">
                <a16:creationId xmlns:a16="http://schemas.microsoft.com/office/drawing/2014/main" id="{FAE44C92-CE0B-43E0-B726-8BB4BE810FB4}"/>
              </a:ext>
            </a:extLst>
          </p:cNvPr>
          <p:cNvSpPr/>
          <p:nvPr/>
        </p:nvSpPr>
        <p:spPr>
          <a:xfrm>
            <a:off x="3333731" y="4235323"/>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40" name="Oval 39">
            <a:extLst>
              <a:ext uri="{FF2B5EF4-FFF2-40B4-BE49-F238E27FC236}">
                <a16:creationId xmlns:a16="http://schemas.microsoft.com/office/drawing/2014/main" id="{9E2F5504-A501-46ED-89D5-295BA2F0D933}"/>
              </a:ext>
            </a:extLst>
          </p:cNvPr>
          <p:cNvSpPr/>
          <p:nvPr/>
        </p:nvSpPr>
        <p:spPr>
          <a:xfrm>
            <a:off x="6304821" y="3088848"/>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2" name="Isosceles Triangle 21">
            <a:extLst>
              <a:ext uri="{FF2B5EF4-FFF2-40B4-BE49-F238E27FC236}">
                <a16:creationId xmlns:a16="http://schemas.microsoft.com/office/drawing/2014/main" id="{063D89E8-B8C6-40D3-987E-CDC25AE6D7AE}"/>
              </a:ext>
            </a:extLst>
          </p:cNvPr>
          <p:cNvSpPr/>
          <p:nvPr/>
        </p:nvSpPr>
        <p:spPr>
          <a:xfrm rot="5400000">
            <a:off x="6847726" y="5870802"/>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Tree>
    <p:extLst>
      <p:ext uri="{BB962C8B-B14F-4D97-AF65-F5344CB8AC3E}">
        <p14:creationId xmlns:p14="http://schemas.microsoft.com/office/powerpoint/2010/main" val="406101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these coordinates in order. What word do the letters spell?</a:t>
            </a:r>
          </a:p>
          <a:p>
            <a:pPr lvl="0" algn="ctr"/>
            <a:endParaRPr lang="en-GB" sz="2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(6, 3)	(4, 8)	(5, 0)	(9, 7)	(7, 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8C75E7D-0046-4A21-8C12-06FE32B700A9}"/>
              </a:ext>
            </a:extLst>
          </p:cNvPr>
          <p:cNvGraphicFramePr>
            <a:graphicFrameLocks noGrp="1"/>
          </p:cNvGraphicFramePr>
          <p:nvPr>
            <p:extLst>
              <p:ext uri="{D42A27DB-BD31-4B8C-83A1-F6EECF244321}">
                <p14:modId xmlns:p14="http://schemas.microsoft.com/office/powerpoint/2010/main" val="2003200345"/>
              </p:ext>
            </p:extLst>
          </p:nvPr>
        </p:nvGraphicFramePr>
        <p:xfrm>
          <a:off x="2060937" y="1800329"/>
          <a:ext cx="424431" cy="4303805"/>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tblGrid>
              <a:tr h="391255">
                <a:tc>
                  <a:txBody>
                    <a:bodyPr/>
                    <a:lstStyle/>
                    <a:p>
                      <a:pPr algn="r"/>
                      <a:r>
                        <a:rPr lang="en-GB" sz="21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27931"/>
                  </a:ext>
                </a:extLst>
              </a:tr>
              <a:tr h="391255">
                <a:tc>
                  <a:txBody>
                    <a:bodyPr/>
                    <a:lstStyle/>
                    <a:p>
                      <a:pPr algn="r"/>
                      <a:r>
                        <a:rPr lang="en-GB" sz="2100" b="1">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51485"/>
                  </a:ext>
                </a:extLst>
              </a:tr>
              <a:tr h="391255">
                <a:tc>
                  <a:txBody>
                    <a:bodyPr/>
                    <a:lstStyle/>
                    <a:p>
                      <a:pPr algn="r"/>
                      <a:r>
                        <a:rPr lang="en-GB" sz="21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1255">
                <a:tc>
                  <a:txBody>
                    <a:bodyPr/>
                    <a:lstStyle/>
                    <a:p>
                      <a:pPr algn="r"/>
                      <a:r>
                        <a:rPr lang="en-GB" sz="2100" b="1">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1255">
                <a:tc>
                  <a:txBody>
                    <a:bodyPr/>
                    <a:lstStyle/>
                    <a:p>
                      <a:pPr algn="r"/>
                      <a:r>
                        <a:rPr lang="en-GB" sz="21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1255">
                <a:tc>
                  <a:txBody>
                    <a:bodyPr/>
                    <a:lstStyle/>
                    <a:p>
                      <a:pPr algn="r"/>
                      <a:r>
                        <a:rPr lang="en-GB" sz="21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1255">
                <a:tc>
                  <a:txBody>
                    <a:bodyPr/>
                    <a:lstStyle/>
                    <a:p>
                      <a:pPr algn="r"/>
                      <a:r>
                        <a:rPr lang="en-GB" sz="21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1255">
                <a:tc>
                  <a:txBody>
                    <a:bodyPr/>
                    <a:lstStyle/>
                    <a:p>
                      <a:pPr algn="r"/>
                      <a:r>
                        <a:rPr lang="en-GB" sz="21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1255">
                <a:tc>
                  <a:txBody>
                    <a:bodyPr/>
                    <a:lstStyle/>
                    <a:p>
                      <a:pPr algn="r"/>
                      <a:r>
                        <a:rPr lang="en-GB" sz="21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1255">
                <a:tc>
                  <a:txBody>
                    <a:bodyPr/>
                    <a:lstStyle/>
                    <a:p>
                      <a:pPr algn="r"/>
                      <a:r>
                        <a:rPr lang="en-GB" sz="21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1255">
                <a:tc>
                  <a:txBody>
                    <a:bodyPr/>
                    <a:lstStyle/>
                    <a:p>
                      <a:pPr algn="r"/>
                      <a:r>
                        <a:rPr lang="en-GB" sz="21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1D129E65-EE16-4367-840B-E197E72FC4F5}"/>
              </a:ext>
            </a:extLst>
          </p:cNvPr>
          <p:cNvGraphicFramePr>
            <a:graphicFrameLocks noGrp="1"/>
          </p:cNvGraphicFramePr>
          <p:nvPr>
            <p:extLst>
              <p:ext uri="{D42A27DB-BD31-4B8C-83A1-F6EECF244321}">
                <p14:modId xmlns:p14="http://schemas.microsoft.com/office/powerpoint/2010/main" val="2205143503"/>
              </p:ext>
            </p:extLst>
          </p:nvPr>
        </p:nvGraphicFramePr>
        <p:xfrm>
          <a:off x="2592699" y="2044268"/>
          <a:ext cx="4244310" cy="3888000"/>
        </p:xfrm>
        <a:graphic>
          <a:graphicData uri="http://schemas.openxmlformats.org/drawingml/2006/table">
            <a:tbl>
              <a:tblPr firstRow="1" bandRow="1">
                <a:tableStyleId>{5940675A-B579-460E-94D1-54222C63F5DA}</a:tableStyleId>
              </a:tblPr>
              <a:tblGrid>
                <a:gridCol w="424431">
                  <a:extLst>
                    <a:ext uri="{9D8B030D-6E8A-4147-A177-3AD203B41FA5}">
                      <a16:colId xmlns:a16="http://schemas.microsoft.com/office/drawing/2014/main" val="1819884855"/>
                    </a:ext>
                  </a:extLst>
                </a:gridCol>
                <a:gridCol w="424431">
                  <a:extLst>
                    <a:ext uri="{9D8B030D-6E8A-4147-A177-3AD203B41FA5}">
                      <a16:colId xmlns:a16="http://schemas.microsoft.com/office/drawing/2014/main" val="3597772720"/>
                    </a:ext>
                  </a:extLst>
                </a:gridCol>
                <a:gridCol w="424431">
                  <a:extLst>
                    <a:ext uri="{9D8B030D-6E8A-4147-A177-3AD203B41FA5}">
                      <a16:colId xmlns:a16="http://schemas.microsoft.com/office/drawing/2014/main" val="4222459870"/>
                    </a:ext>
                  </a:extLst>
                </a:gridCol>
                <a:gridCol w="424431">
                  <a:extLst>
                    <a:ext uri="{9D8B030D-6E8A-4147-A177-3AD203B41FA5}">
                      <a16:colId xmlns:a16="http://schemas.microsoft.com/office/drawing/2014/main" val="1229508229"/>
                    </a:ext>
                  </a:extLst>
                </a:gridCol>
                <a:gridCol w="424431">
                  <a:extLst>
                    <a:ext uri="{9D8B030D-6E8A-4147-A177-3AD203B41FA5}">
                      <a16:colId xmlns:a16="http://schemas.microsoft.com/office/drawing/2014/main" val="2876895880"/>
                    </a:ext>
                  </a:extLst>
                </a:gridCol>
                <a:gridCol w="424431">
                  <a:extLst>
                    <a:ext uri="{9D8B030D-6E8A-4147-A177-3AD203B41FA5}">
                      <a16:colId xmlns:a16="http://schemas.microsoft.com/office/drawing/2014/main" val="3368445663"/>
                    </a:ext>
                  </a:extLst>
                </a:gridCol>
                <a:gridCol w="424431">
                  <a:extLst>
                    <a:ext uri="{9D8B030D-6E8A-4147-A177-3AD203B41FA5}">
                      <a16:colId xmlns:a16="http://schemas.microsoft.com/office/drawing/2014/main" val="366549986"/>
                    </a:ext>
                  </a:extLst>
                </a:gridCol>
                <a:gridCol w="424431">
                  <a:extLst>
                    <a:ext uri="{9D8B030D-6E8A-4147-A177-3AD203B41FA5}">
                      <a16:colId xmlns:a16="http://schemas.microsoft.com/office/drawing/2014/main" val="2861950421"/>
                    </a:ext>
                  </a:extLst>
                </a:gridCol>
                <a:gridCol w="424431">
                  <a:extLst>
                    <a:ext uri="{9D8B030D-6E8A-4147-A177-3AD203B41FA5}">
                      <a16:colId xmlns:a16="http://schemas.microsoft.com/office/drawing/2014/main" val="2981184377"/>
                    </a:ext>
                  </a:extLst>
                </a:gridCol>
                <a:gridCol w="424431">
                  <a:extLst>
                    <a:ext uri="{9D8B030D-6E8A-4147-A177-3AD203B41FA5}">
                      <a16:colId xmlns:a16="http://schemas.microsoft.com/office/drawing/2014/main" val="1701837198"/>
                    </a:ext>
                  </a:extLst>
                </a:gridCol>
              </a:tblGrid>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09447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A</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0101005"/>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L</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S</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Y</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E</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T</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H</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lang="en-GB" sz="19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8800">
                <a:tc>
                  <a:txBody>
                    <a:bodyPr/>
                    <a:lstStyle/>
                    <a:p>
                      <a:endParaRPr lang="en-GB" sz="15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R</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0" marR="0" marT="0" marB="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2" name="Isosceles Triangle 11">
            <a:extLst>
              <a:ext uri="{FF2B5EF4-FFF2-40B4-BE49-F238E27FC236}">
                <a16:creationId xmlns:a16="http://schemas.microsoft.com/office/drawing/2014/main" id="{2DCF62A4-2A24-4CBD-8E69-9E994D1D762E}"/>
              </a:ext>
            </a:extLst>
          </p:cNvPr>
          <p:cNvSpPr/>
          <p:nvPr/>
        </p:nvSpPr>
        <p:spPr>
          <a:xfrm rot="5400000">
            <a:off x="6847726" y="5870802"/>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1" name="TextBox 20">
            <a:extLst>
              <a:ext uri="{FF2B5EF4-FFF2-40B4-BE49-F238E27FC236}">
                <a16:creationId xmlns:a16="http://schemas.microsoft.com/office/drawing/2014/main" id="{5898DD89-B235-45DF-A7B1-4B6546949E22}"/>
              </a:ext>
            </a:extLst>
          </p:cNvPr>
          <p:cNvSpPr txBox="1"/>
          <p:nvPr/>
        </p:nvSpPr>
        <p:spPr>
          <a:xfrm>
            <a:off x="7082290" y="5664175"/>
            <a:ext cx="335348" cy="415498"/>
          </a:xfrm>
          <a:prstGeom prst="rect">
            <a:avLst/>
          </a:prstGeom>
          <a:noFill/>
        </p:spPr>
        <p:txBody>
          <a:bodyPr wrap="none" rtlCol="0">
            <a:spAutoFit/>
          </a:bodyPr>
          <a:lstStyle/>
          <a:p>
            <a:pPr algn="ctr"/>
            <a:r>
              <a:rPr lang="en-GB" sz="2100" b="1" i="1" dirty="0">
                <a:latin typeface="Century Gothic" panose="020B0502020202020204" pitchFamily="34" charset="0"/>
              </a:rPr>
              <a:t>x</a:t>
            </a:r>
          </a:p>
        </p:txBody>
      </p:sp>
      <p:graphicFrame>
        <p:nvGraphicFramePr>
          <p:cNvPr id="23" name="Table 22">
            <a:extLst>
              <a:ext uri="{FF2B5EF4-FFF2-40B4-BE49-F238E27FC236}">
                <a16:creationId xmlns:a16="http://schemas.microsoft.com/office/drawing/2014/main" id="{46817086-C1C9-4596-9C05-52AF07E3B921}"/>
              </a:ext>
            </a:extLst>
          </p:cNvPr>
          <p:cNvGraphicFramePr>
            <a:graphicFrameLocks noGrp="1"/>
          </p:cNvGraphicFramePr>
          <p:nvPr>
            <p:extLst>
              <p:ext uri="{D42A27DB-BD31-4B8C-83A1-F6EECF244321}">
                <p14:modId xmlns:p14="http://schemas.microsoft.com/office/powerpoint/2010/main" val="4291216740"/>
              </p:ext>
            </p:extLst>
          </p:nvPr>
        </p:nvGraphicFramePr>
        <p:xfrm>
          <a:off x="2367190" y="5946010"/>
          <a:ext cx="4695328" cy="414886"/>
        </p:xfrm>
        <a:graphic>
          <a:graphicData uri="http://schemas.openxmlformats.org/drawingml/2006/table">
            <a:tbl>
              <a:tblPr firstRow="1" bandRow="1">
                <a:tableStyleId>{5940675A-B579-460E-94D1-54222C63F5DA}</a:tableStyleId>
              </a:tblPr>
              <a:tblGrid>
                <a:gridCol w="426848">
                  <a:extLst>
                    <a:ext uri="{9D8B030D-6E8A-4147-A177-3AD203B41FA5}">
                      <a16:colId xmlns:a16="http://schemas.microsoft.com/office/drawing/2014/main" val="1819884855"/>
                    </a:ext>
                  </a:extLst>
                </a:gridCol>
                <a:gridCol w="426848">
                  <a:extLst>
                    <a:ext uri="{9D8B030D-6E8A-4147-A177-3AD203B41FA5}">
                      <a16:colId xmlns:a16="http://schemas.microsoft.com/office/drawing/2014/main" val="3597772720"/>
                    </a:ext>
                  </a:extLst>
                </a:gridCol>
                <a:gridCol w="426848">
                  <a:extLst>
                    <a:ext uri="{9D8B030D-6E8A-4147-A177-3AD203B41FA5}">
                      <a16:colId xmlns:a16="http://schemas.microsoft.com/office/drawing/2014/main" val="4222459870"/>
                    </a:ext>
                  </a:extLst>
                </a:gridCol>
                <a:gridCol w="426848">
                  <a:extLst>
                    <a:ext uri="{9D8B030D-6E8A-4147-A177-3AD203B41FA5}">
                      <a16:colId xmlns:a16="http://schemas.microsoft.com/office/drawing/2014/main" val="1229508229"/>
                    </a:ext>
                  </a:extLst>
                </a:gridCol>
                <a:gridCol w="426848">
                  <a:extLst>
                    <a:ext uri="{9D8B030D-6E8A-4147-A177-3AD203B41FA5}">
                      <a16:colId xmlns:a16="http://schemas.microsoft.com/office/drawing/2014/main" val="2876895880"/>
                    </a:ext>
                  </a:extLst>
                </a:gridCol>
                <a:gridCol w="426848">
                  <a:extLst>
                    <a:ext uri="{9D8B030D-6E8A-4147-A177-3AD203B41FA5}">
                      <a16:colId xmlns:a16="http://schemas.microsoft.com/office/drawing/2014/main" val="3368445663"/>
                    </a:ext>
                  </a:extLst>
                </a:gridCol>
                <a:gridCol w="426848">
                  <a:extLst>
                    <a:ext uri="{9D8B030D-6E8A-4147-A177-3AD203B41FA5}">
                      <a16:colId xmlns:a16="http://schemas.microsoft.com/office/drawing/2014/main" val="366549986"/>
                    </a:ext>
                  </a:extLst>
                </a:gridCol>
                <a:gridCol w="426848">
                  <a:extLst>
                    <a:ext uri="{9D8B030D-6E8A-4147-A177-3AD203B41FA5}">
                      <a16:colId xmlns:a16="http://schemas.microsoft.com/office/drawing/2014/main" val="1256569797"/>
                    </a:ext>
                  </a:extLst>
                </a:gridCol>
                <a:gridCol w="426848">
                  <a:extLst>
                    <a:ext uri="{9D8B030D-6E8A-4147-A177-3AD203B41FA5}">
                      <a16:colId xmlns:a16="http://schemas.microsoft.com/office/drawing/2014/main" val="2861950421"/>
                    </a:ext>
                  </a:extLst>
                </a:gridCol>
                <a:gridCol w="426848">
                  <a:extLst>
                    <a:ext uri="{9D8B030D-6E8A-4147-A177-3AD203B41FA5}">
                      <a16:colId xmlns:a16="http://schemas.microsoft.com/office/drawing/2014/main" val="1079647881"/>
                    </a:ext>
                  </a:extLst>
                </a:gridCol>
                <a:gridCol w="426848">
                  <a:extLst>
                    <a:ext uri="{9D8B030D-6E8A-4147-A177-3AD203B41FA5}">
                      <a16:colId xmlns:a16="http://schemas.microsoft.com/office/drawing/2014/main" val="1697494428"/>
                    </a:ext>
                  </a:extLst>
                </a:gridCol>
              </a:tblGrid>
              <a:tr h="414886">
                <a:tc>
                  <a:txBody>
                    <a:bodyPr/>
                    <a:lstStyle/>
                    <a:p>
                      <a:pPr algn="ctr"/>
                      <a:r>
                        <a:rPr lang="en-GB" sz="21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4" name="TextBox 23">
            <a:extLst>
              <a:ext uri="{FF2B5EF4-FFF2-40B4-BE49-F238E27FC236}">
                <a16:creationId xmlns:a16="http://schemas.microsoft.com/office/drawing/2014/main" id="{1EC3C421-048F-4C89-BBDA-735BDFC007C8}"/>
              </a:ext>
            </a:extLst>
          </p:cNvPr>
          <p:cNvSpPr txBox="1"/>
          <p:nvPr/>
        </p:nvSpPr>
        <p:spPr>
          <a:xfrm>
            <a:off x="2420514" y="1504085"/>
            <a:ext cx="340158" cy="415498"/>
          </a:xfrm>
          <a:prstGeom prst="rect">
            <a:avLst/>
          </a:prstGeom>
          <a:noFill/>
        </p:spPr>
        <p:txBody>
          <a:bodyPr wrap="none" rtlCol="0">
            <a:spAutoFit/>
          </a:bodyPr>
          <a:lstStyle/>
          <a:p>
            <a:r>
              <a:rPr lang="en-GB" sz="2100" b="1" i="1" dirty="0">
                <a:latin typeface="Century Gothic" panose="020B0502020202020204" pitchFamily="34" charset="0"/>
              </a:rPr>
              <a:t>y</a:t>
            </a:r>
          </a:p>
        </p:txBody>
      </p:sp>
      <p:sp>
        <p:nvSpPr>
          <p:cNvPr id="26" name="Isosceles Triangle 25">
            <a:extLst>
              <a:ext uri="{FF2B5EF4-FFF2-40B4-BE49-F238E27FC236}">
                <a16:creationId xmlns:a16="http://schemas.microsoft.com/office/drawing/2014/main" id="{2A358F19-8513-463E-8089-F9619A4351B6}"/>
              </a:ext>
            </a:extLst>
          </p:cNvPr>
          <p:cNvSpPr/>
          <p:nvPr/>
        </p:nvSpPr>
        <p:spPr>
          <a:xfrm>
            <a:off x="2527547" y="1910146"/>
            <a:ext cx="130304" cy="1235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7" name="Oval 26">
            <a:extLst>
              <a:ext uri="{FF2B5EF4-FFF2-40B4-BE49-F238E27FC236}">
                <a16:creationId xmlns:a16="http://schemas.microsoft.com/office/drawing/2014/main" id="{AB614E31-FCD9-4686-A518-B47AF3DA5C45}"/>
              </a:ext>
            </a:extLst>
          </p:cNvPr>
          <p:cNvSpPr/>
          <p:nvPr/>
        </p:nvSpPr>
        <p:spPr>
          <a:xfrm>
            <a:off x="3329612" y="5444514"/>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pic>
        <p:nvPicPr>
          <p:cNvPr id="30" name="Picture 29" descr="A close up of a sign&#10;&#10;Description generated with high confidence">
            <a:extLst>
              <a:ext uri="{FF2B5EF4-FFF2-40B4-BE49-F238E27FC236}">
                <a16:creationId xmlns:a16="http://schemas.microsoft.com/office/drawing/2014/main" id="{0568D5FD-7E2E-400B-A713-8208CE10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33C67B91-BE87-4178-87CA-2615DC32E3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3" name="Oval 32">
            <a:extLst>
              <a:ext uri="{FF2B5EF4-FFF2-40B4-BE49-F238E27FC236}">
                <a16:creationId xmlns:a16="http://schemas.microsoft.com/office/drawing/2014/main" id="{668C2CAE-ED8C-44FF-89D1-21216CE84FB4}"/>
              </a:ext>
            </a:extLst>
          </p:cNvPr>
          <p:cNvSpPr/>
          <p:nvPr/>
        </p:nvSpPr>
        <p:spPr>
          <a:xfrm>
            <a:off x="6727815" y="5043957"/>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4" name="Oval 33">
            <a:extLst>
              <a:ext uri="{FF2B5EF4-FFF2-40B4-BE49-F238E27FC236}">
                <a16:creationId xmlns:a16="http://schemas.microsoft.com/office/drawing/2014/main" id="{EAD9CBAC-A0A5-4FD3-A505-8FB2343F623C}"/>
              </a:ext>
            </a:extLst>
          </p:cNvPr>
          <p:cNvSpPr/>
          <p:nvPr/>
        </p:nvSpPr>
        <p:spPr>
          <a:xfrm>
            <a:off x="5452794" y="3868488"/>
            <a:ext cx="216000" cy="21600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5" name="Oval 34">
            <a:extLst>
              <a:ext uri="{FF2B5EF4-FFF2-40B4-BE49-F238E27FC236}">
                <a16:creationId xmlns:a16="http://schemas.microsoft.com/office/drawing/2014/main" id="{57F6B150-F880-4432-B4D9-9B192B910666}"/>
              </a:ext>
            </a:extLst>
          </p:cNvPr>
          <p:cNvSpPr/>
          <p:nvPr/>
        </p:nvSpPr>
        <p:spPr>
          <a:xfrm>
            <a:off x="5031424" y="4633828"/>
            <a:ext cx="216000" cy="21600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6" name="Oval 35">
            <a:extLst>
              <a:ext uri="{FF2B5EF4-FFF2-40B4-BE49-F238E27FC236}">
                <a16:creationId xmlns:a16="http://schemas.microsoft.com/office/drawing/2014/main" id="{1C6CB8B6-F0FD-400D-BCCE-E8230842F5EB}"/>
              </a:ext>
            </a:extLst>
          </p:cNvPr>
          <p:cNvSpPr/>
          <p:nvPr/>
        </p:nvSpPr>
        <p:spPr>
          <a:xfrm>
            <a:off x="4606854" y="5786033"/>
            <a:ext cx="216000" cy="21600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7" name="Oval 36">
            <a:extLst>
              <a:ext uri="{FF2B5EF4-FFF2-40B4-BE49-F238E27FC236}">
                <a16:creationId xmlns:a16="http://schemas.microsoft.com/office/drawing/2014/main" id="{8FBFC164-6E05-432B-99EB-43CF259CDE60}"/>
              </a:ext>
            </a:extLst>
          </p:cNvPr>
          <p:cNvSpPr/>
          <p:nvPr/>
        </p:nvSpPr>
        <p:spPr>
          <a:xfrm>
            <a:off x="4183596" y="3471211"/>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8" name="Oval 37">
            <a:extLst>
              <a:ext uri="{FF2B5EF4-FFF2-40B4-BE49-F238E27FC236}">
                <a16:creationId xmlns:a16="http://schemas.microsoft.com/office/drawing/2014/main" id="{C4EEEBDE-A802-4B82-8D27-31AE2786EFE9}"/>
              </a:ext>
            </a:extLst>
          </p:cNvPr>
          <p:cNvSpPr/>
          <p:nvPr/>
        </p:nvSpPr>
        <p:spPr>
          <a:xfrm>
            <a:off x="4183596" y="2703234"/>
            <a:ext cx="216000" cy="21600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9" name="Oval 38">
            <a:extLst>
              <a:ext uri="{FF2B5EF4-FFF2-40B4-BE49-F238E27FC236}">
                <a16:creationId xmlns:a16="http://schemas.microsoft.com/office/drawing/2014/main" id="{FAE44C92-CE0B-43E0-B726-8BB4BE810FB4}"/>
              </a:ext>
            </a:extLst>
          </p:cNvPr>
          <p:cNvSpPr/>
          <p:nvPr/>
        </p:nvSpPr>
        <p:spPr>
          <a:xfrm>
            <a:off x="3333731" y="4235323"/>
            <a:ext cx="216000" cy="216000"/>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40" name="Oval 39">
            <a:extLst>
              <a:ext uri="{FF2B5EF4-FFF2-40B4-BE49-F238E27FC236}">
                <a16:creationId xmlns:a16="http://schemas.microsoft.com/office/drawing/2014/main" id="{9E2F5504-A501-46ED-89D5-295BA2F0D933}"/>
              </a:ext>
            </a:extLst>
          </p:cNvPr>
          <p:cNvSpPr/>
          <p:nvPr/>
        </p:nvSpPr>
        <p:spPr>
          <a:xfrm>
            <a:off x="6304821" y="3088848"/>
            <a:ext cx="216000" cy="21600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 name="TextBox 1">
            <a:extLst>
              <a:ext uri="{FF2B5EF4-FFF2-40B4-BE49-F238E27FC236}">
                <a16:creationId xmlns:a16="http://schemas.microsoft.com/office/drawing/2014/main" id="{9EE74A67-81EF-4E20-B703-811410781284}"/>
              </a:ext>
            </a:extLst>
          </p:cNvPr>
          <p:cNvSpPr txBox="1"/>
          <p:nvPr/>
        </p:nvSpPr>
        <p:spPr>
          <a:xfrm>
            <a:off x="486745" y="2921168"/>
            <a:ext cx="1786407" cy="1015663"/>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These coordinates spell EARLY.</a:t>
            </a:r>
          </a:p>
        </p:txBody>
      </p:sp>
    </p:spTree>
    <p:extLst>
      <p:ext uri="{BB962C8B-B14F-4D97-AF65-F5344CB8AC3E}">
        <p14:creationId xmlns:p14="http://schemas.microsoft.com/office/powerpoint/2010/main" val="429318793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elements/1.1/"/>
    <ds:schemaRef ds:uri="http://purl.org/dc/dcmitype/"/>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0f0ae0ff-29c4-4766-b250-c1a9bee8d430"/>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5F7875A5-7AF1-47F5-95AB-544662D31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452</TotalTime>
  <Words>1467</Words>
  <Application>Microsoft Office PowerPoint</Application>
  <PresentationFormat>On-screen Show (4:3)</PresentationFormat>
  <Paragraphs>739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7</cp:revision>
  <dcterms:created xsi:type="dcterms:W3CDTF">2018-03-17T10:08:43Z</dcterms:created>
  <dcterms:modified xsi:type="dcterms:W3CDTF">2019-07-09T14:07:49Z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