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11" r:id="rId5"/>
    <p:sldId id="256" r:id="rId6"/>
    <p:sldId id="390" r:id="rId7"/>
    <p:sldId id="393" r:id="rId8"/>
    <p:sldId id="396" r:id="rId9"/>
    <p:sldId id="397" r:id="rId10"/>
    <p:sldId id="360" r:id="rId11"/>
    <p:sldId id="401" r:id="rId12"/>
    <p:sldId id="398" r:id="rId13"/>
    <p:sldId id="414" r:id="rId14"/>
    <p:sldId id="415" r:id="rId15"/>
    <p:sldId id="417" r:id="rId16"/>
    <p:sldId id="400" r:id="rId17"/>
    <p:sldId id="418" r:id="rId18"/>
    <p:sldId id="314" r:id="rId19"/>
    <p:sldId id="419" r:id="rId20"/>
    <p:sldId id="405" r:id="rId21"/>
    <p:sldId id="420" r:id="rId22"/>
    <p:sldId id="386" r:id="rId23"/>
    <p:sldId id="421" r:id="rId24"/>
    <p:sldId id="42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A843CD-8263-4D6B-AD9D-B2595616C31D}" v="7" dt="2019-08-14T17:31:21.6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5" autoAdjust="0"/>
    <p:restoredTop sz="94660"/>
  </p:normalViewPr>
  <p:slideViewPr>
    <p:cSldViewPr snapToGrid="0">
      <p:cViewPr varScale="1">
        <p:scale>
          <a:sx n="63" d="100"/>
          <a:sy n="63" d="100"/>
        </p:scale>
        <p:origin x="13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Fitzpatrick" userId="d1b284ec-d1dd-4765-b823-b34899491c26" providerId="ADAL" clId="{B2A843CD-8263-4D6B-AD9D-B2595616C31D}"/>
    <pc:docChg chg="undo modSld">
      <pc:chgData name="Jan Fitzpatrick" userId="d1b284ec-d1dd-4765-b823-b34899491c26" providerId="ADAL" clId="{B2A843CD-8263-4D6B-AD9D-B2595616C31D}" dt="2019-08-14T17:31:21.676" v="115"/>
      <pc:docMkLst>
        <pc:docMk/>
      </pc:docMkLst>
      <pc:sldChg chg="modSp">
        <pc:chgData name="Jan Fitzpatrick" userId="d1b284ec-d1dd-4765-b823-b34899491c26" providerId="ADAL" clId="{B2A843CD-8263-4D6B-AD9D-B2595616C31D}" dt="2019-08-14T17:29:00.881" v="29" actId="20577"/>
        <pc:sldMkLst>
          <pc:docMk/>
          <pc:sldMk cId="3823671317" sldId="405"/>
        </pc:sldMkLst>
        <pc:spChg chg="mod">
          <ac:chgData name="Jan Fitzpatrick" userId="d1b284ec-d1dd-4765-b823-b34899491c26" providerId="ADAL" clId="{B2A843CD-8263-4D6B-AD9D-B2595616C31D}" dt="2019-08-14T17:29:00.881" v="29" actId="20577"/>
          <ac:spMkLst>
            <pc:docMk/>
            <pc:sldMk cId="3823671317" sldId="405"/>
            <ac:spMk id="19" creationId="{5252A847-DE45-4FA3-A1F8-EEBEB845FF8E}"/>
          </ac:spMkLst>
        </pc:spChg>
      </pc:sldChg>
      <pc:sldChg chg="addSp delSp modSp">
        <pc:chgData name="Jan Fitzpatrick" userId="d1b284ec-d1dd-4765-b823-b34899491c26" providerId="ADAL" clId="{B2A843CD-8263-4D6B-AD9D-B2595616C31D}" dt="2019-08-14T17:31:21.676" v="115"/>
        <pc:sldMkLst>
          <pc:docMk/>
          <pc:sldMk cId="837037921" sldId="420"/>
        </pc:sldMkLst>
        <pc:spChg chg="add mod">
          <ac:chgData name="Jan Fitzpatrick" userId="d1b284ec-d1dd-4765-b823-b34899491c26" providerId="ADAL" clId="{B2A843CD-8263-4D6B-AD9D-B2595616C31D}" dt="2019-08-14T17:31:09.335" v="114" actId="20577"/>
          <ac:spMkLst>
            <pc:docMk/>
            <pc:sldMk cId="837037921" sldId="420"/>
            <ac:spMk id="2" creationId="{565F1803-E90F-481B-ACE5-C741581E1F98}"/>
          </ac:spMkLst>
        </pc:spChg>
        <pc:spChg chg="add mod">
          <ac:chgData name="Jan Fitzpatrick" userId="d1b284ec-d1dd-4765-b823-b34899491c26" providerId="ADAL" clId="{B2A843CD-8263-4D6B-AD9D-B2595616C31D}" dt="2019-08-14T17:31:21.676" v="115"/>
          <ac:spMkLst>
            <pc:docMk/>
            <pc:sldMk cId="837037921" sldId="420"/>
            <ac:spMk id="7" creationId="{56BBF00E-2848-41E9-BB20-B1AAA19C583E}"/>
          </ac:spMkLst>
        </pc:spChg>
        <pc:spChg chg="add del">
          <ac:chgData name="Jan Fitzpatrick" userId="d1b284ec-d1dd-4765-b823-b34899491c26" providerId="ADAL" clId="{B2A843CD-8263-4D6B-AD9D-B2595616C31D}" dt="2019-08-14T17:30:59.461" v="109"/>
          <ac:spMkLst>
            <pc:docMk/>
            <pc:sldMk cId="837037921" sldId="420"/>
            <ac:spMk id="8" creationId="{A30D29B8-C9F7-4EB2-BC05-9381D6AF447A}"/>
          </ac:spMkLst>
        </pc:spChg>
        <pc:spChg chg="mod">
          <ac:chgData name="Jan Fitzpatrick" userId="d1b284ec-d1dd-4765-b823-b34899491c26" providerId="ADAL" clId="{B2A843CD-8263-4D6B-AD9D-B2595616C31D}" dt="2019-08-14T17:29:40.324" v="94" actId="20577"/>
          <ac:spMkLst>
            <pc:docMk/>
            <pc:sldMk cId="837037921" sldId="420"/>
            <ac:spMk id="19" creationId="{5252A847-DE45-4FA3-A1F8-EEBEB845FF8E}"/>
          </ac:spMkLst>
        </pc:spChg>
      </pc:sldChg>
    </pc:docChg>
  </pc:docChgLst>
  <pc:docChgLst>
    <pc:chgData name="Ashleigh Sobol" userId="8430f2a2-602f-4dde-a79b-412efd9dd8bf" providerId="ADAL" clId="{58A77E87-F659-43E0-BC53-876002F104C4}"/>
  </pc:docChgLst>
  <pc:docChgLst>
    <pc:chgData name="Siàn Stebbings" userId="e14ea2a2-07d0-4302-97b9-16dc822a37cc" providerId="ADAL" clId="{0CEB2E8B-2C14-453B-98AE-55D8D25F0BAD}"/>
  </pc:docChgLst>
  <pc:docChgLst>
    <pc:chgData name="Louise Pezzaioli" userId="360b41a0-b242-48d2-b707-f5fa57585d53" providerId="ADAL" clId="{B91C7F23-12FC-431F-87AE-318DA9C2731A}"/>
    <pc:docChg chg="modSld">
      <pc:chgData name="Louise Pezzaioli" userId="360b41a0-b242-48d2-b707-f5fa57585d53" providerId="ADAL" clId="{B91C7F23-12FC-431F-87AE-318DA9C2731A}" dt="2019-08-13T10:22:15.737" v="6" actId="20577"/>
      <pc:docMkLst>
        <pc:docMk/>
      </pc:docMkLst>
      <pc:sldChg chg="modSp">
        <pc:chgData name="Louise Pezzaioli" userId="360b41a0-b242-48d2-b707-f5fa57585d53" providerId="ADAL" clId="{B91C7F23-12FC-431F-87AE-318DA9C2731A}" dt="2019-08-13T10:21:39.777" v="5" actId="20577"/>
        <pc:sldMkLst>
          <pc:docMk/>
          <pc:sldMk cId="2059368695" sldId="393"/>
        </pc:sldMkLst>
        <pc:spChg chg="mod">
          <ac:chgData name="Louise Pezzaioli" userId="360b41a0-b242-48d2-b707-f5fa57585d53" providerId="ADAL" clId="{B91C7F23-12FC-431F-87AE-318DA9C2731A}" dt="2019-08-13T10:21:39.777" v="5" actId="20577"/>
          <ac:spMkLst>
            <pc:docMk/>
            <pc:sldMk cId="2059368695" sldId="393"/>
            <ac:spMk id="7" creationId="{C0CD6503-388C-4F9E-9FB0-9053D8579D01}"/>
          </ac:spMkLst>
        </pc:spChg>
      </pc:sldChg>
      <pc:sldChg chg="modSp">
        <pc:chgData name="Louise Pezzaioli" userId="360b41a0-b242-48d2-b707-f5fa57585d53" providerId="ADAL" clId="{B91C7F23-12FC-431F-87AE-318DA9C2731A}" dt="2019-08-13T10:22:15.737" v="6" actId="20577"/>
        <pc:sldMkLst>
          <pc:docMk/>
          <pc:sldMk cId="1238922299" sldId="397"/>
        </pc:sldMkLst>
        <pc:spChg chg="mod">
          <ac:chgData name="Louise Pezzaioli" userId="360b41a0-b242-48d2-b707-f5fa57585d53" providerId="ADAL" clId="{B91C7F23-12FC-431F-87AE-318DA9C2731A}" dt="2019-08-13T10:22:15.737" v="6" actId="20577"/>
          <ac:spMkLst>
            <pc:docMk/>
            <pc:sldMk cId="1238922299" sldId="397"/>
            <ac:spMk id="19" creationId="{5252A847-DE45-4FA3-A1F8-EEBEB845FF8E}"/>
          </ac:spMkLst>
        </pc:spChg>
      </pc:sldChg>
      <pc:sldChg chg="modSp">
        <pc:chgData name="Louise Pezzaioli" userId="360b41a0-b242-48d2-b707-f5fa57585d53" providerId="ADAL" clId="{B91C7F23-12FC-431F-87AE-318DA9C2731A}" dt="2019-08-13T10:17:43.239" v="1" actId="20577"/>
        <pc:sldMkLst>
          <pc:docMk/>
          <pc:sldMk cId="3844832371" sldId="411"/>
        </pc:sldMkLst>
        <pc:spChg chg="mod">
          <ac:chgData name="Louise Pezzaioli" userId="360b41a0-b242-48d2-b707-f5fa57585d53" providerId="ADAL" clId="{B91C7F23-12FC-431F-87AE-318DA9C2731A}" dt="2019-08-13T10:17:43.239" v="1" actId="20577"/>
          <ac:spMkLst>
            <pc:docMk/>
            <pc:sldMk cId="3844832371" sldId="411"/>
            <ac:spMk id="17" creationId="{0F18B4CD-798D-4EA5-92CF-7A4BB6DD9812}"/>
          </ac:spMkLst>
        </pc:spChg>
      </pc:sldChg>
    </pc:docChg>
  </pc:docChgLst>
  <pc:docChgLst>
    <pc:chgData name="Ashleigh Sobol" userId="8430f2a2-602f-4dde-a79b-412efd9dd8bf" providerId="ADAL" clId="{13349088-3887-47E3-BDA7-C874014A3ECA}"/>
  </pc:docChgLst>
  <pc:docChgLst>
    <pc:chgData name="Louise Pezzaioli" userId="360b41a0-b242-48d2-b707-f5fa57585d53" providerId="ADAL" clId="{10455607-B8A8-487F-AB43-F8C78D966772}"/>
    <pc:docChg chg="undo custSel addSld delSld modSld sldOrd">
      <pc:chgData name="Louise Pezzaioli" userId="360b41a0-b242-48d2-b707-f5fa57585d53" providerId="ADAL" clId="{10455607-B8A8-487F-AB43-F8C78D966772}" dt="2019-08-12T16:10:38.168" v="1679" actId="207"/>
      <pc:docMkLst>
        <pc:docMk/>
      </pc:docMkLst>
      <pc:sldChg chg="modSp">
        <pc:chgData name="Louise Pezzaioli" userId="360b41a0-b242-48d2-b707-f5fa57585d53" providerId="ADAL" clId="{10455607-B8A8-487F-AB43-F8C78D966772}" dt="2019-08-12T16:02:34.860" v="680" actId="20577"/>
        <pc:sldMkLst>
          <pc:docMk/>
          <pc:sldMk cId="636014570" sldId="314"/>
        </pc:sldMkLst>
        <pc:spChg chg="mod">
          <ac:chgData name="Louise Pezzaioli" userId="360b41a0-b242-48d2-b707-f5fa57585d53" providerId="ADAL" clId="{10455607-B8A8-487F-AB43-F8C78D966772}" dt="2019-08-12T16:02:34.860" v="680" actId="20577"/>
          <ac:spMkLst>
            <pc:docMk/>
            <pc:sldMk cId="636014570" sldId="314"/>
            <ac:spMk id="19" creationId="{5252A847-DE45-4FA3-A1F8-EEBEB845FF8E}"/>
          </ac:spMkLst>
        </pc:spChg>
      </pc:sldChg>
      <pc:sldChg chg="modSp">
        <pc:chgData name="Louise Pezzaioli" userId="360b41a0-b242-48d2-b707-f5fa57585d53" providerId="ADAL" clId="{10455607-B8A8-487F-AB43-F8C78D966772}" dt="2019-08-12T16:04:02.279" v="775" actId="255"/>
        <pc:sldMkLst>
          <pc:docMk/>
          <pc:sldMk cId="36917022" sldId="360"/>
        </pc:sldMkLst>
        <pc:spChg chg="mod">
          <ac:chgData name="Louise Pezzaioli" userId="360b41a0-b242-48d2-b707-f5fa57585d53" providerId="ADAL" clId="{10455607-B8A8-487F-AB43-F8C78D966772}" dt="2019-08-12T16:04:02.279" v="775" actId="255"/>
          <ac:spMkLst>
            <pc:docMk/>
            <pc:sldMk cId="36917022" sldId="360"/>
            <ac:spMk id="19" creationId="{5252A847-DE45-4FA3-A1F8-EEBEB845FF8E}"/>
          </ac:spMkLst>
        </pc:spChg>
      </pc:sldChg>
      <pc:sldChg chg="modSp">
        <pc:chgData name="Louise Pezzaioli" userId="360b41a0-b242-48d2-b707-f5fa57585d53" providerId="ADAL" clId="{10455607-B8A8-487F-AB43-F8C78D966772}" dt="2019-08-12T16:09:37.591" v="1404" actId="20577"/>
        <pc:sldMkLst>
          <pc:docMk/>
          <pc:sldMk cId="310986706" sldId="386"/>
        </pc:sldMkLst>
        <pc:spChg chg="mod">
          <ac:chgData name="Louise Pezzaioli" userId="360b41a0-b242-48d2-b707-f5fa57585d53" providerId="ADAL" clId="{10455607-B8A8-487F-AB43-F8C78D966772}" dt="2019-08-12T16:09:37.591" v="1404" actId="20577"/>
          <ac:spMkLst>
            <pc:docMk/>
            <pc:sldMk cId="310986706" sldId="386"/>
            <ac:spMk id="19" creationId="{5252A847-DE45-4FA3-A1F8-EEBEB845FF8E}"/>
          </ac:spMkLst>
        </pc:spChg>
      </pc:sldChg>
      <pc:sldChg chg="modSp">
        <pc:chgData name="Louise Pezzaioli" userId="360b41a0-b242-48d2-b707-f5fa57585d53" providerId="ADAL" clId="{10455607-B8A8-487F-AB43-F8C78D966772}" dt="2019-08-12T15:45:42.743" v="63" actId="20577"/>
        <pc:sldMkLst>
          <pc:docMk/>
          <pc:sldMk cId="939093138" sldId="396"/>
        </pc:sldMkLst>
        <pc:spChg chg="mod">
          <ac:chgData name="Louise Pezzaioli" userId="360b41a0-b242-48d2-b707-f5fa57585d53" providerId="ADAL" clId="{10455607-B8A8-487F-AB43-F8C78D966772}" dt="2019-08-12T15:45:42.743" v="63" actId="20577"/>
          <ac:spMkLst>
            <pc:docMk/>
            <pc:sldMk cId="939093138" sldId="396"/>
            <ac:spMk id="19" creationId="{5252A847-DE45-4FA3-A1F8-EEBEB845FF8E}"/>
          </ac:spMkLst>
        </pc:spChg>
      </pc:sldChg>
      <pc:sldChg chg="modSp">
        <pc:chgData name="Louise Pezzaioli" userId="360b41a0-b242-48d2-b707-f5fa57585d53" providerId="ADAL" clId="{10455607-B8A8-487F-AB43-F8C78D966772}" dt="2019-08-12T15:45:35.192" v="55" actId="20577"/>
        <pc:sldMkLst>
          <pc:docMk/>
          <pc:sldMk cId="1238922299" sldId="397"/>
        </pc:sldMkLst>
        <pc:spChg chg="mod">
          <ac:chgData name="Louise Pezzaioli" userId="360b41a0-b242-48d2-b707-f5fa57585d53" providerId="ADAL" clId="{10455607-B8A8-487F-AB43-F8C78D966772}" dt="2019-08-12T15:45:35.192" v="55" actId="20577"/>
          <ac:spMkLst>
            <pc:docMk/>
            <pc:sldMk cId="1238922299" sldId="397"/>
            <ac:spMk id="19" creationId="{5252A847-DE45-4FA3-A1F8-EEBEB845FF8E}"/>
          </ac:spMkLst>
        </pc:spChg>
      </pc:sldChg>
      <pc:sldChg chg="modSp">
        <pc:chgData name="Louise Pezzaioli" userId="360b41a0-b242-48d2-b707-f5fa57585d53" providerId="ADAL" clId="{10455607-B8A8-487F-AB43-F8C78D966772}" dt="2019-08-12T15:55:39.446" v="349" actId="20577"/>
        <pc:sldMkLst>
          <pc:docMk/>
          <pc:sldMk cId="3513776240" sldId="398"/>
        </pc:sldMkLst>
        <pc:spChg chg="mod">
          <ac:chgData name="Louise Pezzaioli" userId="360b41a0-b242-48d2-b707-f5fa57585d53" providerId="ADAL" clId="{10455607-B8A8-487F-AB43-F8C78D966772}" dt="2019-08-12T15:55:39.446" v="349" actId="20577"/>
          <ac:spMkLst>
            <pc:docMk/>
            <pc:sldMk cId="3513776240" sldId="398"/>
            <ac:spMk id="19" creationId="{5252A847-DE45-4FA3-A1F8-EEBEB845FF8E}"/>
          </ac:spMkLst>
        </pc:spChg>
      </pc:sldChg>
      <pc:sldChg chg="modSp">
        <pc:chgData name="Louise Pezzaioli" userId="360b41a0-b242-48d2-b707-f5fa57585d53" providerId="ADAL" clId="{10455607-B8A8-487F-AB43-F8C78D966772}" dt="2019-08-12T15:59:29.558" v="482" actId="1036"/>
        <pc:sldMkLst>
          <pc:docMk/>
          <pc:sldMk cId="4118553730" sldId="400"/>
        </pc:sldMkLst>
        <pc:spChg chg="mod">
          <ac:chgData name="Louise Pezzaioli" userId="360b41a0-b242-48d2-b707-f5fa57585d53" providerId="ADAL" clId="{10455607-B8A8-487F-AB43-F8C78D966772}" dt="2019-08-12T15:59:06.131" v="472" actId="20577"/>
          <ac:spMkLst>
            <pc:docMk/>
            <pc:sldMk cId="4118553730" sldId="400"/>
            <ac:spMk id="19" creationId="{5252A847-DE45-4FA3-A1F8-EEBEB845FF8E}"/>
          </ac:spMkLst>
        </pc:spChg>
        <pc:graphicFrameChg chg="mod modGraphic">
          <ac:chgData name="Louise Pezzaioli" userId="360b41a0-b242-48d2-b707-f5fa57585d53" providerId="ADAL" clId="{10455607-B8A8-487F-AB43-F8C78D966772}" dt="2019-08-12T15:59:29.558" v="482" actId="1036"/>
          <ac:graphicFrameMkLst>
            <pc:docMk/>
            <pc:sldMk cId="4118553730" sldId="400"/>
            <ac:graphicFrameMk id="6" creationId="{33AA3585-3A45-477B-A159-998D14AD1358}"/>
          </ac:graphicFrameMkLst>
        </pc:graphicFrameChg>
      </pc:sldChg>
      <pc:sldChg chg="modSp">
        <pc:chgData name="Louise Pezzaioli" userId="360b41a0-b242-48d2-b707-f5fa57585d53" providerId="ADAL" clId="{10455607-B8A8-487F-AB43-F8C78D966772}" dt="2019-08-12T16:04:09.256" v="776" actId="255"/>
        <pc:sldMkLst>
          <pc:docMk/>
          <pc:sldMk cId="2168467168" sldId="401"/>
        </pc:sldMkLst>
        <pc:spChg chg="mod">
          <ac:chgData name="Louise Pezzaioli" userId="360b41a0-b242-48d2-b707-f5fa57585d53" providerId="ADAL" clId="{10455607-B8A8-487F-AB43-F8C78D966772}" dt="2019-08-12T16:04:09.256" v="776" actId="255"/>
          <ac:spMkLst>
            <pc:docMk/>
            <pc:sldMk cId="2168467168" sldId="401"/>
            <ac:spMk id="19" creationId="{5252A847-DE45-4FA3-A1F8-EEBEB845FF8E}"/>
          </ac:spMkLst>
        </pc:spChg>
      </pc:sldChg>
      <pc:sldChg chg="modSp">
        <pc:chgData name="Louise Pezzaioli" userId="360b41a0-b242-48d2-b707-f5fa57585d53" providerId="ADAL" clId="{10455607-B8A8-487F-AB43-F8C78D966772}" dt="2019-08-12T16:05:35.270" v="1051" actId="20577"/>
        <pc:sldMkLst>
          <pc:docMk/>
          <pc:sldMk cId="3823671317" sldId="405"/>
        </pc:sldMkLst>
        <pc:spChg chg="mod">
          <ac:chgData name="Louise Pezzaioli" userId="360b41a0-b242-48d2-b707-f5fa57585d53" providerId="ADAL" clId="{10455607-B8A8-487F-AB43-F8C78D966772}" dt="2019-08-12T16:05:35.270" v="1051" actId="20577"/>
          <ac:spMkLst>
            <pc:docMk/>
            <pc:sldMk cId="3823671317" sldId="405"/>
            <ac:spMk id="19" creationId="{5252A847-DE45-4FA3-A1F8-EEBEB845FF8E}"/>
          </ac:spMkLst>
        </pc:spChg>
      </pc:sldChg>
      <pc:sldChg chg="modSp add">
        <pc:chgData name="Louise Pezzaioli" userId="360b41a0-b242-48d2-b707-f5fa57585d53" providerId="ADAL" clId="{10455607-B8A8-487F-AB43-F8C78D966772}" dt="2019-08-12T15:55:45.830" v="351" actId="20577"/>
        <pc:sldMkLst>
          <pc:docMk/>
          <pc:sldMk cId="3532057562" sldId="414"/>
        </pc:sldMkLst>
        <pc:spChg chg="mod">
          <ac:chgData name="Louise Pezzaioli" userId="360b41a0-b242-48d2-b707-f5fa57585d53" providerId="ADAL" clId="{10455607-B8A8-487F-AB43-F8C78D966772}" dt="2019-08-12T15:55:45.830" v="351" actId="20577"/>
          <ac:spMkLst>
            <pc:docMk/>
            <pc:sldMk cId="3532057562" sldId="414"/>
            <ac:spMk id="19" creationId="{5252A847-DE45-4FA3-A1F8-EEBEB845FF8E}"/>
          </ac:spMkLst>
        </pc:spChg>
      </pc:sldChg>
      <pc:sldChg chg="addSp modSp add ord">
        <pc:chgData name="Louise Pezzaioli" userId="360b41a0-b242-48d2-b707-f5fa57585d53" providerId="ADAL" clId="{10455607-B8A8-487F-AB43-F8C78D966772}" dt="2019-08-12T15:56:00.734" v="368" actId="1035"/>
        <pc:sldMkLst>
          <pc:docMk/>
          <pc:sldMk cId="2176797429" sldId="415"/>
        </pc:sldMkLst>
        <pc:spChg chg="add mod">
          <ac:chgData name="Louise Pezzaioli" userId="360b41a0-b242-48d2-b707-f5fa57585d53" providerId="ADAL" clId="{10455607-B8A8-487F-AB43-F8C78D966772}" dt="2019-08-12T15:53:20.185" v="322" actId="1582"/>
          <ac:spMkLst>
            <pc:docMk/>
            <pc:sldMk cId="2176797429" sldId="415"/>
            <ac:spMk id="6" creationId="{82A35561-2076-4A95-A7E2-B6DF0DD5DC9F}"/>
          </ac:spMkLst>
        </pc:spChg>
        <pc:spChg chg="mod">
          <ac:chgData name="Louise Pezzaioli" userId="360b41a0-b242-48d2-b707-f5fa57585d53" providerId="ADAL" clId="{10455607-B8A8-487F-AB43-F8C78D966772}" dt="2019-08-12T15:55:51.615" v="353" actId="20577"/>
          <ac:spMkLst>
            <pc:docMk/>
            <pc:sldMk cId="2176797429" sldId="415"/>
            <ac:spMk id="19" creationId="{5252A847-DE45-4FA3-A1F8-EEBEB845FF8E}"/>
          </ac:spMkLst>
        </pc:spChg>
        <pc:grpChg chg="add mod">
          <ac:chgData name="Louise Pezzaioli" userId="360b41a0-b242-48d2-b707-f5fa57585d53" providerId="ADAL" clId="{10455607-B8A8-487F-AB43-F8C78D966772}" dt="2019-08-12T15:56:00.734" v="368" actId="1035"/>
          <ac:grpSpMkLst>
            <pc:docMk/>
            <pc:sldMk cId="2176797429" sldId="415"/>
            <ac:grpSpMk id="2" creationId="{35BE4F80-B2F5-4D69-8E23-407D242CAD30}"/>
          </ac:grpSpMkLst>
        </pc:grpChg>
        <pc:grpChg chg="add mod">
          <ac:chgData name="Louise Pezzaioli" userId="360b41a0-b242-48d2-b707-f5fa57585d53" providerId="ADAL" clId="{10455607-B8A8-487F-AB43-F8C78D966772}" dt="2019-08-12T15:56:00.734" v="368" actId="1035"/>
          <ac:grpSpMkLst>
            <pc:docMk/>
            <pc:sldMk cId="2176797429" sldId="415"/>
            <ac:grpSpMk id="12" creationId="{02DA2F10-7B89-4F18-8EE1-01413502C9CA}"/>
          </ac:grpSpMkLst>
        </pc:grpChg>
        <pc:grpChg chg="add mod">
          <ac:chgData name="Louise Pezzaioli" userId="360b41a0-b242-48d2-b707-f5fa57585d53" providerId="ADAL" clId="{10455607-B8A8-487F-AB43-F8C78D966772}" dt="2019-08-12T15:56:00.734" v="368" actId="1035"/>
          <ac:grpSpMkLst>
            <pc:docMk/>
            <pc:sldMk cId="2176797429" sldId="415"/>
            <ac:grpSpMk id="15" creationId="{55030106-4F26-43C5-8475-9B59D9E5B97E}"/>
          </ac:grpSpMkLst>
        </pc:grpChg>
        <pc:grpChg chg="add mod">
          <ac:chgData name="Louise Pezzaioli" userId="360b41a0-b242-48d2-b707-f5fa57585d53" providerId="ADAL" clId="{10455607-B8A8-487F-AB43-F8C78D966772}" dt="2019-08-12T15:56:00.734" v="368" actId="1035"/>
          <ac:grpSpMkLst>
            <pc:docMk/>
            <pc:sldMk cId="2176797429" sldId="415"/>
            <ac:grpSpMk id="18" creationId="{E7495DEC-D8C5-46FA-BADE-7A09855769D2}"/>
          </ac:grpSpMkLst>
        </pc:grpChg>
        <pc:cxnChg chg="add mod">
          <ac:chgData name="Louise Pezzaioli" userId="360b41a0-b242-48d2-b707-f5fa57585d53" providerId="ADAL" clId="{10455607-B8A8-487F-AB43-F8C78D966772}" dt="2019-08-12T15:53:37.572" v="323" actId="1582"/>
          <ac:cxnSpMkLst>
            <pc:docMk/>
            <pc:sldMk cId="2176797429" sldId="415"/>
            <ac:cxnSpMk id="7" creationId="{0B51549E-AECE-41C0-973C-325EDB43CE9A}"/>
          </ac:cxnSpMkLst>
        </pc:cxnChg>
      </pc:sldChg>
      <pc:sldChg chg="addSp modSp add">
        <pc:chgData name="Louise Pezzaioli" userId="360b41a0-b242-48d2-b707-f5fa57585d53" providerId="ADAL" clId="{10455607-B8A8-487F-AB43-F8C78D966772}" dt="2019-08-12T15:56:44.488" v="388" actId="555"/>
        <pc:sldMkLst>
          <pc:docMk/>
          <pc:sldMk cId="233031812" sldId="417"/>
        </pc:sldMkLst>
        <pc:spChg chg="add mod">
          <ac:chgData name="Louise Pezzaioli" userId="360b41a0-b242-48d2-b707-f5fa57585d53" providerId="ADAL" clId="{10455607-B8A8-487F-AB43-F8C78D966772}" dt="2019-08-12T15:56:44.488" v="388" actId="555"/>
          <ac:spMkLst>
            <pc:docMk/>
            <pc:sldMk cId="233031812" sldId="417"/>
            <ac:spMk id="22" creationId="{97C0348E-8113-4AA1-AD46-95FD4B25BB63}"/>
          </ac:spMkLst>
        </pc:spChg>
        <pc:spChg chg="add mod">
          <ac:chgData name="Louise Pezzaioli" userId="360b41a0-b242-48d2-b707-f5fa57585d53" providerId="ADAL" clId="{10455607-B8A8-487F-AB43-F8C78D966772}" dt="2019-08-12T15:56:44.488" v="388" actId="555"/>
          <ac:spMkLst>
            <pc:docMk/>
            <pc:sldMk cId="233031812" sldId="417"/>
            <ac:spMk id="23" creationId="{78FF3C13-E174-446D-B669-6BE9A54E9630}"/>
          </ac:spMkLst>
        </pc:spChg>
      </pc:sldChg>
      <pc:sldChg chg="modSp add">
        <pc:chgData name="Louise Pezzaioli" userId="360b41a0-b242-48d2-b707-f5fa57585d53" providerId="ADAL" clId="{10455607-B8A8-487F-AB43-F8C78D966772}" dt="2019-08-12T16:00:06.762" v="591" actId="207"/>
        <pc:sldMkLst>
          <pc:docMk/>
          <pc:sldMk cId="3810717925" sldId="418"/>
        </pc:sldMkLst>
        <pc:spChg chg="mod">
          <ac:chgData name="Louise Pezzaioli" userId="360b41a0-b242-48d2-b707-f5fa57585d53" providerId="ADAL" clId="{10455607-B8A8-487F-AB43-F8C78D966772}" dt="2019-08-12T16:00:06.762" v="591" actId="207"/>
          <ac:spMkLst>
            <pc:docMk/>
            <pc:sldMk cId="3810717925" sldId="418"/>
            <ac:spMk id="19" creationId="{5252A847-DE45-4FA3-A1F8-EEBEB845FF8E}"/>
          </ac:spMkLst>
        </pc:spChg>
      </pc:sldChg>
      <pc:sldChg chg="modSp add">
        <pc:chgData name="Louise Pezzaioli" userId="360b41a0-b242-48d2-b707-f5fa57585d53" providerId="ADAL" clId="{10455607-B8A8-487F-AB43-F8C78D966772}" dt="2019-08-12T16:03:02.566" v="751" actId="207"/>
        <pc:sldMkLst>
          <pc:docMk/>
          <pc:sldMk cId="545735615" sldId="419"/>
        </pc:sldMkLst>
        <pc:spChg chg="mod">
          <ac:chgData name="Louise Pezzaioli" userId="360b41a0-b242-48d2-b707-f5fa57585d53" providerId="ADAL" clId="{10455607-B8A8-487F-AB43-F8C78D966772}" dt="2019-08-12T16:03:02.566" v="751" actId="207"/>
          <ac:spMkLst>
            <pc:docMk/>
            <pc:sldMk cId="545735615" sldId="419"/>
            <ac:spMk id="19" creationId="{5252A847-DE45-4FA3-A1F8-EEBEB845FF8E}"/>
          </ac:spMkLst>
        </pc:spChg>
      </pc:sldChg>
      <pc:sldChg chg="modSp add">
        <pc:chgData name="Louise Pezzaioli" userId="360b41a0-b242-48d2-b707-f5fa57585d53" providerId="ADAL" clId="{10455607-B8A8-487F-AB43-F8C78D966772}" dt="2019-08-12T16:06:42.940" v="1244" actId="115"/>
        <pc:sldMkLst>
          <pc:docMk/>
          <pc:sldMk cId="837037921" sldId="420"/>
        </pc:sldMkLst>
        <pc:spChg chg="mod">
          <ac:chgData name="Louise Pezzaioli" userId="360b41a0-b242-48d2-b707-f5fa57585d53" providerId="ADAL" clId="{10455607-B8A8-487F-AB43-F8C78D966772}" dt="2019-08-12T16:06:42.940" v="1244" actId="115"/>
          <ac:spMkLst>
            <pc:docMk/>
            <pc:sldMk cId="837037921" sldId="420"/>
            <ac:spMk id="19" creationId="{5252A847-DE45-4FA3-A1F8-EEBEB845FF8E}"/>
          </ac:spMkLst>
        </pc:spChg>
      </pc:sldChg>
      <pc:sldChg chg="modSp add">
        <pc:chgData name="Louise Pezzaioli" userId="360b41a0-b242-48d2-b707-f5fa57585d53" providerId="ADAL" clId="{10455607-B8A8-487F-AB43-F8C78D966772}" dt="2019-08-12T16:10:01.648" v="1502" actId="5793"/>
        <pc:sldMkLst>
          <pc:docMk/>
          <pc:sldMk cId="634890225" sldId="421"/>
        </pc:sldMkLst>
        <pc:spChg chg="mod">
          <ac:chgData name="Louise Pezzaioli" userId="360b41a0-b242-48d2-b707-f5fa57585d53" providerId="ADAL" clId="{10455607-B8A8-487F-AB43-F8C78D966772}" dt="2019-08-12T16:10:01.648" v="1502" actId="5793"/>
          <ac:spMkLst>
            <pc:docMk/>
            <pc:sldMk cId="634890225" sldId="421"/>
            <ac:spMk id="19" creationId="{5252A847-DE45-4FA3-A1F8-EEBEB845FF8E}"/>
          </ac:spMkLst>
        </pc:spChg>
      </pc:sldChg>
      <pc:sldChg chg="modSp add">
        <pc:chgData name="Louise Pezzaioli" userId="360b41a0-b242-48d2-b707-f5fa57585d53" providerId="ADAL" clId="{10455607-B8A8-487F-AB43-F8C78D966772}" dt="2019-08-12T16:10:38.168" v="1679" actId="207"/>
        <pc:sldMkLst>
          <pc:docMk/>
          <pc:sldMk cId="622826577" sldId="422"/>
        </pc:sldMkLst>
        <pc:spChg chg="mod">
          <ac:chgData name="Louise Pezzaioli" userId="360b41a0-b242-48d2-b707-f5fa57585d53" providerId="ADAL" clId="{10455607-B8A8-487F-AB43-F8C78D966772}" dt="2019-08-12T16:10:38.168" v="1679" actId="207"/>
          <ac:spMkLst>
            <pc:docMk/>
            <pc:sldMk cId="622826577" sldId="422"/>
            <ac:spMk id="19" creationId="{5252A847-DE45-4FA3-A1F8-EEBEB845FF8E}"/>
          </ac:spMkLst>
        </pc:spChg>
      </pc:sldChg>
    </pc:docChg>
  </pc:docChgLst>
  <pc:docChgLst>
    <pc:chgData name="Nicola Weston" userId="fdbf3029-8c96-4ae2-970e-85aceb3fd788" providerId="ADAL" clId="{39FF36DD-B78D-4FD7-AC70-B3BF4889EC91}"/>
    <pc:docChg chg="undo custSel addSld delSld modSld sldOrd">
      <pc:chgData name="Nicola Weston" userId="fdbf3029-8c96-4ae2-970e-85aceb3fd788" providerId="ADAL" clId="{39FF36DD-B78D-4FD7-AC70-B3BF4889EC91}" dt="2019-06-13T10:19:24.260" v="318" actId="404"/>
      <pc:docMkLst>
        <pc:docMk/>
      </pc:docMkLst>
      <pc:sldChg chg="addSp delSp modSp">
        <pc:chgData name="Nicola Weston" userId="fdbf3029-8c96-4ae2-970e-85aceb3fd788" providerId="ADAL" clId="{39FF36DD-B78D-4FD7-AC70-B3BF4889EC91}" dt="2019-06-13T09:43:13.865" v="72" actId="20577"/>
        <pc:sldMkLst>
          <pc:docMk/>
          <pc:sldMk cId="2637481266" sldId="256"/>
        </pc:sldMkLst>
        <pc:spChg chg="mod">
          <ac:chgData name="Nicola Weston" userId="fdbf3029-8c96-4ae2-970e-85aceb3fd788" providerId="ADAL" clId="{39FF36DD-B78D-4FD7-AC70-B3BF4889EC91}" dt="2019-06-13T09:43:13.865" v="72" actId="20577"/>
          <ac:spMkLst>
            <pc:docMk/>
            <pc:sldMk cId="2637481266" sldId="256"/>
            <ac:spMk id="7" creationId="{88656D38-E83E-42CE-AE18-40059D13EAB7}"/>
          </ac:spMkLst>
        </pc:spChg>
        <pc:spChg chg="mod">
          <ac:chgData name="Nicola Weston" userId="fdbf3029-8c96-4ae2-970e-85aceb3fd788" providerId="ADAL" clId="{39FF36DD-B78D-4FD7-AC70-B3BF4889EC91}" dt="2019-06-13T09:39:28.257" v="54" actId="403"/>
          <ac:spMkLst>
            <pc:docMk/>
            <pc:sldMk cId="2637481266" sldId="256"/>
            <ac:spMk id="19" creationId="{5252A847-DE45-4FA3-A1F8-EEBEB845FF8E}"/>
          </ac:spMkLst>
        </pc:spChg>
        <pc:grpChg chg="add">
          <ac:chgData name="Nicola Weston" userId="fdbf3029-8c96-4ae2-970e-85aceb3fd788" providerId="ADAL" clId="{39FF36DD-B78D-4FD7-AC70-B3BF4889EC91}" dt="2019-06-13T09:36:56.575" v="4"/>
          <ac:grpSpMkLst>
            <pc:docMk/>
            <pc:sldMk cId="2637481266" sldId="256"/>
            <ac:grpSpMk id="6" creationId="{DBE743ED-F0D4-4952-B7A1-18079606D491}"/>
          </ac:grpSpMkLst>
        </pc:grpChg>
        <pc:grpChg chg="del mod">
          <ac:chgData name="Nicola Weston" userId="fdbf3029-8c96-4ae2-970e-85aceb3fd788" providerId="ADAL" clId="{39FF36DD-B78D-4FD7-AC70-B3BF4889EC91}" dt="2019-06-13T09:36:55.955" v="3" actId="478"/>
          <ac:grpSpMkLst>
            <pc:docMk/>
            <pc:sldMk cId="2637481266" sldId="256"/>
            <ac:grpSpMk id="16" creationId="{B31300A9-E3C5-4701-8EF1-45ED088A04DD}"/>
          </ac:grpSpMkLst>
        </pc:grpChg>
      </pc:sldChg>
      <pc:sldChg chg="addSp delSp modSp">
        <pc:chgData name="Nicola Weston" userId="fdbf3029-8c96-4ae2-970e-85aceb3fd788" providerId="ADAL" clId="{39FF36DD-B78D-4FD7-AC70-B3BF4889EC91}" dt="2019-06-13T10:05:32.451" v="286" actId="404"/>
        <pc:sldMkLst>
          <pc:docMk/>
          <pc:sldMk cId="636014570" sldId="314"/>
        </pc:sldMkLst>
        <pc:spChg chg="del mod topLvl">
          <ac:chgData name="Nicola Weston" userId="fdbf3029-8c96-4ae2-970e-85aceb3fd788" providerId="ADAL" clId="{39FF36DD-B78D-4FD7-AC70-B3BF4889EC91}" dt="2019-06-13T09:38:12.778" v="34" actId="478"/>
          <ac:spMkLst>
            <pc:docMk/>
            <pc:sldMk cId="636014570" sldId="314"/>
            <ac:spMk id="17" creationId="{0F18B4CD-798D-4EA5-92CF-7A4BB6DD9812}"/>
          </ac:spMkLst>
        </pc:spChg>
        <pc:spChg chg="mod">
          <ac:chgData name="Nicola Weston" userId="fdbf3029-8c96-4ae2-970e-85aceb3fd788" providerId="ADAL" clId="{39FF36DD-B78D-4FD7-AC70-B3BF4889EC91}" dt="2019-06-13T10:05:32.451" v="286" actId="404"/>
          <ac:spMkLst>
            <pc:docMk/>
            <pc:sldMk cId="636014570" sldId="314"/>
            <ac:spMk id="19" creationId="{5252A847-DE45-4FA3-A1F8-EEBEB845FF8E}"/>
          </ac:spMkLst>
        </pc:spChg>
        <pc:grpChg chg="add del">
          <ac:chgData name="Nicola Weston" userId="fdbf3029-8c96-4ae2-970e-85aceb3fd788" providerId="ADAL" clId="{39FF36DD-B78D-4FD7-AC70-B3BF4889EC91}" dt="2019-06-13T09:38:10.491" v="33"/>
          <ac:grpSpMkLst>
            <pc:docMk/>
            <pc:sldMk cId="636014570" sldId="314"/>
            <ac:grpSpMk id="6" creationId="{67973522-83BE-4C5B-8F0E-2B3FF7F4BDF7}"/>
          </ac:grpSpMkLst>
        </pc:grpChg>
        <pc:grpChg chg="add del">
          <ac:chgData name="Nicola Weston" userId="fdbf3029-8c96-4ae2-970e-85aceb3fd788" providerId="ADAL" clId="{39FF36DD-B78D-4FD7-AC70-B3BF4889EC91}" dt="2019-06-13T09:44:02.772" v="98" actId="478"/>
          <ac:grpSpMkLst>
            <pc:docMk/>
            <pc:sldMk cId="636014570" sldId="314"/>
            <ac:grpSpMk id="9" creationId="{3D30793D-7893-4EAE-885C-EAD46DC0E87B}"/>
          </ac:grpSpMkLst>
        </pc:grpChg>
        <pc:grpChg chg="add">
          <ac:chgData name="Nicola Weston" userId="fdbf3029-8c96-4ae2-970e-85aceb3fd788" providerId="ADAL" clId="{39FF36DD-B78D-4FD7-AC70-B3BF4889EC91}" dt="2019-06-13T09:44:03.149" v="99"/>
          <ac:grpSpMkLst>
            <pc:docMk/>
            <pc:sldMk cId="636014570" sldId="314"/>
            <ac:grpSpMk id="12" creationId="{894DA114-1686-4BD8-970C-7540950ADDBE}"/>
          </ac:grpSpMkLst>
        </pc:grpChg>
        <pc:grpChg chg="del">
          <ac:chgData name="Nicola Weston" userId="fdbf3029-8c96-4ae2-970e-85aceb3fd788" providerId="ADAL" clId="{39FF36DD-B78D-4FD7-AC70-B3BF4889EC91}" dt="2019-06-13T09:38:02.304" v="30" actId="478"/>
          <ac:grpSpMkLst>
            <pc:docMk/>
            <pc:sldMk cId="636014570" sldId="314"/>
            <ac:grpSpMk id="16" creationId="{B31300A9-E3C5-4701-8EF1-45ED088A04DD}"/>
          </ac:grpSpMkLst>
        </pc:grpChg>
        <pc:picChg chg="del topLvl">
          <ac:chgData name="Nicola Weston" userId="fdbf3029-8c96-4ae2-970e-85aceb3fd788" providerId="ADAL" clId="{39FF36DD-B78D-4FD7-AC70-B3BF4889EC91}" dt="2019-06-13T09:38:02.304" v="30" actId="478"/>
          <ac:picMkLst>
            <pc:docMk/>
            <pc:sldMk cId="636014570" sldId="314"/>
            <ac:picMk id="18" creationId="{AF62330C-AB9B-43BE-82E4-98A7F5B9D6D1}"/>
          </ac:picMkLst>
        </pc:picChg>
      </pc:sldChg>
      <pc:sldChg chg="addSp delSp modSp">
        <pc:chgData name="Nicola Weston" userId="fdbf3029-8c96-4ae2-970e-85aceb3fd788" providerId="ADAL" clId="{39FF36DD-B78D-4FD7-AC70-B3BF4889EC91}" dt="2019-06-13T09:50:36.399" v="140" actId="404"/>
        <pc:sldMkLst>
          <pc:docMk/>
          <pc:sldMk cId="36917022" sldId="360"/>
        </pc:sldMkLst>
        <pc:spChg chg="mod">
          <ac:chgData name="Nicola Weston" userId="fdbf3029-8c96-4ae2-970e-85aceb3fd788" providerId="ADAL" clId="{39FF36DD-B78D-4FD7-AC70-B3BF4889EC91}" dt="2019-06-13T09:50:36.399" v="140" actId="404"/>
          <ac:spMkLst>
            <pc:docMk/>
            <pc:sldMk cId="36917022" sldId="360"/>
            <ac:spMk id="19" creationId="{5252A847-DE45-4FA3-A1F8-EEBEB845FF8E}"/>
          </ac:spMkLst>
        </pc:spChg>
        <pc:grpChg chg="add del">
          <ac:chgData name="Nicola Weston" userId="fdbf3029-8c96-4ae2-970e-85aceb3fd788" providerId="ADAL" clId="{39FF36DD-B78D-4FD7-AC70-B3BF4889EC91}" dt="2019-06-13T09:43:35.495" v="82" actId="478"/>
          <ac:grpSpMkLst>
            <pc:docMk/>
            <pc:sldMk cId="36917022" sldId="360"/>
            <ac:grpSpMk id="6" creationId="{A7A32133-BBE8-4FC2-BB6D-9E18723D5B0D}"/>
          </ac:grpSpMkLst>
        </pc:grpChg>
        <pc:grpChg chg="add">
          <ac:chgData name="Nicola Weston" userId="fdbf3029-8c96-4ae2-970e-85aceb3fd788" providerId="ADAL" clId="{39FF36DD-B78D-4FD7-AC70-B3BF4889EC91}" dt="2019-06-13T09:43:35.868" v="83"/>
          <ac:grpSpMkLst>
            <pc:docMk/>
            <pc:sldMk cId="36917022" sldId="360"/>
            <ac:grpSpMk id="9" creationId="{FB533436-07C5-46FF-9476-2E467AAE99E6}"/>
          </ac:grpSpMkLst>
        </pc:grpChg>
        <pc:grpChg chg="del">
          <ac:chgData name="Nicola Weston" userId="fdbf3029-8c96-4ae2-970e-85aceb3fd788" providerId="ADAL" clId="{39FF36DD-B78D-4FD7-AC70-B3BF4889EC91}" dt="2019-06-13T09:37:19.502" v="14" actId="478"/>
          <ac:grpSpMkLst>
            <pc:docMk/>
            <pc:sldMk cId="36917022" sldId="360"/>
            <ac:grpSpMk id="16" creationId="{B31300A9-E3C5-4701-8EF1-45ED088A04DD}"/>
          </ac:grpSpMkLst>
        </pc:grpChg>
      </pc:sldChg>
      <pc:sldChg chg="addSp delSp modSp">
        <pc:chgData name="Nicola Weston" userId="fdbf3029-8c96-4ae2-970e-85aceb3fd788" providerId="ADAL" clId="{39FF36DD-B78D-4FD7-AC70-B3BF4889EC91}" dt="2019-06-13T10:18:43.634" v="310" actId="404"/>
        <pc:sldMkLst>
          <pc:docMk/>
          <pc:sldMk cId="310986706" sldId="386"/>
        </pc:sldMkLst>
        <pc:spChg chg="mod">
          <ac:chgData name="Nicola Weston" userId="fdbf3029-8c96-4ae2-970e-85aceb3fd788" providerId="ADAL" clId="{39FF36DD-B78D-4FD7-AC70-B3BF4889EC91}" dt="2019-06-13T10:18:43.634" v="310" actId="404"/>
          <ac:spMkLst>
            <pc:docMk/>
            <pc:sldMk cId="310986706" sldId="386"/>
            <ac:spMk id="19" creationId="{5252A847-DE45-4FA3-A1F8-EEBEB845FF8E}"/>
          </ac:spMkLst>
        </pc:spChg>
        <pc:grpChg chg="add del">
          <ac:chgData name="Nicola Weston" userId="fdbf3029-8c96-4ae2-970e-85aceb3fd788" providerId="ADAL" clId="{39FF36DD-B78D-4FD7-AC70-B3BF4889EC91}" dt="2019-06-13T09:44:16.821" v="106" actId="478"/>
          <ac:grpSpMkLst>
            <pc:docMk/>
            <pc:sldMk cId="310986706" sldId="386"/>
            <ac:grpSpMk id="6" creationId="{7C018446-68E2-47B2-8E9E-501A1FD5C8E8}"/>
          </ac:grpSpMkLst>
        </pc:grpChg>
        <pc:grpChg chg="add">
          <ac:chgData name="Nicola Weston" userId="fdbf3029-8c96-4ae2-970e-85aceb3fd788" providerId="ADAL" clId="{39FF36DD-B78D-4FD7-AC70-B3BF4889EC91}" dt="2019-06-13T09:44:17.135" v="107"/>
          <ac:grpSpMkLst>
            <pc:docMk/>
            <pc:sldMk cId="310986706" sldId="386"/>
            <ac:grpSpMk id="9" creationId="{C7ACEBD6-ABD1-460E-A90F-37CDE2013343}"/>
          </ac:grpSpMkLst>
        </pc:grpChg>
        <pc:grpChg chg="del mod">
          <ac:chgData name="Nicola Weston" userId="fdbf3029-8c96-4ae2-970e-85aceb3fd788" providerId="ADAL" clId="{39FF36DD-B78D-4FD7-AC70-B3BF4889EC91}" dt="2019-06-13T09:38:40.009" v="44" actId="478"/>
          <ac:grpSpMkLst>
            <pc:docMk/>
            <pc:sldMk cId="310986706" sldId="386"/>
            <ac:grpSpMk id="16" creationId="{B31300A9-E3C5-4701-8EF1-45ED088A04DD}"/>
          </ac:grpSpMkLst>
        </pc:grpChg>
      </pc:sldChg>
      <pc:sldChg chg="addSp delSp modSp">
        <pc:chgData name="Nicola Weston" userId="fdbf3029-8c96-4ae2-970e-85aceb3fd788" providerId="ADAL" clId="{39FF36DD-B78D-4FD7-AC70-B3BF4889EC91}" dt="2019-06-13T09:43:20.194" v="74"/>
        <pc:sldMkLst>
          <pc:docMk/>
          <pc:sldMk cId="3401100034" sldId="390"/>
        </pc:sldMkLst>
        <pc:spChg chg="mod">
          <ac:chgData name="Nicola Weston" userId="fdbf3029-8c96-4ae2-970e-85aceb3fd788" providerId="ADAL" clId="{39FF36DD-B78D-4FD7-AC70-B3BF4889EC91}" dt="2019-06-13T09:42:30.049" v="64" actId="404"/>
          <ac:spMkLst>
            <pc:docMk/>
            <pc:sldMk cId="3401100034" sldId="390"/>
            <ac:spMk id="7" creationId="{C0CD6503-388C-4F9E-9FB0-9053D8579D01}"/>
          </ac:spMkLst>
        </pc:spChg>
        <pc:grpChg chg="add del">
          <ac:chgData name="Nicola Weston" userId="fdbf3029-8c96-4ae2-970e-85aceb3fd788" providerId="ADAL" clId="{39FF36DD-B78D-4FD7-AC70-B3BF4889EC91}" dt="2019-06-13T09:43:19.711" v="73" actId="478"/>
          <ac:grpSpMkLst>
            <pc:docMk/>
            <pc:sldMk cId="3401100034" sldId="390"/>
            <ac:grpSpMk id="6" creationId="{CAB35EF5-63B0-4818-96C9-1867823C5079}"/>
          </ac:grpSpMkLst>
        </pc:grpChg>
        <pc:grpChg chg="add">
          <ac:chgData name="Nicola Weston" userId="fdbf3029-8c96-4ae2-970e-85aceb3fd788" providerId="ADAL" clId="{39FF36DD-B78D-4FD7-AC70-B3BF4889EC91}" dt="2019-06-13T09:43:20.194" v="74"/>
          <ac:grpSpMkLst>
            <pc:docMk/>
            <pc:sldMk cId="3401100034" sldId="390"/>
            <ac:grpSpMk id="10" creationId="{705632F4-5E12-4EA3-AA2B-D75F3C17BD01}"/>
          </ac:grpSpMkLst>
        </pc:grpChg>
        <pc:grpChg chg="del">
          <ac:chgData name="Nicola Weston" userId="fdbf3029-8c96-4ae2-970e-85aceb3fd788" providerId="ADAL" clId="{39FF36DD-B78D-4FD7-AC70-B3BF4889EC91}" dt="2019-06-13T09:37:00.790" v="5" actId="478"/>
          <ac:grpSpMkLst>
            <pc:docMk/>
            <pc:sldMk cId="3401100034" sldId="390"/>
            <ac:grpSpMk id="16" creationId="{B31300A9-E3C5-4701-8EF1-45ED088A04DD}"/>
          </ac:grpSpMkLst>
        </pc:grpChg>
      </pc:sldChg>
      <pc:sldChg chg="addSp delSp modSp">
        <pc:chgData name="Nicola Weston" userId="fdbf3029-8c96-4ae2-970e-85aceb3fd788" providerId="ADAL" clId="{39FF36DD-B78D-4FD7-AC70-B3BF4889EC91}" dt="2019-06-13T09:44:53.689" v="115" actId="404"/>
        <pc:sldMkLst>
          <pc:docMk/>
          <pc:sldMk cId="2059368695" sldId="393"/>
        </pc:sldMkLst>
        <pc:spChg chg="mod">
          <ac:chgData name="Nicola Weston" userId="fdbf3029-8c96-4ae2-970e-85aceb3fd788" providerId="ADAL" clId="{39FF36DD-B78D-4FD7-AC70-B3BF4889EC91}" dt="2019-06-13T09:44:53.689" v="115" actId="404"/>
          <ac:spMkLst>
            <pc:docMk/>
            <pc:sldMk cId="2059368695" sldId="393"/>
            <ac:spMk id="7" creationId="{C0CD6503-388C-4F9E-9FB0-9053D8579D01}"/>
          </ac:spMkLst>
        </pc:spChg>
        <pc:grpChg chg="add del">
          <ac:chgData name="Nicola Weston" userId="fdbf3029-8c96-4ae2-970e-85aceb3fd788" providerId="ADAL" clId="{39FF36DD-B78D-4FD7-AC70-B3BF4889EC91}" dt="2019-06-13T09:43:23.135" v="75" actId="478"/>
          <ac:grpSpMkLst>
            <pc:docMk/>
            <pc:sldMk cId="2059368695" sldId="393"/>
            <ac:grpSpMk id="6" creationId="{5484CDB1-58A3-46C1-B2B5-B4716D67B81B}"/>
          </ac:grpSpMkLst>
        </pc:grpChg>
        <pc:grpChg chg="add">
          <ac:chgData name="Nicola Weston" userId="fdbf3029-8c96-4ae2-970e-85aceb3fd788" providerId="ADAL" clId="{39FF36DD-B78D-4FD7-AC70-B3BF4889EC91}" dt="2019-06-13T09:43:23.850" v="76"/>
          <ac:grpSpMkLst>
            <pc:docMk/>
            <pc:sldMk cId="2059368695" sldId="393"/>
            <ac:grpSpMk id="10" creationId="{D7FF9857-03E2-46AC-B320-D4874EDD424F}"/>
          </ac:grpSpMkLst>
        </pc:grpChg>
        <pc:grpChg chg="del">
          <ac:chgData name="Nicola Weston" userId="fdbf3029-8c96-4ae2-970e-85aceb3fd788" providerId="ADAL" clId="{39FF36DD-B78D-4FD7-AC70-B3BF4889EC91}" dt="2019-06-13T09:37:04.885" v="7" actId="478"/>
          <ac:grpSpMkLst>
            <pc:docMk/>
            <pc:sldMk cId="2059368695" sldId="393"/>
            <ac:grpSpMk id="16" creationId="{B31300A9-E3C5-4701-8EF1-45ED088A04DD}"/>
          </ac:grpSpMkLst>
        </pc:grpChg>
      </pc:sldChg>
      <pc:sldChg chg="addSp delSp modSp">
        <pc:chgData name="Nicola Weston" userId="fdbf3029-8c96-4ae2-970e-85aceb3fd788" providerId="ADAL" clId="{39FF36DD-B78D-4FD7-AC70-B3BF4889EC91}" dt="2019-06-13T09:48:37.789" v="133" actId="403"/>
        <pc:sldMkLst>
          <pc:docMk/>
          <pc:sldMk cId="939093138" sldId="396"/>
        </pc:sldMkLst>
        <pc:spChg chg="mod">
          <ac:chgData name="Nicola Weston" userId="fdbf3029-8c96-4ae2-970e-85aceb3fd788" providerId="ADAL" clId="{39FF36DD-B78D-4FD7-AC70-B3BF4889EC91}" dt="2019-06-13T09:48:37.789" v="133" actId="403"/>
          <ac:spMkLst>
            <pc:docMk/>
            <pc:sldMk cId="939093138" sldId="396"/>
            <ac:spMk id="19" creationId="{5252A847-DE45-4FA3-A1F8-EEBEB845FF8E}"/>
          </ac:spMkLst>
        </pc:spChg>
        <pc:grpChg chg="add del">
          <ac:chgData name="Nicola Weston" userId="fdbf3029-8c96-4ae2-970e-85aceb3fd788" providerId="ADAL" clId="{39FF36DD-B78D-4FD7-AC70-B3BF4889EC91}" dt="2019-06-13T09:43:28.574" v="77" actId="478"/>
          <ac:grpSpMkLst>
            <pc:docMk/>
            <pc:sldMk cId="939093138" sldId="396"/>
            <ac:grpSpMk id="6" creationId="{90EA5333-0441-4E21-B552-714752DC0762}"/>
          </ac:grpSpMkLst>
        </pc:grpChg>
        <pc:grpChg chg="add">
          <ac:chgData name="Nicola Weston" userId="fdbf3029-8c96-4ae2-970e-85aceb3fd788" providerId="ADAL" clId="{39FF36DD-B78D-4FD7-AC70-B3BF4889EC91}" dt="2019-06-13T09:43:28.960" v="78"/>
          <ac:grpSpMkLst>
            <pc:docMk/>
            <pc:sldMk cId="939093138" sldId="396"/>
            <ac:grpSpMk id="9" creationId="{6F5A7975-2592-49BB-B588-EDCA0D80EBE0}"/>
          </ac:grpSpMkLst>
        </pc:grpChg>
        <pc:grpChg chg="del">
          <ac:chgData name="Nicola Weston" userId="fdbf3029-8c96-4ae2-970e-85aceb3fd788" providerId="ADAL" clId="{39FF36DD-B78D-4FD7-AC70-B3BF4889EC91}" dt="2019-06-13T09:37:08.218" v="9" actId="478"/>
          <ac:grpSpMkLst>
            <pc:docMk/>
            <pc:sldMk cId="939093138" sldId="396"/>
            <ac:grpSpMk id="16" creationId="{B31300A9-E3C5-4701-8EF1-45ED088A04DD}"/>
          </ac:grpSpMkLst>
        </pc:grpChg>
      </pc:sldChg>
      <pc:sldChg chg="addSp delSp modSp">
        <pc:chgData name="Nicola Weston" userId="fdbf3029-8c96-4ae2-970e-85aceb3fd788" providerId="ADAL" clId="{39FF36DD-B78D-4FD7-AC70-B3BF4889EC91}" dt="2019-06-13T09:47:53.599" v="131" actId="403"/>
        <pc:sldMkLst>
          <pc:docMk/>
          <pc:sldMk cId="1238922299" sldId="397"/>
        </pc:sldMkLst>
        <pc:spChg chg="mod">
          <ac:chgData name="Nicola Weston" userId="fdbf3029-8c96-4ae2-970e-85aceb3fd788" providerId="ADAL" clId="{39FF36DD-B78D-4FD7-AC70-B3BF4889EC91}" dt="2019-06-13T09:47:53.599" v="131" actId="403"/>
          <ac:spMkLst>
            <pc:docMk/>
            <pc:sldMk cId="1238922299" sldId="397"/>
            <ac:spMk id="19" creationId="{5252A847-DE45-4FA3-A1F8-EEBEB845FF8E}"/>
          </ac:spMkLst>
        </pc:spChg>
        <pc:grpChg chg="add del mod">
          <ac:chgData name="Nicola Weston" userId="fdbf3029-8c96-4ae2-970e-85aceb3fd788" providerId="ADAL" clId="{39FF36DD-B78D-4FD7-AC70-B3BF4889EC91}" dt="2019-06-13T09:43:32.492" v="80" actId="478"/>
          <ac:grpSpMkLst>
            <pc:docMk/>
            <pc:sldMk cId="1238922299" sldId="397"/>
            <ac:grpSpMk id="6" creationId="{E0ACA072-0BCB-4EA9-A995-427D51B5448B}"/>
          </ac:grpSpMkLst>
        </pc:grpChg>
        <pc:grpChg chg="add">
          <ac:chgData name="Nicola Weston" userId="fdbf3029-8c96-4ae2-970e-85aceb3fd788" providerId="ADAL" clId="{39FF36DD-B78D-4FD7-AC70-B3BF4889EC91}" dt="2019-06-13T09:43:32.866" v="81"/>
          <ac:grpSpMkLst>
            <pc:docMk/>
            <pc:sldMk cId="1238922299" sldId="397"/>
            <ac:grpSpMk id="9" creationId="{9BD1C8C9-5574-480E-AACF-9B31CEC7133B}"/>
          </ac:grpSpMkLst>
        </pc:grpChg>
        <pc:grpChg chg="del mod">
          <ac:chgData name="Nicola Weston" userId="fdbf3029-8c96-4ae2-970e-85aceb3fd788" providerId="ADAL" clId="{39FF36DD-B78D-4FD7-AC70-B3BF4889EC91}" dt="2019-06-13T09:37:11.605" v="12" actId="478"/>
          <ac:grpSpMkLst>
            <pc:docMk/>
            <pc:sldMk cId="1238922299" sldId="397"/>
            <ac:grpSpMk id="16" creationId="{B31300A9-E3C5-4701-8EF1-45ED088A04DD}"/>
          </ac:grpSpMkLst>
        </pc:grpChg>
      </pc:sldChg>
      <pc:sldChg chg="addSp delSp modSp">
        <pc:chgData name="Nicola Weston" userId="fdbf3029-8c96-4ae2-970e-85aceb3fd788" providerId="ADAL" clId="{39FF36DD-B78D-4FD7-AC70-B3BF4889EC91}" dt="2019-06-13T09:54:45.980" v="175" actId="404"/>
        <pc:sldMkLst>
          <pc:docMk/>
          <pc:sldMk cId="3513776240" sldId="398"/>
        </pc:sldMkLst>
        <pc:spChg chg="mod">
          <ac:chgData name="Nicola Weston" userId="fdbf3029-8c96-4ae2-970e-85aceb3fd788" providerId="ADAL" clId="{39FF36DD-B78D-4FD7-AC70-B3BF4889EC91}" dt="2019-06-13T09:54:45.980" v="175" actId="404"/>
          <ac:spMkLst>
            <pc:docMk/>
            <pc:sldMk cId="3513776240" sldId="398"/>
            <ac:spMk id="19" creationId="{5252A847-DE45-4FA3-A1F8-EEBEB845FF8E}"/>
          </ac:spMkLst>
        </pc:spChg>
        <pc:grpChg chg="add del">
          <ac:chgData name="Nicola Weston" userId="fdbf3029-8c96-4ae2-970e-85aceb3fd788" providerId="ADAL" clId="{39FF36DD-B78D-4FD7-AC70-B3BF4889EC91}" dt="2019-06-13T09:43:42.311" v="86" actId="478"/>
          <ac:grpSpMkLst>
            <pc:docMk/>
            <pc:sldMk cId="3513776240" sldId="398"/>
            <ac:grpSpMk id="6" creationId="{F8999492-AA01-4FE3-8411-18F501084BB0}"/>
          </ac:grpSpMkLst>
        </pc:grpChg>
        <pc:grpChg chg="add">
          <ac:chgData name="Nicola Weston" userId="fdbf3029-8c96-4ae2-970e-85aceb3fd788" providerId="ADAL" clId="{39FF36DD-B78D-4FD7-AC70-B3BF4889EC91}" dt="2019-06-13T09:43:42.674" v="87"/>
          <ac:grpSpMkLst>
            <pc:docMk/>
            <pc:sldMk cId="3513776240" sldId="398"/>
            <ac:grpSpMk id="9" creationId="{B7951C38-0303-4A84-BF3B-B1016499AB34}"/>
          </ac:grpSpMkLst>
        </pc:grpChg>
        <pc:grpChg chg="del">
          <ac:chgData name="Nicola Weston" userId="fdbf3029-8c96-4ae2-970e-85aceb3fd788" providerId="ADAL" clId="{39FF36DD-B78D-4FD7-AC70-B3BF4889EC91}" dt="2019-06-13T09:37:36.646" v="18" actId="478"/>
          <ac:grpSpMkLst>
            <pc:docMk/>
            <pc:sldMk cId="3513776240" sldId="398"/>
            <ac:grpSpMk id="16" creationId="{B31300A9-E3C5-4701-8EF1-45ED088A04DD}"/>
          </ac:grpSpMkLst>
        </pc:grpChg>
      </pc:sldChg>
      <pc:sldChg chg="addSp delSp modSp">
        <pc:chgData name="Nicola Weston" userId="fdbf3029-8c96-4ae2-970e-85aceb3fd788" providerId="ADAL" clId="{39FF36DD-B78D-4FD7-AC70-B3BF4889EC91}" dt="2019-06-13T10:03:15.988" v="271" actId="1076"/>
        <pc:sldMkLst>
          <pc:docMk/>
          <pc:sldMk cId="4118553730" sldId="400"/>
        </pc:sldMkLst>
        <pc:spChg chg="mod">
          <ac:chgData name="Nicola Weston" userId="fdbf3029-8c96-4ae2-970e-85aceb3fd788" providerId="ADAL" clId="{39FF36DD-B78D-4FD7-AC70-B3BF4889EC91}" dt="2019-06-13T10:02:49.745" v="266" actId="404"/>
          <ac:spMkLst>
            <pc:docMk/>
            <pc:sldMk cId="4118553730" sldId="400"/>
            <ac:spMk id="19" creationId="{5252A847-DE45-4FA3-A1F8-EEBEB845FF8E}"/>
          </ac:spMkLst>
        </pc:spChg>
        <pc:grpChg chg="add del">
          <ac:chgData name="Nicola Weston" userId="fdbf3029-8c96-4ae2-970e-85aceb3fd788" providerId="ADAL" clId="{39FF36DD-B78D-4FD7-AC70-B3BF4889EC91}" dt="2019-06-13T09:43:55.662" v="94" actId="478"/>
          <ac:grpSpMkLst>
            <pc:docMk/>
            <pc:sldMk cId="4118553730" sldId="400"/>
            <ac:grpSpMk id="7" creationId="{8E4D0A73-07B0-4D82-9A38-F84CF389A361}"/>
          </ac:grpSpMkLst>
        </pc:grpChg>
        <pc:grpChg chg="add">
          <ac:chgData name="Nicola Weston" userId="fdbf3029-8c96-4ae2-970e-85aceb3fd788" providerId="ADAL" clId="{39FF36DD-B78D-4FD7-AC70-B3BF4889EC91}" dt="2019-06-13T09:43:56.050" v="95"/>
          <ac:grpSpMkLst>
            <pc:docMk/>
            <pc:sldMk cId="4118553730" sldId="400"/>
            <ac:grpSpMk id="10" creationId="{D53696D8-DF97-4337-ADA2-0D474AAFB658}"/>
          </ac:grpSpMkLst>
        </pc:grpChg>
        <pc:grpChg chg="del">
          <ac:chgData name="Nicola Weston" userId="fdbf3029-8c96-4ae2-970e-85aceb3fd788" providerId="ADAL" clId="{39FF36DD-B78D-4FD7-AC70-B3BF4889EC91}" dt="2019-06-13T09:37:51.382" v="26" actId="478"/>
          <ac:grpSpMkLst>
            <pc:docMk/>
            <pc:sldMk cId="4118553730" sldId="400"/>
            <ac:grpSpMk id="16" creationId="{B31300A9-E3C5-4701-8EF1-45ED088A04DD}"/>
          </ac:grpSpMkLst>
        </pc:grpChg>
        <pc:graphicFrameChg chg="mod modGraphic">
          <ac:chgData name="Nicola Weston" userId="fdbf3029-8c96-4ae2-970e-85aceb3fd788" providerId="ADAL" clId="{39FF36DD-B78D-4FD7-AC70-B3BF4889EC91}" dt="2019-06-13T10:03:15.988" v="271" actId="1076"/>
          <ac:graphicFrameMkLst>
            <pc:docMk/>
            <pc:sldMk cId="4118553730" sldId="400"/>
            <ac:graphicFrameMk id="6" creationId="{33AA3585-3A45-477B-A159-998D14AD1358}"/>
          </ac:graphicFrameMkLst>
        </pc:graphicFrameChg>
      </pc:sldChg>
      <pc:sldChg chg="addSp delSp modSp">
        <pc:chgData name="Nicola Weston" userId="fdbf3029-8c96-4ae2-970e-85aceb3fd788" providerId="ADAL" clId="{39FF36DD-B78D-4FD7-AC70-B3BF4889EC91}" dt="2019-06-13T09:52:20.391" v="149" actId="403"/>
        <pc:sldMkLst>
          <pc:docMk/>
          <pc:sldMk cId="2168467168" sldId="401"/>
        </pc:sldMkLst>
        <pc:spChg chg="mod">
          <ac:chgData name="Nicola Weston" userId="fdbf3029-8c96-4ae2-970e-85aceb3fd788" providerId="ADAL" clId="{39FF36DD-B78D-4FD7-AC70-B3BF4889EC91}" dt="2019-06-13T09:52:20.391" v="149" actId="403"/>
          <ac:spMkLst>
            <pc:docMk/>
            <pc:sldMk cId="2168467168" sldId="401"/>
            <ac:spMk id="19" creationId="{5252A847-DE45-4FA3-A1F8-EEBEB845FF8E}"/>
          </ac:spMkLst>
        </pc:spChg>
        <pc:grpChg chg="add del">
          <ac:chgData name="Nicola Weston" userId="fdbf3029-8c96-4ae2-970e-85aceb3fd788" providerId="ADAL" clId="{39FF36DD-B78D-4FD7-AC70-B3BF4889EC91}" dt="2019-06-13T09:43:39.198" v="84" actId="478"/>
          <ac:grpSpMkLst>
            <pc:docMk/>
            <pc:sldMk cId="2168467168" sldId="401"/>
            <ac:grpSpMk id="6" creationId="{301A8E06-FF95-46DB-82DE-0B0BF582FA23}"/>
          </ac:grpSpMkLst>
        </pc:grpChg>
        <pc:grpChg chg="add">
          <ac:chgData name="Nicola Weston" userId="fdbf3029-8c96-4ae2-970e-85aceb3fd788" providerId="ADAL" clId="{39FF36DD-B78D-4FD7-AC70-B3BF4889EC91}" dt="2019-06-13T09:43:39.567" v="85"/>
          <ac:grpSpMkLst>
            <pc:docMk/>
            <pc:sldMk cId="2168467168" sldId="401"/>
            <ac:grpSpMk id="9" creationId="{199B8066-F7D2-463B-B8EB-B94A2C89567B}"/>
          </ac:grpSpMkLst>
        </pc:grpChg>
        <pc:grpChg chg="del">
          <ac:chgData name="Nicola Weston" userId="fdbf3029-8c96-4ae2-970e-85aceb3fd788" providerId="ADAL" clId="{39FF36DD-B78D-4FD7-AC70-B3BF4889EC91}" dt="2019-06-13T09:37:30.484" v="16" actId="478"/>
          <ac:grpSpMkLst>
            <pc:docMk/>
            <pc:sldMk cId="2168467168" sldId="401"/>
            <ac:grpSpMk id="16" creationId="{B31300A9-E3C5-4701-8EF1-45ED088A04DD}"/>
          </ac:grpSpMkLst>
        </pc:grpChg>
      </pc:sldChg>
      <pc:sldChg chg="addSp delSp modSp">
        <pc:chgData name="Nicola Weston" userId="fdbf3029-8c96-4ae2-970e-85aceb3fd788" providerId="ADAL" clId="{39FF36DD-B78D-4FD7-AC70-B3BF4889EC91}" dt="2019-06-13T10:06:17.348" v="296" actId="5793"/>
        <pc:sldMkLst>
          <pc:docMk/>
          <pc:sldMk cId="3823671317" sldId="405"/>
        </pc:sldMkLst>
        <pc:spChg chg="mod">
          <ac:chgData name="Nicola Weston" userId="fdbf3029-8c96-4ae2-970e-85aceb3fd788" providerId="ADAL" clId="{39FF36DD-B78D-4FD7-AC70-B3BF4889EC91}" dt="2019-06-13T10:06:17.348" v="296" actId="5793"/>
          <ac:spMkLst>
            <pc:docMk/>
            <pc:sldMk cId="3823671317" sldId="405"/>
            <ac:spMk id="19" creationId="{5252A847-DE45-4FA3-A1F8-EEBEB845FF8E}"/>
          </ac:spMkLst>
        </pc:spChg>
        <pc:grpChg chg="add del">
          <ac:chgData name="Nicola Weston" userId="fdbf3029-8c96-4ae2-970e-85aceb3fd788" providerId="ADAL" clId="{39FF36DD-B78D-4FD7-AC70-B3BF4889EC91}" dt="2019-06-13T09:44:10.330" v="102" actId="478"/>
          <ac:grpSpMkLst>
            <pc:docMk/>
            <pc:sldMk cId="3823671317" sldId="405"/>
            <ac:grpSpMk id="6" creationId="{34F4B8D4-9B73-42C9-955F-3C75F18C27B4}"/>
          </ac:grpSpMkLst>
        </pc:grpChg>
        <pc:grpChg chg="add">
          <ac:chgData name="Nicola Weston" userId="fdbf3029-8c96-4ae2-970e-85aceb3fd788" providerId="ADAL" clId="{39FF36DD-B78D-4FD7-AC70-B3BF4889EC91}" dt="2019-06-13T09:44:10.649" v="103"/>
          <ac:grpSpMkLst>
            <pc:docMk/>
            <pc:sldMk cId="3823671317" sldId="405"/>
            <ac:grpSpMk id="9" creationId="{7F79543B-ED16-4F95-9BAF-5C0816B0DB2F}"/>
          </ac:grpSpMkLst>
        </pc:grpChg>
        <pc:grpChg chg="del">
          <ac:chgData name="Nicola Weston" userId="fdbf3029-8c96-4ae2-970e-85aceb3fd788" providerId="ADAL" clId="{39FF36DD-B78D-4FD7-AC70-B3BF4889EC91}" dt="2019-06-13T09:38:30.783" v="38" actId="478"/>
          <ac:grpSpMkLst>
            <pc:docMk/>
            <pc:sldMk cId="3823671317" sldId="405"/>
            <ac:grpSpMk id="16" creationId="{B31300A9-E3C5-4701-8EF1-45ED088A04DD}"/>
          </ac:grpSpMkLst>
        </pc:grpChg>
      </pc:sldChg>
      <pc:sldChg chg="modSp add ord">
        <pc:chgData name="Nicola Weston" userId="fdbf3029-8c96-4ae2-970e-85aceb3fd788" providerId="ADAL" clId="{39FF36DD-B78D-4FD7-AC70-B3BF4889EC91}" dt="2019-06-13T09:43:02.149" v="66" actId="20577"/>
        <pc:sldMkLst>
          <pc:docMk/>
          <pc:sldMk cId="3844832371" sldId="411"/>
        </pc:sldMkLst>
        <pc:spChg chg="mod">
          <ac:chgData name="Nicola Weston" userId="fdbf3029-8c96-4ae2-970e-85aceb3fd788" providerId="ADAL" clId="{39FF36DD-B78D-4FD7-AC70-B3BF4889EC91}" dt="2019-06-13T09:43:02.149" v="66" actId="20577"/>
          <ac:spMkLst>
            <pc:docMk/>
            <pc:sldMk cId="3844832371" sldId="411"/>
            <ac:spMk id="17" creationId="{0F18B4CD-798D-4EA5-92CF-7A4BB6DD9812}"/>
          </ac:spMkLst>
        </pc:spChg>
      </pc:sldChg>
    </pc:docChg>
  </pc:docChgLst>
  <pc:docChgLst>
    <pc:chgData name="Lee Peckover" userId="5895743b-be28-4676-8a25-8aee7e374520" providerId="ADAL" clId="{08C00D56-2FBF-4305-8699-B509377CE66E}"/>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14/08/2019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14/08/2019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14/08/2019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14/08/2019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14/08/2019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14/08/2019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14/08/2019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14/08/2019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14/08/2019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14/08/2019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14/08/2019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14/08/2019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search/?fwp_topic=gps-scheme-of-work" TargetMode="External"/><Relationship Id="rId2" Type="http://schemas.openxmlformats.org/officeDocument/2006/relationships/hyperlink" Target="https://classroomsecrets.co.uk/content-domain-filter/?fwp_contentdomain=2g5.5"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lassroomsecrets.co.uk/writing-lists-year-2-commas-resource-pack"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6" name="Rectangle 5">
            <a:extLst>
              <a:ext uri="{FF2B5EF4-FFF2-40B4-BE49-F238E27FC236}">
                <a16:creationId xmlns:a16="http://schemas.microsoft.com/office/drawing/2014/main" id="{CCE92187-091F-45D1-9A15-1C51230FB9F3}"/>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24" name="Picture 23">
            <a:extLst>
              <a:ext uri="{FF2B5EF4-FFF2-40B4-BE49-F238E27FC236}">
                <a16:creationId xmlns:a16="http://schemas.microsoft.com/office/drawing/2014/main" id="{A8C5A431-127B-432D-86F6-B3D393621EE4}"/>
              </a:ext>
            </a:extLst>
          </p:cNvPr>
          <p:cNvPicPr>
            <a:picLocks noChangeAspect="1"/>
          </p:cNvPicPr>
          <p:nvPr/>
        </p:nvPicPr>
        <p:blipFill rotWithShape="1">
          <a:blip r:embed="rId4">
            <a:extLst>
              <a:ext uri="{28A0092B-C50C-407E-A947-70E740481C1C}">
                <a14:useLocalDpi xmlns:a14="http://schemas.microsoft.com/office/drawing/2010/main" val="0"/>
              </a:ext>
            </a:extLst>
          </a:blip>
          <a:srcRect t="23884" b="33576"/>
          <a:stretch/>
        </p:blipFill>
        <p:spPr>
          <a:xfrm>
            <a:off x="793488" y="763479"/>
            <a:ext cx="7557025" cy="2272683"/>
          </a:xfrm>
          <a:prstGeom prst="rect">
            <a:avLst/>
          </a:prstGeom>
        </p:spPr>
      </p:pic>
    </p:spTree>
    <p:extLst>
      <p:ext uri="{BB962C8B-B14F-4D97-AF65-F5344CB8AC3E}">
        <p14:creationId xmlns:p14="http://schemas.microsoft.com/office/powerpoint/2010/main" val="384483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Add the commas to the correct places in the sentence below.</a:t>
            </a:r>
          </a:p>
          <a:p>
            <a:pPr lvl="0" defTabSz="685800">
              <a:defRPr/>
            </a:pPr>
            <a:endParaRPr lang="en-GB" sz="2400" b="1" dirty="0">
              <a:solidFill>
                <a:schemeClr val="tx1"/>
              </a:solidFill>
              <a:latin typeface="Century Gothic" panose="020B0502020202020204" pitchFamily="34" charset="0"/>
            </a:endParaRPr>
          </a:p>
          <a:p>
            <a:pPr lvl="0" defTabSz="685800">
              <a:lnSpc>
                <a:spcPct val="150000"/>
              </a:lnSpc>
              <a:defRPr/>
            </a:pPr>
            <a:r>
              <a:rPr lang="en-GB" sz="3000" b="1" dirty="0">
                <a:solidFill>
                  <a:schemeClr val="tx1"/>
                </a:solidFill>
                <a:latin typeface="Century Gothic" panose="020B0502020202020204" pitchFamily="34" charset="0"/>
              </a:rPr>
              <a:t>I  need  to  get  milk</a:t>
            </a:r>
            <a:r>
              <a:rPr lang="en-GB" sz="3000" b="1" dirty="0">
                <a:solidFill>
                  <a:srgbClr val="FF0000"/>
                </a:solidFill>
                <a:latin typeface="Century Gothic" panose="020B0502020202020204" pitchFamily="34" charset="0"/>
              </a:rPr>
              <a:t>,</a:t>
            </a:r>
            <a:r>
              <a:rPr lang="en-GB" sz="3000" b="1" dirty="0">
                <a:solidFill>
                  <a:schemeClr val="tx1"/>
                </a:solidFill>
                <a:latin typeface="Century Gothic" panose="020B0502020202020204" pitchFamily="34" charset="0"/>
              </a:rPr>
              <a:t> sugar</a:t>
            </a:r>
            <a:r>
              <a:rPr lang="en-GB" sz="3000" b="1" dirty="0">
                <a:solidFill>
                  <a:srgbClr val="FF0000"/>
                </a:solidFill>
                <a:latin typeface="Century Gothic" panose="020B0502020202020204" pitchFamily="34" charset="0"/>
              </a:rPr>
              <a:t>,</a:t>
            </a:r>
            <a:r>
              <a:rPr lang="en-GB" sz="3000" b="1" dirty="0">
                <a:solidFill>
                  <a:schemeClr val="tx1"/>
                </a:solidFill>
                <a:latin typeface="Century Gothic" panose="020B0502020202020204" pitchFamily="34" charset="0"/>
              </a:rPr>
              <a:t> jam  and  cream  for  my  tea  party.</a:t>
            </a:r>
          </a:p>
          <a:p>
            <a:pPr algn="ctr"/>
            <a:endParaRPr lang="en-GB" sz="2400" b="1" u="sng"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B7951C38-0303-4A84-BF3B-B1016499AB34}"/>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7DAE0D1C-36EE-432B-BD72-1E060ACFE38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3EF22E8C-D470-4799-A4A1-B6631D66E0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532057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Tick the boxes where a comma is missing.</a:t>
            </a:r>
          </a:p>
          <a:p>
            <a:pPr lvl="0" defTabSz="685800">
              <a:defRPr/>
            </a:pPr>
            <a:endParaRPr lang="en-GB" sz="2400" b="1" dirty="0">
              <a:solidFill>
                <a:schemeClr val="tx1"/>
              </a:solidFill>
              <a:latin typeface="Century Gothic" panose="020B0502020202020204" pitchFamily="34" charset="0"/>
            </a:endParaRPr>
          </a:p>
          <a:p>
            <a:pPr lvl="0" defTabSz="685800">
              <a:lnSpc>
                <a:spcPct val="150000"/>
              </a:lnSpc>
              <a:defRPr/>
            </a:pPr>
            <a:r>
              <a:rPr lang="en-GB" sz="3000" b="1" dirty="0">
                <a:solidFill>
                  <a:schemeClr val="tx1"/>
                </a:solidFill>
                <a:latin typeface="Century Gothic" panose="020B0502020202020204" pitchFamily="34" charset="0"/>
              </a:rPr>
              <a:t>We  need  bats  balls  cones  and  stumps  for</a:t>
            </a:r>
          </a:p>
          <a:p>
            <a:pPr lvl="0" defTabSz="685800">
              <a:lnSpc>
                <a:spcPct val="150000"/>
              </a:lnSpc>
              <a:defRPr/>
            </a:pPr>
            <a:endParaRPr lang="en-GB" sz="3000" b="1" dirty="0">
              <a:solidFill>
                <a:schemeClr val="tx1"/>
              </a:solidFill>
              <a:latin typeface="Century Gothic" panose="020B0502020202020204" pitchFamily="34" charset="0"/>
            </a:endParaRPr>
          </a:p>
          <a:p>
            <a:pPr lvl="0" defTabSz="685800">
              <a:lnSpc>
                <a:spcPct val="150000"/>
              </a:lnSpc>
              <a:defRPr/>
            </a:pPr>
            <a:r>
              <a:rPr lang="en-GB" sz="3000" b="1" dirty="0">
                <a:solidFill>
                  <a:schemeClr val="tx1"/>
                </a:solidFill>
                <a:latin typeface="Century Gothic" panose="020B0502020202020204" pitchFamily="34" charset="0"/>
              </a:rPr>
              <a:t>the  cricket  match.</a:t>
            </a:r>
          </a:p>
          <a:p>
            <a:pPr algn="ctr"/>
            <a:endParaRPr lang="en-GB" sz="2400" b="1" u="sng"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B7951C38-0303-4A84-BF3B-B1016499AB34}"/>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7DAE0D1C-36EE-432B-BD72-1E060ACFE38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3EF22E8C-D470-4799-A4A1-B6631D66E0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2" name="Group 1">
            <a:extLst>
              <a:ext uri="{FF2B5EF4-FFF2-40B4-BE49-F238E27FC236}">
                <a16:creationId xmlns:a16="http://schemas.microsoft.com/office/drawing/2014/main" id="{35BE4F80-B2F5-4D69-8E23-407D242CAD30}"/>
              </a:ext>
            </a:extLst>
          </p:cNvPr>
          <p:cNvGrpSpPr/>
          <p:nvPr/>
        </p:nvGrpSpPr>
        <p:grpSpPr>
          <a:xfrm>
            <a:off x="2841115" y="2101497"/>
            <a:ext cx="617354" cy="846121"/>
            <a:chOff x="881123" y="5404374"/>
            <a:chExt cx="288000" cy="434193"/>
          </a:xfrm>
        </p:grpSpPr>
        <p:sp>
          <p:nvSpPr>
            <p:cNvPr id="6" name="Rectangle 5">
              <a:extLst>
                <a:ext uri="{FF2B5EF4-FFF2-40B4-BE49-F238E27FC236}">
                  <a16:creationId xmlns:a16="http://schemas.microsoft.com/office/drawing/2014/main" id="{82A35561-2076-4A95-A7E2-B6DF0DD5DC9F}"/>
                </a:ext>
              </a:extLst>
            </p:cNvPr>
            <p:cNvSpPr/>
            <p:nvPr/>
          </p:nvSpPr>
          <p:spPr>
            <a:xfrm>
              <a:off x="881123" y="5550567"/>
              <a:ext cx="288000" cy="288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a:extLst>
                <a:ext uri="{FF2B5EF4-FFF2-40B4-BE49-F238E27FC236}">
                  <a16:creationId xmlns:a16="http://schemas.microsoft.com/office/drawing/2014/main" id="{0B51549E-AECE-41C0-973C-325EDB43CE9A}"/>
                </a:ext>
              </a:extLst>
            </p:cNvPr>
            <p:cNvCxnSpPr>
              <a:cxnSpLocks/>
            </p:cNvCxnSpPr>
            <p:nvPr/>
          </p:nvCxnSpPr>
          <p:spPr>
            <a:xfrm flipV="1">
              <a:off x="1025123" y="5404374"/>
              <a:ext cx="0" cy="144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02DA2F10-7B89-4F18-8EE1-01413502C9CA}"/>
              </a:ext>
            </a:extLst>
          </p:cNvPr>
          <p:cNvGrpSpPr/>
          <p:nvPr/>
        </p:nvGrpSpPr>
        <p:grpSpPr>
          <a:xfrm>
            <a:off x="3907916" y="2101497"/>
            <a:ext cx="617354" cy="846121"/>
            <a:chOff x="881123" y="5404374"/>
            <a:chExt cx="288000" cy="434193"/>
          </a:xfrm>
        </p:grpSpPr>
        <p:sp>
          <p:nvSpPr>
            <p:cNvPr id="13" name="Rectangle 12">
              <a:extLst>
                <a:ext uri="{FF2B5EF4-FFF2-40B4-BE49-F238E27FC236}">
                  <a16:creationId xmlns:a16="http://schemas.microsoft.com/office/drawing/2014/main" id="{C5C56B17-2A9E-40B4-A46C-AD1179FD3E79}"/>
                </a:ext>
              </a:extLst>
            </p:cNvPr>
            <p:cNvSpPr/>
            <p:nvPr/>
          </p:nvSpPr>
          <p:spPr>
            <a:xfrm>
              <a:off x="881123" y="5550567"/>
              <a:ext cx="288000" cy="288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a:extLst>
                <a:ext uri="{FF2B5EF4-FFF2-40B4-BE49-F238E27FC236}">
                  <a16:creationId xmlns:a16="http://schemas.microsoft.com/office/drawing/2014/main" id="{70EB5A80-5DCF-472B-BE42-FEB7244DAF12}"/>
                </a:ext>
              </a:extLst>
            </p:cNvPr>
            <p:cNvCxnSpPr>
              <a:cxnSpLocks/>
            </p:cNvCxnSpPr>
            <p:nvPr/>
          </p:nvCxnSpPr>
          <p:spPr>
            <a:xfrm flipV="1">
              <a:off x="1025123" y="5404374"/>
              <a:ext cx="0" cy="144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55030106-4F26-43C5-8475-9B59D9E5B97E}"/>
              </a:ext>
            </a:extLst>
          </p:cNvPr>
          <p:cNvGrpSpPr/>
          <p:nvPr/>
        </p:nvGrpSpPr>
        <p:grpSpPr>
          <a:xfrm>
            <a:off x="7701246" y="2101497"/>
            <a:ext cx="617354" cy="846121"/>
            <a:chOff x="881123" y="5404374"/>
            <a:chExt cx="288000" cy="434193"/>
          </a:xfrm>
        </p:grpSpPr>
        <p:sp>
          <p:nvSpPr>
            <p:cNvPr id="16" name="Rectangle 15">
              <a:extLst>
                <a:ext uri="{FF2B5EF4-FFF2-40B4-BE49-F238E27FC236}">
                  <a16:creationId xmlns:a16="http://schemas.microsoft.com/office/drawing/2014/main" id="{5CCF6988-1628-4776-9E14-FC640638D76A}"/>
                </a:ext>
              </a:extLst>
            </p:cNvPr>
            <p:cNvSpPr/>
            <p:nvPr/>
          </p:nvSpPr>
          <p:spPr>
            <a:xfrm>
              <a:off x="881123" y="5550567"/>
              <a:ext cx="288000" cy="288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Arrow Connector 16">
              <a:extLst>
                <a:ext uri="{FF2B5EF4-FFF2-40B4-BE49-F238E27FC236}">
                  <a16:creationId xmlns:a16="http://schemas.microsoft.com/office/drawing/2014/main" id="{84C40655-EA12-4529-A099-467DAE5E7E1C}"/>
                </a:ext>
              </a:extLst>
            </p:cNvPr>
            <p:cNvCxnSpPr>
              <a:cxnSpLocks/>
            </p:cNvCxnSpPr>
            <p:nvPr/>
          </p:nvCxnSpPr>
          <p:spPr>
            <a:xfrm flipV="1">
              <a:off x="1025123" y="5404374"/>
              <a:ext cx="0" cy="144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7495DEC-D8C5-46FA-BADE-7A09855769D2}"/>
              </a:ext>
            </a:extLst>
          </p:cNvPr>
          <p:cNvGrpSpPr/>
          <p:nvPr/>
        </p:nvGrpSpPr>
        <p:grpSpPr>
          <a:xfrm>
            <a:off x="2171984" y="3468334"/>
            <a:ext cx="617354" cy="846121"/>
            <a:chOff x="881123" y="5404374"/>
            <a:chExt cx="288000" cy="434193"/>
          </a:xfrm>
        </p:grpSpPr>
        <p:sp>
          <p:nvSpPr>
            <p:cNvPr id="20" name="Rectangle 19">
              <a:extLst>
                <a:ext uri="{FF2B5EF4-FFF2-40B4-BE49-F238E27FC236}">
                  <a16:creationId xmlns:a16="http://schemas.microsoft.com/office/drawing/2014/main" id="{8ADB9314-E85C-49AE-971D-A620A0F431D3}"/>
                </a:ext>
              </a:extLst>
            </p:cNvPr>
            <p:cNvSpPr/>
            <p:nvPr/>
          </p:nvSpPr>
          <p:spPr>
            <a:xfrm>
              <a:off x="881123" y="5550567"/>
              <a:ext cx="288000" cy="288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Arrow Connector 20">
              <a:extLst>
                <a:ext uri="{FF2B5EF4-FFF2-40B4-BE49-F238E27FC236}">
                  <a16:creationId xmlns:a16="http://schemas.microsoft.com/office/drawing/2014/main" id="{D1DF12C4-46C3-4620-B5C8-7BB4D56F727D}"/>
                </a:ext>
              </a:extLst>
            </p:cNvPr>
            <p:cNvCxnSpPr>
              <a:cxnSpLocks/>
            </p:cNvCxnSpPr>
            <p:nvPr/>
          </p:nvCxnSpPr>
          <p:spPr>
            <a:xfrm flipV="1">
              <a:off x="1025123" y="5404374"/>
              <a:ext cx="0" cy="144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76797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Tick the boxes where a comma is missing.</a:t>
            </a:r>
          </a:p>
          <a:p>
            <a:pPr lvl="0" defTabSz="685800">
              <a:defRPr/>
            </a:pPr>
            <a:endParaRPr lang="en-GB" sz="2400" b="1" dirty="0">
              <a:solidFill>
                <a:schemeClr val="tx1"/>
              </a:solidFill>
              <a:latin typeface="Century Gothic" panose="020B0502020202020204" pitchFamily="34" charset="0"/>
            </a:endParaRPr>
          </a:p>
          <a:p>
            <a:pPr lvl="0" defTabSz="685800">
              <a:lnSpc>
                <a:spcPct val="150000"/>
              </a:lnSpc>
              <a:defRPr/>
            </a:pPr>
            <a:r>
              <a:rPr lang="en-GB" sz="3000" b="1" dirty="0">
                <a:solidFill>
                  <a:schemeClr val="tx1"/>
                </a:solidFill>
                <a:latin typeface="Century Gothic" panose="020B0502020202020204" pitchFamily="34" charset="0"/>
              </a:rPr>
              <a:t>We  need  bats  balls  cones  and  stumps  for</a:t>
            </a:r>
          </a:p>
          <a:p>
            <a:pPr lvl="0" defTabSz="685800">
              <a:lnSpc>
                <a:spcPct val="150000"/>
              </a:lnSpc>
              <a:defRPr/>
            </a:pPr>
            <a:endParaRPr lang="en-GB" sz="3000" b="1" dirty="0">
              <a:solidFill>
                <a:schemeClr val="tx1"/>
              </a:solidFill>
              <a:latin typeface="Century Gothic" panose="020B0502020202020204" pitchFamily="34" charset="0"/>
            </a:endParaRPr>
          </a:p>
          <a:p>
            <a:pPr lvl="0" defTabSz="685800">
              <a:lnSpc>
                <a:spcPct val="150000"/>
              </a:lnSpc>
              <a:defRPr/>
            </a:pPr>
            <a:r>
              <a:rPr lang="en-GB" sz="3000" b="1" dirty="0">
                <a:solidFill>
                  <a:schemeClr val="tx1"/>
                </a:solidFill>
                <a:latin typeface="Century Gothic" panose="020B0502020202020204" pitchFamily="34" charset="0"/>
              </a:rPr>
              <a:t>the  cricket  match.</a:t>
            </a:r>
          </a:p>
          <a:p>
            <a:pPr algn="ctr"/>
            <a:endParaRPr lang="en-GB" sz="2400" b="1" u="sng"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B7951C38-0303-4A84-BF3B-B1016499AB34}"/>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7DAE0D1C-36EE-432B-BD72-1E060ACFE38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3EF22E8C-D470-4799-A4A1-B6631D66E0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pSp>
        <p:nvGrpSpPr>
          <p:cNvPr id="2" name="Group 1">
            <a:extLst>
              <a:ext uri="{FF2B5EF4-FFF2-40B4-BE49-F238E27FC236}">
                <a16:creationId xmlns:a16="http://schemas.microsoft.com/office/drawing/2014/main" id="{35BE4F80-B2F5-4D69-8E23-407D242CAD30}"/>
              </a:ext>
            </a:extLst>
          </p:cNvPr>
          <p:cNvGrpSpPr/>
          <p:nvPr/>
        </p:nvGrpSpPr>
        <p:grpSpPr>
          <a:xfrm>
            <a:off x="2841115" y="2101497"/>
            <a:ext cx="617354" cy="846121"/>
            <a:chOff x="881123" y="5404374"/>
            <a:chExt cx="288000" cy="434193"/>
          </a:xfrm>
        </p:grpSpPr>
        <p:sp>
          <p:nvSpPr>
            <p:cNvPr id="6" name="Rectangle 5">
              <a:extLst>
                <a:ext uri="{FF2B5EF4-FFF2-40B4-BE49-F238E27FC236}">
                  <a16:creationId xmlns:a16="http://schemas.microsoft.com/office/drawing/2014/main" id="{82A35561-2076-4A95-A7E2-B6DF0DD5DC9F}"/>
                </a:ext>
              </a:extLst>
            </p:cNvPr>
            <p:cNvSpPr/>
            <p:nvPr/>
          </p:nvSpPr>
          <p:spPr>
            <a:xfrm>
              <a:off x="881123" y="5550567"/>
              <a:ext cx="288000" cy="288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a:extLst>
                <a:ext uri="{FF2B5EF4-FFF2-40B4-BE49-F238E27FC236}">
                  <a16:creationId xmlns:a16="http://schemas.microsoft.com/office/drawing/2014/main" id="{0B51549E-AECE-41C0-973C-325EDB43CE9A}"/>
                </a:ext>
              </a:extLst>
            </p:cNvPr>
            <p:cNvCxnSpPr>
              <a:cxnSpLocks/>
            </p:cNvCxnSpPr>
            <p:nvPr/>
          </p:nvCxnSpPr>
          <p:spPr>
            <a:xfrm flipV="1">
              <a:off x="1025123" y="5404374"/>
              <a:ext cx="0" cy="144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02DA2F10-7B89-4F18-8EE1-01413502C9CA}"/>
              </a:ext>
            </a:extLst>
          </p:cNvPr>
          <p:cNvGrpSpPr/>
          <p:nvPr/>
        </p:nvGrpSpPr>
        <p:grpSpPr>
          <a:xfrm>
            <a:off x="3907916" y="2101497"/>
            <a:ext cx="617354" cy="846121"/>
            <a:chOff x="881123" y="5404374"/>
            <a:chExt cx="288000" cy="434193"/>
          </a:xfrm>
        </p:grpSpPr>
        <p:sp>
          <p:nvSpPr>
            <p:cNvPr id="13" name="Rectangle 12">
              <a:extLst>
                <a:ext uri="{FF2B5EF4-FFF2-40B4-BE49-F238E27FC236}">
                  <a16:creationId xmlns:a16="http://schemas.microsoft.com/office/drawing/2014/main" id="{C5C56B17-2A9E-40B4-A46C-AD1179FD3E79}"/>
                </a:ext>
              </a:extLst>
            </p:cNvPr>
            <p:cNvSpPr/>
            <p:nvPr/>
          </p:nvSpPr>
          <p:spPr>
            <a:xfrm>
              <a:off x="881123" y="5550567"/>
              <a:ext cx="288000" cy="288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a:extLst>
                <a:ext uri="{FF2B5EF4-FFF2-40B4-BE49-F238E27FC236}">
                  <a16:creationId xmlns:a16="http://schemas.microsoft.com/office/drawing/2014/main" id="{70EB5A80-5DCF-472B-BE42-FEB7244DAF12}"/>
                </a:ext>
              </a:extLst>
            </p:cNvPr>
            <p:cNvCxnSpPr>
              <a:cxnSpLocks/>
            </p:cNvCxnSpPr>
            <p:nvPr/>
          </p:nvCxnSpPr>
          <p:spPr>
            <a:xfrm flipV="1">
              <a:off x="1025123" y="5404374"/>
              <a:ext cx="0" cy="144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55030106-4F26-43C5-8475-9B59D9E5B97E}"/>
              </a:ext>
            </a:extLst>
          </p:cNvPr>
          <p:cNvGrpSpPr/>
          <p:nvPr/>
        </p:nvGrpSpPr>
        <p:grpSpPr>
          <a:xfrm>
            <a:off x="7701246" y="2101497"/>
            <a:ext cx="617354" cy="846121"/>
            <a:chOff x="881123" y="5404374"/>
            <a:chExt cx="288000" cy="434193"/>
          </a:xfrm>
        </p:grpSpPr>
        <p:sp>
          <p:nvSpPr>
            <p:cNvPr id="16" name="Rectangle 15">
              <a:extLst>
                <a:ext uri="{FF2B5EF4-FFF2-40B4-BE49-F238E27FC236}">
                  <a16:creationId xmlns:a16="http://schemas.microsoft.com/office/drawing/2014/main" id="{5CCF6988-1628-4776-9E14-FC640638D76A}"/>
                </a:ext>
              </a:extLst>
            </p:cNvPr>
            <p:cNvSpPr/>
            <p:nvPr/>
          </p:nvSpPr>
          <p:spPr>
            <a:xfrm>
              <a:off x="881123" y="5550567"/>
              <a:ext cx="288000" cy="288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Arrow Connector 16">
              <a:extLst>
                <a:ext uri="{FF2B5EF4-FFF2-40B4-BE49-F238E27FC236}">
                  <a16:creationId xmlns:a16="http://schemas.microsoft.com/office/drawing/2014/main" id="{84C40655-EA12-4529-A099-467DAE5E7E1C}"/>
                </a:ext>
              </a:extLst>
            </p:cNvPr>
            <p:cNvCxnSpPr>
              <a:cxnSpLocks/>
            </p:cNvCxnSpPr>
            <p:nvPr/>
          </p:nvCxnSpPr>
          <p:spPr>
            <a:xfrm flipV="1">
              <a:off x="1025123" y="5404374"/>
              <a:ext cx="0" cy="144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7495DEC-D8C5-46FA-BADE-7A09855769D2}"/>
              </a:ext>
            </a:extLst>
          </p:cNvPr>
          <p:cNvGrpSpPr/>
          <p:nvPr/>
        </p:nvGrpSpPr>
        <p:grpSpPr>
          <a:xfrm>
            <a:off x="2171984" y="3468334"/>
            <a:ext cx="617354" cy="846121"/>
            <a:chOff x="881123" y="5404374"/>
            <a:chExt cx="288000" cy="434193"/>
          </a:xfrm>
        </p:grpSpPr>
        <p:sp>
          <p:nvSpPr>
            <p:cNvPr id="20" name="Rectangle 19">
              <a:extLst>
                <a:ext uri="{FF2B5EF4-FFF2-40B4-BE49-F238E27FC236}">
                  <a16:creationId xmlns:a16="http://schemas.microsoft.com/office/drawing/2014/main" id="{8ADB9314-E85C-49AE-971D-A620A0F431D3}"/>
                </a:ext>
              </a:extLst>
            </p:cNvPr>
            <p:cNvSpPr/>
            <p:nvPr/>
          </p:nvSpPr>
          <p:spPr>
            <a:xfrm>
              <a:off x="881123" y="5550567"/>
              <a:ext cx="288000" cy="288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Arrow Connector 20">
              <a:extLst>
                <a:ext uri="{FF2B5EF4-FFF2-40B4-BE49-F238E27FC236}">
                  <a16:creationId xmlns:a16="http://schemas.microsoft.com/office/drawing/2014/main" id="{D1DF12C4-46C3-4620-B5C8-7BB4D56F727D}"/>
                </a:ext>
              </a:extLst>
            </p:cNvPr>
            <p:cNvCxnSpPr>
              <a:cxnSpLocks/>
            </p:cNvCxnSpPr>
            <p:nvPr/>
          </p:nvCxnSpPr>
          <p:spPr>
            <a:xfrm flipV="1">
              <a:off x="1025123" y="5404374"/>
              <a:ext cx="0" cy="144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97C0348E-8113-4AA1-AD46-95FD4B25BB63}"/>
              </a:ext>
            </a:extLst>
          </p:cNvPr>
          <p:cNvSpPr/>
          <p:nvPr/>
        </p:nvSpPr>
        <p:spPr>
          <a:xfrm>
            <a:off x="2916395" y="2410112"/>
            <a:ext cx="466794" cy="523220"/>
          </a:xfrm>
          <a:prstGeom prst="rect">
            <a:avLst/>
          </a:prstGeom>
        </p:spPr>
        <p:txBody>
          <a:bodyPr wrap="none">
            <a:spAutoFit/>
          </a:bodyPr>
          <a:lstStyle/>
          <a:p>
            <a:r>
              <a:rPr lang="en-GB" sz="2800" b="1" dirty="0">
                <a:solidFill>
                  <a:srgbClr val="FF0000"/>
                </a:solidFill>
                <a:latin typeface="Century Gothic" panose="020B0502020202020204" pitchFamily="34" charset="0"/>
                <a:sym typeface="Wingdings" panose="05000000000000000000" pitchFamily="2" charset="2"/>
              </a:rPr>
              <a:t></a:t>
            </a:r>
            <a:endParaRPr lang="en-GB" sz="2800" dirty="0"/>
          </a:p>
        </p:txBody>
      </p:sp>
      <p:sp>
        <p:nvSpPr>
          <p:cNvPr id="23" name="Rectangle 22">
            <a:extLst>
              <a:ext uri="{FF2B5EF4-FFF2-40B4-BE49-F238E27FC236}">
                <a16:creationId xmlns:a16="http://schemas.microsoft.com/office/drawing/2014/main" id="{78FF3C13-E174-446D-B669-6BE9A54E9630}"/>
              </a:ext>
            </a:extLst>
          </p:cNvPr>
          <p:cNvSpPr/>
          <p:nvPr/>
        </p:nvSpPr>
        <p:spPr>
          <a:xfrm>
            <a:off x="3983196" y="2410112"/>
            <a:ext cx="466794" cy="523220"/>
          </a:xfrm>
          <a:prstGeom prst="rect">
            <a:avLst/>
          </a:prstGeom>
        </p:spPr>
        <p:txBody>
          <a:bodyPr wrap="none">
            <a:spAutoFit/>
          </a:bodyPr>
          <a:lstStyle/>
          <a:p>
            <a:r>
              <a:rPr lang="en-GB" sz="2800" b="1" dirty="0">
                <a:solidFill>
                  <a:srgbClr val="FF0000"/>
                </a:solidFill>
                <a:latin typeface="Century Gothic" panose="020B0502020202020204" pitchFamily="34" charset="0"/>
                <a:sym typeface="Wingdings" panose="05000000000000000000" pitchFamily="2" charset="2"/>
              </a:rPr>
              <a:t></a:t>
            </a:r>
            <a:endParaRPr lang="en-GB" sz="2800" dirty="0"/>
          </a:p>
        </p:txBody>
      </p:sp>
    </p:spTree>
    <p:extLst>
      <p:ext uri="{BB962C8B-B14F-4D97-AF65-F5344CB8AC3E}">
        <p14:creationId xmlns:p14="http://schemas.microsoft.com/office/powerpoint/2010/main" val="233031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Complete the sentence below using the words from the word bank.</a:t>
            </a:r>
          </a:p>
          <a:p>
            <a:pPr lvl="0" defTabSz="685800">
              <a:defRPr/>
            </a:pPr>
            <a:endParaRPr lang="en-GB" sz="2400" b="1" dirty="0">
              <a:solidFill>
                <a:schemeClr val="tx1"/>
              </a:solidFill>
              <a:latin typeface="Century Gothic" panose="020B0502020202020204" pitchFamily="34" charset="0"/>
            </a:endParaRPr>
          </a:p>
          <a:p>
            <a:pPr lvl="0" defTabSz="514350">
              <a:lnSpc>
                <a:spcPct val="150000"/>
              </a:lnSpc>
              <a:defRPr/>
            </a:pPr>
            <a:r>
              <a:rPr lang="en-GB" sz="3000" b="1" dirty="0">
                <a:solidFill>
                  <a:schemeClr val="tx1"/>
                </a:solidFill>
                <a:latin typeface="Century Gothic" panose="020B0502020202020204" pitchFamily="34" charset="0"/>
              </a:rPr>
              <a:t>Charles enjoys playing </a:t>
            </a:r>
            <a:r>
              <a:rPr lang="en-GB" sz="3000" b="1" spc="-300" dirty="0">
                <a:solidFill>
                  <a:schemeClr val="tx1"/>
                </a:solidFill>
                <a:latin typeface="Century Gothic" panose="020B0502020202020204" pitchFamily="34" charset="0"/>
              </a:rPr>
              <a:t>__________________________</a:t>
            </a:r>
          </a:p>
          <a:p>
            <a:pPr lvl="0" defTabSz="514350">
              <a:lnSpc>
                <a:spcPct val="150000"/>
              </a:lnSpc>
              <a:defRPr/>
            </a:pPr>
            <a:r>
              <a:rPr lang="en-GB" sz="3000" b="1" spc="-300" dirty="0">
                <a:solidFill>
                  <a:schemeClr val="tx1"/>
                </a:solidFill>
                <a:latin typeface="Century Gothic" panose="020B0502020202020204" pitchFamily="34" charset="0"/>
              </a:rPr>
              <a:t>_______________________________________________________</a:t>
            </a:r>
            <a:endParaRPr lang="en-GB" sz="3000"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33AA3585-3A45-477B-A159-998D14AD1358}"/>
              </a:ext>
            </a:extLst>
          </p:cNvPr>
          <p:cNvGraphicFramePr>
            <a:graphicFrameLocks noGrp="1"/>
          </p:cNvGraphicFramePr>
          <p:nvPr>
            <p:extLst>
              <p:ext uri="{D42A27DB-BD31-4B8C-83A1-F6EECF244321}">
                <p14:modId xmlns:p14="http://schemas.microsoft.com/office/powerpoint/2010/main" val="3458270236"/>
              </p:ext>
            </p:extLst>
          </p:nvPr>
        </p:nvGraphicFramePr>
        <p:xfrm>
          <a:off x="707231" y="3493296"/>
          <a:ext cx="7686672" cy="702489"/>
        </p:xfrm>
        <a:graphic>
          <a:graphicData uri="http://schemas.openxmlformats.org/drawingml/2006/table">
            <a:tbl>
              <a:tblPr firstRow="1" bandRow="1">
                <a:tableStyleId>{5C22544A-7EE6-4342-B048-85BDC9FD1C3A}</a:tableStyleId>
              </a:tblPr>
              <a:tblGrid>
                <a:gridCol w="1921668">
                  <a:extLst>
                    <a:ext uri="{9D8B030D-6E8A-4147-A177-3AD203B41FA5}">
                      <a16:colId xmlns:a16="http://schemas.microsoft.com/office/drawing/2014/main" val="4149223598"/>
                    </a:ext>
                  </a:extLst>
                </a:gridCol>
                <a:gridCol w="1921668">
                  <a:extLst>
                    <a:ext uri="{9D8B030D-6E8A-4147-A177-3AD203B41FA5}">
                      <a16:colId xmlns:a16="http://schemas.microsoft.com/office/drawing/2014/main" val="1113466025"/>
                    </a:ext>
                  </a:extLst>
                </a:gridCol>
                <a:gridCol w="1921668">
                  <a:extLst>
                    <a:ext uri="{9D8B030D-6E8A-4147-A177-3AD203B41FA5}">
                      <a16:colId xmlns:a16="http://schemas.microsoft.com/office/drawing/2014/main" val="2042676965"/>
                    </a:ext>
                  </a:extLst>
                </a:gridCol>
                <a:gridCol w="1921668">
                  <a:extLst>
                    <a:ext uri="{9D8B030D-6E8A-4147-A177-3AD203B41FA5}">
                      <a16:colId xmlns:a16="http://schemas.microsoft.com/office/drawing/2014/main" val="550907725"/>
                    </a:ext>
                  </a:extLst>
                </a:gridCol>
              </a:tblGrid>
              <a:tr h="702489">
                <a:tc>
                  <a:txBody>
                    <a:bodyPr/>
                    <a:lstStyle/>
                    <a:p>
                      <a:pPr algn="ctr"/>
                      <a:r>
                        <a:rPr lang="en-GB" sz="2800" b="1" dirty="0">
                          <a:solidFill>
                            <a:schemeClr val="tx1"/>
                          </a:solidFill>
                          <a:latin typeface="Century Gothic" panose="020B0502020202020204" pitchFamily="34" charset="0"/>
                        </a:rPr>
                        <a:t>football</a:t>
                      </a:r>
                    </a:p>
                  </a:txBody>
                  <a:tcPr marL="110642" marR="110642" marT="55321" marB="55321"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hockey</a:t>
                      </a:r>
                    </a:p>
                  </a:txBody>
                  <a:tcPr marL="110642" marR="110642" marT="55321" marB="553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tennis</a:t>
                      </a:r>
                    </a:p>
                  </a:txBody>
                  <a:tcPr marL="110642" marR="110642" marT="55321" marB="553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rugby</a:t>
                      </a:r>
                    </a:p>
                  </a:txBody>
                  <a:tcPr marL="110642" marR="110642" marT="55321" marB="55321"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3455568"/>
                  </a:ext>
                </a:extLst>
              </a:tr>
            </a:tbl>
          </a:graphicData>
        </a:graphic>
      </p:graphicFrame>
      <p:grpSp>
        <p:nvGrpSpPr>
          <p:cNvPr id="10" name="Group 9">
            <a:extLst>
              <a:ext uri="{FF2B5EF4-FFF2-40B4-BE49-F238E27FC236}">
                <a16:creationId xmlns:a16="http://schemas.microsoft.com/office/drawing/2014/main" id="{D53696D8-DF97-4337-ADA2-0D474AAFB658}"/>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7CF2B47-ECF8-4584-BCD3-347466DF6C9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id="{08BB03EF-E8F9-475D-9720-4826C951CA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4118553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Complete the sentence below using the words from the word bank.</a:t>
            </a:r>
          </a:p>
          <a:p>
            <a:pPr lvl="0" defTabSz="685800">
              <a:defRPr/>
            </a:pPr>
            <a:endParaRPr lang="en-GB" sz="2400" b="1" dirty="0">
              <a:solidFill>
                <a:srgbClr val="FF0000"/>
              </a:solidFill>
              <a:latin typeface="Century Gothic" panose="020B0502020202020204" pitchFamily="34" charset="0"/>
            </a:endParaRPr>
          </a:p>
          <a:p>
            <a:pPr lvl="0" defTabSz="514350">
              <a:lnSpc>
                <a:spcPct val="150000"/>
              </a:lnSpc>
              <a:defRPr/>
            </a:pPr>
            <a:r>
              <a:rPr lang="en-GB" sz="3000" b="1" dirty="0">
                <a:solidFill>
                  <a:schemeClr val="tx1"/>
                </a:solidFill>
                <a:latin typeface="Century Gothic" panose="020B0502020202020204" pitchFamily="34" charset="0"/>
              </a:rPr>
              <a:t>Charles enjoys playing </a:t>
            </a:r>
            <a:r>
              <a:rPr lang="en-GB" sz="3000" b="1" dirty="0">
                <a:solidFill>
                  <a:srgbClr val="FF0000"/>
                </a:solidFill>
                <a:latin typeface="Century Gothic" panose="020B0502020202020204" pitchFamily="34" charset="0"/>
              </a:rPr>
              <a:t>football, hockey, tennis and rugby. </a:t>
            </a:r>
            <a:endParaRPr lang="en-GB" b="1" dirty="0">
              <a:solidFill>
                <a:srgbClr val="FF0000"/>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33AA3585-3A45-477B-A159-998D14AD1358}"/>
              </a:ext>
            </a:extLst>
          </p:cNvPr>
          <p:cNvGraphicFramePr>
            <a:graphicFrameLocks noGrp="1"/>
          </p:cNvGraphicFramePr>
          <p:nvPr/>
        </p:nvGraphicFramePr>
        <p:xfrm>
          <a:off x="707231" y="3493296"/>
          <a:ext cx="7686672" cy="702489"/>
        </p:xfrm>
        <a:graphic>
          <a:graphicData uri="http://schemas.openxmlformats.org/drawingml/2006/table">
            <a:tbl>
              <a:tblPr firstRow="1" bandRow="1">
                <a:tableStyleId>{5C22544A-7EE6-4342-B048-85BDC9FD1C3A}</a:tableStyleId>
              </a:tblPr>
              <a:tblGrid>
                <a:gridCol w="1921668">
                  <a:extLst>
                    <a:ext uri="{9D8B030D-6E8A-4147-A177-3AD203B41FA5}">
                      <a16:colId xmlns:a16="http://schemas.microsoft.com/office/drawing/2014/main" val="4149223598"/>
                    </a:ext>
                  </a:extLst>
                </a:gridCol>
                <a:gridCol w="1921668">
                  <a:extLst>
                    <a:ext uri="{9D8B030D-6E8A-4147-A177-3AD203B41FA5}">
                      <a16:colId xmlns:a16="http://schemas.microsoft.com/office/drawing/2014/main" val="1113466025"/>
                    </a:ext>
                  </a:extLst>
                </a:gridCol>
                <a:gridCol w="1921668">
                  <a:extLst>
                    <a:ext uri="{9D8B030D-6E8A-4147-A177-3AD203B41FA5}">
                      <a16:colId xmlns:a16="http://schemas.microsoft.com/office/drawing/2014/main" val="2042676965"/>
                    </a:ext>
                  </a:extLst>
                </a:gridCol>
                <a:gridCol w="1921668">
                  <a:extLst>
                    <a:ext uri="{9D8B030D-6E8A-4147-A177-3AD203B41FA5}">
                      <a16:colId xmlns:a16="http://schemas.microsoft.com/office/drawing/2014/main" val="550907725"/>
                    </a:ext>
                  </a:extLst>
                </a:gridCol>
              </a:tblGrid>
              <a:tr h="702489">
                <a:tc>
                  <a:txBody>
                    <a:bodyPr/>
                    <a:lstStyle/>
                    <a:p>
                      <a:pPr algn="ctr"/>
                      <a:r>
                        <a:rPr lang="en-GB" sz="2800" b="1" dirty="0">
                          <a:solidFill>
                            <a:schemeClr val="tx1"/>
                          </a:solidFill>
                          <a:latin typeface="Century Gothic" panose="020B0502020202020204" pitchFamily="34" charset="0"/>
                        </a:rPr>
                        <a:t>football</a:t>
                      </a:r>
                    </a:p>
                  </a:txBody>
                  <a:tcPr marL="110642" marR="110642" marT="55321" marB="55321"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hockey</a:t>
                      </a:r>
                    </a:p>
                  </a:txBody>
                  <a:tcPr marL="110642" marR="110642" marT="55321" marB="553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tennis</a:t>
                      </a:r>
                    </a:p>
                  </a:txBody>
                  <a:tcPr marL="110642" marR="110642" marT="55321" marB="553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rugby</a:t>
                      </a:r>
                    </a:p>
                  </a:txBody>
                  <a:tcPr marL="110642" marR="110642" marT="55321" marB="55321"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3455568"/>
                  </a:ext>
                </a:extLst>
              </a:tr>
            </a:tbl>
          </a:graphicData>
        </a:graphic>
      </p:graphicFrame>
      <p:grpSp>
        <p:nvGrpSpPr>
          <p:cNvPr id="10" name="Group 9">
            <a:extLst>
              <a:ext uri="{FF2B5EF4-FFF2-40B4-BE49-F238E27FC236}">
                <a16:creationId xmlns:a16="http://schemas.microsoft.com/office/drawing/2014/main" id="{D53696D8-DF97-4337-ADA2-0D474AAFB658}"/>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7CF2B47-ECF8-4584-BCD3-347466DF6C9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id="{08BB03EF-E8F9-475D-9720-4826C951CA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810717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Use commas to improve the sentence the below.</a:t>
            </a:r>
          </a:p>
          <a:p>
            <a:pPr lvl="0" defTabSz="685800">
              <a:defRPr/>
            </a:pPr>
            <a:endParaRPr lang="en-GB" sz="2400" b="1" dirty="0">
              <a:solidFill>
                <a:schemeClr val="tx1"/>
              </a:solidFill>
              <a:latin typeface="Century Gothic" panose="020B0502020202020204" pitchFamily="34" charset="0"/>
            </a:endParaRPr>
          </a:p>
          <a:p>
            <a:pPr lvl="0" defTabSz="685800">
              <a:lnSpc>
                <a:spcPct val="150000"/>
              </a:lnSpc>
              <a:defRPr/>
            </a:pPr>
            <a:r>
              <a:rPr lang="en-GB" sz="3000" b="1" dirty="0">
                <a:solidFill>
                  <a:schemeClr val="tx1"/>
                </a:solidFill>
                <a:latin typeface="Century Gothic" panose="020B0502020202020204" pitchFamily="34" charset="0"/>
              </a:rPr>
              <a:t>Sally needs biscuits and cakes and sweets and juice for her party.</a:t>
            </a:r>
          </a:p>
          <a:p>
            <a:pPr algn="ctr"/>
            <a:endParaRPr lang="en-GB" sz="2000"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grpSp>
        <p:nvGrpSpPr>
          <p:cNvPr id="12" name="Group 11">
            <a:extLst>
              <a:ext uri="{FF2B5EF4-FFF2-40B4-BE49-F238E27FC236}">
                <a16:creationId xmlns:a16="http://schemas.microsoft.com/office/drawing/2014/main" id="{894DA114-1686-4BD8-970C-7540950ADDBE}"/>
              </a:ext>
            </a:extLst>
          </p:cNvPr>
          <p:cNvGrpSpPr/>
          <p:nvPr/>
        </p:nvGrpSpPr>
        <p:grpSpPr>
          <a:xfrm>
            <a:off x="59531" y="6454317"/>
            <a:ext cx="1238534" cy="403683"/>
            <a:chOff x="68077" y="6454317"/>
            <a:chExt cx="1238534" cy="403683"/>
          </a:xfrm>
        </p:grpSpPr>
        <p:sp>
          <p:nvSpPr>
            <p:cNvPr id="13" name="TextBox 8">
              <a:extLst>
                <a:ext uri="{FF2B5EF4-FFF2-40B4-BE49-F238E27FC236}">
                  <a16:creationId xmlns:a16="http://schemas.microsoft.com/office/drawing/2014/main" id="{4DD32DFB-E655-4A68-B65C-80BB2BE2CFD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4" name="Picture 13" descr="A close up of a sign&#10;&#10;Description generated with high confidence">
              <a:extLst>
                <a:ext uri="{FF2B5EF4-FFF2-40B4-BE49-F238E27FC236}">
                  <a16:creationId xmlns:a16="http://schemas.microsoft.com/office/drawing/2014/main" id="{04DA2FA2-3AE7-4841-B471-C76BC3ACB8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36014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Use commas to improve the sentence the below.</a:t>
            </a:r>
          </a:p>
          <a:p>
            <a:pPr lvl="0" defTabSz="685800">
              <a:defRPr/>
            </a:pPr>
            <a:endParaRPr lang="en-GB" sz="2400" b="1" dirty="0">
              <a:solidFill>
                <a:schemeClr val="tx1"/>
              </a:solidFill>
              <a:latin typeface="Century Gothic" panose="020B0502020202020204" pitchFamily="34" charset="0"/>
            </a:endParaRPr>
          </a:p>
          <a:p>
            <a:pPr lvl="0" defTabSz="685800">
              <a:lnSpc>
                <a:spcPct val="150000"/>
              </a:lnSpc>
              <a:defRPr/>
            </a:pPr>
            <a:r>
              <a:rPr lang="en-GB" sz="3000" b="1" dirty="0">
                <a:solidFill>
                  <a:schemeClr val="tx1"/>
                </a:solidFill>
                <a:latin typeface="Century Gothic" panose="020B0502020202020204" pitchFamily="34" charset="0"/>
              </a:rPr>
              <a:t>Sally needs biscuits and cakes and sweets and juice for her party.</a:t>
            </a:r>
          </a:p>
          <a:p>
            <a:pPr lvl="0" defTabSz="685800">
              <a:lnSpc>
                <a:spcPct val="150000"/>
              </a:lnSpc>
              <a:defRPr/>
            </a:pPr>
            <a:endParaRPr lang="en-GB" sz="3000" b="1" dirty="0">
              <a:solidFill>
                <a:schemeClr val="tx1"/>
              </a:solidFill>
              <a:latin typeface="Century Gothic" panose="020B0502020202020204" pitchFamily="34" charset="0"/>
            </a:endParaRPr>
          </a:p>
          <a:p>
            <a:pPr lvl="0" defTabSz="685800">
              <a:lnSpc>
                <a:spcPct val="150000"/>
              </a:lnSpc>
              <a:defRPr/>
            </a:pPr>
            <a:r>
              <a:rPr lang="en-GB" sz="2000" b="1" dirty="0">
                <a:solidFill>
                  <a:srgbClr val="FF0000"/>
                </a:solidFill>
                <a:latin typeface="Century Gothic" panose="020B0502020202020204" pitchFamily="34" charset="0"/>
              </a:rPr>
              <a:t>Sally needs biscuits, cakes, sweets and juice for her party.</a:t>
            </a:r>
          </a:p>
          <a:p>
            <a:pPr algn="ctr"/>
            <a:endParaRPr lang="en-GB" sz="2000"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grpSp>
        <p:nvGrpSpPr>
          <p:cNvPr id="12" name="Group 11">
            <a:extLst>
              <a:ext uri="{FF2B5EF4-FFF2-40B4-BE49-F238E27FC236}">
                <a16:creationId xmlns:a16="http://schemas.microsoft.com/office/drawing/2014/main" id="{894DA114-1686-4BD8-970C-7540950ADDBE}"/>
              </a:ext>
            </a:extLst>
          </p:cNvPr>
          <p:cNvGrpSpPr/>
          <p:nvPr/>
        </p:nvGrpSpPr>
        <p:grpSpPr>
          <a:xfrm>
            <a:off x="59531" y="6454317"/>
            <a:ext cx="1238534" cy="403683"/>
            <a:chOff x="68077" y="6454317"/>
            <a:chExt cx="1238534" cy="403683"/>
          </a:xfrm>
        </p:grpSpPr>
        <p:sp>
          <p:nvSpPr>
            <p:cNvPr id="13" name="TextBox 8">
              <a:extLst>
                <a:ext uri="{FF2B5EF4-FFF2-40B4-BE49-F238E27FC236}">
                  <a16:creationId xmlns:a16="http://schemas.microsoft.com/office/drawing/2014/main" id="{4DD32DFB-E655-4A68-B65C-80BB2BE2CFD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4" name="Picture 13" descr="A close up of a sign&#10;&#10;Description generated with high confidence">
              <a:extLst>
                <a:ext uri="{FF2B5EF4-FFF2-40B4-BE49-F238E27FC236}">
                  <a16:creationId xmlns:a16="http://schemas.microsoft.com/office/drawing/2014/main" id="{04DA2FA2-3AE7-4841-B471-C76BC3ACB8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545735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Write a sentence using commas which lists 4 items you can find in the playground.</a:t>
            </a:r>
          </a:p>
          <a:p>
            <a:pPr lvl="0" defTabSz="514350">
              <a:defRPr/>
            </a:pPr>
            <a:endParaRPr lang="en-GB" sz="2400" b="1" dirty="0">
              <a:solidFill>
                <a:schemeClr val="tx1"/>
              </a:solidFill>
              <a:latin typeface="Century Gothic" panose="020B0502020202020204" pitchFamily="34" charset="0"/>
            </a:endParaRPr>
          </a:p>
          <a:p>
            <a:pPr lvl="0" defTabSz="514350">
              <a:lnSpc>
                <a:spcPct val="150000"/>
              </a:lnSpc>
              <a:defRPr/>
            </a:pPr>
            <a:r>
              <a:rPr lang="en-GB" sz="3000" b="1" dirty="0">
                <a:solidFill>
                  <a:schemeClr val="tx1"/>
                </a:solidFill>
                <a:latin typeface="Century Gothic" panose="020B0502020202020204" pitchFamily="34" charset="0"/>
              </a:rPr>
              <a:t>You can find </a:t>
            </a:r>
            <a:r>
              <a:rPr lang="en-GB" sz="3000" b="1" spc="-300" dirty="0">
                <a:solidFill>
                  <a:schemeClr val="tx1"/>
                </a:solidFill>
                <a:latin typeface="Century Gothic" panose="020B0502020202020204" pitchFamily="34" charset="0"/>
              </a:rPr>
              <a:t>_______________________________________</a:t>
            </a:r>
          </a:p>
          <a:p>
            <a:pPr lvl="0" defTabSz="514350">
              <a:lnSpc>
                <a:spcPct val="150000"/>
              </a:lnSpc>
              <a:defRPr/>
            </a:pPr>
            <a:r>
              <a:rPr lang="en-GB" sz="3000" b="1" spc="-300" dirty="0">
                <a:solidFill>
                  <a:schemeClr val="tx1"/>
                </a:solidFill>
                <a:latin typeface="Century Gothic" panose="020B0502020202020204" pitchFamily="34" charset="0"/>
              </a:rPr>
              <a:t>______________________________________________________________________________________________________________</a:t>
            </a:r>
            <a:endParaRPr lang="en-GB" sz="30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7F79543B-ED16-4F95-9BAF-5C0816B0DB2F}"/>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A38E0AF1-172A-4D81-B3A0-0ACBB58119A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E4A96CA6-2E34-4FEE-94EA-1C2C793CAA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823671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Write a sentence using commas which lists 4 items you can find in the playground.</a:t>
            </a:r>
          </a:p>
          <a:p>
            <a:pPr lvl="0" defTabSz="514350">
              <a:defRPr/>
            </a:pPr>
            <a:endParaRPr lang="en-GB" sz="2400" b="1" dirty="0">
              <a:solidFill>
                <a:schemeClr val="tx1"/>
              </a:solidFill>
              <a:latin typeface="Century Gothic" panose="020B0502020202020204" pitchFamily="34" charset="0"/>
            </a:endParaRPr>
          </a:p>
          <a:p>
            <a:pPr lvl="0" defTabSz="514350">
              <a:lnSpc>
                <a:spcPct val="150000"/>
              </a:lnSpc>
              <a:defRPr/>
            </a:pPr>
            <a:r>
              <a:rPr lang="en-GB" sz="3000" b="1" dirty="0">
                <a:solidFill>
                  <a:schemeClr val="tx1"/>
                </a:solidFill>
                <a:latin typeface="Century Gothic" panose="020B0502020202020204" pitchFamily="34" charset="0"/>
              </a:rPr>
              <a:t>You can find </a:t>
            </a:r>
            <a:r>
              <a:rPr lang="en-GB" sz="3000" b="1" spc="-300" dirty="0">
                <a:solidFill>
                  <a:schemeClr val="tx1"/>
                </a:solidFill>
                <a:latin typeface="Century Gothic" panose="020B0502020202020204" pitchFamily="34" charset="0"/>
              </a:rPr>
              <a:t>_______________________________________</a:t>
            </a:r>
          </a:p>
          <a:p>
            <a:pPr lvl="0" defTabSz="514350">
              <a:lnSpc>
                <a:spcPct val="150000"/>
              </a:lnSpc>
              <a:defRPr/>
            </a:pPr>
            <a:r>
              <a:rPr lang="en-GB" sz="3000" b="1" spc="-300" dirty="0">
                <a:solidFill>
                  <a:schemeClr val="tx1"/>
                </a:solidFill>
                <a:latin typeface="Century Gothic" panose="020B0502020202020204" pitchFamily="34" charset="0"/>
              </a:rPr>
              <a:t>______________________________________________________________________________________________________________</a:t>
            </a:r>
            <a:endParaRPr lang="en-GB" sz="30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 You can find flowers, trees, bushes and stones in the garden. </a:t>
            </a:r>
          </a:p>
          <a:p>
            <a:pPr algn="ctr"/>
            <a:endParaRPr lang="en-GB"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7F79543B-ED16-4F95-9BAF-5C0816B0DB2F}"/>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A38E0AF1-172A-4D81-B3A0-0ACBB58119A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E4A96CA6-2E34-4FEE-94EA-1C2C793CAA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2" name="TextBox 1">
            <a:extLst>
              <a:ext uri="{FF2B5EF4-FFF2-40B4-BE49-F238E27FC236}">
                <a16:creationId xmlns:a16="http://schemas.microsoft.com/office/drawing/2014/main" id="{565F1803-E90F-481B-ACE5-C741581E1F98}"/>
              </a:ext>
            </a:extLst>
          </p:cNvPr>
          <p:cNvSpPr txBox="1"/>
          <p:nvPr/>
        </p:nvSpPr>
        <p:spPr>
          <a:xfrm>
            <a:off x="2794000" y="1920240"/>
            <a:ext cx="5065810" cy="553998"/>
          </a:xfrm>
          <a:prstGeom prst="rect">
            <a:avLst/>
          </a:prstGeom>
          <a:noFill/>
        </p:spPr>
        <p:txBody>
          <a:bodyPr wrap="none" rtlCol="0">
            <a:spAutoFit/>
          </a:bodyPr>
          <a:lstStyle/>
          <a:p>
            <a:r>
              <a:rPr lang="en-GB" sz="3000" b="1" dirty="0">
                <a:solidFill>
                  <a:srgbClr val="FF0000"/>
                </a:solidFill>
                <a:latin typeface="Century Gothic" panose="020B0502020202020204" pitchFamily="34" charset="0"/>
              </a:rPr>
              <a:t>flowers, trees, bushes and </a:t>
            </a:r>
            <a:endParaRPr lang="en-GB" sz="3000" dirty="0"/>
          </a:p>
        </p:txBody>
      </p:sp>
      <p:sp>
        <p:nvSpPr>
          <p:cNvPr id="7" name="TextBox 6">
            <a:extLst>
              <a:ext uri="{FF2B5EF4-FFF2-40B4-BE49-F238E27FC236}">
                <a16:creationId xmlns:a16="http://schemas.microsoft.com/office/drawing/2014/main" id="{56BBF00E-2848-41E9-BB20-B1AAA19C583E}"/>
              </a:ext>
            </a:extLst>
          </p:cNvPr>
          <p:cNvSpPr txBox="1"/>
          <p:nvPr/>
        </p:nvSpPr>
        <p:spPr>
          <a:xfrm>
            <a:off x="275303" y="2556330"/>
            <a:ext cx="4336444" cy="584775"/>
          </a:xfrm>
          <a:prstGeom prst="rect">
            <a:avLst/>
          </a:prstGeom>
          <a:noFill/>
        </p:spPr>
        <p:txBody>
          <a:bodyPr wrap="none" rtlCol="0">
            <a:spAutoFit/>
          </a:bodyPr>
          <a:lstStyle/>
          <a:p>
            <a:r>
              <a:rPr lang="en-GB" sz="3200" b="1" dirty="0">
                <a:solidFill>
                  <a:srgbClr val="FF0000"/>
                </a:solidFill>
                <a:latin typeface="Century Gothic" panose="020B0502020202020204" pitchFamily="34" charset="0"/>
              </a:rPr>
              <a:t>stones in the garden.</a:t>
            </a:r>
            <a:endParaRPr lang="en-GB" sz="3000" dirty="0"/>
          </a:p>
        </p:txBody>
      </p:sp>
    </p:spTree>
    <p:extLst>
      <p:ext uri="{BB962C8B-B14F-4D97-AF65-F5344CB8AC3E}">
        <p14:creationId xmlns:p14="http://schemas.microsoft.com/office/powerpoint/2010/main" val="837037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Where should the commas go in the list below? </a:t>
            </a: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r>
              <a:rPr lang="en-GB" sz="3000" b="1" dirty="0">
                <a:solidFill>
                  <a:schemeClr val="tx1"/>
                </a:solidFill>
                <a:latin typeface="Century Gothic" panose="020B0502020202020204" pitchFamily="34" charset="0"/>
              </a:rPr>
              <a:t>There are tigers monkeys parrots and insects in the rainforest.</a:t>
            </a: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reasoning.</a:t>
            </a: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lvl="0" algn="ctr"/>
            <a:endParaRPr lang="en-GB" sz="2000" b="1" dirty="0">
              <a:solidFill>
                <a:srgbClr val="FF0000"/>
              </a:solidFill>
              <a:latin typeface="Century Gothic" panose="020B0502020202020204" pitchFamily="34" charset="0"/>
            </a:endParaRPr>
          </a:p>
        </p:txBody>
      </p:sp>
      <p:grpSp>
        <p:nvGrpSpPr>
          <p:cNvPr id="9" name="Group 8">
            <a:extLst>
              <a:ext uri="{FF2B5EF4-FFF2-40B4-BE49-F238E27FC236}">
                <a16:creationId xmlns:a16="http://schemas.microsoft.com/office/drawing/2014/main" id="{C7ACEBD6-ABD1-460E-A90F-37CDE2013343}"/>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F17E5159-E76F-4A8D-B107-2F1D2902D5B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2A87AB37-1C06-4FD9-8A7C-B5AFCEB6FA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10986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2 – Autumn Block 2 – Commas – Writing Lists</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r>
              <a:rPr lang="en-US" sz="1200" b="1" dirty="0">
                <a:solidFill>
                  <a:schemeClr val="tx1"/>
                </a:solidFill>
                <a:latin typeface="Century Gothic" panose="020B0502020202020204" pitchFamily="34" charset="0"/>
              </a:rPr>
              <a:t>English Year 2: </a:t>
            </a:r>
            <a:r>
              <a:rPr lang="en-GB" sz="1200" b="1" dirty="0">
                <a:solidFill>
                  <a:schemeClr val="tx1"/>
                </a:solidFill>
                <a:latin typeface="Century Gothic" panose="020B0502020202020204" pitchFamily="34" charset="0"/>
              </a:rPr>
              <a:t>(2G5.5)</a:t>
            </a:r>
            <a:r>
              <a:rPr lang="en-GB" sz="1200" b="1" dirty="0">
                <a:latin typeface="Century Gothic" panose="020B0502020202020204" pitchFamily="34" charset="0"/>
              </a:rPr>
              <a:t> </a:t>
            </a:r>
            <a:r>
              <a:rPr lang="en-US" sz="1200" b="1" dirty="0">
                <a:latin typeface="Century Gothic" panose="020B0502020202020204" pitchFamily="34" charset="0"/>
                <a:hlinkClick r:id="rId2"/>
              </a:rPr>
              <a:t>Learning how to use both familiar and new punctuation correctly (see English appendix 2) including: </a:t>
            </a:r>
            <a:r>
              <a:rPr lang="en-GB" sz="1200" b="1" dirty="0">
                <a:latin typeface="Century Gothic" panose="020B0502020202020204" pitchFamily="34" charset="0"/>
                <a:hlinkClick r:id="rId2"/>
              </a:rPr>
              <a:t>commas for lists</a:t>
            </a:r>
            <a:endParaRPr lang="en-GB" sz="1200" b="1" dirty="0">
              <a:latin typeface="Century Gothic" panose="020B0502020202020204" pitchFamily="34" charset="0"/>
            </a:endParaRPr>
          </a:p>
          <a:p>
            <a:pPr fontAlgn="base"/>
            <a:r>
              <a:rPr lang="en-US" sz="1200" b="1" dirty="0">
                <a:solidFill>
                  <a:schemeClr val="tx1"/>
                </a:solidFill>
                <a:latin typeface="Century Gothic" panose="020B0502020202020204" pitchFamily="34" charset="0"/>
              </a:rPr>
              <a:t>English Year 2: (2G5.5)</a:t>
            </a:r>
            <a:r>
              <a:rPr lang="en-US" sz="1200" b="1" dirty="0">
                <a:latin typeface="Century Gothic" panose="020B0502020202020204" pitchFamily="34" charset="0"/>
              </a:rPr>
              <a:t> </a:t>
            </a:r>
            <a:r>
              <a:rPr lang="en-US" sz="1200" b="1" dirty="0">
                <a:latin typeface="Century Gothic" panose="020B0502020202020204" pitchFamily="34" charset="0"/>
                <a:hlinkClick r:id="rId2"/>
              </a:rPr>
              <a:t>Commas to separate items in a list</a:t>
            </a:r>
            <a:endParaRPr lang="en-US" sz="1200" b="1" dirty="0">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3"/>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4"/>
              </a:rPr>
              <a:t>review</a:t>
            </a:r>
            <a:r>
              <a:rPr lang="en-GB" sz="1600" b="1" dirty="0">
                <a:solidFill>
                  <a:prstClr val="black"/>
                </a:solidFill>
                <a:latin typeface="Century Gothic" panose="020B0502020202020204" pitchFamily="34" charset="0"/>
              </a:rPr>
              <a:t> it on our website.</a:t>
            </a:r>
          </a:p>
        </p:txBody>
      </p:sp>
      <p:grpSp>
        <p:nvGrpSpPr>
          <p:cNvPr id="6" name="Group 5">
            <a:extLst>
              <a:ext uri="{FF2B5EF4-FFF2-40B4-BE49-F238E27FC236}">
                <a16:creationId xmlns:a16="http://schemas.microsoft.com/office/drawing/2014/main" id="{DBE743ED-F0D4-4952-B7A1-18079606D491}"/>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88656D38-E83E-42CE-AE18-40059D13EAB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D456496D-63B9-4E51-B494-00621349EF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Where should the commas go in the list below? </a:t>
            </a: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r>
              <a:rPr lang="en-GB" sz="3000" b="1" dirty="0">
                <a:solidFill>
                  <a:schemeClr val="tx1"/>
                </a:solidFill>
                <a:latin typeface="Century Gothic" panose="020B0502020202020204" pitchFamily="34" charset="0"/>
              </a:rPr>
              <a:t>There are tigers monkeys parrots and insects in the rainforest.</a:t>
            </a: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reasoning.</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 commas should go after tigers and monkeys…</a:t>
            </a: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lvl="0" algn="ctr"/>
            <a:endParaRPr lang="en-GB" sz="2000" b="1" dirty="0">
              <a:solidFill>
                <a:srgbClr val="FF0000"/>
              </a:solidFill>
              <a:latin typeface="Century Gothic" panose="020B0502020202020204" pitchFamily="34" charset="0"/>
            </a:endParaRPr>
          </a:p>
        </p:txBody>
      </p:sp>
      <p:grpSp>
        <p:nvGrpSpPr>
          <p:cNvPr id="9" name="Group 8">
            <a:extLst>
              <a:ext uri="{FF2B5EF4-FFF2-40B4-BE49-F238E27FC236}">
                <a16:creationId xmlns:a16="http://schemas.microsoft.com/office/drawing/2014/main" id="{C7ACEBD6-ABD1-460E-A90F-37CDE2013343}"/>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F17E5159-E76F-4A8D-B107-2F1D2902D5B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2A87AB37-1C06-4FD9-8A7C-B5AFCEB6FA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34890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Where should the commas go in the list below? </a:t>
            </a: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r>
              <a:rPr lang="en-GB" sz="3000" b="1" dirty="0">
                <a:solidFill>
                  <a:schemeClr val="tx1"/>
                </a:solidFill>
                <a:latin typeface="Century Gothic" panose="020B0502020202020204" pitchFamily="34" charset="0"/>
              </a:rPr>
              <a:t>There are tigers monkeys parrots and insects in the rainforest.</a:t>
            </a: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reasoning.</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The commas should go after tigers and monkeys to separate items in a list. Commas are not needed after parrots and insects because these are the list items in the list so they are separated by ‘and’.</a:t>
            </a:r>
          </a:p>
          <a:p>
            <a:pPr algn="ctr"/>
            <a:endParaRPr lang="en-GB" b="1" u="sng" dirty="0">
              <a:solidFill>
                <a:srgbClr val="FF0000"/>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lvl="0" algn="ctr"/>
            <a:endParaRPr lang="en-GB" sz="2000" b="1" dirty="0">
              <a:solidFill>
                <a:srgbClr val="FF0000"/>
              </a:solidFill>
              <a:latin typeface="Century Gothic" panose="020B0502020202020204" pitchFamily="34" charset="0"/>
            </a:endParaRPr>
          </a:p>
        </p:txBody>
      </p:sp>
      <p:grpSp>
        <p:nvGrpSpPr>
          <p:cNvPr id="9" name="Group 8">
            <a:extLst>
              <a:ext uri="{FF2B5EF4-FFF2-40B4-BE49-F238E27FC236}">
                <a16:creationId xmlns:a16="http://schemas.microsoft.com/office/drawing/2014/main" id="{C7ACEBD6-ABD1-460E-A90F-37CDE2013343}"/>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F17E5159-E76F-4A8D-B107-2F1D2902D5B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2A87AB37-1C06-4FD9-8A7C-B5AFCEB6FA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22826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2 – Autumn Block 2 – Commas – Writing Lists</a:t>
            </a:r>
            <a:endParaRPr lang="en-GB" sz="1600" b="1" u="sng" dirty="0">
              <a:solidFill>
                <a:schemeClr val="bg2">
                  <a:lumMod val="50000"/>
                </a:schemeClr>
              </a:solidFill>
              <a:latin typeface="Century Gothic" panose="020B0502020202020204" pitchFamily="34" charset="0"/>
            </a:endParaRPr>
          </a:p>
          <a:p>
            <a:pPr lvl="0" algn="ctr"/>
            <a:endParaRPr lang="en-GB" sz="2000" b="1" u="sng" dirty="0">
              <a:solidFill>
                <a:schemeClr val="bg2">
                  <a:lumMod val="50000"/>
                </a:schemeClr>
              </a:solidFill>
              <a:latin typeface="Century Gothic" panose="020B0502020202020204" pitchFamily="34" charset="0"/>
            </a:endParaRPr>
          </a:p>
          <a:p>
            <a:pPr lvl="0"/>
            <a:r>
              <a:rPr lang="en-US" sz="1600" b="1" dirty="0">
                <a:solidFill>
                  <a:prstClr val="black"/>
                </a:solidFill>
                <a:latin typeface="Century Gothic" panose="020B0502020202020204" pitchFamily="34" charset="0"/>
              </a:rPr>
              <a:t>Notes and Guidance</a:t>
            </a:r>
          </a:p>
          <a:p>
            <a:pPr lvl="0" fontAlgn="base"/>
            <a:endParaRPr lang="en-US" sz="1200" b="1" dirty="0">
              <a:solidFill>
                <a:prstClr val="black"/>
              </a:solidFill>
              <a:latin typeface="Century Gothic" panose="020B0502020202020204" pitchFamily="34" charset="0"/>
            </a:endParaRPr>
          </a:p>
          <a:p>
            <a:pPr marL="452438" lvl="0" indent="-285750" fontAlgn="base">
              <a:buFont typeface="Arial" panose="020B0604020202020204" pitchFamily="34" charset="0"/>
              <a:buChar char="•"/>
            </a:pPr>
            <a:r>
              <a:rPr lang="en-US" sz="1200" b="1" dirty="0">
                <a:solidFill>
                  <a:prstClr val="black"/>
                </a:solidFill>
                <a:latin typeface="Century Gothic" panose="020B0502020202020204" pitchFamily="34" charset="0"/>
              </a:rPr>
              <a:t>Once children are able to </a:t>
            </a:r>
            <a:r>
              <a:rPr lang="en-US" sz="1200" b="1" dirty="0" err="1">
                <a:solidFill>
                  <a:prstClr val="black"/>
                </a:solidFill>
                <a:latin typeface="Century Gothic" panose="020B0502020202020204" pitchFamily="34" charset="0"/>
              </a:rPr>
              <a:t>recognise</a:t>
            </a:r>
            <a:r>
              <a:rPr lang="en-US" sz="1200" b="1" dirty="0">
                <a:solidFill>
                  <a:prstClr val="black"/>
                </a:solidFill>
                <a:latin typeface="Century Gothic" panose="020B0502020202020204" pitchFamily="34" charset="0"/>
              </a:rPr>
              <a:t> commas in lists, they should begin to write their own lists using commas. </a:t>
            </a:r>
          </a:p>
          <a:p>
            <a:pPr marL="452438" lvl="0" indent="-285750" fontAlgn="base">
              <a:buFont typeface="Arial" panose="020B0604020202020204" pitchFamily="34" charset="0"/>
              <a:buChar char="•"/>
            </a:pPr>
            <a:r>
              <a:rPr lang="en-US" sz="1200" b="1" dirty="0">
                <a:solidFill>
                  <a:prstClr val="black"/>
                </a:solidFill>
                <a:latin typeface="Century Gothic" panose="020B0502020202020204" pitchFamily="34" charset="0"/>
              </a:rPr>
              <a:t>Children should be able to correctly form a comma and keep it in proportion to the size of their writing. They should know that it sits on the line and the tail drops just below the line. </a:t>
            </a:r>
          </a:p>
          <a:p>
            <a:pPr lvl="0" fontAlgn="base"/>
            <a:r>
              <a:rPr lang="en-US" sz="1200" b="1" dirty="0">
                <a:solidFill>
                  <a:prstClr val="black"/>
                </a:solidFill>
                <a:latin typeface="Century Gothic" panose="020B0502020202020204" pitchFamily="34" charset="0"/>
              </a:rPr>
              <a:t> </a:t>
            </a:r>
            <a:r>
              <a:rPr lang="en-US" sz="1600" b="1" dirty="0">
                <a:solidFill>
                  <a:prstClr val="black"/>
                </a:solidFill>
                <a:latin typeface="Century Gothic" panose="020B0502020202020204" pitchFamily="34" charset="0"/>
              </a:rPr>
              <a:t> </a:t>
            </a:r>
          </a:p>
          <a:p>
            <a:pPr marL="452438" lvl="0" indent="-452438" fontAlgn="base"/>
            <a:r>
              <a:rPr lang="en-US" sz="1600" b="1" dirty="0">
                <a:solidFill>
                  <a:prstClr val="black"/>
                </a:solidFill>
                <a:latin typeface="Century Gothic" panose="020B0502020202020204" pitchFamily="34" charset="0"/>
              </a:rPr>
              <a:t>Focused Questions</a:t>
            </a:r>
          </a:p>
          <a:p>
            <a:pPr lvl="0" fontAlgn="base"/>
            <a:endParaRPr lang="en-US" sz="1200" b="1" dirty="0">
              <a:solidFill>
                <a:prstClr val="black"/>
              </a:solidFill>
              <a:latin typeface="Century Gothic" panose="020B0502020202020204" pitchFamily="34" charset="0"/>
            </a:endParaRPr>
          </a:p>
          <a:p>
            <a:pPr marL="452438" lvl="0" indent="-285750" fontAlgn="base">
              <a:buFont typeface="Arial" panose="020B0604020202020204" pitchFamily="34" charset="0"/>
              <a:buChar char="•"/>
            </a:pPr>
            <a:r>
              <a:rPr lang="en-US" sz="1200" b="1" dirty="0">
                <a:solidFill>
                  <a:prstClr val="black"/>
                </a:solidFill>
                <a:latin typeface="Century Gothic" panose="020B0502020202020204" pitchFamily="34" charset="0"/>
              </a:rPr>
              <a:t>What punctuation mark should be used between the items in this list?</a:t>
            </a:r>
          </a:p>
          <a:p>
            <a:pPr marL="452438" lvl="0" indent="-285750" fontAlgn="base">
              <a:buFont typeface="Arial" panose="020B0604020202020204" pitchFamily="34" charset="0"/>
              <a:buChar char="•"/>
            </a:pPr>
            <a:r>
              <a:rPr lang="en-US" sz="1200" b="1" dirty="0">
                <a:solidFill>
                  <a:prstClr val="black"/>
                </a:solidFill>
                <a:latin typeface="Century Gothic" panose="020B0502020202020204" pitchFamily="34" charset="0"/>
              </a:rPr>
              <a:t>Where should the commas go in this list?</a:t>
            </a:r>
          </a:p>
          <a:p>
            <a:pPr marL="452438" lvl="0" indent="-285750" fontAlgn="base">
              <a:buFont typeface="Arial" panose="020B0604020202020204" pitchFamily="34" charset="0"/>
              <a:buChar char="•"/>
            </a:pPr>
            <a:r>
              <a:rPr lang="en-US" sz="1200" b="1" dirty="0">
                <a:solidFill>
                  <a:prstClr val="black"/>
                </a:solidFill>
                <a:latin typeface="Century Gothic" panose="020B0502020202020204" pitchFamily="34" charset="0"/>
              </a:rPr>
              <a:t>Should a comma go before the word ‘and’?</a:t>
            </a:r>
          </a:p>
          <a:p>
            <a:pPr lvl="0" fontAlgn="base"/>
            <a:r>
              <a:rPr lang="en-US" sz="1600" b="1" dirty="0">
                <a:solidFill>
                  <a:prstClr val="black"/>
                </a:solidFill>
                <a:latin typeface="Century Gothic" panose="020B0502020202020204" pitchFamily="34" charset="0"/>
              </a:rPr>
              <a:t> </a:t>
            </a:r>
          </a:p>
        </p:txBody>
      </p:sp>
      <p:grpSp>
        <p:nvGrpSpPr>
          <p:cNvPr id="10" name="Group 9">
            <a:extLst>
              <a:ext uri="{FF2B5EF4-FFF2-40B4-BE49-F238E27FC236}">
                <a16:creationId xmlns:a16="http://schemas.microsoft.com/office/drawing/2014/main" id="{705632F4-5E12-4EA3-AA2B-D75F3C17BD01}"/>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5FB29DBA-7D2C-4248-A2BF-ADA7A24D840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id="{106FA85E-FF71-4C16-9815-F7BB8CD6C9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2 – Autumn Block 2 – Commas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2: Writing Lists</a:t>
            </a:r>
            <a:endParaRPr lang="en-GB" sz="1200" b="1" dirty="0">
              <a:solidFill>
                <a:prstClr val="black"/>
              </a:solidFill>
              <a:latin typeface="Century Gothic" panose="020B0502020202020204" pitchFamily="34" charset="0"/>
            </a:endParaRPr>
          </a:p>
        </p:txBody>
      </p:sp>
      <p:grpSp>
        <p:nvGrpSpPr>
          <p:cNvPr id="10" name="Group 9">
            <a:extLst>
              <a:ext uri="{FF2B5EF4-FFF2-40B4-BE49-F238E27FC236}">
                <a16:creationId xmlns:a16="http://schemas.microsoft.com/office/drawing/2014/main" id="{D7FF9857-03E2-46AC-B320-D4874EDD424F}"/>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F8E60890-3090-4F7A-9799-AD63FB249396}"/>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2" name="Picture 11" descr="A close up of a sign&#10;&#10;Description generated with high confidence">
              <a:extLst>
                <a:ext uri="{FF2B5EF4-FFF2-40B4-BE49-F238E27FC236}">
                  <a16:creationId xmlns:a16="http://schemas.microsoft.com/office/drawing/2014/main" id="{EC4F26C3-B6D8-41EF-8104-29D8724EC6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59368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marL="88900"/>
            <a:r>
              <a:rPr lang="en-GB" sz="2000" b="1" dirty="0">
                <a:solidFill>
                  <a:schemeClr val="tx1"/>
                </a:solidFill>
                <a:latin typeface="Century Gothic" panose="020B0502020202020204" pitchFamily="34" charset="0"/>
              </a:rPr>
              <a:t>Describe where the commas are in the sentences below.</a:t>
            </a:r>
          </a:p>
          <a:p>
            <a:pPr marL="88900"/>
            <a:endParaRPr lang="en-GB" sz="2000" b="1" dirty="0">
              <a:solidFill>
                <a:schemeClr val="tx1"/>
              </a:solidFill>
              <a:latin typeface="Century Gothic" panose="020B0502020202020204" pitchFamily="34" charset="0"/>
            </a:endParaRPr>
          </a:p>
          <a:p>
            <a:pPr marL="88900"/>
            <a:r>
              <a:rPr lang="en-GB" sz="2400" b="1" dirty="0">
                <a:solidFill>
                  <a:schemeClr val="tx1"/>
                </a:solidFill>
                <a:latin typeface="Century Gothic" panose="020B0502020202020204" pitchFamily="34" charset="0"/>
              </a:rPr>
              <a:t>I love playing football, rugby, hockey and netball after school. </a:t>
            </a:r>
          </a:p>
          <a:p>
            <a:pPr marL="88900"/>
            <a:endParaRPr lang="en-GB" sz="2400" b="1" dirty="0">
              <a:solidFill>
                <a:schemeClr val="tx1"/>
              </a:solidFill>
              <a:latin typeface="Century Gothic" panose="020B0502020202020204" pitchFamily="34" charset="0"/>
            </a:endParaRPr>
          </a:p>
          <a:p>
            <a:pPr marL="88900"/>
            <a:endParaRPr lang="en-GB" sz="2400" b="1" dirty="0">
              <a:solidFill>
                <a:schemeClr val="tx1"/>
              </a:solidFill>
              <a:latin typeface="Century Gothic" panose="020B0502020202020204" pitchFamily="34" charset="0"/>
            </a:endParaRPr>
          </a:p>
          <a:p>
            <a:pPr marL="88900"/>
            <a:r>
              <a:rPr lang="en-GB" sz="2400" b="1" dirty="0">
                <a:solidFill>
                  <a:schemeClr val="tx1"/>
                </a:solidFill>
                <a:latin typeface="Century Gothic" panose="020B0502020202020204" pitchFamily="34" charset="0"/>
              </a:rPr>
              <a:t>Don’t forget to buy bananas, oranges, apples and grapes at the shop! </a:t>
            </a:r>
          </a:p>
          <a:p>
            <a:pPr marL="88900"/>
            <a:endParaRPr lang="en-GB" sz="2400" b="1" dirty="0">
              <a:solidFill>
                <a:schemeClr val="tx1"/>
              </a:solidFill>
              <a:latin typeface="Century Gothic" panose="020B0502020202020204" pitchFamily="34" charset="0"/>
            </a:endParaRPr>
          </a:p>
          <a:p>
            <a:pPr marL="88900"/>
            <a:endParaRPr lang="en-GB" sz="2400" b="1" dirty="0">
              <a:solidFill>
                <a:schemeClr val="tx1"/>
              </a:solidFill>
              <a:latin typeface="Century Gothic" panose="020B0502020202020204" pitchFamily="34" charset="0"/>
            </a:endParaRPr>
          </a:p>
          <a:p>
            <a:pPr marL="88900"/>
            <a:r>
              <a:rPr lang="en-GB" sz="2400" b="1" dirty="0">
                <a:solidFill>
                  <a:schemeClr val="tx1"/>
                </a:solidFill>
                <a:latin typeface="Century Gothic" panose="020B0502020202020204" pitchFamily="34" charset="0"/>
              </a:rPr>
              <a:t>The movie is playing at 1 o’clock, 3 o’clock, 5 o’clock and 7 o’clock this afternoon. </a:t>
            </a:r>
          </a:p>
        </p:txBody>
      </p:sp>
      <p:grpSp>
        <p:nvGrpSpPr>
          <p:cNvPr id="9" name="Group 8">
            <a:extLst>
              <a:ext uri="{FF2B5EF4-FFF2-40B4-BE49-F238E27FC236}">
                <a16:creationId xmlns:a16="http://schemas.microsoft.com/office/drawing/2014/main" id="{6F5A7975-2592-49BB-B588-EDCA0D80EBE0}"/>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C1C353FA-3E74-440A-BC41-D3DF0AE4529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AAD08F8C-07AB-4492-9948-B236C49D1D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939093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marL="88900"/>
            <a:r>
              <a:rPr lang="en-GB" sz="2000" b="1" dirty="0">
                <a:solidFill>
                  <a:schemeClr val="tx1"/>
                </a:solidFill>
                <a:latin typeface="Century Gothic" panose="020B0502020202020204" pitchFamily="34" charset="0"/>
              </a:rPr>
              <a:t>Describe where the commas are in the sentences below.</a:t>
            </a:r>
          </a:p>
          <a:p>
            <a:pPr marL="88900"/>
            <a:endParaRPr lang="en-GB" sz="2000" b="1" dirty="0">
              <a:solidFill>
                <a:schemeClr val="tx1"/>
              </a:solidFill>
              <a:latin typeface="Century Gothic" panose="020B0502020202020204" pitchFamily="34" charset="0"/>
            </a:endParaRPr>
          </a:p>
          <a:p>
            <a:pPr marL="88900"/>
            <a:r>
              <a:rPr lang="en-GB" sz="2400" b="1" dirty="0">
                <a:solidFill>
                  <a:schemeClr val="tx1"/>
                </a:solidFill>
                <a:latin typeface="Century Gothic" panose="020B0502020202020204" pitchFamily="34" charset="0"/>
              </a:rPr>
              <a:t>I love playing football, rugby, hockey and netball after school. </a:t>
            </a:r>
            <a:r>
              <a:rPr lang="en-GB" sz="2400" b="1" dirty="0">
                <a:solidFill>
                  <a:srgbClr val="FF0000"/>
                </a:solidFill>
                <a:latin typeface="Century Gothic" panose="020B0502020202020204" pitchFamily="34" charset="0"/>
              </a:rPr>
              <a:t>There is one comma after football and one comma after rugby.</a:t>
            </a:r>
          </a:p>
          <a:p>
            <a:pPr marL="88900"/>
            <a:endParaRPr lang="en-GB" sz="2400" b="1" dirty="0">
              <a:solidFill>
                <a:srgbClr val="FF0000"/>
              </a:solidFill>
              <a:latin typeface="Century Gothic" panose="020B0502020202020204" pitchFamily="34" charset="0"/>
            </a:endParaRPr>
          </a:p>
          <a:p>
            <a:pPr marL="88900"/>
            <a:r>
              <a:rPr lang="en-GB" sz="2400" b="1" dirty="0">
                <a:solidFill>
                  <a:schemeClr val="tx1"/>
                </a:solidFill>
                <a:latin typeface="Century Gothic" panose="020B0502020202020204" pitchFamily="34" charset="0"/>
              </a:rPr>
              <a:t>Don’t forget to buy bananas, oranges, apples and grapes at the shop! </a:t>
            </a:r>
            <a:r>
              <a:rPr lang="en-GB" sz="2400" b="1" dirty="0">
                <a:solidFill>
                  <a:srgbClr val="FF0000"/>
                </a:solidFill>
                <a:latin typeface="Century Gothic" panose="020B0502020202020204" pitchFamily="34" charset="0"/>
              </a:rPr>
              <a:t>There is one comma after bananas and one comma after oranges.</a:t>
            </a:r>
          </a:p>
          <a:p>
            <a:pPr marL="88900"/>
            <a:endParaRPr lang="en-GB" sz="2400" b="1" dirty="0">
              <a:solidFill>
                <a:srgbClr val="FF0000"/>
              </a:solidFill>
              <a:latin typeface="Century Gothic" panose="020B0502020202020204" pitchFamily="34" charset="0"/>
            </a:endParaRPr>
          </a:p>
          <a:p>
            <a:pPr marL="88900"/>
            <a:r>
              <a:rPr lang="en-GB" sz="2400" b="1" dirty="0">
                <a:solidFill>
                  <a:schemeClr val="tx1"/>
                </a:solidFill>
                <a:latin typeface="Century Gothic" panose="020B0502020202020204" pitchFamily="34" charset="0"/>
              </a:rPr>
              <a:t>The movie is playing at 1 o’clock, 3 o’clock, 5 o’clock and 7 o’clock this afternoon. </a:t>
            </a:r>
            <a:r>
              <a:rPr lang="en-GB" sz="2400" b="1" dirty="0">
                <a:solidFill>
                  <a:srgbClr val="FF0000"/>
                </a:solidFill>
                <a:latin typeface="Century Gothic" panose="020B0502020202020204" pitchFamily="34" charset="0"/>
              </a:rPr>
              <a:t>There is one comma after 1 o’clock and one comma after 3 o’clock.</a:t>
            </a:r>
          </a:p>
        </p:txBody>
      </p:sp>
      <p:grpSp>
        <p:nvGrpSpPr>
          <p:cNvPr id="9" name="Group 8">
            <a:extLst>
              <a:ext uri="{FF2B5EF4-FFF2-40B4-BE49-F238E27FC236}">
                <a16:creationId xmlns:a16="http://schemas.microsoft.com/office/drawing/2014/main" id="{9BD1C8C9-5574-480E-AACF-9B31CEC7133B}"/>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EED768E8-ECB7-41A6-8B60-C57CE3F8D9E9}"/>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5F64B0B7-301A-4903-8F11-0CAF5666B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238922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sentence which uses commas correctly.</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500" b="1" dirty="0">
                <a:solidFill>
                  <a:schemeClr val="tx1"/>
                </a:solidFill>
                <a:latin typeface="Century Gothic" panose="020B0502020202020204" pitchFamily="34" charset="0"/>
              </a:rPr>
              <a:t>1. Annie enjoys, singing, dancing, playing and acting.</a:t>
            </a:r>
          </a:p>
          <a:p>
            <a:endParaRPr lang="en-GB" sz="2500" b="1" dirty="0">
              <a:solidFill>
                <a:schemeClr val="tx1"/>
              </a:solidFill>
              <a:latin typeface="Century Gothic" panose="020B0502020202020204" pitchFamily="34" charset="0"/>
            </a:endParaRPr>
          </a:p>
          <a:p>
            <a:r>
              <a:rPr lang="en-GB" sz="2500" b="1" dirty="0">
                <a:solidFill>
                  <a:schemeClr val="tx1"/>
                </a:solidFill>
                <a:latin typeface="Century Gothic" panose="020B0502020202020204" pitchFamily="34" charset="0"/>
              </a:rPr>
              <a:t>2. Annie enjoys singing dancing playing and acting.</a:t>
            </a:r>
          </a:p>
          <a:p>
            <a:endParaRPr lang="en-GB" sz="2500" b="1" dirty="0">
              <a:solidFill>
                <a:schemeClr val="tx1"/>
              </a:solidFill>
              <a:latin typeface="Century Gothic" panose="020B0502020202020204" pitchFamily="34" charset="0"/>
            </a:endParaRPr>
          </a:p>
          <a:p>
            <a:r>
              <a:rPr lang="en-GB" sz="2500" b="1" dirty="0">
                <a:solidFill>
                  <a:schemeClr val="tx1"/>
                </a:solidFill>
                <a:latin typeface="Century Gothic" panose="020B0502020202020204" pitchFamily="34" charset="0"/>
              </a:rPr>
              <a:t>3. Annie enjoys singing, dancing, playing and acting.</a:t>
            </a:r>
          </a:p>
          <a:p>
            <a:pPr algn="ctr"/>
            <a:endParaRPr lang="en-GB" sz="2000" b="1" u="sng"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FB533436-07C5-46FF-9476-2E467AAE99E6}"/>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995A570-0421-49B7-89A5-2D1CB88FE99F}"/>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CD313541-A6B3-408B-90BC-F1C5833A1B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691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sentence which uses commas correctly.</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500" b="1" dirty="0">
                <a:solidFill>
                  <a:schemeClr val="bg2">
                    <a:lumMod val="50000"/>
                  </a:schemeClr>
                </a:solidFill>
                <a:latin typeface="Century Gothic" panose="020B0502020202020204" pitchFamily="34" charset="0"/>
              </a:rPr>
              <a:t>1. Annie enjoys, singing, dancing, playing and acting.</a:t>
            </a:r>
          </a:p>
          <a:p>
            <a:endParaRPr lang="en-GB" sz="2500" b="1" dirty="0">
              <a:solidFill>
                <a:schemeClr val="bg2">
                  <a:lumMod val="50000"/>
                </a:schemeClr>
              </a:solidFill>
              <a:latin typeface="Century Gothic" panose="020B0502020202020204" pitchFamily="34" charset="0"/>
            </a:endParaRPr>
          </a:p>
          <a:p>
            <a:r>
              <a:rPr lang="en-GB" sz="2500" b="1" dirty="0">
                <a:solidFill>
                  <a:schemeClr val="bg2">
                    <a:lumMod val="50000"/>
                  </a:schemeClr>
                </a:solidFill>
                <a:latin typeface="Century Gothic" panose="020B0502020202020204" pitchFamily="34" charset="0"/>
              </a:rPr>
              <a:t>2. Annie enjoys singing dancing playing and acting.</a:t>
            </a:r>
          </a:p>
          <a:p>
            <a:endParaRPr lang="en-GB" sz="2500" b="1" dirty="0">
              <a:solidFill>
                <a:srgbClr val="FF0000"/>
              </a:solidFill>
              <a:latin typeface="Century Gothic" panose="020B0502020202020204" pitchFamily="34" charset="0"/>
            </a:endParaRPr>
          </a:p>
          <a:p>
            <a:r>
              <a:rPr lang="en-GB" sz="2500" b="1" dirty="0">
                <a:solidFill>
                  <a:srgbClr val="FF0000"/>
                </a:solidFill>
                <a:latin typeface="Century Gothic" panose="020B0502020202020204" pitchFamily="34" charset="0"/>
              </a:rPr>
              <a:t>3. Annie enjoys singing, dancing, playing and acting.</a:t>
            </a:r>
          </a:p>
          <a:p>
            <a:pPr algn="ctr"/>
            <a:endParaRPr lang="en-GB" b="1" u="sng"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99B8066-F7D2-463B-B8EB-B94A2C89567B}"/>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F37C24C8-C763-43D0-8462-4BACD1EF6318}"/>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048AC933-7EEB-4DFC-8AD7-8EB0D7BE59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16846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Add the commas to the correct places in the sentence below.</a:t>
            </a:r>
          </a:p>
          <a:p>
            <a:pPr lvl="0" defTabSz="685800">
              <a:defRPr/>
            </a:pPr>
            <a:endParaRPr lang="en-GB" sz="2400" b="1" dirty="0">
              <a:solidFill>
                <a:schemeClr val="tx1"/>
              </a:solidFill>
              <a:latin typeface="Century Gothic" panose="020B0502020202020204" pitchFamily="34" charset="0"/>
            </a:endParaRPr>
          </a:p>
          <a:p>
            <a:pPr lvl="0" defTabSz="685800">
              <a:lnSpc>
                <a:spcPct val="150000"/>
              </a:lnSpc>
              <a:defRPr/>
            </a:pPr>
            <a:r>
              <a:rPr lang="en-GB" sz="3000" b="1" dirty="0">
                <a:solidFill>
                  <a:schemeClr val="tx1"/>
                </a:solidFill>
                <a:latin typeface="Century Gothic" panose="020B0502020202020204" pitchFamily="34" charset="0"/>
              </a:rPr>
              <a:t>I  need  to  get  milk  sugar  jam  and  cream  for  my  tea  party.</a:t>
            </a:r>
          </a:p>
          <a:p>
            <a:pPr algn="ctr"/>
            <a:endParaRPr lang="en-GB" sz="2400" b="1" u="sng"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400" b="1"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B7951C38-0303-4A84-BF3B-B1016499AB34}"/>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7DAE0D1C-36EE-432B-BD72-1E060ACFE38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11" name="Picture 10" descr="A close up of a sign&#10;&#10;Description generated with high confidence">
              <a:extLst>
                <a:ext uri="{FF2B5EF4-FFF2-40B4-BE49-F238E27FC236}">
                  <a16:creationId xmlns:a16="http://schemas.microsoft.com/office/drawing/2014/main" id="{3EF22E8C-D470-4799-A4A1-B6631D66E0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5137762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66ddb0580c6cb957c158bf950613a88">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b6edf0ecd0c2312d28fd762618f18263"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0EF8F11D-A449-4684-B8E0-461263A2E192}">
  <ds:schemaRefs>
    <ds:schemaRef ds:uri="http://schemas.microsoft.com/office/2006/metadata/properties"/>
    <ds:schemaRef ds:uri="http://purl.org/dc/terms/"/>
    <ds:schemaRef ds:uri="http://schemas.microsoft.com/sharepoint/v3"/>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86144f90-c7b6-48d0-aae5-f5e9e48cc3df"/>
    <ds:schemaRef ds:uri="0f0ae0ff-29c4-4766-b250-c1a9bee8d430"/>
    <ds:schemaRef ds:uri="http://www.w3.org/XML/1998/namespace"/>
    <ds:schemaRef ds:uri="http://purl.org/dc/dcmitype/"/>
  </ds:schemaRefs>
</ds:datastoreItem>
</file>

<file path=customXml/itemProps3.xml><?xml version="1.0" encoding="utf-8"?>
<ds:datastoreItem xmlns:ds="http://schemas.openxmlformats.org/officeDocument/2006/customXml" ds:itemID="{E2C8C7DA-6055-4914-B1F3-6097FD9B81C7}"/>
</file>

<file path=docProps/app.xml><?xml version="1.0" encoding="utf-8"?>
<Properties xmlns="http://schemas.openxmlformats.org/officeDocument/2006/extended-properties" xmlns:vt="http://schemas.openxmlformats.org/officeDocument/2006/docPropsVTypes">
  <Template>Office Theme</Template>
  <TotalTime>2733</TotalTime>
  <Words>1014</Words>
  <Application>Microsoft Office PowerPoint</Application>
  <PresentationFormat>On-screen Show (4:3)</PresentationFormat>
  <Paragraphs>263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Jan Fitzpatrick</cp:lastModifiedBy>
  <cp:revision>85</cp:revision>
  <dcterms:created xsi:type="dcterms:W3CDTF">2018-03-17T10:08:43Z</dcterms:created>
  <dcterms:modified xsi:type="dcterms:W3CDTF">2019-08-14T17:31:31Z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