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8" r:id="rId5"/>
    <p:sldId id="256" r:id="rId6"/>
    <p:sldId id="390" r:id="rId7"/>
    <p:sldId id="393" r:id="rId8"/>
    <p:sldId id="420" r:id="rId9"/>
    <p:sldId id="419" r:id="rId10"/>
    <p:sldId id="421" r:id="rId11"/>
    <p:sldId id="360" r:id="rId12"/>
    <p:sldId id="398" r:id="rId13"/>
    <p:sldId id="422" r:id="rId14"/>
    <p:sldId id="399" r:id="rId15"/>
    <p:sldId id="423" r:id="rId16"/>
    <p:sldId id="424" r:id="rId17"/>
    <p:sldId id="400" r:id="rId18"/>
    <p:sldId id="314" r:id="rId19"/>
    <p:sldId id="428" r:id="rId20"/>
    <p:sldId id="429" r:id="rId21"/>
    <p:sldId id="405" r:id="rId22"/>
    <p:sldId id="426" r:id="rId23"/>
    <p:sldId id="386" r:id="rId24"/>
    <p:sldId id="42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4FE2F-7F90-4A34-90A2-CB7E61898876}" v="250" dt="2019-08-07T07:18:10.482"/>
    <p1510:client id="{C6022D0B-D4F9-45E1-8D2E-634AF1E52691}" v="15" dt="2019-08-07T13:47:56.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p:cViewPr varScale="1">
        <p:scale>
          <a:sx n="86" d="100"/>
          <a:sy n="86" d="100"/>
        </p:scale>
        <p:origin x="126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C6022D0B-D4F9-45E1-8D2E-634AF1E52691}"/>
    <pc:docChg chg="undo custSel addSld delSld modSld">
      <pc:chgData name="Kyle Tidswell-Brown" userId="3518c4a0-5c99-4880-b127-cb60ccf11a39" providerId="ADAL" clId="{C6022D0B-D4F9-45E1-8D2E-634AF1E52691}" dt="2019-08-07T13:49:04.773" v="398" actId="20577"/>
      <pc:docMkLst>
        <pc:docMk/>
      </pc:docMkLst>
      <pc:sldChg chg="delSp modSp">
        <pc:chgData name="Kyle Tidswell-Brown" userId="3518c4a0-5c99-4880-b127-cb60ccf11a39" providerId="ADAL" clId="{C6022D0B-D4F9-45E1-8D2E-634AF1E52691}" dt="2019-08-07T13:47:51.735" v="385" actId="20577"/>
        <pc:sldMkLst>
          <pc:docMk/>
          <pc:sldMk cId="636014570" sldId="314"/>
        </pc:sldMkLst>
        <pc:spChg chg="mod">
          <ac:chgData name="Kyle Tidswell-Brown" userId="3518c4a0-5c99-4880-b127-cb60ccf11a39" providerId="ADAL" clId="{C6022D0B-D4F9-45E1-8D2E-634AF1E52691}" dt="2019-08-07T13:47:51.735" v="385" actId="20577"/>
          <ac:spMkLst>
            <pc:docMk/>
            <pc:sldMk cId="636014570" sldId="314"/>
            <ac:spMk id="19" creationId="{5252A847-DE45-4FA3-A1F8-EEBEB845FF8E}"/>
          </ac:spMkLst>
        </pc:spChg>
        <pc:graphicFrameChg chg="del mod">
          <ac:chgData name="Kyle Tidswell-Brown" userId="3518c4a0-5c99-4880-b127-cb60ccf11a39" providerId="ADAL" clId="{C6022D0B-D4F9-45E1-8D2E-634AF1E52691}" dt="2019-08-07T13:45:29.813" v="133" actId="478"/>
          <ac:graphicFrameMkLst>
            <pc:docMk/>
            <pc:sldMk cId="636014570" sldId="314"/>
            <ac:graphicFrameMk id="11" creationId="{A0D760C6-658A-4F57-B5D4-B055371BF260}"/>
          </ac:graphicFrameMkLst>
        </pc:graphicFrameChg>
      </pc:sldChg>
      <pc:sldChg chg="modSp">
        <pc:chgData name="Kyle Tidswell-Brown" userId="3518c4a0-5c99-4880-b127-cb60ccf11a39" providerId="ADAL" clId="{C6022D0B-D4F9-45E1-8D2E-634AF1E52691}" dt="2019-08-07T10:09:48.183" v="22" actId="207"/>
        <pc:sldMkLst>
          <pc:docMk/>
          <pc:sldMk cId="36917022" sldId="360"/>
        </pc:sldMkLst>
        <pc:spChg chg="mod">
          <ac:chgData name="Kyle Tidswell-Brown" userId="3518c4a0-5c99-4880-b127-cb60ccf11a39" providerId="ADAL" clId="{C6022D0B-D4F9-45E1-8D2E-634AF1E52691}" dt="2019-08-07T10:09:48.183" v="22" actId="207"/>
          <ac:spMkLst>
            <pc:docMk/>
            <pc:sldMk cId="36917022" sldId="360"/>
            <ac:spMk id="19" creationId="{5252A847-DE45-4FA3-A1F8-EEBEB845FF8E}"/>
          </ac:spMkLst>
        </pc:spChg>
      </pc:sldChg>
      <pc:sldChg chg="modSp">
        <pc:chgData name="Kyle Tidswell-Brown" userId="3518c4a0-5c99-4880-b127-cb60ccf11a39" providerId="ADAL" clId="{C6022D0B-D4F9-45E1-8D2E-634AF1E52691}" dt="2019-08-07T13:45:46.426" v="145" actId="20577"/>
        <pc:sldMkLst>
          <pc:docMk/>
          <pc:sldMk cId="310986706" sldId="386"/>
        </pc:sldMkLst>
        <pc:spChg chg="mod">
          <ac:chgData name="Kyle Tidswell-Brown" userId="3518c4a0-5c99-4880-b127-cb60ccf11a39" providerId="ADAL" clId="{C6022D0B-D4F9-45E1-8D2E-634AF1E52691}" dt="2019-08-07T13:45:46.426" v="145" actId="20577"/>
          <ac:spMkLst>
            <pc:docMk/>
            <pc:sldMk cId="310986706" sldId="386"/>
            <ac:spMk id="19" creationId="{5252A847-DE45-4FA3-A1F8-EEBEB845FF8E}"/>
          </ac:spMkLst>
        </pc:spChg>
      </pc:sldChg>
      <pc:sldChg chg="delSp modSp">
        <pc:chgData name="Kyle Tidswell-Brown" userId="3518c4a0-5c99-4880-b127-cb60ccf11a39" providerId="ADAL" clId="{C6022D0B-D4F9-45E1-8D2E-634AF1E52691}" dt="2019-08-07T10:10:01.718" v="27" actId="478"/>
        <pc:sldMkLst>
          <pc:docMk/>
          <pc:sldMk cId="3940722988" sldId="398"/>
        </pc:sldMkLst>
        <pc:spChg chg="del">
          <ac:chgData name="Kyle Tidswell-Brown" userId="3518c4a0-5c99-4880-b127-cb60ccf11a39" providerId="ADAL" clId="{C6022D0B-D4F9-45E1-8D2E-634AF1E52691}" dt="2019-08-07T10:10:01.718" v="27" actId="478"/>
          <ac:spMkLst>
            <pc:docMk/>
            <pc:sldMk cId="3940722988" sldId="398"/>
            <ac:spMk id="2" creationId="{4B7CCA8B-3AAD-41CA-B0FA-A456757AC4E2}"/>
          </ac:spMkLst>
        </pc:spChg>
        <pc:spChg chg="mod">
          <ac:chgData name="Kyle Tidswell-Brown" userId="3518c4a0-5c99-4880-b127-cb60ccf11a39" providerId="ADAL" clId="{C6022D0B-D4F9-45E1-8D2E-634AF1E52691}" dt="2019-08-07T10:09:59.022" v="26" actId="20577"/>
          <ac:spMkLst>
            <pc:docMk/>
            <pc:sldMk cId="3940722988" sldId="398"/>
            <ac:spMk id="19" creationId="{5252A847-DE45-4FA3-A1F8-EEBEB845FF8E}"/>
          </ac:spMkLst>
        </pc:spChg>
      </pc:sldChg>
      <pc:sldChg chg="delSp">
        <pc:chgData name="Kyle Tidswell-Brown" userId="3518c4a0-5c99-4880-b127-cb60ccf11a39" providerId="ADAL" clId="{C6022D0B-D4F9-45E1-8D2E-634AF1E52691}" dt="2019-08-07T10:10:26.294" v="32" actId="478"/>
        <pc:sldMkLst>
          <pc:docMk/>
          <pc:sldMk cId="3368879553" sldId="399"/>
        </pc:sldMkLst>
        <pc:spChg chg="del">
          <ac:chgData name="Kyle Tidswell-Brown" userId="3518c4a0-5c99-4880-b127-cb60ccf11a39" providerId="ADAL" clId="{C6022D0B-D4F9-45E1-8D2E-634AF1E52691}" dt="2019-08-07T10:10:26.294" v="32" actId="478"/>
          <ac:spMkLst>
            <pc:docMk/>
            <pc:sldMk cId="3368879553" sldId="399"/>
            <ac:spMk id="8" creationId="{05A70F37-EA21-4DDB-9176-CF9B5E6A35F9}"/>
          </ac:spMkLst>
        </pc:spChg>
      </pc:sldChg>
      <pc:sldChg chg="modSp">
        <pc:chgData name="Kyle Tidswell-Brown" userId="3518c4a0-5c99-4880-b127-cb60ccf11a39" providerId="ADAL" clId="{C6022D0B-D4F9-45E1-8D2E-634AF1E52691}" dt="2019-08-07T10:11:02.940" v="56" actId="20577"/>
        <pc:sldMkLst>
          <pc:docMk/>
          <pc:sldMk cId="906332591" sldId="400"/>
        </pc:sldMkLst>
        <pc:spChg chg="mod">
          <ac:chgData name="Kyle Tidswell-Brown" userId="3518c4a0-5c99-4880-b127-cb60ccf11a39" providerId="ADAL" clId="{C6022D0B-D4F9-45E1-8D2E-634AF1E52691}" dt="2019-08-07T10:11:02.940" v="56" actId="20577"/>
          <ac:spMkLst>
            <pc:docMk/>
            <pc:sldMk cId="906332591" sldId="400"/>
            <ac:spMk id="19" creationId="{5252A847-DE45-4FA3-A1F8-EEBEB845FF8E}"/>
          </ac:spMkLst>
        </pc:spChg>
      </pc:sldChg>
      <pc:sldChg chg="delSp modSp">
        <pc:chgData name="Kyle Tidswell-Brown" userId="3518c4a0-5c99-4880-b127-cb60ccf11a39" providerId="ADAL" clId="{C6022D0B-D4F9-45E1-8D2E-634AF1E52691}" dt="2019-08-07T13:48:08.976" v="388" actId="20577"/>
        <pc:sldMkLst>
          <pc:docMk/>
          <pc:sldMk cId="2566336302" sldId="405"/>
        </pc:sldMkLst>
        <pc:spChg chg="del">
          <ac:chgData name="Kyle Tidswell-Brown" userId="3518c4a0-5c99-4880-b127-cb60ccf11a39" providerId="ADAL" clId="{C6022D0B-D4F9-45E1-8D2E-634AF1E52691}" dt="2019-08-07T13:46:05.454" v="150" actId="478"/>
          <ac:spMkLst>
            <pc:docMk/>
            <pc:sldMk cId="2566336302" sldId="405"/>
            <ac:spMk id="9" creationId="{B4704A94-460D-428C-860A-D86F4D8AA990}"/>
          </ac:spMkLst>
        </pc:spChg>
        <pc:spChg chg="mod">
          <ac:chgData name="Kyle Tidswell-Brown" userId="3518c4a0-5c99-4880-b127-cb60ccf11a39" providerId="ADAL" clId="{C6022D0B-D4F9-45E1-8D2E-634AF1E52691}" dt="2019-08-07T13:48:08.976" v="388" actId="20577"/>
          <ac:spMkLst>
            <pc:docMk/>
            <pc:sldMk cId="2566336302" sldId="405"/>
            <ac:spMk id="19" creationId="{5252A847-DE45-4FA3-A1F8-EEBEB845FF8E}"/>
          </ac:spMkLst>
        </pc:spChg>
      </pc:sldChg>
      <pc:sldChg chg="modSp">
        <pc:chgData name="Kyle Tidswell-Brown" userId="3518c4a0-5c99-4880-b127-cb60ccf11a39" providerId="ADAL" clId="{C6022D0B-D4F9-45E1-8D2E-634AF1E52691}" dt="2019-08-07T09:06:45.662" v="1" actId="732"/>
        <pc:sldMkLst>
          <pc:docMk/>
          <pc:sldMk cId="1395369834" sldId="418"/>
        </pc:sldMkLst>
        <pc:picChg chg="mod modCrop">
          <ac:chgData name="Kyle Tidswell-Brown" userId="3518c4a0-5c99-4880-b127-cb60ccf11a39" providerId="ADAL" clId="{C6022D0B-D4F9-45E1-8D2E-634AF1E52691}" dt="2019-08-07T09:06:45.662" v="1" actId="732"/>
          <ac:picMkLst>
            <pc:docMk/>
            <pc:sldMk cId="1395369834" sldId="418"/>
            <ac:picMk id="9" creationId="{BE10E778-FB36-475C-BE47-58C3ADAC705E}"/>
          </ac:picMkLst>
        </pc:picChg>
      </pc:sldChg>
      <pc:sldChg chg="modSp">
        <pc:chgData name="Kyle Tidswell-Brown" userId="3518c4a0-5c99-4880-b127-cb60ccf11a39" providerId="ADAL" clId="{C6022D0B-D4F9-45E1-8D2E-634AF1E52691}" dt="2019-08-07T09:10:35.837" v="15" actId="207"/>
        <pc:sldMkLst>
          <pc:docMk/>
          <pc:sldMk cId="1346358370" sldId="419"/>
        </pc:sldMkLst>
        <pc:spChg chg="mod">
          <ac:chgData name="Kyle Tidswell-Brown" userId="3518c4a0-5c99-4880-b127-cb60ccf11a39" providerId="ADAL" clId="{C6022D0B-D4F9-45E1-8D2E-634AF1E52691}" dt="2019-08-07T09:10:35.837" v="15" actId="207"/>
          <ac:spMkLst>
            <pc:docMk/>
            <pc:sldMk cId="1346358370" sldId="419"/>
            <ac:spMk id="19" creationId="{5252A847-DE45-4FA3-A1F8-EEBEB845FF8E}"/>
          </ac:spMkLst>
        </pc:spChg>
        <pc:graphicFrameChg chg="mod">
          <ac:chgData name="Kyle Tidswell-Brown" userId="3518c4a0-5c99-4880-b127-cb60ccf11a39" providerId="ADAL" clId="{C6022D0B-D4F9-45E1-8D2E-634AF1E52691}" dt="2019-08-07T09:10:29.789" v="13" actId="1036"/>
          <ac:graphicFrameMkLst>
            <pc:docMk/>
            <pc:sldMk cId="1346358370" sldId="419"/>
            <ac:graphicFrameMk id="2" creationId="{1B05108F-6C03-41AC-BB74-743B19A1D579}"/>
          </ac:graphicFrameMkLst>
        </pc:graphicFrameChg>
        <pc:graphicFrameChg chg="mod">
          <ac:chgData name="Kyle Tidswell-Brown" userId="3518c4a0-5c99-4880-b127-cb60ccf11a39" providerId="ADAL" clId="{C6022D0B-D4F9-45E1-8D2E-634AF1E52691}" dt="2019-08-07T09:10:29.789" v="13" actId="1036"/>
          <ac:graphicFrameMkLst>
            <pc:docMk/>
            <pc:sldMk cId="1346358370" sldId="419"/>
            <ac:graphicFrameMk id="9" creationId="{A3CAACE4-5EEB-4AC2-B1F7-96E55A305C42}"/>
          </ac:graphicFrameMkLst>
        </pc:graphicFrameChg>
        <pc:cxnChg chg="mod">
          <ac:chgData name="Kyle Tidswell-Brown" userId="3518c4a0-5c99-4880-b127-cb60ccf11a39" providerId="ADAL" clId="{C6022D0B-D4F9-45E1-8D2E-634AF1E52691}" dt="2019-08-07T09:10:29.789" v="13" actId="1036"/>
          <ac:cxnSpMkLst>
            <pc:docMk/>
            <pc:sldMk cId="1346358370" sldId="419"/>
            <ac:cxnSpMk id="4" creationId="{6BDACC36-EDE2-47C4-B252-DE5491DA471F}"/>
          </ac:cxnSpMkLst>
        </pc:cxnChg>
        <pc:cxnChg chg="mod">
          <ac:chgData name="Kyle Tidswell-Brown" userId="3518c4a0-5c99-4880-b127-cb60ccf11a39" providerId="ADAL" clId="{C6022D0B-D4F9-45E1-8D2E-634AF1E52691}" dt="2019-08-07T09:10:29.789" v="13" actId="1036"/>
          <ac:cxnSpMkLst>
            <pc:docMk/>
            <pc:sldMk cId="1346358370" sldId="419"/>
            <ac:cxnSpMk id="10" creationId="{A3F0A770-CE1C-41EF-AD75-9C15601D6311}"/>
          </ac:cxnSpMkLst>
        </pc:cxnChg>
      </pc:sldChg>
      <pc:sldChg chg="delSp modSp">
        <pc:chgData name="Kyle Tidswell-Brown" userId="3518c4a0-5c99-4880-b127-cb60ccf11a39" providerId="ADAL" clId="{C6022D0B-D4F9-45E1-8D2E-634AF1E52691}" dt="2019-08-07T10:09:29.388" v="18" actId="478"/>
        <pc:sldMkLst>
          <pc:docMk/>
          <pc:sldMk cId="2542754944" sldId="420"/>
        </pc:sldMkLst>
        <pc:spChg chg="del">
          <ac:chgData name="Kyle Tidswell-Brown" userId="3518c4a0-5c99-4880-b127-cb60ccf11a39" providerId="ADAL" clId="{C6022D0B-D4F9-45E1-8D2E-634AF1E52691}" dt="2019-08-07T10:09:29.388" v="18" actId="478"/>
          <ac:spMkLst>
            <pc:docMk/>
            <pc:sldMk cId="2542754944" sldId="420"/>
            <ac:spMk id="11" creationId="{81CBDC8D-B395-4E8E-8133-1E3776492980}"/>
          </ac:spMkLst>
        </pc:spChg>
        <pc:spChg chg="mod">
          <ac:chgData name="Kyle Tidswell-Brown" userId="3518c4a0-5c99-4880-b127-cb60ccf11a39" providerId="ADAL" clId="{C6022D0B-D4F9-45E1-8D2E-634AF1E52691}" dt="2019-08-07T09:10:02.881" v="3" actId="948"/>
          <ac:spMkLst>
            <pc:docMk/>
            <pc:sldMk cId="2542754944" sldId="420"/>
            <ac:spMk id="19" creationId="{5252A847-DE45-4FA3-A1F8-EEBEB845FF8E}"/>
          </ac:spMkLst>
        </pc:spChg>
      </pc:sldChg>
      <pc:sldChg chg="modSp">
        <pc:chgData name="Kyle Tidswell-Brown" userId="3518c4a0-5c99-4880-b127-cb60ccf11a39" providerId="ADAL" clId="{C6022D0B-D4F9-45E1-8D2E-634AF1E52691}" dt="2019-08-07T10:10:09.728" v="31" actId="20577"/>
        <pc:sldMkLst>
          <pc:docMk/>
          <pc:sldMk cId="108436391" sldId="422"/>
        </pc:sldMkLst>
        <pc:spChg chg="mod">
          <ac:chgData name="Kyle Tidswell-Brown" userId="3518c4a0-5c99-4880-b127-cb60ccf11a39" providerId="ADAL" clId="{C6022D0B-D4F9-45E1-8D2E-634AF1E52691}" dt="2019-08-07T10:10:09.728" v="31" actId="20577"/>
          <ac:spMkLst>
            <pc:docMk/>
            <pc:sldMk cId="108436391" sldId="422"/>
            <ac:spMk id="19" creationId="{5252A847-DE45-4FA3-A1F8-EEBEB845FF8E}"/>
          </ac:spMkLst>
        </pc:spChg>
      </pc:sldChg>
      <pc:sldChg chg="modSp">
        <pc:chgData name="Kyle Tidswell-Brown" userId="3518c4a0-5c99-4880-b127-cb60ccf11a39" providerId="ADAL" clId="{C6022D0B-D4F9-45E1-8D2E-634AF1E52691}" dt="2019-08-07T10:10:43.156" v="34" actId="207"/>
        <pc:sldMkLst>
          <pc:docMk/>
          <pc:sldMk cId="96910301" sldId="423"/>
        </pc:sldMkLst>
        <pc:spChg chg="mod">
          <ac:chgData name="Kyle Tidswell-Brown" userId="3518c4a0-5c99-4880-b127-cb60ccf11a39" providerId="ADAL" clId="{C6022D0B-D4F9-45E1-8D2E-634AF1E52691}" dt="2019-08-07T10:10:43.156" v="34" actId="207"/>
          <ac:spMkLst>
            <pc:docMk/>
            <pc:sldMk cId="96910301" sldId="423"/>
            <ac:spMk id="19" creationId="{5252A847-DE45-4FA3-A1F8-EEBEB845FF8E}"/>
          </ac:spMkLst>
        </pc:spChg>
      </pc:sldChg>
      <pc:sldChg chg="delSp modSp">
        <pc:chgData name="Kyle Tidswell-Brown" userId="3518c4a0-5c99-4880-b127-cb60ccf11a39" providerId="ADAL" clId="{C6022D0B-D4F9-45E1-8D2E-634AF1E52691}" dt="2019-08-07T10:10:52.468" v="39" actId="478"/>
        <pc:sldMkLst>
          <pc:docMk/>
          <pc:sldMk cId="928439543" sldId="424"/>
        </pc:sldMkLst>
        <pc:spChg chg="del">
          <ac:chgData name="Kyle Tidswell-Brown" userId="3518c4a0-5c99-4880-b127-cb60ccf11a39" providerId="ADAL" clId="{C6022D0B-D4F9-45E1-8D2E-634AF1E52691}" dt="2019-08-07T10:10:52.468" v="39" actId="478"/>
          <ac:spMkLst>
            <pc:docMk/>
            <pc:sldMk cId="928439543" sldId="424"/>
            <ac:spMk id="6" creationId="{05CEFE39-9130-4EBB-A28A-99922550014E}"/>
          </ac:spMkLst>
        </pc:spChg>
        <pc:spChg chg="mod">
          <ac:chgData name="Kyle Tidswell-Brown" userId="3518c4a0-5c99-4880-b127-cb60ccf11a39" providerId="ADAL" clId="{C6022D0B-D4F9-45E1-8D2E-634AF1E52691}" dt="2019-08-07T10:10:50.239" v="38" actId="20577"/>
          <ac:spMkLst>
            <pc:docMk/>
            <pc:sldMk cId="928439543" sldId="424"/>
            <ac:spMk id="19" creationId="{5252A847-DE45-4FA3-A1F8-EEBEB845FF8E}"/>
          </ac:spMkLst>
        </pc:spChg>
      </pc:sldChg>
      <pc:sldChg chg="del">
        <pc:chgData name="Kyle Tidswell-Brown" userId="3518c4a0-5c99-4880-b127-cb60ccf11a39" providerId="ADAL" clId="{C6022D0B-D4F9-45E1-8D2E-634AF1E52691}" dt="2019-08-07T13:45:36.696" v="134" actId="2696"/>
        <pc:sldMkLst>
          <pc:docMk/>
          <pc:sldMk cId="3885054498" sldId="425"/>
        </pc:sldMkLst>
      </pc:sldChg>
      <pc:sldChg chg="modSp">
        <pc:chgData name="Kyle Tidswell-Brown" userId="3518c4a0-5c99-4880-b127-cb60ccf11a39" providerId="ADAL" clId="{C6022D0B-D4F9-45E1-8D2E-634AF1E52691}" dt="2019-08-07T13:49:04.773" v="398" actId="20577"/>
        <pc:sldMkLst>
          <pc:docMk/>
          <pc:sldMk cId="3510906422" sldId="426"/>
        </pc:sldMkLst>
        <pc:spChg chg="mod">
          <ac:chgData name="Kyle Tidswell-Brown" userId="3518c4a0-5c99-4880-b127-cb60ccf11a39" providerId="ADAL" clId="{C6022D0B-D4F9-45E1-8D2E-634AF1E52691}" dt="2019-08-07T13:49:04.773" v="398" actId="20577"/>
          <ac:spMkLst>
            <pc:docMk/>
            <pc:sldMk cId="3510906422" sldId="426"/>
            <ac:spMk id="19" creationId="{5252A847-DE45-4FA3-A1F8-EEBEB845FF8E}"/>
          </ac:spMkLst>
        </pc:spChg>
      </pc:sldChg>
      <pc:sldChg chg="modSp">
        <pc:chgData name="Kyle Tidswell-Brown" userId="3518c4a0-5c99-4880-b127-cb60ccf11a39" providerId="ADAL" clId="{C6022D0B-D4F9-45E1-8D2E-634AF1E52691}" dt="2019-08-07T13:48:51.440" v="395" actId="20577"/>
        <pc:sldMkLst>
          <pc:docMk/>
          <pc:sldMk cId="3410674277" sldId="427"/>
        </pc:sldMkLst>
        <pc:spChg chg="mod">
          <ac:chgData name="Kyle Tidswell-Brown" userId="3518c4a0-5c99-4880-b127-cb60ccf11a39" providerId="ADAL" clId="{C6022D0B-D4F9-45E1-8D2E-634AF1E52691}" dt="2019-08-07T13:48:51.440" v="395" actId="20577"/>
          <ac:spMkLst>
            <pc:docMk/>
            <pc:sldMk cId="3410674277" sldId="427"/>
            <ac:spMk id="19" creationId="{5252A847-DE45-4FA3-A1F8-EEBEB845FF8E}"/>
          </ac:spMkLst>
        </pc:spChg>
      </pc:sldChg>
      <pc:sldChg chg="modSp add">
        <pc:chgData name="Kyle Tidswell-Brown" userId="3518c4a0-5c99-4880-b127-cb60ccf11a39" providerId="ADAL" clId="{C6022D0B-D4F9-45E1-8D2E-634AF1E52691}" dt="2019-08-07T13:47:47.464" v="383" actId="6549"/>
        <pc:sldMkLst>
          <pc:docMk/>
          <pc:sldMk cId="3142520940" sldId="428"/>
        </pc:sldMkLst>
        <pc:spChg chg="mod">
          <ac:chgData name="Kyle Tidswell-Brown" userId="3518c4a0-5c99-4880-b127-cb60ccf11a39" providerId="ADAL" clId="{C6022D0B-D4F9-45E1-8D2E-634AF1E52691}" dt="2019-08-07T13:47:47.464" v="383" actId="6549"/>
          <ac:spMkLst>
            <pc:docMk/>
            <pc:sldMk cId="3142520940" sldId="428"/>
            <ac:spMk id="19" creationId="{5252A847-DE45-4FA3-A1F8-EEBEB845FF8E}"/>
          </ac:spMkLst>
        </pc:spChg>
      </pc:sldChg>
      <pc:sldChg chg="add del">
        <pc:chgData name="Kyle Tidswell-Brown" userId="3518c4a0-5c99-4880-b127-cb60ccf11a39" providerId="ADAL" clId="{C6022D0B-D4F9-45E1-8D2E-634AF1E52691}" dt="2019-08-07T13:46:02.577" v="149" actId="2696"/>
        <pc:sldMkLst>
          <pc:docMk/>
          <pc:sldMk cId="3667969803" sldId="428"/>
        </pc:sldMkLst>
      </pc:sldChg>
      <pc:sldChg chg="modSp add">
        <pc:chgData name="Kyle Tidswell-Brown" userId="3518c4a0-5c99-4880-b127-cb60ccf11a39" providerId="ADAL" clId="{C6022D0B-D4F9-45E1-8D2E-634AF1E52691}" dt="2019-08-07T13:47:56.629" v="386" actId="207"/>
        <pc:sldMkLst>
          <pc:docMk/>
          <pc:sldMk cId="732878374" sldId="429"/>
        </pc:sldMkLst>
        <pc:spChg chg="mod">
          <ac:chgData name="Kyle Tidswell-Brown" userId="3518c4a0-5c99-4880-b127-cb60ccf11a39" providerId="ADAL" clId="{C6022D0B-D4F9-45E1-8D2E-634AF1E52691}" dt="2019-08-07T13:47:56.629" v="386" actId="207"/>
          <ac:spMkLst>
            <pc:docMk/>
            <pc:sldMk cId="732878374" sldId="429"/>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2g5.5"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recognising-commas-list-year-2-commas-fre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386" b="33410"/>
          <a:stretch/>
        </p:blipFill>
        <p:spPr>
          <a:xfrm>
            <a:off x="793488" y="736847"/>
            <a:ext cx="7557025" cy="2308194"/>
          </a:xfrm>
          <a:prstGeom prst="rect">
            <a:avLst/>
          </a:prstGeom>
        </p:spPr>
      </p:pic>
    </p:spTree>
    <p:extLst>
      <p:ext uri="{BB962C8B-B14F-4D97-AF65-F5344CB8AC3E}">
        <p14:creationId xmlns:p14="http://schemas.microsoft.com/office/powerpoint/2010/main" val="139536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uses commas correctly.</a:t>
            </a:r>
            <a:endParaRPr lang="en-GB" sz="20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91EDA38E-D594-4C74-88CB-5FD8BC8E8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F40FC02D-6237-4F12-A308-2D0558E742B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D60DB787-55C4-4339-9418-45551F83E163}"/>
              </a:ext>
            </a:extLst>
          </p:cNvPr>
          <p:cNvGraphicFramePr>
            <a:graphicFrameLocks noGrp="1"/>
          </p:cNvGraphicFramePr>
          <p:nvPr>
            <p:extLst>
              <p:ext uri="{D42A27DB-BD31-4B8C-83A1-F6EECF244321}">
                <p14:modId xmlns:p14="http://schemas.microsoft.com/office/powerpoint/2010/main" val="283550146"/>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solidFill>
                            <a:srgbClr val="FF0000"/>
                          </a:solidFill>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solidFill>
                            <a:srgbClr val="FF0000"/>
                          </a:solidFill>
                          <a:latin typeface="Century Gothic" panose="020B0502020202020204" pitchFamily="34" charset="0"/>
                          <a:sym typeface="Wingdings" panose="05000000000000000000" pitchFamily="2" charset="2"/>
                        </a:rPr>
                        <a:t></a:t>
                      </a:r>
                      <a:endParaRPr lang="en-GB" sz="2800" dirty="0">
                        <a:solidFill>
                          <a:srgbClr val="FF0000"/>
                        </a:solidFill>
                        <a:latin typeface="Century Gothic" panose="020B050202020202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solidFill>
                            <a:schemeClr val="bg1">
                              <a:lumMod val="65000"/>
                            </a:schemeClr>
                          </a:solidFill>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solidFill>
                          <a:schemeClr val="bg1">
                            <a:lumMod val="65000"/>
                          </a:schemeClr>
                        </a:solidFill>
                        <a:latin typeface="SassoonCRInfantMedium" panose="02000603020000020003" pitchFamily="2"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10843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incorrect comma in the sentence below.</a:t>
            </a:r>
          </a:p>
          <a:p>
            <a:pPr lvl="0" algn="ctr" defTabSz="685800">
              <a:defRPr/>
            </a:pPr>
            <a:endParaRPr lang="en-GB" sz="2000" b="1" dirty="0">
              <a:solidFill>
                <a:prstClr val="black"/>
              </a:solidFill>
              <a:latin typeface="Century Gothic" panose="020B0502020202020204" pitchFamily="34" charset="0"/>
            </a:endParaRPr>
          </a:p>
          <a:p>
            <a:pPr lvl="0" algn="ctr"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prstClr val="black"/>
                </a:solidFill>
                <a:latin typeface="Century Gothic" panose="020B0502020202020204" pitchFamily="34" charset="0"/>
              </a:rPr>
              <a:t>Ron  had  butter,  cheese,  tomato  and  ham  on  his,  sandwich.</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A67DF745-97BD-46CE-B5DF-A580D6E66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D4543D1-F9CF-4AA3-A5DC-FAFA289A22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6887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incorrect comma in the sentence below.</a:t>
            </a:r>
          </a:p>
          <a:p>
            <a:pPr lvl="0" algn="ctr" defTabSz="685800">
              <a:defRPr/>
            </a:pPr>
            <a:endParaRPr lang="en-GB" sz="2000" b="1" dirty="0">
              <a:solidFill>
                <a:prstClr val="black"/>
              </a:solidFill>
              <a:latin typeface="Century Gothic" panose="020B0502020202020204" pitchFamily="34" charset="0"/>
            </a:endParaRPr>
          </a:p>
          <a:p>
            <a:pPr lvl="0" algn="ctr"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schemeClr val="tx1"/>
                </a:solidFill>
                <a:latin typeface="Century Gothic" panose="020B0502020202020204" pitchFamily="34" charset="0"/>
              </a:rPr>
              <a:t>Ron  had  butter,  cheese,  tomato  and  ham  on  his </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sandwich.</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A67DF745-97BD-46CE-B5DF-A580D6E66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D4543D1-F9CF-4AA3-A5DC-FAFA289A22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5" name="Oval 4">
            <a:extLst>
              <a:ext uri="{FF2B5EF4-FFF2-40B4-BE49-F238E27FC236}">
                <a16:creationId xmlns:a16="http://schemas.microsoft.com/office/drawing/2014/main" id="{B2CDFD6B-5F13-47C0-8023-9F001873CDB3}"/>
              </a:ext>
            </a:extLst>
          </p:cNvPr>
          <p:cNvSpPr/>
          <p:nvPr/>
        </p:nvSpPr>
        <p:spPr>
          <a:xfrm>
            <a:off x="834171" y="2757884"/>
            <a:ext cx="270474" cy="270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1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includes a list.</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39F942FD-872F-44FA-974B-9680F4198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00F13A7-426D-497E-B50A-D8F950F7B7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289E407E-53D4-4671-949F-584A033FC1DA}"/>
              </a:ext>
            </a:extLst>
          </p:cNvPr>
          <p:cNvGraphicFramePr>
            <a:graphicFrameLocks noGrp="1"/>
          </p:cNvGraphicFramePr>
          <p:nvPr>
            <p:extLst>
              <p:ext uri="{D42A27DB-BD31-4B8C-83A1-F6EECF244321}">
                <p14:modId xmlns:p14="http://schemas.microsoft.com/office/powerpoint/2010/main" val="3127683441"/>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latin typeface="Century Gothic" panose="020B0502020202020204" pitchFamily="34" charset="0"/>
                        </a:rPr>
                        <a:t>I enjoy eating strawberries, grapes, bananas and apples.</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dirty="0">
                        <a:solidFill>
                          <a:srgbClr val="FF0000"/>
                        </a:solidFill>
                        <a:latin typeface="Century Gothic" panose="020B050202020202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enjoy eating many different types of fruit.</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latin typeface="SassoonCRInfantMedium" panose="02000603020000020003" pitchFamily="2"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92843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includes a list.</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39F942FD-872F-44FA-974B-9680F4198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00F13A7-426D-497E-B50A-D8F950F7B7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289E407E-53D4-4671-949F-584A033FC1DA}"/>
              </a:ext>
            </a:extLst>
          </p:cNvPr>
          <p:cNvGraphicFramePr>
            <a:graphicFrameLocks noGrp="1"/>
          </p:cNvGraphicFramePr>
          <p:nvPr>
            <p:extLst>
              <p:ext uri="{D42A27DB-BD31-4B8C-83A1-F6EECF244321}">
                <p14:modId xmlns:p14="http://schemas.microsoft.com/office/powerpoint/2010/main" val="3209900533"/>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solidFill>
                            <a:srgbClr val="FF0000"/>
                          </a:solidFill>
                          <a:latin typeface="Century Gothic" panose="020B0502020202020204" pitchFamily="34" charset="0"/>
                        </a:rPr>
                        <a:t>I enjoy eating strawberries, grapes, bananas and apples.</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solidFill>
                            <a:srgbClr val="FF0000"/>
                          </a:solidFill>
                          <a:latin typeface="Century Gothic" panose="020B0502020202020204" pitchFamily="34" charset="0"/>
                          <a:sym typeface="Wingdings" panose="05000000000000000000" pitchFamily="2" charset="2"/>
                        </a:rPr>
                        <a:t></a:t>
                      </a:r>
                      <a:endParaRPr lang="en-GB" sz="2800" dirty="0">
                        <a:solidFill>
                          <a:srgbClr val="FF0000"/>
                        </a:solidFill>
                        <a:latin typeface="Century Gothic" panose="020B050202020202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solidFill>
                            <a:schemeClr val="bg1">
                              <a:lumMod val="65000"/>
                            </a:schemeClr>
                          </a:solidFill>
                          <a:latin typeface="Century Gothic" panose="020B0502020202020204" pitchFamily="34" charset="0"/>
                        </a:rPr>
                        <a:t>I enjoy eating many different types of fruit.</a:t>
                      </a:r>
                    </a:p>
                  </a:txBody>
                  <a:tcPr marL="36000" marR="36000" marT="36000" marB="3600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solidFill>
                          <a:schemeClr val="bg1">
                            <a:lumMod val="65000"/>
                          </a:schemeClr>
                        </a:solidFill>
                        <a:latin typeface="SassoonCRInfantMedium" panose="02000603020000020003" pitchFamily="2" charset="0"/>
                      </a:endParaRPr>
                    </a:p>
                  </a:txBody>
                  <a:tcPr marL="36000" marR="36000" marT="36000" marB="36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90633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thinks that one of the commas in the sentence below is incorrect.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James had, sweets, popcorn, crisps and a drink at the cinema.</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endParaRPr lang="en-GB" sz="2000" b="1" u="sng" dirty="0">
              <a:solidFill>
                <a:schemeClr val="bg2">
                  <a:lumMod val="50000"/>
                </a:scheme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6007E8F7-D45F-4F13-9A40-1D135747E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A67B792-1DA8-405F-9748-5056081C8F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thinks that one of the commas in the sentence below is incorrect.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James had, sweets, popcorn, crisps and a drink at the cinema.</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endParaRPr lang="en-GB" sz="2000" b="1" u="sng" dirty="0">
              <a:solidFill>
                <a:schemeClr val="bg2">
                  <a:lumMod val="50000"/>
                </a:schemeClr>
              </a:solidFill>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is correct because…</a:t>
            </a:r>
          </a:p>
        </p:txBody>
      </p:sp>
      <p:pic>
        <p:nvPicPr>
          <p:cNvPr id="9" name="Picture 8" descr="A close up of a sign&#10;&#10;Description generated with high confidence">
            <a:extLst>
              <a:ext uri="{FF2B5EF4-FFF2-40B4-BE49-F238E27FC236}">
                <a16:creationId xmlns:a16="http://schemas.microsoft.com/office/drawing/2014/main" id="{6007E8F7-D45F-4F13-9A40-1D135747E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A67B792-1DA8-405F-9748-5056081C8F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4252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Leigh thinks that one of the commas in the sentence below is incorrect.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James had</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sweets, popcorn, crisps and a drink at the cinema.</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endParaRPr lang="en-GB" sz="2000" b="1" u="sng" dirty="0">
              <a:solidFill>
                <a:schemeClr val="bg2">
                  <a:lumMod val="50000"/>
                </a:schemeClr>
              </a:solidFill>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Leigh is correct because there is a comma after ‘had’ which is not needed as it is not part of the list. The sentence should be:</a:t>
            </a:r>
          </a:p>
          <a:p>
            <a:r>
              <a:rPr lang="en-GB" sz="2000" b="1" dirty="0">
                <a:solidFill>
                  <a:srgbClr val="FF0000"/>
                </a:solidFill>
                <a:latin typeface="Century Gothic" panose="020B0502020202020204" pitchFamily="34" charset="0"/>
              </a:rPr>
              <a:t>James had sweets, popcorn, crisps and a drink at the cinema.</a:t>
            </a:r>
          </a:p>
        </p:txBody>
      </p:sp>
      <p:pic>
        <p:nvPicPr>
          <p:cNvPr id="9" name="Picture 8" descr="A close up of a sign&#10;&#10;Description generated with high confidence">
            <a:extLst>
              <a:ext uri="{FF2B5EF4-FFF2-40B4-BE49-F238E27FC236}">
                <a16:creationId xmlns:a16="http://schemas.microsoft.com/office/drawing/2014/main" id="{6007E8F7-D45F-4F13-9A40-1D135747E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A67B792-1DA8-405F-9748-5056081C8F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3287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sym typeface="Wingdings" panose="05000000000000000000" pitchFamily="2" charset="2"/>
              </a:rPr>
              <a:t>Complete the sentence below. Use all of the words in the word bank. Check your sentence makes sense.</a:t>
            </a: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r>
              <a:rPr lang="en-GB" sz="2800" b="1" dirty="0">
                <a:solidFill>
                  <a:prstClr val="black"/>
                </a:solidFill>
                <a:latin typeface="Century Gothic" panose="020B0502020202020204" pitchFamily="34" charset="0"/>
                <a:sym typeface="Wingdings" panose="05000000000000000000" pitchFamily="2" charset="2"/>
              </a:rPr>
              <a:t>I washed the...</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DB05328-FE57-4B28-9024-44E686E3F513}"/>
              </a:ext>
            </a:extLst>
          </p:cNvPr>
          <p:cNvGraphicFramePr>
            <a:graphicFrameLocks noGrp="1"/>
          </p:cNvGraphicFramePr>
          <p:nvPr>
            <p:extLst>
              <p:ext uri="{D42A27DB-BD31-4B8C-83A1-F6EECF244321}">
                <p14:modId xmlns:p14="http://schemas.microsoft.com/office/powerpoint/2010/main" val="1566991435"/>
              </p:ext>
            </p:extLst>
          </p:nvPr>
        </p:nvGraphicFramePr>
        <p:xfrm>
          <a:off x="2317763" y="1815909"/>
          <a:ext cx="4508474" cy="1517184"/>
        </p:xfrm>
        <a:graphic>
          <a:graphicData uri="http://schemas.openxmlformats.org/drawingml/2006/table">
            <a:tbl>
              <a:tblPr firstRow="1" bandRow="1">
                <a:tableStyleId>{5940675A-B579-460E-94D1-54222C63F5DA}</a:tableStyleId>
              </a:tblPr>
              <a:tblGrid>
                <a:gridCol w="2254237">
                  <a:extLst>
                    <a:ext uri="{9D8B030D-6E8A-4147-A177-3AD203B41FA5}">
                      <a16:colId xmlns:a16="http://schemas.microsoft.com/office/drawing/2014/main" val="1264141354"/>
                    </a:ext>
                  </a:extLst>
                </a:gridCol>
                <a:gridCol w="2254237">
                  <a:extLst>
                    <a:ext uri="{9D8B030D-6E8A-4147-A177-3AD203B41FA5}">
                      <a16:colId xmlns:a16="http://schemas.microsoft.com/office/drawing/2014/main" val="3369288233"/>
                    </a:ext>
                  </a:extLst>
                </a:gridCol>
              </a:tblGrid>
              <a:tr h="758592">
                <a:tc>
                  <a:txBody>
                    <a:bodyPr/>
                    <a:lstStyle/>
                    <a:p>
                      <a:pPr algn="ctr"/>
                      <a:r>
                        <a:rPr lang="en-GB" sz="2800" b="1" dirty="0">
                          <a:latin typeface="Century Gothic" panose="020B0502020202020204" pitchFamily="34" charset="0"/>
                        </a:rPr>
                        <a:t>plates</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pots,</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33620422"/>
                  </a:ext>
                </a:extLst>
              </a:tr>
              <a:tr h="758592">
                <a:tc>
                  <a:txBody>
                    <a:bodyPr/>
                    <a:lstStyle/>
                    <a:p>
                      <a:pPr algn="ctr"/>
                      <a:r>
                        <a:rPr lang="en-GB" sz="2800" b="1" dirty="0">
                          <a:latin typeface="Century Gothic" panose="020B0502020202020204" pitchFamily="34" charset="0"/>
                        </a:rPr>
                        <a:t>and bowls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2800" b="1" dirty="0">
                          <a:latin typeface="Century Gothic" panose="020B0502020202020204" pitchFamily="34" charset="0"/>
                        </a:rPr>
                        <a:t>pans,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431140948"/>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4F3823FA-0828-4B6B-A092-C02AB2FE8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844E31DE-A063-4F16-8FEE-CF12DEEDE21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56633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sym typeface="Wingdings" panose="05000000000000000000" pitchFamily="2" charset="2"/>
              </a:rPr>
              <a:t>Complete the sentence below. Use all of the words in the word bank. Check your sentence makes sense.</a:t>
            </a: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I washed the pots, pan, plates and bowls.</a:t>
            </a:r>
          </a:p>
          <a:p>
            <a:pPr lvl="0" defTabSz="51435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Or...</a:t>
            </a:r>
          </a:p>
          <a:p>
            <a:pPr lvl="0" defTabSz="51435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I washed the pans, pots, plates and bowls.</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DB05328-FE57-4B28-9024-44E686E3F513}"/>
              </a:ext>
            </a:extLst>
          </p:cNvPr>
          <p:cNvGraphicFramePr>
            <a:graphicFrameLocks noGrp="1"/>
          </p:cNvGraphicFramePr>
          <p:nvPr/>
        </p:nvGraphicFramePr>
        <p:xfrm>
          <a:off x="2317763" y="1815909"/>
          <a:ext cx="4508474" cy="1517184"/>
        </p:xfrm>
        <a:graphic>
          <a:graphicData uri="http://schemas.openxmlformats.org/drawingml/2006/table">
            <a:tbl>
              <a:tblPr firstRow="1" bandRow="1">
                <a:tableStyleId>{5940675A-B579-460E-94D1-54222C63F5DA}</a:tableStyleId>
              </a:tblPr>
              <a:tblGrid>
                <a:gridCol w="2254237">
                  <a:extLst>
                    <a:ext uri="{9D8B030D-6E8A-4147-A177-3AD203B41FA5}">
                      <a16:colId xmlns:a16="http://schemas.microsoft.com/office/drawing/2014/main" val="1264141354"/>
                    </a:ext>
                  </a:extLst>
                </a:gridCol>
                <a:gridCol w="2254237">
                  <a:extLst>
                    <a:ext uri="{9D8B030D-6E8A-4147-A177-3AD203B41FA5}">
                      <a16:colId xmlns:a16="http://schemas.microsoft.com/office/drawing/2014/main" val="3369288233"/>
                    </a:ext>
                  </a:extLst>
                </a:gridCol>
              </a:tblGrid>
              <a:tr h="758592">
                <a:tc>
                  <a:txBody>
                    <a:bodyPr/>
                    <a:lstStyle/>
                    <a:p>
                      <a:pPr algn="ctr"/>
                      <a:r>
                        <a:rPr lang="en-GB" sz="2800" b="1" dirty="0">
                          <a:latin typeface="Century Gothic" panose="020B0502020202020204" pitchFamily="34" charset="0"/>
                        </a:rPr>
                        <a:t>plates</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pots,</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33620422"/>
                  </a:ext>
                </a:extLst>
              </a:tr>
              <a:tr h="758592">
                <a:tc>
                  <a:txBody>
                    <a:bodyPr/>
                    <a:lstStyle/>
                    <a:p>
                      <a:pPr algn="ctr"/>
                      <a:r>
                        <a:rPr lang="en-GB" sz="2800" b="1" dirty="0">
                          <a:latin typeface="Century Gothic" panose="020B0502020202020204" pitchFamily="34" charset="0"/>
                        </a:rPr>
                        <a:t>and bowls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2800" b="1" dirty="0">
                          <a:latin typeface="Century Gothic" panose="020B0502020202020204" pitchFamily="34" charset="0"/>
                        </a:rPr>
                        <a:t>pans,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431140948"/>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4F3823FA-0828-4B6B-A092-C02AB2FE8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844E31DE-A063-4F16-8FEE-CF12DEEDE21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51090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Commas – Recognising Commas in a List</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2: </a:t>
            </a:r>
            <a:r>
              <a:rPr lang="en-GB" sz="1200" b="1" dirty="0">
                <a:solidFill>
                  <a:schemeClr val="tx1"/>
                </a:solidFill>
                <a:latin typeface="Century Gothic" panose="020B0502020202020204" pitchFamily="34" charset="0"/>
              </a:rPr>
              <a:t>(2G5.5)</a:t>
            </a:r>
            <a:r>
              <a:rPr lang="en-GB" sz="1200" b="1" dirty="0">
                <a:latin typeface="Century Gothic" panose="020B0502020202020204" pitchFamily="34" charset="0"/>
              </a:rPr>
              <a:t> </a:t>
            </a:r>
            <a:r>
              <a:rPr lang="en-US" sz="1200" b="1" dirty="0">
                <a:latin typeface="Century Gothic" panose="020B0502020202020204" pitchFamily="34" charset="0"/>
                <a:hlinkClick r:id="rId2"/>
              </a:rPr>
              <a:t>Learning how to use both familiar and new punctuation correctly (see English appendix 2) including: </a:t>
            </a:r>
            <a:r>
              <a:rPr lang="en-GB" sz="1200" b="1" dirty="0">
                <a:latin typeface="Century Gothic" panose="020B0502020202020204" pitchFamily="34" charset="0"/>
                <a:hlinkClick r:id="rId2"/>
              </a:rPr>
              <a:t>commas for lists</a:t>
            </a:r>
            <a:endParaRPr lang="en-GB" sz="1200" b="1" dirty="0">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2: (2G5.5)</a:t>
            </a:r>
            <a:r>
              <a:rPr lang="en-US" sz="1200" b="1" dirty="0">
                <a:latin typeface="Century Gothic" panose="020B0502020202020204" pitchFamily="34" charset="0"/>
              </a:rPr>
              <a:t> </a:t>
            </a:r>
            <a:r>
              <a:rPr lang="en-US" sz="1200" b="1" dirty="0">
                <a:latin typeface="Century Gothic" panose="020B0502020202020204" pitchFamily="34" charset="0"/>
                <a:hlinkClick r:id="rId2"/>
              </a:rPr>
              <a:t>Commas to separate items in a list</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pic>
        <p:nvPicPr>
          <p:cNvPr id="6" name="Picture 5" descr="A close up of a sign&#10;&#10;Description generated with high confidence">
            <a:extLst>
              <a:ext uri="{FF2B5EF4-FFF2-40B4-BE49-F238E27FC236}">
                <a16:creationId xmlns:a16="http://schemas.microsoft.com/office/drawing/2014/main" id="{F6AE22DA-8130-4029-8AE4-D90BA92FB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A9DC8F6B-66DF-448E-8BB5-7ACD2B92F24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tx1"/>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the mistake in the sentence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2800" b="1" dirty="0">
                <a:solidFill>
                  <a:prstClr val="black"/>
                </a:solidFill>
                <a:latin typeface="Century Gothic" panose="020B0502020202020204" pitchFamily="34" charset="0"/>
              </a:rPr>
              <a:t>Amber saw weeds, fish, frogs tadpoles and in the pond.</a:t>
            </a:r>
          </a:p>
          <a:p>
            <a:endParaRPr lang="en-GB" sz="28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843314A5-07FE-40B8-BAD6-A27E48ACB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30700B66-075B-40D1-8A50-7B1B9E90F8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098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tx1"/>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the mistake in the sentence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2800" b="1" dirty="0">
                <a:solidFill>
                  <a:prstClr val="black"/>
                </a:solidFill>
                <a:latin typeface="Century Gothic" panose="020B0502020202020204" pitchFamily="34" charset="0"/>
              </a:rPr>
              <a:t>Amber saw weeds, fish, frogs tadpoles </a:t>
            </a:r>
            <a:r>
              <a:rPr lang="en-GB" sz="2800" b="1" dirty="0">
                <a:solidFill>
                  <a:srgbClr val="FF0000"/>
                </a:solidFill>
                <a:latin typeface="Century Gothic" panose="020B0502020202020204" pitchFamily="34" charset="0"/>
              </a:rPr>
              <a:t>and</a:t>
            </a:r>
            <a:r>
              <a:rPr lang="en-GB" sz="2800" b="1" dirty="0">
                <a:solidFill>
                  <a:prstClr val="black"/>
                </a:solidFill>
                <a:latin typeface="Century Gothic" panose="020B0502020202020204" pitchFamily="34" charset="0"/>
              </a:rPr>
              <a:t> in the pond.</a:t>
            </a:r>
          </a:p>
          <a:p>
            <a:pPr lvl="0" defTabSz="514350">
              <a:defRPr/>
            </a:pPr>
            <a:endParaRPr lang="en-GB" sz="2800" b="1" dirty="0">
              <a:solidFill>
                <a:prstClr val="black"/>
              </a:solidFill>
              <a:latin typeface="Century Gothic" panose="020B0502020202020204" pitchFamily="34" charset="0"/>
            </a:endParaRPr>
          </a:p>
          <a:p>
            <a:pPr lvl="0" defTabSz="514350">
              <a:defRPr/>
            </a:pPr>
            <a:endParaRPr lang="en-GB" sz="2800" b="1" dirty="0">
              <a:solidFill>
                <a:prstClr val="black"/>
              </a:solidFill>
              <a:latin typeface="Century Gothic" panose="020B0502020202020204" pitchFamily="34" charset="0"/>
            </a:endParaRPr>
          </a:p>
          <a:p>
            <a:pPr lvl="0" defTabSz="514350">
              <a:defRPr/>
            </a:pPr>
            <a:endParaRPr lang="en-GB" sz="2800" b="1" dirty="0">
              <a:solidFill>
                <a:prstClr val="black"/>
              </a:solidFill>
              <a:latin typeface="Century Gothic" panose="020B0502020202020204" pitchFamily="34" charset="0"/>
            </a:endParaRPr>
          </a:p>
          <a:p>
            <a:pPr lvl="0" defTabSz="514350">
              <a:defRPr/>
            </a:pPr>
            <a:endParaRPr lang="en-GB" sz="2800" b="1" dirty="0">
              <a:solidFill>
                <a:prstClr val="black"/>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The word ‘and’ is in the wrong place. It should go before the last word in the list which is ‘tadpoles’.</a:t>
            </a:r>
          </a:p>
          <a:p>
            <a:pPr lvl="0" defTabSz="514350">
              <a:defRPr/>
            </a:pPr>
            <a:endParaRPr lang="en-GB" sz="2800" b="1" dirty="0">
              <a:solidFill>
                <a:prstClr val="black"/>
              </a:solidFill>
              <a:latin typeface="Century Gothic" panose="020B0502020202020204" pitchFamily="34" charset="0"/>
            </a:endParaRPr>
          </a:p>
          <a:p>
            <a:endParaRPr lang="en-GB" sz="28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843314A5-07FE-40B8-BAD6-A27E48ACB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30700B66-075B-40D1-8A50-7B1B9E90F8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 name="Arc 2">
            <a:extLst>
              <a:ext uri="{FF2B5EF4-FFF2-40B4-BE49-F238E27FC236}">
                <a16:creationId xmlns:a16="http://schemas.microsoft.com/office/drawing/2014/main" id="{51A9BBDD-EBCE-4DCE-88F1-801C0636D6AA}"/>
              </a:ext>
            </a:extLst>
          </p:cNvPr>
          <p:cNvSpPr/>
          <p:nvPr/>
        </p:nvSpPr>
        <p:spPr>
          <a:xfrm rot="10956050" flipH="1">
            <a:off x="5393799" y="1520463"/>
            <a:ext cx="1899337" cy="1511025"/>
          </a:xfrm>
          <a:prstGeom prst="arc">
            <a:avLst>
              <a:gd name="adj1" fmla="val 11030547"/>
              <a:gd name="adj2" fmla="val 0"/>
            </a:avLst>
          </a:prstGeom>
          <a:ln w="19050">
            <a:solidFill>
              <a:srgbClr val="FF0000"/>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41067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Commas – Recognising Commas in a List</a:t>
            </a: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bg2">
                  <a:lumMod val="50000"/>
                </a:schemeClr>
              </a:solidFill>
              <a:latin typeface="Century Gothic" panose="020B0502020202020204" pitchFamily="34" charset="0"/>
            </a:endParaRPr>
          </a:p>
          <a:p>
            <a:pPr lvl="0" fontAlgn="base"/>
            <a:r>
              <a:rPr lang="en-US" sz="1600" b="1" dirty="0">
                <a:solidFill>
                  <a:prstClr val="black"/>
                </a:solidFill>
                <a:latin typeface="Century Gothic" panose="020B0502020202020204" pitchFamily="34" charset="0"/>
              </a:rPr>
              <a:t>Notes and Guidance</a:t>
            </a:r>
          </a:p>
          <a:p>
            <a:pPr lvl="0" fontAlgn="base"/>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This step will introduce the job of a comma and how it is used in a list to separate items. </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Before children can independently use commas for a list, they should be able to </a:t>
            </a:r>
            <a:r>
              <a:rPr lang="en-US" sz="1200" b="1" dirty="0" err="1">
                <a:solidFill>
                  <a:prstClr val="black"/>
                </a:solidFill>
                <a:latin typeface="Century Gothic" panose="020B0502020202020204" pitchFamily="34" charset="0"/>
              </a:rPr>
              <a:t>recognise</a:t>
            </a:r>
            <a:r>
              <a:rPr lang="en-US" sz="1200" b="1" dirty="0">
                <a:solidFill>
                  <a:prstClr val="black"/>
                </a:solidFill>
                <a:latin typeface="Century Gothic" panose="020B0502020202020204" pitchFamily="34" charset="0"/>
              </a:rPr>
              <a:t> a comma punctuation mark and understand how it is used. Children may have seen a comma in books or resources in the classroom during Year 1 but they may not know what it is or why it is used. </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Children should know the term </a:t>
            </a:r>
            <a:r>
              <a:rPr lang="en-US" sz="1200" b="1" i="1" dirty="0">
                <a:solidFill>
                  <a:prstClr val="black"/>
                </a:solidFill>
                <a:latin typeface="Century Gothic" panose="020B0502020202020204" pitchFamily="34" charset="0"/>
              </a:rPr>
              <a:t>comma</a:t>
            </a:r>
            <a:r>
              <a:rPr lang="en-US" sz="1200" b="1" dirty="0">
                <a:solidFill>
                  <a:prstClr val="black"/>
                </a:solidFill>
                <a:latin typeface="Century Gothic" panose="020B0502020202020204" pitchFamily="34" charset="0"/>
              </a:rPr>
              <a:t>, how it differs from a full stop and be able to </a:t>
            </a:r>
            <a:r>
              <a:rPr lang="en-US" sz="1200" b="1" dirty="0" err="1">
                <a:solidFill>
                  <a:prstClr val="black"/>
                </a:solidFill>
                <a:latin typeface="Century Gothic" panose="020B0502020202020204" pitchFamily="34" charset="0"/>
              </a:rPr>
              <a:t>recognise</a:t>
            </a:r>
            <a:r>
              <a:rPr lang="en-US" sz="1200" b="1" dirty="0">
                <a:solidFill>
                  <a:prstClr val="black"/>
                </a:solidFill>
                <a:latin typeface="Century Gothic" panose="020B0502020202020204" pitchFamily="34" charset="0"/>
              </a:rPr>
              <a:t> its use in a list.</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Children should also </a:t>
            </a:r>
            <a:r>
              <a:rPr lang="en-US" sz="1200" b="1" dirty="0" err="1">
                <a:solidFill>
                  <a:prstClr val="black"/>
                </a:solidFill>
                <a:latin typeface="Century Gothic" panose="020B0502020202020204" pitchFamily="34" charset="0"/>
              </a:rPr>
              <a:t>recognise</a:t>
            </a:r>
            <a:r>
              <a:rPr lang="en-US" sz="1200" b="1" dirty="0">
                <a:solidFill>
                  <a:prstClr val="black"/>
                </a:solidFill>
                <a:latin typeface="Century Gothic" panose="020B0502020202020204" pitchFamily="34" charset="0"/>
              </a:rPr>
              <a:t> when not to use a comma, i.e. before the final item which is linked with ‘and’ instead. </a:t>
            </a:r>
          </a:p>
          <a:p>
            <a:pPr marL="452438" lvl="0" indent="-285750" fontAlgn="base">
              <a:buFont typeface="Arial" panose="020B0604020202020204" pitchFamily="34" charset="0"/>
              <a:buChar char="•"/>
            </a:pPr>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endParaRPr lang="en-US" sz="1200" b="1" dirty="0">
              <a:solidFill>
                <a:prstClr val="black"/>
              </a:solidFill>
              <a:latin typeface="Century Gothic" panose="020B0502020202020204" pitchFamily="34" charset="0"/>
            </a:endParaRPr>
          </a:p>
          <a:p>
            <a:pPr marL="452438" lvl="0" indent="-452438" fontAlgn="base"/>
            <a:r>
              <a:rPr lang="en-US" sz="1600" b="1" dirty="0">
                <a:solidFill>
                  <a:prstClr val="black"/>
                </a:solidFill>
                <a:latin typeface="Century Gothic" panose="020B0502020202020204" pitchFamily="34" charset="0"/>
              </a:rPr>
              <a:t>Focused Questions</a:t>
            </a:r>
          </a:p>
          <a:p>
            <a:pPr lvl="0" fontAlgn="base"/>
            <a:endParaRPr lang="en-US" sz="1200" b="1" dirty="0">
              <a:solidFill>
                <a:prstClr val="black"/>
              </a:solidFill>
              <a:latin typeface="Century Gothic" panose="020B0502020202020204" pitchFamily="34" charset="0"/>
            </a:endParaRP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What punctuation marks can you see in this list?</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What is a comma used for?</a:t>
            </a:r>
          </a:p>
          <a:p>
            <a:pPr marL="452438" lvl="0" indent="-285750" fontAlgn="base">
              <a:buFont typeface="Arial" panose="020B0604020202020204" pitchFamily="34" charset="0"/>
              <a:buChar char="•"/>
            </a:pPr>
            <a:r>
              <a:rPr lang="en-US" sz="1200" b="1" dirty="0">
                <a:solidFill>
                  <a:prstClr val="black"/>
                </a:solidFill>
                <a:latin typeface="Century Gothic" panose="020B0502020202020204" pitchFamily="34" charset="0"/>
              </a:rPr>
              <a:t>Where are the commas in this list?</a:t>
            </a:r>
          </a:p>
          <a:p>
            <a:pPr lvl="0" fontAlgn="base"/>
            <a:r>
              <a:rPr lang="en-US" sz="1200" b="1" dirty="0">
                <a:solidFill>
                  <a:prstClr val="black"/>
                </a:solidFill>
                <a:latin typeface="Century Gothic" panose="020B0502020202020204" pitchFamily="34" charset="0"/>
              </a:rPr>
              <a:t> </a:t>
            </a:r>
          </a:p>
        </p:txBody>
      </p:sp>
      <p:pic>
        <p:nvPicPr>
          <p:cNvPr id="6" name="Picture 5" descr="A close up of a sign&#10;&#10;Description generated with high confidence">
            <a:extLst>
              <a:ext uri="{FF2B5EF4-FFF2-40B4-BE49-F238E27FC236}">
                <a16:creationId xmlns:a16="http://schemas.microsoft.com/office/drawing/2014/main" id="{4DF332E7-BF99-46E1-B310-4C498B07C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E11F1A53-4C05-463B-9EE4-9A3F091CBED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Commas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Recognising Commas in a List</a:t>
            </a:r>
            <a:endParaRPr lang="en-GB" sz="4800" b="1" dirty="0">
              <a:solidFill>
                <a:prstClr val="black"/>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FAF45683-1D53-4563-9FD6-13E7E048F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D6DC4038-1002-4021-A958-0897D4E671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05936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punctuation marks can you see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Julian likes dancing, watching television and</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reading at the weekend.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35BB653A-2B47-4DBD-9565-9EAC66B55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7C3A76D2-D0EE-4F96-BF38-07D218919C3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54275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punctuation marks can you see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Julian likes dancing</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watching television and</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reading at the weekend</a:t>
            </a:r>
            <a:r>
              <a:rPr lang="en-GB" sz="2800" b="1" dirty="0">
                <a:solidFill>
                  <a:srgbClr val="FF0000"/>
                </a:solidFill>
                <a:latin typeface="Century Gothic" panose="020B0502020202020204" pitchFamily="34" charset="0"/>
              </a:rPr>
              <a:t>.</a:t>
            </a: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a:p>
            <a:pPr marL="88900"/>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35BB653A-2B47-4DBD-9565-9EAC66B55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7C3A76D2-D0EE-4F96-BF38-07D218919C3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1B05108F-6C03-41AC-BB74-743B19A1D579}"/>
              </a:ext>
            </a:extLst>
          </p:cNvPr>
          <p:cNvGraphicFramePr>
            <a:graphicFrameLocks noGrp="1"/>
          </p:cNvGraphicFramePr>
          <p:nvPr>
            <p:extLst>
              <p:ext uri="{D42A27DB-BD31-4B8C-83A1-F6EECF244321}">
                <p14:modId xmlns:p14="http://schemas.microsoft.com/office/powerpoint/2010/main" val="1091390622"/>
              </p:ext>
            </p:extLst>
          </p:nvPr>
        </p:nvGraphicFramePr>
        <p:xfrm>
          <a:off x="3001896" y="2787502"/>
          <a:ext cx="1636295" cy="486800"/>
        </p:xfrm>
        <a:graphic>
          <a:graphicData uri="http://schemas.openxmlformats.org/drawingml/2006/table">
            <a:tbl>
              <a:tblPr firstRow="1" bandRow="1">
                <a:tableStyleId>{5940675A-B579-460E-94D1-54222C63F5DA}</a:tableStyleId>
              </a:tblPr>
              <a:tblGrid>
                <a:gridCol w="1636295">
                  <a:extLst>
                    <a:ext uri="{9D8B030D-6E8A-4147-A177-3AD203B41FA5}">
                      <a16:colId xmlns:a16="http://schemas.microsoft.com/office/drawing/2014/main" val="487676425"/>
                    </a:ext>
                  </a:extLst>
                </a:gridCol>
              </a:tblGrid>
              <a:tr h="486800">
                <a:tc>
                  <a:txBody>
                    <a:bodyPr/>
                    <a:lstStyle/>
                    <a:p>
                      <a:pPr algn="ctr"/>
                      <a:r>
                        <a:rPr lang="en-GB" sz="2000" b="1" dirty="0">
                          <a:solidFill>
                            <a:srgbClr val="FF0000"/>
                          </a:solidFill>
                          <a:latin typeface="Century Gothic" panose="020B0502020202020204" pitchFamily="34" charset="0"/>
                        </a:rPr>
                        <a:t>comma</a:t>
                      </a:r>
                    </a:p>
                  </a:txBody>
                  <a:tcPr anchor="ctr">
                    <a:solidFill>
                      <a:schemeClr val="bg1"/>
                    </a:solidFill>
                  </a:tcPr>
                </a:tc>
                <a:extLst>
                  <a:ext uri="{0D108BD9-81ED-4DB2-BD59-A6C34878D82A}">
                    <a16:rowId xmlns:a16="http://schemas.microsoft.com/office/drawing/2014/main" val="1864933296"/>
                  </a:ext>
                </a:extLst>
              </a:tr>
            </a:tbl>
          </a:graphicData>
        </a:graphic>
      </p:graphicFrame>
      <p:cxnSp>
        <p:nvCxnSpPr>
          <p:cNvPr id="4" name="Straight Arrow Connector 3">
            <a:extLst>
              <a:ext uri="{FF2B5EF4-FFF2-40B4-BE49-F238E27FC236}">
                <a16:creationId xmlns:a16="http://schemas.microsoft.com/office/drawing/2014/main" id="{6BDACC36-EDE2-47C4-B252-DE5491DA471F}"/>
              </a:ext>
            </a:extLst>
          </p:cNvPr>
          <p:cNvCxnSpPr/>
          <p:nvPr/>
        </p:nvCxnSpPr>
        <p:spPr>
          <a:xfrm flipV="1">
            <a:off x="3820043" y="2521808"/>
            <a:ext cx="0" cy="2618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A3CAACE4-5EEB-4AC2-B1F7-96E55A305C42}"/>
              </a:ext>
            </a:extLst>
          </p:cNvPr>
          <p:cNvGraphicFramePr>
            <a:graphicFrameLocks noGrp="1"/>
          </p:cNvGraphicFramePr>
          <p:nvPr>
            <p:extLst>
              <p:ext uri="{D42A27DB-BD31-4B8C-83A1-F6EECF244321}">
                <p14:modId xmlns:p14="http://schemas.microsoft.com/office/powerpoint/2010/main" val="1141113920"/>
              </p:ext>
            </p:extLst>
          </p:nvPr>
        </p:nvGraphicFramePr>
        <p:xfrm>
          <a:off x="3755875" y="4009831"/>
          <a:ext cx="1636295" cy="486800"/>
        </p:xfrm>
        <a:graphic>
          <a:graphicData uri="http://schemas.openxmlformats.org/drawingml/2006/table">
            <a:tbl>
              <a:tblPr firstRow="1" bandRow="1">
                <a:tableStyleId>{5940675A-B579-460E-94D1-54222C63F5DA}</a:tableStyleId>
              </a:tblPr>
              <a:tblGrid>
                <a:gridCol w="1636295">
                  <a:extLst>
                    <a:ext uri="{9D8B030D-6E8A-4147-A177-3AD203B41FA5}">
                      <a16:colId xmlns:a16="http://schemas.microsoft.com/office/drawing/2014/main" val="487676425"/>
                    </a:ext>
                  </a:extLst>
                </a:gridCol>
              </a:tblGrid>
              <a:tr h="486800">
                <a:tc>
                  <a:txBody>
                    <a:bodyPr/>
                    <a:lstStyle/>
                    <a:p>
                      <a:pPr algn="ctr"/>
                      <a:r>
                        <a:rPr lang="en-GB" sz="2000" b="1" dirty="0">
                          <a:solidFill>
                            <a:srgbClr val="FF0000"/>
                          </a:solidFill>
                          <a:latin typeface="Century Gothic" panose="020B0502020202020204" pitchFamily="34" charset="0"/>
                        </a:rPr>
                        <a:t>full stop</a:t>
                      </a:r>
                    </a:p>
                  </a:txBody>
                  <a:tcPr anchor="ctr">
                    <a:solidFill>
                      <a:schemeClr val="bg1"/>
                    </a:solidFill>
                  </a:tcPr>
                </a:tc>
                <a:extLst>
                  <a:ext uri="{0D108BD9-81ED-4DB2-BD59-A6C34878D82A}">
                    <a16:rowId xmlns:a16="http://schemas.microsoft.com/office/drawing/2014/main" val="1864933296"/>
                  </a:ext>
                </a:extLst>
              </a:tr>
            </a:tbl>
          </a:graphicData>
        </a:graphic>
      </p:graphicFrame>
      <p:cxnSp>
        <p:nvCxnSpPr>
          <p:cNvPr id="10" name="Straight Arrow Connector 9">
            <a:extLst>
              <a:ext uri="{FF2B5EF4-FFF2-40B4-BE49-F238E27FC236}">
                <a16:creationId xmlns:a16="http://schemas.microsoft.com/office/drawing/2014/main" id="{A3F0A770-CE1C-41EF-AD75-9C15601D6311}"/>
              </a:ext>
            </a:extLst>
          </p:cNvPr>
          <p:cNvCxnSpPr/>
          <p:nvPr/>
        </p:nvCxnSpPr>
        <p:spPr>
          <a:xfrm flipV="1">
            <a:off x="4574022" y="3744137"/>
            <a:ext cx="0" cy="2618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635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commas in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prstClr val="black"/>
                </a:solidFill>
                <a:latin typeface="Century Gothic" panose="020B0502020202020204" pitchFamily="34" charset="0"/>
              </a:rPr>
              <a:t>We  need  flour,  eggs,  sugar  and  icing  for  the  cake.</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9335E5CB-DA98-4840-8299-FC99FABE0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A53CE75D-5692-4037-AC8D-5FDD1034205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8097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Circle the commas in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2800" b="1" dirty="0">
                <a:solidFill>
                  <a:schemeClr val="tx1"/>
                </a:solidFill>
                <a:latin typeface="Century Gothic" panose="020B0502020202020204" pitchFamily="34" charset="0"/>
              </a:rPr>
              <a:t>We  need  flour </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eggs </a:t>
            </a:r>
            <a:r>
              <a:rPr lang="en-GB" sz="2800" b="1" dirty="0">
                <a:solidFill>
                  <a:srgbClr val="FF0000"/>
                </a:solidFill>
                <a:latin typeface="Century Gothic" panose="020B0502020202020204" pitchFamily="34" charset="0"/>
              </a:rPr>
              <a:t>,</a:t>
            </a:r>
            <a:r>
              <a:rPr lang="en-GB" sz="2800" b="1" dirty="0">
                <a:solidFill>
                  <a:schemeClr val="tx1"/>
                </a:solidFill>
                <a:latin typeface="Century Gothic" panose="020B0502020202020204" pitchFamily="34" charset="0"/>
              </a:rPr>
              <a:t>  sugar  and  icing  for  the  cake.</a:t>
            </a: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9335E5CB-DA98-4840-8299-FC99FABE0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A53CE75D-5692-4037-AC8D-5FDD1034205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8" name="Oval 7">
            <a:extLst>
              <a:ext uri="{FF2B5EF4-FFF2-40B4-BE49-F238E27FC236}">
                <a16:creationId xmlns:a16="http://schemas.microsoft.com/office/drawing/2014/main" id="{753995AE-9747-4505-BAAF-ADF30AC4B6C5}"/>
              </a:ext>
            </a:extLst>
          </p:cNvPr>
          <p:cNvSpPr/>
          <p:nvPr/>
        </p:nvSpPr>
        <p:spPr>
          <a:xfrm>
            <a:off x="2967768" y="2116200"/>
            <a:ext cx="270474" cy="270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9D26CA5-ECA4-4EE4-839E-9BB7A11FF5EF}"/>
              </a:ext>
            </a:extLst>
          </p:cNvPr>
          <p:cNvSpPr/>
          <p:nvPr/>
        </p:nvSpPr>
        <p:spPr>
          <a:xfrm>
            <a:off x="4219052" y="2116200"/>
            <a:ext cx="270474" cy="2704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1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Tick the sentence that uses commas correctly.</a:t>
            </a:r>
            <a:endParaRPr lang="en-GB" sz="20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91EDA38E-D594-4C74-88CB-5FD8BC8E8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F40FC02D-6237-4F12-A308-2D0558E742B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2" name="Table 11">
            <a:extLst>
              <a:ext uri="{FF2B5EF4-FFF2-40B4-BE49-F238E27FC236}">
                <a16:creationId xmlns:a16="http://schemas.microsoft.com/office/drawing/2014/main" id="{D60DB787-55C4-4339-9418-45551F83E163}"/>
              </a:ext>
            </a:extLst>
          </p:cNvPr>
          <p:cNvGraphicFramePr>
            <a:graphicFrameLocks noGrp="1"/>
          </p:cNvGraphicFramePr>
          <p:nvPr>
            <p:extLst>
              <p:ext uri="{D42A27DB-BD31-4B8C-83A1-F6EECF244321}">
                <p14:modId xmlns:p14="http://schemas.microsoft.com/office/powerpoint/2010/main" val="448943425"/>
              </p:ext>
            </p:extLst>
          </p:nvPr>
        </p:nvGraphicFramePr>
        <p:xfrm>
          <a:off x="378000" y="2023009"/>
          <a:ext cx="8244000" cy="2556000"/>
        </p:xfrm>
        <a:graphic>
          <a:graphicData uri="http://schemas.openxmlformats.org/drawingml/2006/table">
            <a:tbl>
              <a:tblPr firstRow="1" bandRow="1">
                <a:tableStyleId>{5940675A-B579-460E-94D1-54222C63F5DA}</a:tableStyleId>
              </a:tblPr>
              <a:tblGrid>
                <a:gridCol w="7308000">
                  <a:extLst>
                    <a:ext uri="{9D8B030D-6E8A-4147-A177-3AD203B41FA5}">
                      <a16:colId xmlns:a16="http://schemas.microsoft.com/office/drawing/2014/main" val="99922841"/>
                    </a:ext>
                  </a:extLst>
                </a:gridCol>
                <a:gridCol w="936000">
                  <a:extLst>
                    <a:ext uri="{9D8B030D-6E8A-4147-A177-3AD203B41FA5}">
                      <a16:colId xmlns:a16="http://schemas.microsoft.com/office/drawing/2014/main" val="299931149"/>
                    </a:ext>
                  </a:extLst>
                </a:gridCol>
              </a:tblGrid>
              <a:tr h="936000">
                <a:tc>
                  <a:txBody>
                    <a:bodyPr/>
                    <a:lstStyle/>
                    <a:p>
                      <a:r>
                        <a:rPr lang="en-GB" sz="2800" b="1" dirty="0">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latin typeface="SassoonCRInfantMedium" panose="02000603020000020003" pitchFamily="2"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40000"/>
                  </a:ext>
                </a:extLst>
              </a:tr>
              <a:tr h="684000">
                <a:tc gridSpan="2">
                  <a:txBody>
                    <a:bodyPr/>
                    <a:lstStyle/>
                    <a:p>
                      <a:endParaRPr lang="en-GB" sz="18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566688861"/>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I went to the park with Ellie, Matt, Pete, and Frank.</a:t>
                      </a: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000" dirty="0">
                        <a:latin typeface="SassoonCRInfantMedium" panose="02000603020000020003" pitchFamily="2"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27676"/>
                  </a:ext>
                </a:extLst>
              </a:tr>
            </a:tbl>
          </a:graphicData>
        </a:graphic>
      </p:graphicFrame>
    </p:spTree>
    <p:extLst>
      <p:ext uri="{BB962C8B-B14F-4D97-AF65-F5344CB8AC3E}">
        <p14:creationId xmlns:p14="http://schemas.microsoft.com/office/powerpoint/2010/main" val="3940722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0f0ae0ff-29c4-4766-b250-c1a9bee8d430"/>
    <ds:schemaRef ds:uri="86144f90-c7b6-48d0-aae5-f5e9e48cc3df"/>
    <ds:schemaRef ds:uri="http://www.w3.org/XML/1998/namespace"/>
    <ds:schemaRef ds:uri="http://purl.org/dc/dcmitype/"/>
  </ds:schemaRefs>
</ds:datastoreItem>
</file>

<file path=customXml/itemProps3.xml><?xml version="1.0" encoding="utf-8"?>
<ds:datastoreItem xmlns:ds="http://schemas.openxmlformats.org/officeDocument/2006/customXml" ds:itemID="{6CFA3077-BD42-49B6-B028-43AD2D111819}"/>
</file>

<file path=docProps/app.xml><?xml version="1.0" encoding="utf-8"?>
<Properties xmlns="http://schemas.openxmlformats.org/officeDocument/2006/extended-properties" xmlns:vt="http://schemas.openxmlformats.org/officeDocument/2006/docPropsVTypes">
  <Template>Office Theme</Template>
  <TotalTime>2053</TotalTime>
  <Words>1023</Words>
  <Application>Microsoft Office PowerPoint</Application>
  <PresentationFormat>On-screen Show (4:3)</PresentationFormat>
  <Paragraphs>294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85</cp:revision>
  <dcterms:created xsi:type="dcterms:W3CDTF">2018-03-17T10:08:43Z</dcterms:created>
  <dcterms:modified xsi:type="dcterms:W3CDTF">2019-08-07T13:49:12Z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