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7" r:id="rId14"/>
    <p:sldId id="299" r:id="rId15"/>
    <p:sldId id="300" r:id="rId16"/>
    <p:sldId id="318" r:id="rId17"/>
    <p:sldId id="319" r:id="rId18"/>
    <p:sldId id="301" r:id="rId19"/>
    <p:sldId id="307" r:id="rId20"/>
    <p:sldId id="320" r:id="rId21"/>
    <p:sldId id="321" r:id="rId22"/>
    <p:sldId id="322" r:id="rId23"/>
    <p:sldId id="304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2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049FD5A9-4329-44E2-AEBD-C05A49F3E1D8}"/>
    <pc:docChg chg="custSel modSld">
      <pc:chgData name="James Clegg" userId="c6df1435-7a36-4b38-be4d-16e68e91152f" providerId="ADAL" clId="{049FD5A9-4329-44E2-AEBD-C05A49F3E1D8}" dt="2020-11-16T12:13:49.078" v="69" actId="1037"/>
      <pc:docMkLst>
        <pc:docMk/>
      </pc:docMkLst>
      <pc:sldChg chg="addSp delSp modSp">
        <pc:chgData name="James Clegg" userId="c6df1435-7a36-4b38-be4d-16e68e91152f" providerId="ADAL" clId="{049FD5A9-4329-44E2-AEBD-C05A49F3E1D8}" dt="2020-11-16T12:13:49.078" v="69" actId="1037"/>
        <pc:sldMkLst>
          <pc:docMk/>
          <pc:sldMk cId="3463639803" sldId="296"/>
        </pc:sldMkLst>
        <pc:spChg chg="add del mod">
          <ac:chgData name="James Clegg" userId="c6df1435-7a36-4b38-be4d-16e68e91152f" providerId="ADAL" clId="{049FD5A9-4329-44E2-AEBD-C05A49F3E1D8}" dt="2020-11-16T12:13:40.646" v="45"/>
          <ac:spMkLst>
            <pc:docMk/>
            <pc:sldMk cId="3463639803" sldId="296"/>
            <ac:spMk id="2" creationId="{5F2D6790-B0CC-493D-924F-989D1CD56B59}"/>
          </ac:spMkLst>
        </pc:spChg>
        <pc:spChg chg="add del mod">
          <ac:chgData name="James Clegg" userId="c6df1435-7a36-4b38-be4d-16e68e91152f" providerId="ADAL" clId="{049FD5A9-4329-44E2-AEBD-C05A49F3E1D8}" dt="2020-11-16T12:13:42.608" v="46" actId="478"/>
          <ac:spMkLst>
            <pc:docMk/>
            <pc:sldMk cId="3463639803" sldId="296"/>
            <ac:spMk id="3" creationId="{1CA67806-A27C-4AB4-802D-FDE13298DE0F}"/>
          </ac:spMkLst>
        </pc:spChg>
        <pc:picChg chg="add mod">
          <ac:chgData name="James Clegg" userId="c6df1435-7a36-4b38-be4d-16e68e91152f" providerId="ADAL" clId="{049FD5A9-4329-44E2-AEBD-C05A49F3E1D8}" dt="2020-11-16T12:13:49.078" v="69" actId="1037"/>
          <ac:picMkLst>
            <pc:docMk/>
            <pc:sldMk cId="3463639803" sldId="296"/>
            <ac:picMk id="4" creationId="{CE783FA6-F823-4F83-BF01-DD9F81355B49}"/>
          </ac:picMkLst>
        </pc:picChg>
        <pc:picChg chg="del mod">
          <ac:chgData name="James Clegg" userId="c6df1435-7a36-4b38-be4d-16e68e91152f" providerId="ADAL" clId="{049FD5A9-4329-44E2-AEBD-C05A49F3E1D8}" dt="2020-11-16T12:13:30.821" v="43" actId="478"/>
          <ac:picMkLst>
            <pc:docMk/>
            <pc:sldMk cId="3463639803" sldId="296"/>
            <ac:picMk id="8" creationId="{00000000-0000-0000-0000-000000000000}"/>
          </ac:picMkLst>
        </pc:picChg>
      </pc:sldChg>
    </pc:docChg>
  </pc:docChgLst>
  <pc:docChgLst>
    <pc:chgData name="James Clegg" userId="c6df1435-7a36-4b38-be4d-16e68e91152f" providerId="ADAL" clId="{5048CD8D-6686-408E-963D-DAB2689A6B2D}"/>
    <pc:docChg chg="undo custSel modSld">
      <pc:chgData name="James Clegg" userId="c6df1435-7a36-4b38-be4d-16e68e91152f" providerId="ADAL" clId="{5048CD8D-6686-408E-963D-DAB2689A6B2D}" dt="2020-11-16T13:21:44.942" v="250"/>
      <pc:docMkLst>
        <pc:docMk/>
      </pc:docMkLst>
      <pc:sldChg chg="modTransition">
        <pc:chgData name="James Clegg" userId="c6df1435-7a36-4b38-be4d-16e68e91152f" providerId="ADAL" clId="{5048CD8D-6686-408E-963D-DAB2689A6B2D}" dt="2020-11-16T12:15:03.393" v="11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5048CD8D-6686-408E-963D-DAB2689A6B2D}" dt="2020-11-16T12:15:03.393" v="11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5048CD8D-6686-408E-963D-DAB2689A6B2D}" dt="2020-11-16T12:15:03.393" v="11"/>
        <pc:sldMkLst>
          <pc:docMk/>
          <pc:sldMk cId="4128357408" sldId="298"/>
        </pc:sldMkLst>
        <pc:picChg chg="del">
          <ac:chgData name="James Clegg" userId="c6df1435-7a36-4b38-be4d-16e68e91152f" providerId="ADAL" clId="{5048CD8D-6686-408E-963D-DAB2689A6B2D}" dt="2020-11-16T12:14:29.627" v="0" actId="478"/>
          <ac:picMkLst>
            <pc:docMk/>
            <pc:sldMk cId="4128357408" sldId="298"/>
            <ac:picMk id="15" creationId="{00000000-0000-0000-0000-000000000000}"/>
          </ac:picMkLst>
        </pc:picChg>
      </pc:sldChg>
      <pc:sldChg chg="modTransition">
        <pc:chgData name="James Clegg" userId="c6df1435-7a36-4b38-be4d-16e68e91152f" providerId="ADAL" clId="{5048CD8D-6686-408E-963D-DAB2689A6B2D}" dt="2020-11-16T12:15:03.393" v="11"/>
        <pc:sldMkLst>
          <pc:docMk/>
          <pc:sldMk cId="895466786" sldId="299"/>
        </pc:sldMkLst>
      </pc:sldChg>
      <pc:sldChg chg="delSp modSp modTransition delAnim modAnim">
        <pc:chgData name="James Clegg" userId="c6df1435-7a36-4b38-be4d-16e68e91152f" providerId="ADAL" clId="{5048CD8D-6686-408E-963D-DAB2689A6B2D}" dt="2020-11-16T13:20:35.599" v="241"/>
        <pc:sldMkLst>
          <pc:docMk/>
          <pc:sldMk cId="3939627984" sldId="300"/>
        </pc:sldMkLst>
        <pc:spChg chg="mod">
          <ac:chgData name="James Clegg" userId="c6df1435-7a36-4b38-be4d-16e68e91152f" providerId="ADAL" clId="{5048CD8D-6686-408E-963D-DAB2689A6B2D}" dt="2020-11-16T13:16:08.730" v="128" actId="1037"/>
          <ac:spMkLst>
            <pc:docMk/>
            <pc:sldMk cId="3939627984" sldId="300"/>
            <ac:spMk id="7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6:01.742" v="115" actId="1038"/>
          <ac:spMkLst>
            <pc:docMk/>
            <pc:sldMk cId="3939627984" sldId="300"/>
            <ac:spMk id="9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58.229" v="110" actId="1035"/>
          <ac:spMkLst>
            <pc:docMk/>
            <pc:sldMk cId="3939627984" sldId="300"/>
            <ac:spMk id="12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6:18.134" v="138" actId="1037"/>
          <ac:spMkLst>
            <pc:docMk/>
            <pc:sldMk cId="3939627984" sldId="300"/>
            <ac:spMk id="19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6:04.487" v="119" actId="1036"/>
          <ac:spMkLst>
            <pc:docMk/>
            <pc:sldMk cId="3939627984" sldId="300"/>
            <ac:spMk id="21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6:11.356" v="133" actId="1037"/>
          <ac:spMkLst>
            <pc:docMk/>
            <pc:sldMk cId="3939627984" sldId="300"/>
            <ac:spMk id="29" creationId="{00000000-0000-0000-0000-000000000000}"/>
          </ac:spMkLst>
        </pc:spChg>
        <pc:picChg chg="del">
          <ac:chgData name="James Clegg" userId="c6df1435-7a36-4b38-be4d-16e68e91152f" providerId="ADAL" clId="{5048CD8D-6686-408E-963D-DAB2689A6B2D}" dt="2020-11-16T12:14:35.832" v="2" actId="478"/>
          <ac:picMkLst>
            <pc:docMk/>
            <pc:sldMk cId="3939627984" sldId="300"/>
            <ac:picMk id="3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048CD8D-6686-408E-963D-DAB2689A6B2D}" dt="2020-11-16T12:15:03.393" v="11"/>
        <pc:sldMkLst>
          <pc:docMk/>
          <pc:sldMk cId="3782242679" sldId="301"/>
        </pc:sldMkLst>
        <pc:picChg chg="del">
          <ac:chgData name="James Clegg" userId="c6df1435-7a36-4b38-be4d-16e68e91152f" providerId="ADAL" clId="{5048CD8D-6686-408E-963D-DAB2689A6B2D}" dt="2020-11-16T12:14:44.407" v="5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Sp modTransition delAnim modAnim">
        <pc:chgData name="James Clegg" userId="c6df1435-7a36-4b38-be4d-16e68e91152f" providerId="ADAL" clId="{5048CD8D-6686-408E-963D-DAB2689A6B2D}" dt="2020-11-16T13:21:44.942" v="250"/>
        <pc:sldMkLst>
          <pc:docMk/>
          <pc:sldMk cId="3195527484" sldId="304"/>
        </pc:sldMkLst>
        <pc:spChg chg="mod">
          <ac:chgData name="James Clegg" userId="c6df1435-7a36-4b38-be4d-16e68e91152f" providerId="ADAL" clId="{5048CD8D-6686-408E-963D-DAB2689A6B2D}" dt="2020-11-16T13:19:19.279" v="214" actId="20577"/>
          <ac:spMkLst>
            <pc:docMk/>
            <pc:sldMk cId="3195527484" sldId="304"/>
            <ac:spMk id="6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9:31.470" v="217" actId="20577"/>
          <ac:spMkLst>
            <pc:docMk/>
            <pc:sldMk cId="3195527484" sldId="304"/>
            <ac:spMk id="13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9:53.509" v="237" actId="1036"/>
          <ac:spMkLst>
            <pc:docMk/>
            <pc:sldMk cId="3195527484" sldId="304"/>
            <ac:spMk id="17" creationId="{00000000-0000-0000-0000-000000000000}"/>
          </ac:spMkLst>
        </pc:spChg>
        <pc:picChg chg="del">
          <ac:chgData name="James Clegg" userId="c6df1435-7a36-4b38-be4d-16e68e91152f" providerId="ADAL" clId="{5048CD8D-6686-408E-963D-DAB2689A6B2D}" dt="2020-11-16T12:14:55.203" v="9" actId="478"/>
          <ac:picMkLst>
            <pc:docMk/>
            <pc:sldMk cId="3195527484" sldId="304"/>
            <ac:picMk id="3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048CD8D-6686-408E-963D-DAB2689A6B2D}" dt="2020-11-16T12:15:03.393" v="11"/>
        <pc:sldMkLst>
          <pc:docMk/>
          <pc:sldMk cId="694497408" sldId="307"/>
        </pc:sldMkLst>
        <pc:picChg chg="del">
          <ac:chgData name="James Clegg" userId="c6df1435-7a36-4b38-be4d-16e68e91152f" providerId="ADAL" clId="{5048CD8D-6686-408E-963D-DAB2689A6B2D}" dt="2020-11-16T12:14:47.091" v="6" actId="478"/>
          <ac:picMkLst>
            <pc:docMk/>
            <pc:sldMk cId="694497408" sldId="307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048CD8D-6686-408E-963D-DAB2689A6B2D}" dt="2020-11-16T12:15:03.393" v="11"/>
        <pc:sldMkLst>
          <pc:docMk/>
          <pc:sldMk cId="292426147" sldId="316"/>
        </pc:sldMkLst>
        <pc:picChg chg="del">
          <ac:chgData name="James Clegg" userId="c6df1435-7a36-4b38-be4d-16e68e91152f" providerId="ADAL" clId="{5048CD8D-6686-408E-963D-DAB2689A6B2D}" dt="2020-11-16T12:14:57.891" v="10" actId="478"/>
          <ac:picMkLst>
            <pc:docMk/>
            <pc:sldMk cId="292426147" sldId="316"/>
            <ac:picMk id="2" creationId="{00000000-0000-0000-0000-000000000000}"/>
          </ac:picMkLst>
        </pc:picChg>
      </pc:sldChg>
      <pc:sldChg chg="delSp modTransition delAnim modAnim">
        <pc:chgData name="James Clegg" userId="c6df1435-7a36-4b38-be4d-16e68e91152f" providerId="ADAL" clId="{5048CD8D-6686-408E-963D-DAB2689A6B2D}" dt="2020-11-16T13:20:20.975" v="239"/>
        <pc:sldMkLst>
          <pc:docMk/>
          <pc:sldMk cId="497938345" sldId="317"/>
        </pc:sldMkLst>
        <pc:picChg chg="del">
          <ac:chgData name="James Clegg" userId="c6df1435-7a36-4b38-be4d-16e68e91152f" providerId="ADAL" clId="{5048CD8D-6686-408E-963D-DAB2689A6B2D}" dt="2020-11-16T12:14:32.137" v="1" actId="478"/>
          <ac:picMkLst>
            <pc:docMk/>
            <pc:sldMk cId="497938345" sldId="317"/>
            <ac:picMk id="32" creationId="{00000000-0000-0000-0000-000000000000}"/>
          </ac:picMkLst>
        </pc:picChg>
      </pc:sldChg>
      <pc:sldChg chg="delSp modSp modTransition delAnim modAnim">
        <pc:chgData name="James Clegg" userId="c6df1435-7a36-4b38-be4d-16e68e91152f" providerId="ADAL" clId="{5048CD8D-6686-408E-963D-DAB2689A6B2D}" dt="2020-11-16T13:20:57.758" v="243"/>
        <pc:sldMkLst>
          <pc:docMk/>
          <pc:sldMk cId="3420750546" sldId="318"/>
        </pc:sldMkLst>
        <pc:spChg chg="mod">
          <ac:chgData name="James Clegg" userId="c6df1435-7a36-4b38-be4d-16e68e91152f" providerId="ADAL" clId="{5048CD8D-6686-408E-963D-DAB2689A6B2D}" dt="2020-11-16T13:13:56.907" v="22" actId="1037"/>
          <ac:spMkLst>
            <pc:docMk/>
            <pc:sldMk cId="3420750546" sldId="318"/>
            <ac:spMk id="8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51.101" v="101" actId="1036"/>
          <ac:spMkLst>
            <pc:docMk/>
            <pc:sldMk cId="3420750546" sldId="318"/>
            <ac:spMk id="14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51.101" v="101" actId="1036"/>
          <ac:spMkLst>
            <pc:docMk/>
            <pc:sldMk cId="3420750546" sldId="318"/>
            <ac:spMk id="16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51.101" v="101" actId="1036"/>
          <ac:spMkLst>
            <pc:docMk/>
            <pc:sldMk cId="3420750546" sldId="318"/>
            <ac:spMk id="17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51.101" v="101" actId="1036"/>
          <ac:spMkLst>
            <pc:docMk/>
            <pc:sldMk cId="3420750546" sldId="318"/>
            <ac:spMk id="18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51.101" v="101" actId="1036"/>
          <ac:spMkLst>
            <pc:docMk/>
            <pc:sldMk cId="3420750546" sldId="318"/>
            <ac:spMk id="19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4:03.142" v="31" actId="1036"/>
          <ac:spMkLst>
            <pc:docMk/>
            <pc:sldMk cId="3420750546" sldId="318"/>
            <ac:spMk id="20" creationId="{00000000-0000-0000-0000-000000000000}"/>
          </ac:spMkLst>
        </pc:spChg>
        <pc:picChg chg="del">
          <ac:chgData name="James Clegg" userId="c6df1435-7a36-4b38-be4d-16e68e91152f" providerId="ADAL" clId="{5048CD8D-6686-408E-963D-DAB2689A6B2D}" dt="2020-11-16T12:14:38.483" v="3" actId="478"/>
          <ac:picMkLst>
            <pc:docMk/>
            <pc:sldMk cId="3420750546" sldId="318"/>
            <ac:picMk id="22" creationId="{00000000-0000-0000-0000-000000000000}"/>
          </ac:picMkLst>
        </pc:picChg>
      </pc:sldChg>
      <pc:sldChg chg="delSp modSp modTransition delAnim modAnim">
        <pc:chgData name="James Clegg" userId="c6df1435-7a36-4b38-be4d-16e68e91152f" providerId="ADAL" clId="{5048CD8D-6686-408E-963D-DAB2689A6B2D}" dt="2020-11-16T13:21:10.494" v="245"/>
        <pc:sldMkLst>
          <pc:docMk/>
          <pc:sldMk cId="1472648076" sldId="319"/>
        </pc:sldMkLst>
        <pc:spChg chg="mod">
          <ac:chgData name="James Clegg" userId="c6df1435-7a36-4b38-be4d-16e68e91152f" providerId="ADAL" clId="{5048CD8D-6686-408E-963D-DAB2689A6B2D}" dt="2020-11-16T13:14:47.805" v="48" actId="554"/>
          <ac:spMkLst>
            <pc:docMk/>
            <pc:sldMk cId="1472648076" sldId="319"/>
            <ac:spMk id="13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4:47.805" v="48" actId="554"/>
          <ac:spMkLst>
            <pc:docMk/>
            <pc:sldMk cId="1472648076" sldId="319"/>
            <ac:spMk id="14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4:51.229" v="49" actId="554"/>
          <ac:spMkLst>
            <pc:docMk/>
            <pc:sldMk cId="1472648076" sldId="319"/>
            <ac:spMk id="15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4:51.229" v="49" actId="554"/>
          <ac:spMkLst>
            <pc:docMk/>
            <pc:sldMk cId="1472648076" sldId="319"/>
            <ac:spMk id="16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17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18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19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20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21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22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23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5:40.227" v="96" actId="408"/>
          <ac:spMkLst>
            <pc:docMk/>
            <pc:sldMk cId="1472648076" sldId="319"/>
            <ac:spMk id="24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4:56.191" v="57" actId="1037"/>
          <ac:spMkLst>
            <pc:docMk/>
            <pc:sldMk cId="1472648076" sldId="319"/>
            <ac:spMk id="25" creationId="{00000000-0000-0000-0000-000000000000}"/>
          </ac:spMkLst>
        </pc:spChg>
        <pc:graphicFrameChg chg="mod">
          <ac:chgData name="James Clegg" userId="c6df1435-7a36-4b38-be4d-16e68e91152f" providerId="ADAL" clId="{5048CD8D-6686-408E-963D-DAB2689A6B2D}" dt="2020-11-16T13:15:07.659" v="61" actId="1035"/>
          <ac:graphicFrameMkLst>
            <pc:docMk/>
            <pc:sldMk cId="1472648076" sldId="319"/>
            <ac:graphicFrameMk id="8" creationId="{00000000-0000-0000-0000-000000000000}"/>
          </ac:graphicFrameMkLst>
        </pc:graphicFrameChg>
        <pc:picChg chg="del">
          <ac:chgData name="James Clegg" userId="c6df1435-7a36-4b38-be4d-16e68e91152f" providerId="ADAL" clId="{5048CD8D-6686-408E-963D-DAB2689A6B2D}" dt="2020-11-16T12:14:41.324" v="4" actId="478"/>
          <ac:picMkLst>
            <pc:docMk/>
            <pc:sldMk cId="1472648076" sldId="319"/>
            <ac:picMk id="26" creationId="{00000000-0000-0000-0000-000000000000}"/>
          </ac:picMkLst>
        </pc:picChg>
      </pc:sldChg>
      <pc:sldChg chg="delSp modSp modTransition delAnim modAnim">
        <pc:chgData name="James Clegg" userId="c6df1435-7a36-4b38-be4d-16e68e91152f" providerId="ADAL" clId="{5048CD8D-6686-408E-963D-DAB2689A6B2D}" dt="2020-11-16T13:21:23.171" v="247"/>
        <pc:sldMkLst>
          <pc:docMk/>
          <pc:sldMk cId="910341025" sldId="320"/>
        </pc:sldMkLst>
        <pc:spChg chg="mod">
          <ac:chgData name="James Clegg" userId="c6df1435-7a36-4b38-be4d-16e68e91152f" providerId="ADAL" clId="{5048CD8D-6686-408E-963D-DAB2689A6B2D}" dt="2020-11-16T13:17:07.865" v="146" actId="1038"/>
          <ac:spMkLst>
            <pc:docMk/>
            <pc:sldMk cId="910341025" sldId="320"/>
            <ac:spMk id="35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7:25.863" v="160" actId="1037"/>
          <ac:spMkLst>
            <pc:docMk/>
            <pc:sldMk cId="910341025" sldId="320"/>
            <ac:spMk id="37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8:50.259" v="173" actId="1036"/>
          <ac:spMkLst>
            <pc:docMk/>
            <pc:sldMk cId="910341025" sldId="320"/>
            <ac:spMk id="38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9:02.133" v="213" actId="1038"/>
          <ac:spMkLst>
            <pc:docMk/>
            <pc:sldMk cId="910341025" sldId="320"/>
            <ac:spMk id="39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8:59.065" v="203" actId="1038"/>
          <ac:spMkLst>
            <pc:docMk/>
            <pc:sldMk cId="910341025" sldId="320"/>
            <ac:spMk id="40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8:56.557" v="191" actId="1038"/>
          <ac:spMkLst>
            <pc:docMk/>
            <pc:sldMk cId="910341025" sldId="320"/>
            <ac:spMk id="41" creationId="{00000000-0000-0000-0000-000000000000}"/>
          </ac:spMkLst>
        </pc:spChg>
        <pc:spChg chg="mod">
          <ac:chgData name="James Clegg" userId="c6df1435-7a36-4b38-be4d-16e68e91152f" providerId="ADAL" clId="{5048CD8D-6686-408E-963D-DAB2689A6B2D}" dt="2020-11-16T13:17:21.141" v="157" actId="1037"/>
          <ac:spMkLst>
            <pc:docMk/>
            <pc:sldMk cId="910341025" sldId="320"/>
            <ac:spMk id="42" creationId="{00000000-0000-0000-0000-000000000000}"/>
          </ac:spMkLst>
        </pc:spChg>
        <pc:picChg chg="del">
          <ac:chgData name="James Clegg" userId="c6df1435-7a36-4b38-be4d-16e68e91152f" providerId="ADAL" clId="{5048CD8D-6686-408E-963D-DAB2689A6B2D}" dt="2020-11-16T12:14:49.297" v="7" actId="478"/>
          <ac:picMkLst>
            <pc:docMk/>
            <pc:sldMk cId="910341025" sldId="320"/>
            <ac:picMk id="8" creationId="{00000000-0000-0000-0000-000000000000}"/>
          </ac:picMkLst>
        </pc:picChg>
      </pc:sldChg>
      <pc:sldChg chg="delSp modSp modTransition delAnim modAnim">
        <pc:chgData name="James Clegg" userId="c6df1435-7a36-4b38-be4d-16e68e91152f" providerId="ADAL" clId="{5048CD8D-6686-408E-963D-DAB2689A6B2D}" dt="2020-11-16T13:21:30.372" v="248"/>
        <pc:sldMkLst>
          <pc:docMk/>
          <pc:sldMk cId="1397388343" sldId="321"/>
        </pc:sldMkLst>
        <pc:spChg chg="mod">
          <ac:chgData name="James Clegg" userId="c6df1435-7a36-4b38-be4d-16e68e91152f" providerId="ADAL" clId="{5048CD8D-6686-408E-963D-DAB2689A6B2D}" dt="2020-11-16T13:18:05.168" v="168" actId="1038"/>
          <ac:spMkLst>
            <pc:docMk/>
            <pc:sldMk cId="1397388343" sldId="321"/>
            <ac:spMk id="33" creationId="{00000000-0000-0000-0000-000000000000}"/>
          </ac:spMkLst>
        </pc:spChg>
        <pc:picChg chg="del">
          <ac:chgData name="James Clegg" userId="c6df1435-7a36-4b38-be4d-16e68e91152f" providerId="ADAL" clId="{5048CD8D-6686-408E-963D-DAB2689A6B2D}" dt="2020-11-16T12:14:52.234" v="8" actId="478"/>
          <ac:picMkLst>
            <pc:docMk/>
            <pc:sldMk cId="1397388343" sldId="321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9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7" Type="http://schemas.openxmlformats.org/officeDocument/2006/relationships/image" Target="../media/image3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20.png"/><Relationship Id="rId11" Type="http://schemas.openxmlformats.org/officeDocument/2006/relationships/image" Target="../media/image25.png"/><Relationship Id="rId5" Type="http://schemas.openxmlformats.org/officeDocument/2006/relationships/image" Target="../media/image310.png"/><Relationship Id="rId10" Type="http://schemas.openxmlformats.org/officeDocument/2006/relationships/image" Target="../media/image360.png"/><Relationship Id="rId9" Type="http://schemas.openxmlformats.org/officeDocument/2006/relationships/image" Target="../media/image3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37.png"/><Relationship Id="rId4" Type="http://schemas.openxmlformats.org/officeDocument/2006/relationships/image" Target="../media/image25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783FA6-F823-4F83-BF01-DD9F81355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7550" y="1737213"/>
            <a:ext cx="624894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198" y="473389"/>
            <a:ext cx="762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number of people voted on their favourite city.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198" y="1010915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are the results: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19256"/>
              </p:ext>
            </p:extLst>
          </p:nvPr>
        </p:nvGraphicFramePr>
        <p:xfrm>
          <a:off x="1419487" y="1811568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72653"/>
              </p:ext>
            </p:extLst>
          </p:nvPr>
        </p:nvGraphicFramePr>
        <p:xfrm>
          <a:off x="2943487" y="1811568"/>
          <a:ext cx="60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72907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5096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51296"/>
              </p:ext>
            </p:extLst>
          </p:nvPr>
        </p:nvGraphicFramePr>
        <p:xfrm>
          <a:off x="3553087" y="1811568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39065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7918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08918"/>
              </p:ext>
            </p:extLst>
          </p:nvPr>
        </p:nvGraphicFramePr>
        <p:xfrm>
          <a:off x="7053844" y="1811568"/>
          <a:ext cx="4616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43">
                  <a:extLst>
                    <a:ext uri="{9D8B030D-6E8A-4147-A177-3AD203B41FA5}">
                      <a16:colId xmlns:a16="http://schemas.microsoft.com/office/drawing/2014/main" val="1927605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75649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693072" y="1815282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London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96664" y="1809362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Tokyo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5254" y="1806041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07021" y="1815282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Pisa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9010" y="3175892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 people voted for London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51995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995" y="2166764"/>
                <a:ext cx="300446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63511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511" y="2166764"/>
                <a:ext cx="300446" cy="772969"/>
              </a:xfrm>
              <a:prstGeom prst="rect">
                <a:avLst/>
              </a:prstGeom>
              <a:blipFill>
                <a:blip r:embed="rId6"/>
                <a:stretch>
                  <a:fillRect r="-36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90797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797" y="2166764"/>
                <a:ext cx="300446" cy="772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52989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989" y="2166764"/>
                <a:ext cx="300446" cy="772969"/>
              </a:xfrm>
              <a:prstGeom prst="rect">
                <a:avLst/>
              </a:prstGeom>
              <a:blipFill>
                <a:blip r:embed="rId8"/>
                <a:stretch>
                  <a:fillRect r="-34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99010" y="3931011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people voted for Pisa?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292366"/>
            <a:ext cx="747045" cy="74704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748823" y="54350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449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2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198" y="473389"/>
            <a:ext cx="7813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number of people voted on their favourite city.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198" y="1010915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are the results: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19256"/>
              </p:ext>
            </p:extLst>
          </p:nvPr>
        </p:nvGraphicFramePr>
        <p:xfrm>
          <a:off x="1419487" y="1811568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72653"/>
              </p:ext>
            </p:extLst>
          </p:nvPr>
        </p:nvGraphicFramePr>
        <p:xfrm>
          <a:off x="2943487" y="1811568"/>
          <a:ext cx="60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72907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5096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51296"/>
              </p:ext>
            </p:extLst>
          </p:nvPr>
        </p:nvGraphicFramePr>
        <p:xfrm>
          <a:off x="3553087" y="1811568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39065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7918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08918"/>
              </p:ext>
            </p:extLst>
          </p:nvPr>
        </p:nvGraphicFramePr>
        <p:xfrm>
          <a:off x="7053844" y="1811568"/>
          <a:ext cx="4616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43">
                  <a:extLst>
                    <a:ext uri="{9D8B030D-6E8A-4147-A177-3AD203B41FA5}">
                      <a16:colId xmlns:a16="http://schemas.microsoft.com/office/drawing/2014/main" val="1927605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75649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693072" y="1815282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London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96664" y="1809362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Tokyo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5254" y="1806041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07021" y="1815282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Pisa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9010" y="3175892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 people voted for London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51995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995" y="2166764"/>
                <a:ext cx="300446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63511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511" y="2166764"/>
                <a:ext cx="300446" cy="772969"/>
              </a:xfrm>
              <a:prstGeom prst="rect">
                <a:avLst/>
              </a:prstGeom>
              <a:blipFill>
                <a:blip r:embed="rId6"/>
                <a:stretch>
                  <a:fillRect r="-36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90797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797" y="2166764"/>
                <a:ext cx="300446" cy="772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52989" y="2166764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989" y="2166764"/>
                <a:ext cx="300446" cy="772969"/>
              </a:xfrm>
              <a:prstGeom prst="rect">
                <a:avLst/>
              </a:prstGeom>
              <a:blipFill>
                <a:blip r:embed="rId8"/>
                <a:stretch>
                  <a:fillRect r="-34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99010" y="3931011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people voted for Pisa?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21572" y="3824165"/>
                <a:ext cx="3884769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sz="2800" dirty="0"/>
                  <a:t>of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500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125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572" y="3824165"/>
                <a:ext cx="3884769" cy="669286"/>
              </a:xfrm>
              <a:prstGeom prst="rect">
                <a:avLst/>
              </a:prstGeom>
              <a:blipFill>
                <a:blip r:embed="rId9"/>
                <a:stretch>
                  <a:fillRect b="-1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ounded Rectangle 32"/>
          <p:cNvSpPr/>
          <p:nvPr/>
        </p:nvSpPr>
        <p:spPr>
          <a:xfrm>
            <a:off x="1963858" y="3775302"/>
            <a:ext cx="638978" cy="8530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37873"/>
              </p:ext>
            </p:extLst>
          </p:nvPr>
        </p:nvGraphicFramePr>
        <p:xfrm>
          <a:off x="1382268" y="49801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824646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0684093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490031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96912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44082"/>
                  </a:ext>
                </a:extLst>
              </a:tr>
            </a:tbl>
          </a:graphicData>
        </a:graphic>
      </p:graphicFrame>
      <p:sp>
        <p:nvSpPr>
          <p:cNvPr id="34" name="Left Brace 33"/>
          <p:cNvSpPr/>
          <p:nvPr/>
        </p:nvSpPr>
        <p:spPr>
          <a:xfrm rot="5400000">
            <a:off x="4235968" y="1691372"/>
            <a:ext cx="373576" cy="608097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1777264" y="5597202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</a:t>
            </a:r>
          </a:p>
        </p:txBody>
      </p:sp>
      <p:sp>
        <p:nvSpPr>
          <p:cNvPr id="36" name="Right Brace 35"/>
          <p:cNvSpPr/>
          <p:nvPr/>
        </p:nvSpPr>
        <p:spPr>
          <a:xfrm rot="5400000">
            <a:off x="2056411" y="4760864"/>
            <a:ext cx="166109" cy="151439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259360" y="4012894"/>
            <a:ext cx="82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22555" y="4897274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37332" y="4897274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40823" y="4897274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38669" y="4897274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43222" y="4007201"/>
            <a:ext cx="82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34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4" grpId="0"/>
      <p:bldP spid="22" grpId="0"/>
      <p:bldP spid="32" grpId="0"/>
      <p:bldP spid="33" grpId="0" animBg="1"/>
      <p:bldP spid="33" grpId="1" animBg="1"/>
      <p:bldP spid="34" grpId="0" animBg="1"/>
      <p:bldP spid="35" grpId="0"/>
      <p:bldP spid="36" grpId="0" animBg="1"/>
      <p:bldP spid="37" grpId="0"/>
      <p:bldP spid="37" grpId="1"/>
      <p:bldP spid="38" grpId="0"/>
      <p:bldP spid="39" grpId="0"/>
      <p:bldP spid="40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198" y="473389"/>
            <a:ext cx="762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number of people voted on their favourite city.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198" y="1010915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Here are the results: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214778"/>
              </p:ext>
            </p:extLst>
          </p:nvPr>
        </p:nvGraphicFramePr>
        <p:xfrm>
          <a:off x="1419487" y="2213716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75880"/>
              </p:ext>
            </p:extLst>
          </p:nvPr>
        </p:nvGraphicFramePr>
        <p:xfrm>
          <a:off x="2943487" y="2213716"/>
          <a:ext cx="60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72907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5096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82289"/>
              </p:ext>
            </p:extLst>
          </p:nvPr>
        </p:nvGraphicFramePr>
        <p:xfrm>
          <a:off x="3553087" y="2213716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39065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7918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47144"/>
              </p:ext>
            </p:extLst>
          </p:nvPr>
        </p:nvGraphicFramePr>
        <p:xfrm>
          <a:off x="7053844" y="2213716"/>
          <a:ext cx="4616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43">
                  <a:extLst>
                    <a:ext uri="{9D8B030D-6E8A-4147-A177-3AD203B41FA5}">
                      <a16:colId xmlns:a16="http://schemas.microsoft.com/office/drawing/2014/main" val="1927605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75649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693072" y="2217430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London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96664" y="2211510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Tokyo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5254" y="2208189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07021" y="2217430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Pisa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9010" y="3578040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125 people voted for London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51995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995" y="2568912"/>
                <a:ext cx="300446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63511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511" y="2568912"/>
                <a:ext cx="300446" cy="772969"/>
              </a:xfrm>
              <a:prstGeom prst="rect">
                <a:avLst/>
              </a:prstGeom>
              <a:blipFill>
                <a:blip r:embed="rId6"/>
                <a:stretch>
                  <a:fillRect r="-36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90797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797" y="2568912"/>
                <a:ext cx="300446" cy="772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52989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989" y="2568912"/>
                <a:ext cx="300446" cy="772969"/>
              </a:xfrm>
              <a:prstGeom prst="rect">
                <a:avLst/>
              </a:prstGeom>
              <a:blipFill>
                <a:blip r:embed="rId8"/>
                <a:stretch>
                  <a:fillRect r="-34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99010" y="4333159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people voted for Pisa?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4243841" y="-1132401"/>
            <a:ext cx="445114" cy="609817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089820" y="1199627"/>
            <a:ext cx="82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206028" y="5051143"/>
                <a:ext cx="1889859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20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sz="2800" dirty="0"/>
                  <a:t>of 500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028" y="5051143"/>
                <a:ext cx="1889859" cy="669286"/>
              </a:xfrm>
              <a:prstGeom prst="rect">
                <a:avLst/>
              </a:prstGeom>
              <a:blipFill>
                <a:blip r:embed="rId9"/>
                <a:stretch>
                  <a:fillRect b="-16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76661" y="5180709"/>
                <a:ext cx="18898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661" y="5180709"/>
                <a:ext cx="1889859" cy="523220"/>
              </a:xfrm>
              <a:prstGeom prst="rect">
                <a:avLst/>
              </a:prstGeom>
              <a:blipFill>
                <a:blip r:embed="rId10"/>
                <a:stretch>
                  <a:fillRect l="-645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464906" y="5180709"/>
            <a:ext cx="1889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63511" y="5127705"/>
            <a:ext cx="1889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738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1" grpId="0"/>
      <p:bldP spid="22" grpId="0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198" y="473389"/>
            <a:ext cx="762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number of people voted on their favourite city.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198" y="1010915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are the results: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19487" y="2213716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943487" y="2213716"/>
          <a:ext cx="60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72907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5096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3553087" y="2213716"/>
          <a:ext cx="3657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639065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7918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7053844" y="2213716"/>
          <a:ext cx="46164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43">
                  <a:extLst>
                    <a:ext uri="{9D8B030D-6E8A-4147-A177-3AD203B41FA5}">
                      <a16:colId xmlns:a16="http://schemas.microsoft.com/office/drawing/2014/main" val="1927605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75649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693072" y="2217430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London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96664" y="2211510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Tokyo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75254" y="2208189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07021" y="2217430"/>
            <a:ext cx="14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Pisa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9010" y="3578040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125 people voted for London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51995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995" y="2568912"/>
                <a:ext cx="300446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63511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511" y="2568912"/>
                <a:ext cx="300446" cy="772969"/>
              </a:xfrm>
              <a:prstGeom prst="rect">
                <a:avLst/>
              </a:prstGeom>
              <a:blipFill>
                <a:blip r:embed="rId6"/>
                <a:stretch>
                  <a:fillRect r="-36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90797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797" y="2568912"/>
                <a:ext cx="300446" cy="772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52989" y="2568912"/>
                <a:ext cx="300446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989" y="2568912"/>
                <a:ext cx="300446" cy="772969"/>
              </a:xfrm>
              <a:prstGeom prst="rect">
                <a:avLst/>
              </a:prstGeom>
              <a:blipFill>
                <a:blip r:embed="rId8"/>
                <a:stretch>
                  <a:fillRect r="-34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99010" y="4333159"/>
            <a:ext cx="71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people voted for Pisa?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4243841" y="-1132401"/>
            <a:ext cx="445114" cy="609817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01108" y="1199627"/>
            <a:ext cx="82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206028" y="5051143"/>
                <a:ext cx="1889859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 500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028" y="5051143"/>
                <a:ext cx="1889859" cy="669286"/>
              </a:xfrm>
              <a:prstGeom prst="rect">
                <a:avLst/>
              </a:prstGeom>
              <a:blipFill>
                <a:blip r:embed="rId9"/>
                <a:stretch>
                  <a:fillRect b="-16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76661" y="5180709"/>
                <a:ext cx="18898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500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661" y="5180709"/>
                <a:ext cx="1889859" cy="523220"/>
              </a:xfrm>
              <a:prstGeom prst="rect">
                <a:avLst/>
              </a:prstGeom>
              <a:blipFill>
                <a:blip r:embed="rId10"/>
                <a:stretch>
                  <a:fillRect l="-645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464906" y="5180709"/>
            <a:ext cx="1889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63511" y="5127705"/>
            <a:ext cx="1889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80D1CE3E-42F2-487B-9DEA-49E416A005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19487" y="4960537"/>
          <a:ext cx="6096000" cy="37084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50196"/>
                  </a:srgbClr>
                </a:solidFill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3895286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0453863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66357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0A25471F-B408-4DE4-AFB4-3693A765B9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19487" y="2211510"/>
          <a:ext cx="1524000" cy="37084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50196"/>
                  </a:srgbClr>
                </a:solidFill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F0170143-7E6B-4DF4-95CC-A0047C17118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19487" y="5500257"/>
          <a:ext cx="6096000" cy="37084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50196"/>
                  </a:srgbClr>
                </a:solidFill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9942668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3159077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0313903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4176295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00153522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4214058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55358856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67613798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5757343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6136242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9973376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9408711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2260371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5947857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631211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03636653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155126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9541507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372012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35EEE487-EAD2-484A-97D8-0BFA2EC8EB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53843" y="2213716"/>
          <a:ext cx="461643" cy="37084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50196"/>
                  </a:srgbClr>
                </a:solidFill>
                <a:tableStyleId>{5C22544A-7EE6-4342-B048-85BDC9FD1C3A}</a:tableStyleId>
              </a:tblPr>
              <a:tblGrid>
                <a:gridCol w="461643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8C81D299-D5B2-4436-9207-BFD65386551A}"/>
              </a:ext>
            </a:extLst>
          </p:cNvPr>
          <p:cNvSpPr txBox="1"/>
          <p:nvPr/>
        </p:nvSpPr>
        <p:spPr>
          <a:xfrm>
            <a:off x="518199" y="4931380"/>
            <a:ext cx="901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London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B942EE-74E9-4663-B525-845529B25E1E}"/>
              </a:ext>
            </a:extLst>
          </p:cNvPr>
          <p:cNvSpPr txBox="1"/>
          <p:nvPr/>
        </p:nvSpPr>
        <p:spPr>
          <a:xfrm>
            <a:off x="852890" y="5466259"/>
            <a:ext cx="566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Pisa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63308054-3481-49F1-8728-9520BFD126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19487" y="4960537"/>
          <a:ext cx="6096000" cy="37084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50196"/>
                  </a:srgbClr>
                </a:solidFill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37880852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2997779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2307165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3344343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12882529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3895286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66286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3091859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26721095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76637684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80453863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5003172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683345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061855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85173909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76635704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7390783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979508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88007627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910499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178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288BB82-A171-4661-908C-CFEBFDAABA45}"/>
                  </a:ext>
                </a:extLst>
              </p:cNvPr>
              <p:cNvSpPr txBox="1"/>
              <p:nvPr/>
            </p:nvSpPr>
            <p:spPr>
              <a:xfrm>
                <a:off x="6108914" y="4337419"/>
                <a:ext cx="18898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288BB82-A171-4661-908C-CFEBFDAAB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14" y="4337419"/>
                <a:ext cx="1889859" cy="523220"/>
              </a:xfrm>
              <a:prstGeom prst="rect">
                <a:avLst/>
              </a:prstGeom>
              <a:blipFill>
                <a:blip r:embed="rId11"/>
                <a:stretch>
                  <a:fillRect l="-645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AE80789B-F351-49CD-A002-A3922C31A938}"/>
              </a:ext>
            </a:extLst>
          </p:cNvPr>
          <p:cNvSpPr txBox="1"/>
          <p:nvPr/>
        </p:nvSpPr>
        <p:spPr>
          <a:xfrm>
            <a:off x="7699396" y="4337419"/>
            <a:ext cx="1889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517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10"/>
    </mc:Choice>
    <mc:Fallback xmlns="">
      <p:transition spd="slow" advTm="426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00104 0.398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990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6158 0.4784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99" y="239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9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35" grpId="0"/>
      <p:bldP spid="36" grpId="0"/>
      <p:bldP spid="37" grpId="0"/>
      <p:bldP spid="44" grpId="0"/>
      <p:bldP spid="45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5292366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8823" y="54350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5388" y="495775"/>
                <a:ext cx="7530374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Mo pours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a full bottle of orange juice into </a:t>
                </a:r>
              </a:p>
              <a:p>
                <a:r>
                  <a:rPr lang="en-GB" sz="2400" dirty="0"/>
                  <a:t>an empty glass.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88" y="495775"/>
                <a:ext cx="7530374" cy="1042017"/>
              </a:xfrm>
              <a:prstGeom prst="rect">
                <a:avLst/>
              </a:prstGeom>
              <a:blipFill>
                <a:blip r:embed="rId4"/>
                <a:stretch>
                  <a:fillRect l="-1296" b="-1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17" y="1004221"/>
            <a:ext cx="639683" cy="9037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9617" y="1512799"/>
            <a:ext cx="753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glass now has 500 ml of orange juice in it.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134" y="2007899"/>
            <a:ext cx="7530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ml of orange juice are left in the bottle?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85447"/>
              </p:ext>
            </p:extLst>
          </p:nvPr>
        </p:nvGraphicFramePr>
        <p:xfrm>
          <a:off x="1235056" y="359881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907968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7816503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3827189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398010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97096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96118"/>
                  </a:ext>
                </a:extLst>
              </a:tr>
            </a:tbl>
          </a:graphicData>
        </a:graphic>
      </p:graphicFrame>
      <p:sp>
        <p:nvSpPr>
          <p:cNvPr id="15" name="Left Brace 14"/>
          <p:cNvSpPr/>
          <p:nvPr/>
        </p:nvSpPr>
        <p:spPr>
          <a:xfrm rot="16200000">
            <a:off x="5309974" y="2830912"/>
            <a:ext cx="433105" cy="3579013"/>
          </a:xfrm>
          <a:prstGeom prst="leftBrace">
            <a:avLst>
              <a:gd name="adj1" fmla="val 8333"/>
              <a:gd name="adj2" fmla="val 5036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363752" y="4836971"/>
            <a:ext cx="169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7755" y="4722773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500</a:t>
            </a:r>
          </a:p>
        </p:txBody>
      </p:sp>
      <p:sp>
        <p:nvSpPr>
          <p:cNvPr id="18" name="Right Brace 17"/>
          <p:cNvSpPr/>
          <p:nvPr/>
        </p:nvSpPr>
        <p:spPr>
          <a:xfrm rot="5400000">
            <a:off x="2277051" y="3361873"/>
            <a:ext cx="355236" cy="243922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550454" y="3635263"/>
            <a:ext cx="909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0556" y="3635263"/>
            <a:ext cx="77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93317" y="3635263"/>
            <a:ext cx="77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5534" y="3635263"/>
            <a:ext cx="77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6652" y="3635263"/>
            <a:ext cx="77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78345" y="4824377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750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12384" y="2506017"/>
            <a:ext cx="202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750 ml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  <p:bldP spid="13" grpId="0"/>
      <p:bldP spid="13" grpId="1"/>
      <p:bldP spid="15" grpId="0" animBg="1"/>
      <p:bldP spid="16" grpId="0"/>
      <p:bldP spid="16" grpId="1"/>
      <p:bldP spid="17" grpId="0"/>
      <p:bldP spid="17" grpId="1"/>
      <p:bldP spid="18" grpId="0" animBg="1"/>
      <p:bldP spid="18" grpId="1" animBg="1"/>
      <p:bldP spid="19" grpId="0"/>
      <p:bldP spid="20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23406" y="562572"/>
                <a:ext cx="1698170" cy="765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35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562572"/>
                <a:ext cx="1698170" cy="76540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8176"/>
              </p:ext>
            </p:extLst>
          </p:nvPr>
        </p:nvGraphicFramePr>
        <p:xfrm>
          <a:off x="4188822" y="1545728"/>
          <a:ext cx="3466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144">
                  <a:extLst>
                    <a:ext uri="{9D8B030D-6E8A-4147-A177-3AD203B41FA5}">
                      <a16:colId xmlns:a16="http://schemas.microsoft.com/office/drawing/2014/main" val="759818109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3419498375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1458718116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47506355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1327296271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75710674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3408470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17453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5803566" y="-341943"/>
            <a:ext cx="236521" cy="346600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681253" y="757739"/>
            <a:ext cx="810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04358" y="1731148"/>
                <a:ext cx="1698170" cy="765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35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58" y="1731148"/>
                <a:ext cx="1698170" cy="765402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23406" y="3132019"/>
                <a:ext cx="19594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of 279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3132019"/>
                <a:ext cx="1959428" cy="769378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04358" y="4380141"/>
                <a:ext cx="19594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of 279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58" y="4380141"/>
                <a:ext cx="1959428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04382"/>
              </p:ext>
            </p:extLst>
          </p:nvPr>
        </p:nvGraphicFramePr>
        <p:xfrm>
          <a:off x="3862249" y="4009301"/>
          <a:ext cx="37925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398">
                  <a:extLst>
                    <a:ext uri="{9D8B030D-6E8A-4147-A177-3AD203B41FA5}">
                      <a16:colId xmlns:a16="http://schemas.microsoft.com/office/drawing/2014/main" val="1926035235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2608425433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749020529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3427532016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845863256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987088555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1710448696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728321440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205030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98227"/>
                  </a:ext>
                </a:extLst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5631381" y="1877949"/>
            <a:ext cx="254318" cy="3792581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28159" y="3132018"/>
            <a:ext cx="870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279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23406" y="562572"/>
                <a:ext cx="1698170" cy="765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35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562572"/>
                <a:ext cx="1698170" cy="76540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8176"/>
              </p:ext>
            </p:extLst>
          </p:nvPr>
        </p:nvGraphicFramePr>
        <p:xfrm>
          <a:off x="4188822" y="1545728"/>
          <a:ext cx="3466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144">
                  <a:extLst>
                    <a:ext uri="{9D8B030D-6E8A-4147-A177-3AD203B41FA5}">
                      <a16:colId xmlns:a16="http://schemas.microsoft.com/office/drawing/2014/main" val="759818109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3419498375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1458718116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47506355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1327296271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75710674"/>
                    </a:ext>
                  </a:extLst>
                </a:gridCol>
                <a:gridCol w="495144">
                  <a:extLst>
                    <a:ext uri="{9D8B030D-6E8A-4147-A177-3AD203B41FA5}">
                      <a16:colId xmlns:a16="http://schemas.microsoft.com/office/drawing/2014/main" val="3408470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17453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5803566" y="-341943"/>
            <a:ext cx="236521" cy="346600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681253" y="757739"/>
            <a:ext cx="810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04358" y="1731148"/>
                <a:ext cx="1698170" cy="765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of 35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58" y="1731148"/>
                <a:ext cx="1698170" cy="765402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23406" y="3132019"/>
                <a:ext cx="19594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of 279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3132019"/>
                <a:ext cx="1959428" cy="769378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04358" y="4380141"/>
                <a:ext cx="19594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of 279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58" y="4380141"/>
                <a:ext cx="1959428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04382"/>
              </p:ext>
            </p:extLst>
          </p:nvPr>
        </p:nvGraphicFramePr>
        <p:xfrm>
          <a:off x="3862249" y="4009301"/>
          <a:ext cx="37925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398">
                  <a:extLst>
                    <a:ext uri="{9D8B030D-6E8A-4147-A177-3AD203B41FA5}">
                      <a16:colId xmlns:a16="http://schemas.microsoft.com/office/drawing/2014/main" val="1926035235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2608425433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749020529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3427532016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845863256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987088555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1710448696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728321440"/>
                    </a:ext>
                  </a:extLst>
                </a:gridCol>
                <a:gridCol w="421398">
                  <a:extLst>
                    <a:ext uri="{9D8B030D-6E8A-4147-A177-3AD203B41FA5}">
                      <a16:colId xmlns:a16="http://schemas.microsoft.com/office/drawing/2014/main" val="205030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98227"/>
                  </a:ext>
                </a:extLst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5624850" y="1871418"/>
            <a:ext cx="254318" cy="3805643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428159" y="3132018"/>
            <a:ext cx="870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279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4283532" y="1958961"/>
            <a:ext cx="298261" cy="48768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272925" y="2351927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0163" y="729184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45911" y="1453199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5269428" y="967168"/>
            <a:ext cx="301759" cy="2467764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748890" y="1453199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42557" y="1453199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36224" y="1453199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29891" y="1453199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741" y="1870085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71237" y="3280843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49187" y="3963885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54489" y="3963885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59791" y="3963885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65094" y="3963885"/>
            <a:ext cx="67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80045" y="4548304"/>
            <a:ext cx="1155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93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10642 0.0011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5" grpId="1" animBg="1"/>
      <p:bldP spid="16" grpId="0"/>
      <p:bldP spid="16" grpId="1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43445" y="420217"/>
                <a:ext cx="1698170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of 30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445" y="420217"/>
                <a:ext cx="1698170" cy="767582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558555"/>
              </p:ext>
            </p:extLst>
          </p:nvPr>
        </p:nvGraphicFramePr>
        <p:xfrm>
          <a:off x="1148716" y="2245376"/>
          <a:ext cx="1992900" cy="45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50">
                  <a:extLst>
                    <a:ext uri="{9D8B030D-6E8A-4147-A177-3AD203B41FA5}">
                      <a16:colId xmlns:a16="http://schemas.microsoft.com/office/drawing/2014/main" val="103557829"/>
                    </a:ext>
                  </a:extLst>
                </a:gridCol>
                <a:gridCol w="332150">
                  <a:extLst>
                    <a:ext uri="{9D8B030D-6E8A-4147-A177-3AD203B41FA5}">
                      <a16:colId xmlns:a16="http://schemas.microsoft.com/office/drawing/2014/main" val="4194578407"/>
                    </a:ext>
                  </a:extLst>
                </a:gridCol>
                <a:gridCol w="332150">
                  <a:extLst>
                    <a:ext uri="{9D8B030D-6E8A-4147-A177-3AD203B41FA5}">
                      <a16:colId xmlns:a16="http://schemas.microsoft.com/office/drawing/2014/main" val="2019966490"/>
                    </a:ext>
                  </a:extLst>
                </a:gridCol>
                <a:gridCol w="332150">
                  <a:extLst>
                    <a:ext uri="{9D8B030D-6E8A-4147-A177-3AD203B41FA5}">
                      <a16:colId xmlns:a16="http://schemas.microsoft.com/office/drawing/2014/main" val="3065045191"/>
                    </a:ext>
                  </a:extLst>
                </a:gridCol>
                <a:gridCol w="332150">
                  <a:extLst>
                    <a:ext uri="{9D8B030D-6E8A-4147-A177-3AD203B41FA5}">
                      <a16:colId xmlns:a16="http://schemas.microsoft.com/office/drawing/2014/main" val="4094515216"/>
                    </a:ext>
                  </a:extLst>
                </a:gridCol>
                <a:gridCol w="332150">
                  <a:extLst>
                    <a:ext uri="{9D8B030D-6E8A-4147-A177-3AD203B41FA5}">
                      <a16:colId xmlns:a16="http://schemas.microsoft.com/office/drawing/2014/main" val="267131279"/>
                    </a:ext>
                  </a:extLst>
                </a:gridCol>
              </a:tblGrid>
              <a:tr h="4547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20276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1997293" y="995949"/>
            <a:ext cx="293565" cy="199507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887475" y="1273241"/>
            <a:ext cx="169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8" name="Right Brace 7"/>
          <p:cNvSpPr/>
          <p:nvPr/>
        </p:nvSpPr>
        <p:spPr>
          <a:xfrm rot="5400000">
            <a:off x="1164118" y="2824692"/>
            <a:ext cx="264740" cy="29391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32030" y="3107709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69214" y="3960732"/>
                <a:ext cx="1698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214" y="3960732"/>
                <a:ext cx="1698170" cy="523220"/>
              </a:xfrm>
              <a:prstGeom prst="rect">
                <a:avLst/>
              </a:prstGeom>
              <a:blipFill>
                <a:blip r:embed="rId6"/>
                <a:stretch>
                  <a:fillRect l="-755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598510" y="3975855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8716" y="2201029"/>
            <a:ext cx="641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12244" y="555668"/>
                <a:ext cx="12986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5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244" y="555668"/>
                <a:ext cx="1298665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08506" y="419957"/>
                <a:ext cx="2344824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180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506" y="419957"/>
                <a:ext cx="2344824" cy="767582"/>
              </a:xfrm>
              <a:prstGeom prst="rect">
                <a:avLst/>
              </a:prstGeom>
              <a:blipFill>
                <a:blip r:embed="rId9"/>
                <a:stretch>
                  <a:fillRect r="-26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6422946" y="384169"/>
            <a:ext cx="638978" cy="8530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836051"/>
              </p:ext>
            </p:extLst>
          </p:nvPr>
        </p:nvGraphicFramePr>
        <p:xfrm>
          <a:off x="5133243" y="2216066"/>
          <a:ext cx="2920086" cy="45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81">
                  <a:extLst>
                    <a:ext uri="{9D8B030D-6E8A-4147-A177-3AD203B41FA5}">
                      <a16:colId xmlns:a16="http://schemas.microsoft.com/office/drawing/2014/main" val="103557829"/>
                    </a:ext>
                  </a:extLst>
                </a:gridCol>
                <a:gridCol w="486681">
                  <a:extLst>
                    <a:ext uri="{9D8B030D-6E8A-4147-A177-3AD203B41FA5}">
                      <a16:colId xmlns:a16="http://schemas.microsoft.com/office/drawing/2014/main" val="4194578407"/>
                    </a:ext>
                  </a:extLst>
                </a:gridCol>
                <a:gridCol w="486681">
                  <a:extLst>
                    <a:ext uri="{9D8B030D-6E8A-4147-A177-3AD203B41FA5}">
                      <a16:colId xmlns:a16="http://schemas.microsoft.com/office/drawing/2014/main" val="2019966490"/>
                    </a:ext>
                  </a:extLst>
                </a:gridCol>
                <a:gridCol w="486681">
                  <a:extLst>
                    <a:ext uri="{9D8B030D-6E8A-4147-A177-3AD203B41FA5}">
                      <a16:colId xmlns:a16="http://schemas.microsoft.com/office/drawing/2014/main" val="3065045191"/>
                    </a:ext>
                  </a:extLst>
                </a:gridCol>
                <a:gridCol w="486681">
                  <a:extLst>
                    <a:ext uri="{9D8B030D-6E8A-4147-A177-3AD203B41FA5}">
                      <a16:colId xmlns:a16="http://schemas.microsoft.com/office/drawing/2014/main" val="4094515216"/>
                    </a:ext>
                  </a:extLst>
                </a:gridCol>
                <a:gridCol w="486681">
                  <a:extLst>
                    <a:ext uri="{9D8B030D-6E8A-4147-A177-3AD203B41FA5}">
                      <a16:colId xmlns:a16="http://schemas.microsoft.com/office/drawing/2014/main" val="267131279"/>
                    </a:ext>
                  </a:extLst>
                </a:gridCol>
              </a:tblGrid>
              <a:tr h="4547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20276"/>
                  </a:ext>
                </a:extLst>
              </a:tr>
            </a:tbl>
          </a:graphicData>
        </a:graphic>
      </p:graphicFrame>
      <p:sp>
        <p:nvSpPr>
          <p:cNvPr id="17" name="Left Brace 16"/>
          <p:cNvSpPr/>
          <p:nvPr/>
        </p:nvSpPr>
        <p:spPr>
          <a:xfrm rot="5400000">
            <a:off x="6446504" y="566519"/>
            <a:ext cx="293565" cy="292008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434198" y="1313839"/>
            <a:ext cx="28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20" name="Right Brace 19"/>
          <p:cNvSpPr/>
          <p:nvPr/>
        </p:nvSpPr>
        <p:spPr>
          <a:xfrm rot="5400000">
            <a:off x="5221518" y="2644269"/>
            <a:ext cx="264742" cy="44129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085842" y="3006616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33243" y="2185563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12645" y="2185563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2047" y="2185563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71449" y="2185563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50851" y="2185563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30253" y="2185563"/>
            <a:ext cx="67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46891" y="1311172"/>
            <a:ext cx="775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80837" y="3930743"/>
                <a:ext cx="1698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837" y="3930743"/>
                <a:ext cx="1698170" cy="523220"/>
              </a:xfrm>
              <a:prstGeom prst="rect">
                <a:avLst/>
              </a:prstGeom>
              <a:blipFill>
                <a:blip r:embed="rId10"/>
                <a:stretch>
                  <a:fillRect l="-755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610133" y="3945866"/>
            <a:ext cx="92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  <p:bldP spid="5" grpId="1" animBg="1"/>
      <p:bldP spid="17" grpId="0" animBg="1"/>
      <p:bldP spid="19" grpId="0"/>
      <p:bldP spid="19" grpId="1"/>
      <p:bldP spid="20" grpId="0" animBg="1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52592" y="638012"/>
                <a:ext cx="301685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250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100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592" y="638012"/>
                <a:ext cx="3016854" cy="76937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3841926" y="618886"/>
            <a:ext cx="638978" cy="8530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42067"/>
              </p:ext>
            </p:extLst>
          </p:nvPr>
        </p:nvGraphicFramePr>
        <p:xfrm>
          <a:off x="1382268" y="2793753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907968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7816503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3827189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398010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97096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96118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4221433" y="-543765"/>
            <a:ext cx="402643" cy="6080976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83056" y="1750321"/>
            <a:ext cx="169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8033" y="3866920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2456435" y="2524644"/>
            <a:ext cx="268109" cy="241644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9119" y="396486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1963" y="5391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61430" y="4722333"/>
                <a:ext cx="18148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430" y="4722333"/>
                <a:ext cx="1814821" cy="523220"/>
              </a:xfrm>
              <a:prstGeom prst="rect">
                <a:avLst/>
              </a:prstGeom>
              <a:blipFill>
                <a:blip r:embed="rId7"/>
                <a:stretch>
                  <a:fillRect l="-707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599336" y="4738627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8717" y="2849288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61429" y="5494054"/>
                <a:ext cx="18148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429" y="5494054"/>
                <a:ext cx="1814821" cy="523220"/>
              </a:xfrm>
              <a:prstGeom prst="rect">
                <a:avLst/>
              </a:prstGeom>
              <a:blipFill>
                <a:blip r:embed="rId8"/>
                <a:stretch>
                  <a:fillRect l="-707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88819" y="2849288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8921" y="2849288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9023" y="2849288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19125" y="2849288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273" y="5487772"/>
            <a:ext cx="111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8921" y="1707032"/>
            <a:ext cx="82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075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/>
      <p:bldP spid="7" grpId="1"/>
      <p:bldP spid="7" grpId="2"/>
      <p:bldP spid="8" grpId="0"/>
      <p:bldP spid="8" grpId="1"/>
      <p:bldP spid="9" grpId="0" animBg="1"/>
      <p:bldP spid="9" grpId="1" animBg="1"/>
      <p:bldP spid="11" grpId="0"/>
      <p:bldP spid="11" grpId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119" y="396486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1963" y="5391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83200" y="539175"/>
                <a:ext cx="4084559" cy="573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Mo spent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/>
                          <m:t>8</m:t>
                        </m:r>
                      </m:den>
                    </m:f>
                  </m:oMath>
                </a14:m>
                <a:r>
                  <a:rPr lang="en-GB" dirty="0"/>
                  <a:t> of his money on a new bike.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00" y="539175"/>
                <a:ext cx="4084559" cy="573683"/>
              </a:xfrm>
              <a:prstGeom prst="rect">
                <a:avLst/>
              </a:prstGeom>
              <a:blipFill>
                <a:blip r:embed="rId6"/>
                <a:stretch>
                  <a:fillRect l="-1493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83199" y="1143531"/>
            <a:ext cx="4084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He spent £75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83198" y="1696041"/>
            <a:ext cx="656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How much money did Mo have to begin with?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97070"/>
              </p:ext>
            </p:extLst>
          </p:nvPr>
        </p:nvGraphicFramePr>
        <p:xfrm>
          <a:off x="1333119" y="3239133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36884659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5013807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535909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689667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73533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9741557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32747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577856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00952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39670" y="4456971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£75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3006655" y="2329035"/>
            <a:ext cx="387570" cy="373464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 rot="5400000">
            <a:off x="4127482" y="-128765"/>
            <a:ext cx="509451" cy="609817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242785" y="2156114"/>
            <a:ext cx="82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61429" y="5047021"/>
                <a:ext cx="18148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429" y="5047021"/>
                <a:ext cx="1814821" cy="523220"/>
              </a:xfrm>
              <a:prstGeom prst="rect">
                <a:avLst/>
              </a:prstGeom>
              <a:blipFill>
                <a:blip r:embed="rId7"/>
                <a:stretch>
                  <a:fillRect l="-707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405642" y="5047021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61429" y="5487772"/>
                <a:ext cx="18148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429" y="5487772"/>
                <a:ext cx="1814821" cy="523220"/>
              </a:xfrm>
              <a:prstGeom prst="rect">
                <a:avLst/>
              </a:prstGeom>
              <a:blipFill>
                <a:blip r:embed="rId8"/>
                <a:stretch>
                  <a:fillRect l="-707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395440" y="5487772"/>
            <a:ext cx="111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96169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59022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1875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84728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47581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10434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73287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6142" y="3303619"/>
            <a:ext cx="6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67765" y="2148471"/>
            <a:ext cx="114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£120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64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 animBg="1"/>
      <p:bldP spid="11" grpId="0" animBg="1"/>
      <p:bldP spid="12" grpId="0"/>
      <p:bldP spid="12" grpId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0.5|6.4|3|3.5|1.6|3|2.8|13.2|1.8|1|1|0.6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13.3|9.8|6.9|1.5|7.9|1.7|0.9|0.9|1.6|0.9|1.2|3.6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8.3|3|2.6|3.2|7.4|8.5|4.3|1.2|3.1|0.8|5.2|2.5|1.6|0.6|0.6|0.5|0.9|3.5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3|14.8|0.9|4.8|5.6|8.1|8.5|4|2.5|7.5|1.1|2.1|3.9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5.1|7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7.5|6.9|6.9|1.7|1.2|1.3|3.1|1.3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4|4.3|3.6|1.7|4.1|12.5|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4|4.3|3.6|1.7|4.1|12.5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9|6.2|7.9|13|3.8|3.7|2|3.9|4.8|2.8|7.6|2.1|2.5|2.4|1.7|0.9|5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1A99DB-1C76-4AF1-848D-0594D5443C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332</Words>
  <Application>Microsoft Office PowerPoint</Application>
  <PresentationFormat>On-screen Show (4:3)</PresentationFormat>
  <Paragraphs>185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Hollis</cp:lastModifiedBy>
  <cp:revision>237</cp:revision>
  <dcterms:created xsi:type="dcterms:W3CDTF">2019-07-05T11:02:13Z</dcterms:created>
  <dcterms:modified xsi:type="dcterms:W3CDTF">2021-01-06T12:04:11Z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