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67" r:id="rId7"/>
    <p:sldId id="365" r:id="rId8"/>
    <p:sldId id="308" r:id="rId9"/>
    <p:sldId id="361" r:id="rId10"/>
    <p:sldId id="360" r:id="rId11"/>
    <p:sldId id="371" r:id="rId12"/>
    <p:sldId id="368" r:id="rId13"/>
    <p:sldId id="372" r:id="rId14"/>
    <p:sldId id="369" r:id="rId15"/>
    <p:sldId id="373" r:id="rId16"/>
    <p:sldId id="370" r:id="rId17"/>
    <p:sldId id="374" r:id="rId18"/>
    <p:sldId id="363" r:id="rId19"/>
    <p:sldId id="362" r:id="rId20"/>
    <p:sldId id="364" r:id="rId21"/>
    <p:sldId id="381" r:id="rId22"/>
    <p:sldId id="382" r:id="rId23"/>
    <p:sldId id="383" r:id="rId24"/>
    <p:sldId id="384" r:id="rId25"/>
    <p:sldId id="385" r:id="rId26"/>
    <p:sldId id="386" r:id="rId27"/>
    <p:sldId id="387" r:id="rId28"/>
    <p:sldId id="355" r:id="rId29"/>
    <p:sldId id="375" r:id="rId30"/>
    <p:sldId id="376" r:id="rId31"/>
    <p:sldId id="377" r:id="rId32"/>
    <p:sldId id="380" r:id="rId33"/>
    <p:sldId id="378" r:id="rId34"/>
    <p:sldId id="379" r:id="rId35"/>
    <p:sldId id="388" r:id="rId36"/>
    <p:sldId id="389" r:id="rId37"/>
    <p:sldId id="390" r:id="rId38"/>
    <p:sldId id="391" r:id="rId39"/>
    <p:sldId id="392" r:id="rId40"/>
    <p:sldId id="393" r:id="rId41"/>
    <p:sldId id="39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891" autoAdjust="0"/>
    <p:restoredTop sz="94660"/>
  </p:normalViewPr>
  <p:slideViewPr>
    <p:cSldViewPr snapToGrid="0">
      <p:cViewPr varScale="1">
        <p:scale>
          <a:sx n="86" d="100"/>
          <a:sy n="86" d="100"/>
        </p:scale>
        <p:origin x="7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A2AEB6F0-B50C-40B7-BBD4-9C71811F80EA}"/>
  </pc:docChgLst>
  <pc:docChgLst>
    <pc:chgData name="Kyle Tidswell-Brown" userId="3518c4a0-5c99-4880-b127-cb60ccf11a39" providerId="ADAL" clId="{E69FAABC-0F44-4E5F-8CAF-3A5ADD57B3B4}"/>
    <pc:docChg chg="undo modSld">
      <pc:chgData name="Kyle Tidswell-Brown" userId="3518c4a0-5c99-4880-b127-cb60ccf11a39" providerId="ADAL" clId="{E69FAABC-0F44-4E5F-8CAF-3A5ADD57B3B4}" dt="2019-03-21T14:04:30.940" v="5" actId="20577"/>
      <pc:docMkLst>
        <pc:docMk/>
      </pc:docMkLst>
      <pc:sldChg chg="modSp">
        <pc:chgData name="Kyle Tidswell-Brown" userId="3518c4a0-5c99-4880-b127-cb60ccf11a39" providerId="ADAL" clId="{E69FAABC-0F44-4E5F-8CAF-3A5ADD57B3B4}" dt="2019-03-21T14:04:30.940" v="5" actId="20577"/>
        <pc:sldMkLst>
          <pc:docMk/>
          <pc:sldMk cId="1669721746" sldId="365"/>
        </pc:sldMkLst>
        <pc:graphicFrameChg chg="modGraphic">
          <ac:chgData name="Kyle Tidswell-Brown" userId="3518c4a0-5c99-4880-b127-cb60ccf11a39" providerId="ADAL" clId="{E69FAABC-0F44-4E5F-8CAF-3A5ADD57B3B4}" dt="2019-03-21T14:04:24.776" v="1" actId="20577"/>
          <ac:graphicFrameMkLst>
            <pc:docMk/>
            <pc:sldMk cId="1669721746" sldId="365"/>
            <ac:graphicFrameMk id="14" creationId="{F5E73E51-83EC-4202-A54C-CB0ECAE53E07}"/>
          </ac:graphicFrameMkLst>
        </pc:graphicFrameChg>
        <pc:graphicFrameChg chg="modGraphic">
          <ac:chgData name="Kyle Tidswell-Brown" userId="3518c4a0-5c99-4880-b127-cb60ccf11a39" providerId="ADAL" clId="{E69FAABC-0F44-4E5F-8CAF-3A5ADD57B3B4}" dt="2019-03-21T14:04:30.940" v="5" actId="20577"/>
          <ac:graphicFrameMkLst>
            <pc:docMk/>
            <pc:sldMk cId="1669721746" sldId="365"/>
            <ac:graphicFrameMk id="17" creationId="{864F3B70-AC5C-413E-827F-0751A51EF783}"/>
          </ac:graphicFrameMkLst>
        </pc:graphicFrameChg>
      </pc:sldChg>
    </pc:docChg>
  </pc:docChgLst>
  <pc:docChgLst>
    <pc:chgData name="Davina Szilvasy" userId="59fb472d-eed4-4f11-9686-c2c8db02a2cd" providerId="ADAL" clId="{CC568B27-D4BB-4572-B33C-6240C983CCDB}"/>
  </pc:docChgLst>
  <pc:docChgLst>
    <pc:chgData name="Hannah Saunders" userId="4acd6fa6-2685-4aaa-85f8-4ec2b6dbf9d1" providerId="ADAL" clId="{829EF91D-FD44-44F6-B3E2-BF84C07C1BEA}"/>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lumMod val="60000"/>
                <a:lumOff val="40000"/>
              </a:schemeClr>
            </a:solidFill>
            <a:ln>
              <a:solidFill>
                <a:schemeClr val="tx1">
                  <a:lumMod val="65000"/>
                  <a:lumOff val="35000"/>
                </a:schemeClr>
              </a:solidFill>
            </a:ln>
          </c:spPr>
          <c:dPt>
            <c:idx val="0"/>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1-032C-432F-8260-6BFD6EC13DE2}"/>
              </c:ext>
            </c:extLst>
          </c:dPt>
          <c:dPt>
            <c:idx val="1"/>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3-032C-432F-8260-6BFD6EC13DE2}"/>
              </c:ext>
            </c:extLst>
          </c:dPt>
          <c:dPt>
            <c:idx val="2"/>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5-032C-432F-8260-6BFD6EC13DE2}"/>
              </c:ext>
            </c:extLst>
          </c:dPt>
          <c:dPt>
            <c:idx val="3"/>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7-032C-432F-8260-6BFD6EC13DE2}"/>
              </c:ext>
            </c:extLst>
          </c:dPt>
          <c:dPt>
            <c:idx val="4"/>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9-032C-432F-8260-6BFD6EC13DE2}"/>
              </c:ext>
            </c:extLst>
          </c:dPt>
          <c:dPt>
            <c:idx val="5"/>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B-032C-432F-8260-6BFD6EC13DE2}"/>
              </c:ext>
            </c:extLst>
          </c:dPt>
          <c:dPt>
            <c:idx val="6"/>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D-032C-432F-8260-6BFD6EC13DE2}"/>
              </c:ext>
            </c:extLst>
          </c:dPt>
          <c:cat>
            <c:numRef>
              <c:f>Sheet1!$A$2:$A$8</c:f>
              <c:numCache>
                <c:formatCode>General</c:formatCode>
                <c:ptCount val="7"/>
                <c:pt idx="0">
                  <c:v>1</c:v>
                </c:pt>
                <c:pt idx="1">
                  <c:v>2</c:v>
                </c:pt>
                <c:pt idx="2">
                  <c:v>3</c:v>
                </c:pt>
                <c:pt idx="3">
                  <c:v>4</c:v>
                </c:pt>
                <c:pt idx="4">
                  <c:v>5</c:v>
                </c:pt>
              </c:numCache>
            </c:num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032C-432F-8260-6BFD6EC13D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lumMod val="65000"/>
                  <a:lumOff val="35000"/>
                </a:schemeClr>
              </a:solidFill>
            </a:ln>
          </c:spPr>
          <c:dPt>
            <c:idx val="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1-39D7-4D96-B24B-813C2A53642F}"/>
              </c:ext>
            </c:extLst>
          </c:dPt>
          <c:dPt>
            <c:idx val="1"/>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3-39D7-4D96-B24B-813C2A53642F}"/>
              </c:ext>
            </c:extLst>
          </c:dPt>
          <c:dPt>
            <c:idx val="2"/>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5-39D7-4D96-B24B-813C2A53642F}"/>
              </c:ext>
            </c:extLst>
          </c:dPt>
          <c:dPt>
            <c:idx val="3"/>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7-39D7-4D96-B24B-813C2A53642F}"/>
              </c:ext>
            </c:extLst>
          </c:dPt>
          <c:dPt>
            <c:idx val="4"/>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9-39D7-4D96-B24B-813C2A53642F}"/>
              </c:ext>
            </c:extLst>
          </c:dPt>
          <c:dPt>
            <c:idx val="5"/>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B-39D7-4D96-B24B-813C2A53642F}"/>
              </c:ext>
            </c:extLst>
          </c:dPt>
          <c:dPt>
            <c:idx val="6"/>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D-39D7-4D96-B24B-813C2A53642F}"/>
              </c:ext>
            </c:extLst>
          </c:dPt>
          <c:cat>
            <c:numRef>
              <c:f>Sheet1!$A$2:$A$8</c:f>
              <c:numCache>
                <c:formatCode>General</c:formatCode>
                <c:ptCount val="7"/>
                <c:pt idx="0">
                  <c:v>1</c:v>
                </c:pt>
                <c:pt idx="1">
                  <c:v>2</c:v>
                </c:pt>
                <c:pt idx="2">
                  <c:v>2</c:v>
                </c:pt>
                <c:pt idx="3">
                  <c:v>4</c:v>
                </c:pt>
                <c:pt idx="4">
                  <c:v>5</c:v>
                </c:pt>
                <c:pt idx="5">
                  <c:v>6</c:v>
                </c:pt>
                <c:pt idx="6">
                  <c:v>7</c:v>
                </c:pt>
              </c:numCache>
            </c:num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E-39D7-4D96-B24B-813C2A5364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lumMod val="65000"/>
                  <a:lumOff val="35000"/>
                </a:schemeClr>
              </a:solidFill>
            </a:ln>
          </c:spPr>
          <c:dPt>
            <c:idx val="0"/>
            <c:bubble3D val="0"/>
            <c:spPr>
              <a:pattFill prst="openDmnd">
                <a:fgClr>
                  <a:srgbClr val="FF0000"/>
                </a:fgClr>
                <a:bgClr>
                  <a:srgbClr val="92D050"/>
                </a:bgClr>
              </a:pattFill>
              <a:ln w="19050">
                <a:solidFill>
                  <a:schemeClr val="tx1">
                    <a:lumMod val="65000"/>
                    <a:lumOff val="35000"/>
                  </a:schemeClr>
                </a:solidFill>
              </a:ln>
              <a:effectLst/>
            </c:spPr>
            <c:extLst>
              <c:ext xmlns:c16="http://schemas.microsoft.com/office/drawing/2014/chart" uri="{C3380CC4-5D6E-409C-BE32-E72D297353CC}">
                <c16:uniqueId val="{00000001-8F52-40CB-9DE4-7BEE4F6A979A}"/>
              </c:ext>
            </c:extLst>
          </c:dPt>
          <c:dPt>
            <c:idx val="1"/>
            <c:bubble3D val="0"/>
            <c:spPr>
              <a:pattFill prst="openDmnd">
                <a:fgClr>
                  <a:srgbClr val="FF0000"/>
                </a:fgClr>
                <a:bgClr>
                  <a:srgbClr val="92D050"/>
                </a:bgClr>
              </a:pattFill>
              <a:ln w="19050">
                <a:solidFill>
                  <a:schemeClr val="tx1">
                    <a:lumMod val="65000"/>
                    <a:lumOff val="35000"/>
                  </a:schemeClr>
                </a:solidFill>
              </a:ln>
              <a:effectLst/>
            </c:spPr>
            <c:extLst>
              <c:ext xmlns:c16="http://schemas.microsoft.com/office/drawing/2014/chart" uri="{C3380CC4-5D6E-409C-BE32-E72D297353CC}">
                <c16:uniqueId val="{00000003-8F52-40CB-9DE4-7BEE4F6A979A}"/>
              </c:ext>
            </c:extLst>
          </c:dPt>
          <c:dPt>
            <c:idx val="2"/>
            <c:bubble3D val="0"/>
            <c:spPr>
              <a:pattFill prst="openDmnd">
                <a:fgClr>
                  <a:srgbClr val="FF0000"/>
                </a:fgClr>
                <a:bgClr>
                  <a:srgbClr val="92D050"/>
                </a:bgClr>
              </a:pattFill>
              <a:ln w="19050">
                <a:solidFill>
                  <a:schemeClr val="tx1">
                    <a:lumMod val="65000"/>
                    <a:lumOff val="35000"/>
                  </a:schemeClr>
                </a:solidFill>
              </a:ln>
              <a:effectLst/>
            </c:spPr>
            <c:extLst>
              <c:ext xmlns:c16="http://schemas.microsoft.com/office/drawing/2014/chart" uri="{C3380CC4-5D6E-409C-BE32-E72D297353CC}">
                <c16:uniqueId val="{00000005-8F52-40CB-9DE4-7BEE4F6A979A}"/>
              </c:ext>
            </c:extLst>
          </c:dPt>
          <c:dPt>
            <c:idx val="3"/>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7-8F52-40CB-9DE4-7BEE4F6A979A}"/>
              </c:ext>
            </c:extLst>
          </c:dPt>
          <c:dPt>
            <c:idx val="4"/>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9-8F52-40CB-9DE4-7BEE4F6A979A}"/>
              </c:ext>
            </c:extLst>
          </c:dPt>
          <c:dPt>
            <c:idx val="5"/>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B-8F52-40CB-9DE4-7BEE4F6A979A}"/>
              </c:ext>
            </c:extLst>
          </c:dPt>
          <c:dPt>
            <c:idx val="6"/>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D-8F52-40CB-9DE4-7BEE4F6A979A}"/>
              </c:ext>
            </c:extLst>
          </c:dPt>
          <c:dPt>
            <c:idx val="7"/>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F-8F52-40CB-9DE4-7BEE4F6A979A}"/>
              </c:ext>
            </c:extLst>
          </c:dPt>
          <c:dPt>
            <c:idx val="8"/>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11-8F52-40CB-9DE4-7BEE4F6A979A}"/>
              </c:ext>
            </c:extLst>
          </c:dPt>
          <c:dPt>
            <c:idx val="9"/>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13-8F52-40CB-9DE4-7BEE4F6A979A}"/>
              </c:ext>
            </c:extLst>
          </c:dPt>
          <c:dPt>
            <c:idx val="1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15-8F52-40CB-9DE4-7BEE4F6A979A}"/>
              </c:ext>
            </c:extLst>
          </c:dPt>
          <c:cat>
            <c:numRef>
              <c:f>Sheet1!$A$2:$A$12</c:f>
              <c:numCache>
                <c:formatCode>General</c:formatCode>
                <c:ptCount val="11"/>
                <c:pt idx="0">
                  <c:v>1</c:v>
                </c:pt>
                <c:pt idx="1">
                  <c:v>2</c:v>
                </c:pt>
                <c:pt idx="2">
                  <c:v>3</c:v>
                </c:pt>
                <c:pt idx="3">
                  <c:v>4</c:v>
                </c:pt>
                <c:pt idx="4">
                  <c:v>5</c:v>
                </c:pt>
                <c:pt idx="5">
                  <c:v>6</c:v>
                </c:pt>
                <c:pt idx="6">
                  <c:v>7</c:v>
                </c:pt>
                <c:pt idx="7">
                  <c:v>8</c:v>
                </c:pt>
                <c:pt idx="8">
                  <c:v>9</c:v>
                </c:pt>
              </c:numCache>
            </c:numRef>
          </c:cat>
          <c:val>
            <c:numRef>
              <c:f>Sheet1!$B$2:$B$12</c:f>
              <c:numCache>
                <c:formatCode>General</c:formatCode>
                <c:ptCount val="11"/>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6-8F52-40CB-9DE4-7BEE4F6A97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lumMod val="65000"/>
                  <a:lumOff val="35000"/>
                </a:schemeClr>
              </a:solidFill>
            </a:ln>
          </c:spPr>
          <c:dPt>
            <c:idx val="0"/>
            <c:bubble3D val="0"/>
            <c:spPr>
              <a:pattFill prst="openDmnd">
                <a:fgClr>
                  <a:srgbClr val="FF0000"/>
                </a:fgClr>
                <a:bgClr>
                  <a:srgbClr val="92D050"/>
                </a:bgClr>
              </a:pattFill>
              <a:ln w="19050">
                <a:solidFill>
                  <a:schemeClr val="tx1">
                    <a:lumMod val="65000"/>
                    <a:lumOff val="35000"/>
                  </a:schemeClr>
                </a:solidFill>
              </a:ln>
              <a:effectLst/>
            </c:spPr>
            <c:extLst>
              <c:ext xmlns:c16="http://schemas.microsoft.com/office/drawing/2014/chart" uri="{C3380CC4-5D6E-409C-BE32-E72D297353CC}">
                <c16:uniqueId val="{00000001-8F52-40CB-9DE4-7BEE4F6A979A}"/>
              </c:ext>
            </c:extLst>
          </c:dPt>
          <c:dPt>
            <c:idx val="1"/>
            <c:bubble3D val="0"/>
            <c:spPr>
              <a:pattFill prst="openDmnd">
                <a:fgClr>
                  <a:srgbClr val="FF0000"/>
                </a:fgClr>
                <a:bgClr>
                  <a:srgbClr val="92D050"/>
                </a:bgClr>
              </a:pattFill>
              <a:ln w="19050">
                <a:solidFill>
                  <a:schemeClr val="tx1">
                    <a:lumMod val="65000"/>
                    <a:lumOff val="35000"/>
                  </a:schemeClr>
                </a:solidFill>
              </a:ln>
              <a:effectLst/>
            </c:spPr>
            <c:extLst>
              <c:ext xmlns:c16="http://schemas.microsoft.com/office/drawing/2014/chart" uri="{C3380CC4-5D6E-409C-BE32-E72D297353CC}">
                <c16:uniqueId val="{00000003-8F52-40CB-9DE4-7BEE4F6A979A}"/>
              </c:ext>
            </c:extLst>
          </c:dPt>
          <c:dPt>
            <c:idx val="2"/>
            <c:bubble3D val="0"/>
            <c:spPr>
              <a:pattFill prst="openDmnd">
                <a:fgClr>
                  <a:srgbClr val="FF0000"/>
                </a:fgClr>
                <a:bgClr>
                  <a:srgbClr val="92D050"/>
                </a:bgClr>
              </a:pattFill>
              <a:ln w="19050">
                <a:solidFill>
                  <a:schemeClr val="tx1">
                    <a:lumMod val="65000"/>
                    <a:lumOff val="35000"/>
                  </a:schemeClr>
                </a:solidFill>
              </a:ln>
              <a:effectLst/>
            </c:spPr>
            <c:extLst>
              <c:ext xmlns:c16="http://schemas.microsoft.com/office/drawing/2014/chart" uri="{C3380CC4-5D6E-409C-BE32-E72D297353CC}">
                <c16:uniqueId val="{00000005-8F52-40CB-9DE4-7BEE4F6A979A}"/>
              </c:ext>
            </c:extLst>
          </c:dPt>
          <c:dPt>
            <c:idx val="3"/>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7-8F52-40CB-9DE4-7BEE4F6A979A}"/>
              </c:ext>
            </c:extLst>
          </c:dPt>
          <c:dPt>
            <c:idx val="4"/>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9-8F52-40CB-9DE4-7BEE4F6A979A}"/>
              </c:ext>
            </c:extLst>
          </c:dPt>
          <c:dPt>
            <c:idx val="5"/>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B-8F52-40CB-9DE4-7BEE4F6A979A}"/>
              </c:ext>
            </c:extLst>
          </c:dPt>
          <c:dPt>
            <c:idx val="6"/>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D-8F52-40CB-9DE4-7BEE4F6A979A}"/>
              </c:ext>
            </c:extLst>
          </c:dPt>
          <c:dPt>
            <c:idx val="7"/>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0F-8F52-40CB-9DE4-7BEE4F6A979A}"/>
              </c:ext>
            </c:extLst>
          </c:dPt>
          <c:dPt>
            <c:idx val="8"/>
            <c:bubble3D val="0"/>
            <c:spPr>
              <a:solidFill>
                <a:srgbClr val="92D050"/>
              </a:solidFill>
              <a:ln w="19050">
                <a:solidFill>
                  <a:schemeClr val="tx1">
                    <a:lumMod val="65000"/>
                    <a:lumOff val="35000"/>
                  </a:schemeClr>
                </a:solidFill>
              </a:ln>
              <a:effectLst/>
            </c:spPr>
            <c:extLst>
              <c:ext xmlns:c16="http://schemas.microsoft.com/office/drawing/2014/chart" uri="{C3380CC4-5D6E-409C-BE32-E72D297353CC}">
                <c16:uniqueId val="{00000011-8F52-40CB-9DE4-7BEE4F6A979A}"/>
              </c:ext>
            </c:extLst>
          </c:dPt>
          <c:dPt>
            <c:idx val="9"/>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13-8F52-40CB-9DE4-7BEE4F6A979A}"/>
              </c:ext>
            </c:extLst>
          </c:dPt>
          <c:dPt>
            <c:idx val="1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15-8F52-40CB-9DE4-7BEE4F6A979A}"/>
              </c:ext>
            </c:extLst>
          </c:dPt>
          <c:cat>
            <c:numRef>
              <c:f>Sheet1!$A$2:$A$12</c:f>
              <c:numCache>
                <c:formatCode>General</c:formatCode>
                <c:ptCount val="11"/>
                <c:pt idx="0">
                  <c:v>1</c:v>
                </c:pt>
                <c:pt idx="1">
                  <c:v>2</c:v>
                </c:pt>
                <c:pt idx="2">
                  <c:v>3</c:v>
                </c:pt>
                <c:pt idx="3">
                  <c:v>4</c:v>
                </c:pt>
                <c:pt idx="4">
                  <c:v>5</c:v>
                </c:pt>
                <c:pt idx="5">
                  <c:v>6</c:v>
                </c:pt>
                <c:pt idx="6">
                  <c:v>7</c:v>
                </c:pt>
                <c:pt idx="7">
                  <c:v>8</c:v>
                </c:pt>
                <c:pt idx="8">
                  <c:v>9</c:v>
                </c:pt>
              </c:numCache>
            </c:numRef>
          </c:cat>
          <c:val>
            <c:numRef>
              <c:f>Sheet1!$B$2:$B$12</c:f>
              <c:numCache>
                <c:formatCode>General</c:formatCode>
                <c:ptCount val="11"/>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6-8F52-40CB-9DE4-7BEE4F6A97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lumMod val="60000"/>
                <a:lumOff val="40000"/>
              </a:schemeClr>
            </a:solidFill>
            <a:ln>
              <a:solidFill>
                <a:schemeClr val="tx1">
                  <a:lumMod val="65000"/>
                  <a:lumOff val="35000"/>
                </a:schemeClr>
              </a:solidFill>
            </a:ln>
          </c:spPr>
          <c:dPt>
            <c:idx val="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1-1DF8-4AF0-90F7-D1847B7F1CC7}"/>
              </c:ext>
            </c:extLst>
          </c:dPt>
          <c:dPt>
            <c:idx val="1"/>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3-1DF8-4AF0-90F7-D1847B7F1CC7}"/>
              </c:ext>
            </c:extLst>
          </c:dPt>
          <c:dPt>
            <c:idx val="2"/>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5-1DF8-4AF0-90F7-D1847B7F1CC7}"/>
              </c:ext>
            </c:extLst>
          </c:dPt>
          <c:dPt>
            <c:idx val="3"/>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7-1DF8-4AF0-90F7-D1847B7F1CC7}"/>
              </c:ext>
            </c:extLst>
          </c:dPt>
          <c:dPt>
            <c:idx val="4"/>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9-1DF8-4AF0-90F7-D1847B7F1CC7}"/>
              </c:ext>
            </c:extLst>
          </c:dPt>
          <c:dPt>
            <c:idx val="5"/>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B-1DF8-4AF0-90F7-D1847B7F1CC7}"/>
              </c:ext>
            </c:extLst>
          </c:dPt>
          <c:dPt>
            <c:idx val="6"/>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D-1DF8-4AF0-90F7-D1847B7F1CC7}"/>
              </c:ext>
            </c:extLst>
          </c:dPt>
          <c:cat>
            <c:numRef>
              <c:f>Sheet1!$A$2:$A$8</c:f>
              <c:numCache>
                <c:formatCode>General</c:formatCode>
                <c:ptCount val="7"/>
                <c:pt idx="0">
                  <c:v>1</c:v>
                </c:pt>
                <c:pt idx="1">
                  <c:v>2</c:v>
                </c:pt>
                <c:pt idx="2">
                  <c:v>3</c:v>
                </c:pt>
                <c:pt idx="3">
                  <c:v>4</c:v>
                </c:pt>
                <c:pt idx="4">
                  <c:v>5</c:v>
                </c:pt>
              </c:numCache>
            </c:num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1DF8-4AF0-90F7-D1847B7F1C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lumMod val="60000"/>
                <a:lumOff val="40000"/>
              </a:schemeClr>
            </a:solidFill>
            <a:ln>
              <a:solidFill>
                <a:schemeClr val="tx1">
                  <a:lumMod val="65000"/>
                  <a:lumOff val="35000"/>
                </a:schemeClr>
              </a:solidFill>
            </a:ln>
          </c:spPr>
          <c:dPt>
            <c:idx val="0"/>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1-032C-432F-8260-6BFD6EC13DE2}"/>
              </c:ext>
            </c:extLst>
          </c:dPt>
          <c:dPt>
            <c:idx val="1"/>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3-032C-432F-8260-6BFD6EC13DE2}"/>
              </c:ext>
            </c:extLst>
          </c:dPt>
          <c:dPt>
            <c:idx val="2"/>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5-032C-432F-8260-6BFD6EC13DE2}"/>
              </c:ext>
            </c:extLst>
          </c:dPt>
          <c:dPt>
            <c:idx val="3"/>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7-032C-432F-8260-6BFD6EC13DE2}"/>
              </c:ext>
            </c:extLst>
          </c:dPt>
          <c:dPt>
            <c:idx val="4"/>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9-032C-432F-8260-6BFD6EC13DE2}"/>
              </c:ext>
            </c:extLst>
          </c:dPt>
          <c:dPt>
            <c:idx val="5"/>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B-032C-432F-8260-6BFD6EC13DE2}"/>
              </c:ext>
            </c:extLst>
          </c:dPt>
          <c:dPt>
            <c:idx val="6"/>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D-032C-432F-8260-6BFD6EC13DE2}"/>
              </c:ext>
            </c:extLst>
          </c:dPt>
          <c:cat>
            <c:numRef>
              <c:f>Sheet1!$A$2:$A$8</c:f>
              <c:numCache>
                <c:formatCode>General</c:formatCode>
                <c:ptCount val="7"/>
                <c:pt idx="0">
                  <c:v>1</c:v>
                </c:pt>
                <c:pt idx="1">
                  <c:v>2</c:v>
                </c:pt>
                <c:pt idx="2">
                  <c:v>3</c:v>
                </c:pt>
                <c:pt idx="3">
                  <c:v>4</c:v>
                </c:pt>
                <c:pt idx="4">
                  <c:v>5</c:v>
                </c:pt>
              </c:numCache>
            </c:num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032C-432F-8260-6BFD6EC13D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lumMod val="60000"/>
                <a:lumOff val="40000"/>
              </a:schemeClr>
            </a:solidFill>
            <a:ln>
              <a:solidFill>
                <a:schemeClr val="tx1">
                  <a:lumMod val="65000"/>
                  <a:lumOff val="35000"/>
                </a:schemeClr>
              </a:solidFill>
            </a:ln>
          </c:spPr>
          <c:dPt>
            <c:idx val="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1-1DF8-4AF0-90F7-D1847B7F1CC7}"/>
              </c:ext>
            </c:extLst>
          </c:dPt>
          <c:dPt>
            <c:idx val="1"/>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3-1DF8-4AF0-90F7-D1847B7F1CC7}"/>
              </c:ext>
            </c:extLst>
          </c:dPt>
          <c:dPt>
            <c:idx val="2"/>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5-1DF8-4AF0-90F7-D1847B7F1CC7}"/>
              </c:ext>
            </c:extLst>
          </c:dPt>
          <c:dPt>
            <c:idx val="3"/>
            <c:bubble3D val="0"/>
            <c:spPr>
              <a:solidFill>
                <a:srgbClr val="FFC000"/>
              </a:solidFill>
              <a:ln w="19050">
                <a:solidFill>
                  <a:schemeClr val="tx1">
                    <a:lumMod val="65000"/>
                    <a:lumOff val="35000"/>
                  </a:schemeClr>
                </a:solidFill>
              </a:ln>
              <a:effectLst/>
            </c:spPr>
            <c:extLst>
              <c:ext xmlns:c16="http://schemas.microsoft.com/office/drawing/2014/chart" uri="{C3380CC4-5D6E-409C-BE32-E72D297353CC}">
                <c16:uniqueId val="{00000007-1DF8-4AF0-90F7-D1847B7F1CC7}"/>
              </c:ext>
            </c:extLst>
          </c:dPt>
          <c:dPt>
            <c:idx val="4"/>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9-1DF8-4AF0-90F7-D1847B7F1CC7}"/>
              </c:ext>
            </c:extLst>
          </c:dPt>
          <c:dPt>
            <c:idx val="5"/>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B-1DF8-4AF0-90F7-D1847B7F1CC7}"/>
              </c:ext>
            </c:extLst>
          </c:dPt>
          <c:dPt>
            <c:idx val="6"/>
            <c:bubble3D val="0"/>
            <c:spPr>
              <a:solidFill>
                <a:schemeClr val="accent1">
                  <a:lumMod val="60000"/>
                  <a:lumOff val="40000"/>
                </a:schemeClr>
              </a:solidFill>
              <a:ln w="19050">
                <a:solidFill>
                  <a:schemeClr val="tx1">
                    <a:lumMod val="65000"/>
                    <a:lumOff val="35000"/>
                  </a:schemeClr>
                </a:solidFill>
              </a:ln>
              <a:effectLst/>
            </c:spPr>
            <c:extLst>
              <c:ext xmlns:c16="http://schemas.microsoft.com/office/drawing/2014/chart" uri="{C3380CC4-5D6E-409C-BE32-E72D297353CC}">
                <c16:uniqueId val="{0000000D-1DF8-4AF0-90F7-D1847B7F1CC7}"/>
              </c:ext>
            </c:extLst>
          </c:dPt>
          <c:cat>
            <c:numRef>
              <c:f>Sheet1!$A$2:$A$8</c:f>
              <c:numCache>
                <c:formatCode>General</c:formatCode>
                <c:ptCount val="7"/>
                <c:pt idx="0">
                  <c:v>1</c:v>
                </c:pt>
                <c:pt idx="1">
                  <c:v>2</c:v>
                </c:pt>
                <c:pt idx="2">
                  <c:v>3</c:v>
                </c:pt>
                <c:pt idx="3">
                  <c:v>4</c:v>
                </c:pt>
                <c:pt idx="4">
                  <c:v>5</c:v>
                </c:pt>
              </c:numCache>
            </c:numRef>
          </c:cat>
          <c:val>
            <c:numRef>
              <c:f>Sheet1!$B$2:$B$8</c:f>
              <c:numCache>
                <c:formatCode>General</c:formatCode>
                <c:ptCount val="7"/>
                <c:pt idx="0">
                  <c:v>1</c:v>
                </c:pt>
                <c:pt idx="1">
                  <c:v>1</c:v>
                </c:pt>
                <c:pt idx="2">
                  <c:v>1</c:v>
                </c:pt>
                <c:pt idx="3">
                  <c:v>1</c:v>
                </c:pt>
                <c:pt idx="4">
                  <c:v>1</c:v>
                </c:pt>
              </c:numCache>
            </c:numRef>
          </c:val>
          <c:extLst>
            <c:ext xmlns:c16="http://schemas.microsoft.com/office/drawing/2014/chart" uri="{C3380CC4-5D6E-409C-BE32-E72D297353CC}">
              <c16:uniqueId val="{0000000E-1DF8-4AF0-90F7-D1847B7F1C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lumMod val="65000"/>
                  <a:lumOff val="35000"/>
                </a:schemeClr>
              </a:solidFill>
            </a:ln>
          </c:spPr>
          <c:dPt>
            <c:idx val="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1-B471-4671-82F0-794FB61CC4C3}"/>
              </c:ext>
            </c:extLst>
          </c:dPt>
          <c:dPt>
            <c:idx val="1"/>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3-B471-4671-82F0-794FB61CC4C3}"/>
              </c:ext>
            </c:extLst>
          </c:dPt>
          <c:dPt>
            <c:idx val="2"/>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5-B471-4671-82F0-794FB61CC4C3}"/>
              </c:ext>
            </c:extLst>
          </c:dPt>
          <c:dPt>
            <c:idx val="3"/>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7-B471-4671-82F0-794FB61CC4C3}"/>
              </c:ext>
            </c:extLst>
          </c:dPt>
          <c:dPt>
            <c:idx val="4"/>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9-B471-4671-82F0-794FB61CC4C3}"/>
              </c:ext>
            </c:extLst>
          </c:dPt>
          <c:dPt>
            <c:idx val="5"/>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B-B471-4671-82F0-794FB61CC4C3}"/>
              </c:ext>
            </c:extLst>
          </c:dPt>
          <c:dPt>
            <c:idx val="6"/>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D-B471-4671-82F0-794FB61CC4C3}"/>
              </c:ext>
            </c:extLst>
          </c:dPt>
          <c:cat>
            <c:numRef>
              <c:f>Sheet1!$A$2:$A$8</c:f>
              <c:numCache>
                <c:formatCode>General</c:formatCode>
                <c:ptCount val="7"/>
                <c:pt idx="0">
                  <c:v>1</c:v>
                </c:pt>
                <c:pt idx="1">
                  <c:v>2</c:v>
                </c:pt>
                <c:pt idx="2">
                  <c:v>2</c:v>
                </c:pt>
                <c:pt idx="3">
                  <c:v>4</c:v>
                </c:pt>
                <c:pt idx="4">
                  <c:v>5</c:v>
                </c:pt>
                <c:pt idx="5">
                  <c:v>6</c:v>
                </c:pt>
                <c:pt idx="6">
                  <c:v>7</c:v>
                </c:pt>
              </c:numCache>
            </c:num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E-B471-4671-82F0-794FB61CC4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lumMod val="65000"/>
                  <a:lumOff val="35000"/>
                </a:schemeClr>
              </a:solidFill>
            </a:ln>
          </c:spPr>
          <c:dPt>
            <c:idx val="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1-39D7-4D96-B24B-813C2A53642F}"/>
              </c:ext>
            </c:extLst>
          </c:dPt>
          <c:dPt>
            <c:idx val="1"/>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3-39D7-4D96-B24B-813C2A53642F}"/>
              </c:ext>
            </c:extLst>
          </c:dPt>
          <c:dPt>
            <c:idx val="2"/>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5-39D7-4D96-B24B-813C2A53642F}"/>
              </c:ext>
            </c:extLst>
          </c:dPt>
          <c:dPt>
            <c:idx val="3"/>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7-39D7-4D96-B24B-813C2A53642F}"/>
              </c:ext>
            </c:extLst>
          </c:dPt>
          <c:dPt>
            <c:idx val="4"/>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9-39D7-4D96-B24B-813C2A53642F}"/>
              </c:ext>
            </c:extLst>
          </c:dPt>
          <c:dPt>
            <c:idx val="5"/>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B-39D7-4D96-B24B-813C2A53642F}"/>
              </c:ext>
            </c:extLst>
          </c:dPt>
          <c:dPt>
            <c:idx val="6"/>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D-39D7-4D96-B24B-813C2A53642F}"/>
              </c:ext>
            </c:extLst>
          </c:dPt>
          <c:cat>
            <c:numRef>
              <c:f>Sheet1!$A$2:$A$8</c:f>
              <c:numCache>
                <c:formatCode>General</c:formatCode>
                <c:ptCount val="7"/>
                <c:pt idx="0">
                  <c:v>1</c:v>
                </c:pt>
                <c:pt idx="1">
                  <c:v>2</c:v>
                </c:pt>
                <c:pt idx="2">
                  <c:v>2</c:v>
                </c:pt>
                <c:pt idx="3">
                  <c:v>4</c:v>
                </c:pt>
                <c:pt idx="4">
                  <c:v>5</c:v>
                </c:pt>
                <c:pt idx="5">
                  <c:v>6</c:v>
                </c:pt>
                <c:pt idx="6">
                  <c:v>7</c:v>
                </c:pt>
              </c:numCache>
            </c:num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E-39D7-4D96-B24B-813C2A5364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lumMod val="65000"/>
                  <a:lumOff val="35000"/>
                </a:schemeClr>
              </a:solidFill>
            </a:ln>
          </c:spPr>
          <c:dPt>
            <c:idx val="0"/>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1-B471-4671-82F0-794FB61CC4C3}"/>
              </c:ext>
            </c:extLst>
          </c:dPt>
          <c:dPt>
            <c:idx val="1"/>
            <c:bubble3D val="0"/>
            <c:spPr>
              <a:solidFill>
                <a:schemeClr val="bg1"/>
              </a:solidFill>
              <a:ln w="19050">
                <a:solidFill>
                  <a:schemeClr val="tx1">
                    <a:lumMod val="65000"/>
                    <a:lumOff val="35000"/>
                  </a:schemeClr>
                </a:solidFill>
              </a:ln>
              <a:effectLst/>
            </c:spPr>
            <c:extLst>
              <c:ext xmlns:c16="http://schemas.microsoft.com/office/drawing/2014/chart" uri="{C3380CC4-5D6E-409C-BE32-E72D297353CC}">
                <c16:uniqueId val="{00000003-B471-4671-82F0-794FB61CC4C3}"/>
              </c:ext>
            </c:extLst>
          </c:dPt>
          <c:dPt>
            <c:idx val="2"/>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5-B471-4671-82F0-794FB61CC4C3}"/>
              </c:ext>
            </c:extLst>
          </c:dPt>
          <c:dPt>
            <c:idx val="3"/>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7-B471-4671-82F0-794FB61CC4C3}"/>
              </c:ext>
            </c:extLst>
          </c:dPt>
          <c:dPt>
            <c:idx val="4"/>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9-B471-4671-82F0-794FB61CC4C3}"/>
              </c:ext>
            </c:extLst>
          </c:dPt>
          <c:dPt>
            <c:idx val="5"/>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B-B471-4671-82F0-794FB61CC4C3}"/>
              </c:ext>
            </c:extLst>
          </c:dPt>
          <c:dPt>
            <c:idx val="6"/>
            <c:bubble3D val="0"/>
            <c:spPr>
              <a:solidFill>
                <a:srgbClr val="00B0F0"/>
              </a:solidFill>
              <a:ln w="19050">
                <a:solidFill>
                  <a:schemeClr val="tx1">
                    <a:lumMod val="65000"/>
                    <a:lumOff val="35000"/>
                  </a:schemeClr>
                </a:solidFill>
              </a:ln>
              <a:effectLst/>
            </c:spPr>
            <c:extLst>
              <c:ext xmlns:c16="http://schemas.microsoft.com/office/drawing/2014/chart" uri="{C3380CC4-5D6E-409C-BE32-E72D297353CC}">
                <c16:uniqueId val="{0000000D-B471-4671-82F0-794FB61CC4C3}"/>
              </c:ext>
            </c:extLst>
          </c:dPt>
          <c:cat>
            <c:numRef>
              <c:f>Sheet1!$A$2:$A$8</c:f>
              <c:numCache>
                <c:formatCode>General</c:formatCode>
                <c:ptCount val="7"/>
                <c:pt idx="0">
                  <c:v>1</c:v>
                </c:pt>
                <c:pt idx="1">
                  <c:v>2</c:v>
                </c:pt>
                <c:pt idx="2">
                  <c:v>2</c:v>
                </c:pt>
                <c:pt idx="3">
                  <c:v>4</c:v>
                </c:pt>
                <c:pt idx="4">
                  <c:v>5</c:v>
                </c:pt>
                <c:pt idx="5">
                  <c:v>6</c:v>
                </c:pt>
                <c:pt idx="6">
                  <c:v>7</c:v>
                </c:pt>
              </c:numCache>
            </c:num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E-B471-4671-82F0-794FB61CC4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content-domain-filter/?fwp_contentdomain=6f11"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6f4"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6f2" TargetMode="External"/><Relationship Id="rId5" Type="http://schemas.openxmlformats.org/officeDocument/2006/relationships/hyperlink" Target="https://classroomsecrets.co.uk/content-domain-filter/?fwp_contentdomain=5f2a" TargetMode="External"/><Relationship Id="rId10" Type="http://schemas.openxmlformats.org/officeDocument/2006/relationships/hyperlink" Target="https://classroomsecrets.co.uk/mixed-age-year-5-and-6-fractions-step-7-resource-pack" TargetMode="External"/><Relationship Id="rId4" Type="http://schemas.openxmlformats.org/officeDocument/2006/relationships/hyperlink" Target="https://classroomsecrets.co.uk/content-domain-filter/?fwp_contentdomain=5f4" TargetMode="External"/><Relationship Id="rId9" Type="http://schemas.openxmlformats.org/officeDocument/2006/relationships/hyperlink" Target="https://classroomsecrets.co.uk/category/mixed-age-maths/year-5-6/spring-block-1-fractions-year-5-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Spring Block 1 – Fractions – Step 7</a:t>
            </a:r>
          </a:p>
          <a:p>
            <a:pPr lvl="0" algn="ct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r>
              <a:rPr lang="en-GB"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5</a:t>
            </a:r>
            <a:r>
              <a:rPr lang="en-GB" sz="1200" b="1" dirty="0">
                <a:solidFill>
                  <a:schemeClr val="tx1"/>
                </a:solidFill>
                <a:latin typeface="Century Gothic" panose="020B0502020202020204" pitchFamily="34" charset="0"/>
              </a:rPr>
              <a:t>: (5F4)</a:t>
            </a:r>
            <a:r>
              <a:rPr lang="en-GB" sz="1200" b="1" dirty="0">
                <a:latin typeface="Century Gothic" panose="020B0502020202020204" pitchFamily="34" charset="0"/>
              </a:rPr>
              <a:t> </a:t>
            </a:r>
            <a:r>
              <a:rPr lang="en-GB" sz="1200" b="1" u="sng" dirty="0">
                <a:latin typeface="Century Gothic" panose="020B0502020202020204" pitchFamily="34" charset="0"/>
                <a:hlinkClick r:id="rId4"/>
              </a:rPr>
              <a:t>Add and subtract fractions with the same denominator and denominators that are multiples of the same number</a:t>
            </a:r>
            <a:endParaRPr lang="en-GB" sz="1200" b="1" u="sng" dirty="0">
              <a:latin typeface="Century Gothic" panose="020B0502020202020204" pitchFamily="34" charset="0"/>
            </a:endParaRPr>
          </a:p>
          <a:p>
            <a:pPr fontAlgn="base">
              <a:spcAft>
                <a:spcPts val="0"/>
              </a:spcAft>
            </a:pPr>
            <a:r>
              <a:rPr lang="en-GB" sz="1200" b="1" dirty="0">
                <a:solidFill>
                  <a:schemeClr val="tx1"/>
                </a:solidFill>
                <a:latin typeface="Century Gothic" panose="020B0502020202020204" pitchFamily="34" charset="0"/>
              </a:rPr>
              <a:t>Mathematics Year 5: (5F2a)</a:t>
            </a:r>
            <a:r>
              <a:rPr lang="en-GB" sz="1200" b="1" dirty="0">
                <a:latin typeface="Century Gothic" panose="020B0502020202020204" pitchFamily="34" charset="0"/>
              </a:rPr>
              <a:t> </a:t>
            </a:r>
            <a:r>
              <a:rPr lang="en-GB" sz="1200" b="1" u="sng" dirty="0">
                <a:latin typeface="Century Gothic" panose="020B0502020202020204" pitchFamily="34" charset="0"/>
                <a:hlinkClick r:id="rId5"/>
              </a:rPr>
              <a:t>Recognise mixed numbers and improper fractions and convert from one form to the other and write mathematical statements &gt; 1 as a mixed number [for example, 2/5 + 4/5 = 6/5 = 1  1/5 ]</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6: </a:t>
            </a:r>
            <a:r>
              <a:rPr lang="en-GB" sz="1200" b="1" dirty="0">
                <a:solidFill>
                  <a:schemeClr val="tx1"/>
                </a:solidFill>
                <a:latin typeface="Century Gothic" panose="020B0502020202020204" pitchFamily="34" charset="0"/>
              </a:rPr>
              <a:t>(6F2)</a:t>
            </a:r>
            <a:r>
              <a:rPr lang="en-GB" sz="1200" b="1" dirty="0">
                <a:latin typeface="Century Gothic" panose="020B0502020202020204" pitchFamily="34" charset="0"/>
              </a:rPr>
              <a:t> </a:t>
            </a:r>
            <a:r>
              <a:rPr lang="en-GB" sz="1200" b="1" dirty="0">
                <a:latin typeface="Century Gothic" panose="020B0502020202020204" pitchFamily="34" charset="0"/>
                <a:hlinkClick r:id="rId6"/>
              </a:rPr>
              <a:t>Use common factors to simplify fractions; use common multiples to express fractions in the same denomination</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6: </a:t>
            </a:r>
            <a:r>
              <a:rPr lang="en-GB" sz="1200" b="1" dirty="0">
                <a:solidFill>
                  <a:schemeClr val="tx1"/>
                </a:solidFill>
                <a:latin typeface="Century Gothic" panose="020B0502020202020204" pitchFamily="34" charset="0"/>
              </a:rPr>
              <a:t>(6F4)</a:t>
            </a:r>
            <a:r>
              <a:rPr lang="en-GB" sz="1200" b="1" dirty="0">
                <a:latin typeface="Century Gothic" panose="020B0502020202020204" pitchFamily="34" charset="0"/>
              </a:rPr>
              <a:t> </a:t>
            </a:r>
            <a:r>
              <a:rPr lang="en-GB" sz="1200" b="1" dirty="0">
                <a:latin typeface="Century Gothic" panose="020B0502020202020204" pitchFamily="34" charset="0"/>
                <a:hlinkClick r:id="rId7"/>
              </a:rPr>
              <a:t>Add and subtract fractions with different denominators and mixed numbers, using the concept of equivalent fractions</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6: </a:t>
            </a:r>
            <a:r>
              <a:rPr lang="en-GB" sz="1200" b="1" dirty="0">
                <a:solidFill>
                  <a:schemeClr val="tx1"/>
                </a:solidFill>
                <a:latin typeface="Century Gothic" panose="020B0502020202020204" pitchFamily="34" charset="0"/>
              </a:rPr>
              <a:t>(6F11)</a:t>
            </a:r>
            <a:r>
              <a:rPr lang="en-GB" sz="1200" b="1" dirty="0">
                <a:latin typeface="Century Gothic" panose="020B0502020202020204" pitchFamily="34" charset="0"/>
              </a:rPr>
              <a:t> </a:t>
            </a:r>
            <a:r>
              <a:rPr lang="en-GB" sz="1200" b="1" dirty="0">
                <a:latin typeface="Century Gothic" panose="020B0502020202020204" pitchFamily="34" charset="0"/>
                <a:hlinkClick r:id="rId8"/>
              </a:rPr>
              <a:t>Recall and use equivalences between simple fractions, decimals and percentages, including in different contexts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a:solidFill>
                  <a:prstClr val="black"/>
                </a:solidFill>
                <a:latin typeface="Century Gothic" panose="020B0502020202020204" pitchFamily="34" charset="0"/>
              </a:rPr>
              <a:t>More </a:t>
            </a:r>
            <a:r>
              <a:rPr lang="en-GB" sz="1600" b="1">
                <a:solidFill>
                  <a:prstClr val="black"/>
                </a:solidFill>
                <a:latin typeface="Century Gothic" panose="020B0502020202020204" pitchFamily="34" charset="0"/>
                <a:hlinkClick r:id="rId9"/>
              </a:rPr>
              <a:t>Year 5 and Year 6 Fractions</a:t>
            </a:r>
            <a:r>
              <a:rPr lang="en-GB" sz="1600" b="1">
                <a:solidFill>
                  <a:prstClr val="black"/>
                </a:solidFill>
                <a:latin typeface="Century Gothic" panose="020B0502020202020204" pitchFamily="34" charset="0"/>
              </a:rPr>
              <a:t> resources.</a:t>
            </a:r>
            <a:endParaRPr lang="en-GB" sz="1200" b="1">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10"/>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image to the correct answer.</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TextBox 1">
            <a:extLst>
              <a:ext uri="{FF2B5EF4-FFF2-40B4-BE49-F238E27FC236}">
                <a16:creationId xmlns:a16="http://schemas.microsoft.com/office/drawing/2014/main" id="{3F1E6197-33C3-47E4-86D0-9F517DA5E59F}"/>
              </a:ext>
            </a:extLst>
          </p:cNvPr>
          <p:cNvSpPr txBox="1"/>
          <p:nvPr/>
        </p:nvSpPr>
        <p:spPr>
          <a:xfrm>
            <a:off x="4316818" y="2653677"/>
            <a:ext cx="510363" cy="584775"/>
          </a:xfrm>
          <a:prstGeom prst="rect">
            <a:avLst/>
          </a:prstGeom>
          <a:noFill/>
        </p:spPr>
        <p:txBody>
          <a:bodyPr wrap="square" rtlCol="0">
            <a:spAutoFit/>
          </a:bodyPr>
          <a:lstStyle/>
          <a:p>
            <a:pPr algn="ctr"/>
            <a:r>
              <a:rPr lang="en-GB" sz="3200" b="1" dirty="0">
                <a:latin typeface="Century Gothic" panose="020B0502020202020204" pitchFamily="34" charset="0"/>
              </a:rPr>
              <a:t>+</a:t>
            </a:r>
          </a:p>
        </p:txBody>
      </p:sp>
      <p:graphicFrame>
        <p:nvGraphicFramePr>
          <p:cNvPr id="14" name="Chart 13">
            <a:extLst>
              <a:ext uri="{FF2B5EF4-FFF2-40B4-BE49-F238E27FC236}">
                <a16:creationId xmlns:a16="http://schemas.microsoft.com/office/drawing/2014/main" id="{E3DBBF6E-E659-42A8-B9C0-2FE96EDBCB05}"/>
              </a:ext>
            </a:extLst>
          </p:cNvPr>
          <p:cNvGraphicFramePr/>
          <p:nvPr>
            <p:extLst/>
          </p:nvPr>
        </p:nvGraphicFramePr>
        <p:xfrm>
          <a:off x="2438958" y="2105021"/>
          <a:ext cx="1877860" cy="1682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8965C3A-D01A-49C3-9D70-A14F9EB1713C}"/>
              </a:ext>
            </a:extLst>
          </p:cNvPr>
          <p:cNvGraphicFramePr/>
          <p:nvPr>
            <p:extLst/>
          </p:nvPr>
        </p:nvGraphicFramePr>
        <p:xfrm>
          <a:off x="4827181" y="2105021"/>
          <a:ext cx="1877860" cy="16820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e 9">
            <a:extLst>
              <a:ext uri="{FF2B5EF4-FFF2-40B4-BE49-F238E27FC236}">
                <a16:creationId xmlns:a16="http://schemas.microsoft.com/office/drawing/2014/main" id="{4EBECAB7-0917-499C-A5C2-C84876439347}"/>
              </a:ext>
            </a:extLst>
          </p:cNvPr>
          <p:cNvGraphicFramePr>
            <a:graphicFrameLocks noGrp="1"/>
          </p:cNvGraphicFramePr>
          <p:nvPr>
            <p:extLst>
              <p:ext uri="{D42A27DB-BD31-4B8C-83A1-F6EECF244321}">
                <p14:modId xmlns:p14="http://schemas.microsoft.com/office/powerpoint/2010/main" val="1802432879"/>
              </p:ext>
            </p:extLst>
          </p:nvPr>
        </p:nvGraphicFramePr>
        <p:xfrm>
          <a:off x="2915541" y="4154241"/>
          <a:ext cx="3258916" cy="883590"/>
        </p:xfrm>
        <a:graphic>
          <a:graphicData uri="http://schemas.openxmlformats.org/drawingml/2006/table">
            <a:tbl>
              <a:tblPr firstRow="1" bandRow="1">
                <a:tableStyleId>{5940675A-B579-460E-94D1-54222C63F5DA}</a:tableStyleId>
              </a:tblPr>
              <a:tblGrid>
                <a:gridCol w="579784">
                  <a:extLst>
                    <a:ext uri="{9D8B030D-6E8A-4147-A177-3AD203B41FA5}">
                      <a16:colId xmlns:a16="http://schemas.microsoft.com/office/drawing/2014/main" val="2644760004"/>
                    </a:ext>
                  </a:extLst>
                </a:gridCol>
                <a:gridCol w="231913">
                  <a:extLst>
                    <a:ext uri="{9D8B030D-6E8A-4147-A177-3AD203B41FA5}">
                      <a16:colId xmlns:a16="http://schemas.microsoft.com/office/drawing/2014/main" val="1366361556"/>
                    </a:ext>
                  </a:extLst>
                </a:gridCol>
                <a:gridCol w="231913">
                  <a:extLst>
                    <a:ext uri="{9D8B030D-6E8A-4147-A177-3AD203B41FA5}">
                      <a16:colId xmlns:a16="http://schemas.microsoft.com/office/drawing/2014/main" val="1990182988"/>
                    </a:ext>
                  </a:extLst>
                </a:gridCol>
                <a:gridCol w="695740">
                  <a:extLst>
                    <a:ext uri="{9D8B030D-6E8A-4147-A177-3AD203B41FA5}">
                      <a16:colId xmlns:a16="http://schemas.microsoft.com/office/drawing/2014/main" val="3399127195"/>
                    </a:ext>
                  </a:extLst>
                </a:gridCol>
                <a:gridCol w="231913">
                  <a:extLst>
                    <a:ext uri="{9D8B030D-6E8A-4147-A177-3AD203B41FA5}">
                      <a16:colId xmlns:a16="http://schemas.microsoft.com/office/drawing/2014/main" val="824627246"/>
                    </a:ext>
                  </a:extLst>
                </a:gridCol>
                <a:gridCol w="231913">
                  <a:extLst>
                    <a:ext uri="{9D8B030D-6E8A-4147-A177-3AD203B41FA5}">
                      <a16:colId xmlns:a16="http://schemas.microsoft.com/office/drawing/2014/main" val="3840159199"/>
                    </a:ext>
                  </a:extLst>
                </a:gridCol>
                <a:gridCol w="695740">
                  <a:extLst>
                    <a:ext uri="{9D8B030D-6E8A-4147-A177-3AD203B41FA5}">
                      <a16:colId xmlns:a16="http://schemas.microsoft.com/office/drawing/2014/main" val="946371458"/>
                    </a:ext>
                  </a:extLst>
                </a:gridCol>
                <a:gridCol w="360000">
                  <a:extLst>
                    <a:ext uri="{9D8B030D-6E8A-4147-A177-3AD203B41FA5}">
                      <a16:colId xmlns:a16="http://schemas.microsoft.com/office/drawing/2014/main" val="126911449"/>
                    </a:ext>
                  </a:extLst>
                </a:gridCol>
              </a:tblGrid>
              <a:tr h="441795">
                <a:tc rowSpan="2">
                  <a:txBody>
                    <a:bodyPr/>
                    <a:lstStyle/>
                    <a:p>
                      <a:pPr algn="r"/>
                      <a:r>
                        <a:rPr lang="en-GB" sz="2000" b="1" dirty="0">
                          <a:solidFill>
                            <a:srgbClr val="FF0000"/>
                          </a:solidFill>
                          <a:latin typeface="Century Gothic" panose="020B0502020202020204" pitchFamily="34" charset="0"/>
                        </a:rPr>
                        <a:t>A)</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r"/>
                      <a:r>
                        <a:rPr lang="en-GB" sz="2000" b="1" dirty="0">
                          <a:solidFill>
                            <a:srgbClr val="FF0000"/>
                          </a:solidFill>
                          <a:latin typeface="Century Gothic" panose="020B0502020202020204" pitchFamily="34" charset="0"/>
                        </a:rPr>
                        <a:t>1</a:t>
                      </a:r>
                    </a:p>
                  </a:txBody>
                  <a:tcPr marL="50292" marR="50292"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a:r>
                        <a:rPr lang="en-GB" sz="2000" b="1" dirty="0">
                          <a:solidFill>
                            <a:schemeClr val="bg1">
                              <a:lumMod val="50000"/>
                            </a:schemeClr>
                          </a:solidFill>
                          <a:latin typeface="Century Gothic" panose="020B0502020202020204" pitchFamily="34" charset="0"/>
                        </a:rPr>
                        <a:t>B)</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r"/>
                      <a:r>
                        <a:rPr lang="en-GB" sz="2000" b="1" dirty="0">
                          <a:solidFill>
                            <a:schemeClr val="bg1">
                              <a:lumMod val="50000"/>
                            </a:schemeClr>
                          </a:solidFill>
                          <a:latin typeface="Century Gothic" panose="020B0502020202020204" pitchFamily="34" charset="0"/>
                        </a:rPr>
                        <a:t>1</a:t>
                      </a:r>
                    </a:p>
                  </a:txBody>
                  <a:tcPr marL="50292" marR="50292"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a:r>
                        <a:rPr lang="en-GB" sz="2000" b="1" dirty="0">
                          <a:solidFill>
                            <a:schemeClr val="bg1">
                              <a:lumMod val="50000"/>
                            </a:schemeClr>
                          </a:solidFill>
                          <a:latin typeface="Century Gothic" panose="020B0502020202020204" pitchFamily="34" charset="0"/>
                        </a:rPr>
                        <a:t>C)</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bg1">
                              <a:lumMod val="50000"/>
                            </a:schemeClr>
                          </a:solidFill>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7784609"/>
                  </a:ext>
                </a:extLst>
              </a:tr>
              <a:tr h="441795">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solidFill>
                            <a:srgbClr val="FF0000"/>
                          </a:solidFill>
                          <a:latin typeface="Century Gothic" panose="020B0502020202020204" pitchFamily="34" charset="0"/>
                        </a:rPr>
                        <a:t>7</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solidFill>
                            <a:schemeClr val="bg1">
                              <a:lumMod val="50000"/>
                            </a:schemeClr>
                          </a:solidFill>
                          <a:latin typeface="Century Gothic" panose="020B0502020202020204" pitchFamily="34" charset="0"/>
                        </a:rPr>
                        <a:t>7</a:t>
                      </a:r>
                    </a:p>
                  </a:txBody>
                  <a:tcPr marL="0" marR="0" marT="0" marB="0">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a:txBody>
                    <a:bodyPr/>
                    <a:lstStyle/>
                    <a:p>
                      <a:pPr algn="ctr"/>
                      <a:r>
                        <a:rPr lang="en-GB" sz="2000" b="1" dirty="0">
                          <a:solidFill>
                            <a:schemeClr val="bg1">
                              <a:lumMod val="50000"/>
                            </a:schemeClr>
                          </a:solidFill>
                          <a:latin typeface="Century Gothic" panose="020B0502020202020204" pitchFamily="34" charset="0"/>
                        </a:rPr>
                        <a:t>14</a:t>
                      </a:r>
                    </a:p>
                  </a:txBody>
                  <a:tcPr marL="0" marR="0" marT="0" marB="0">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71683759"/>
                  </a:ext>
                </a:extLst>
              </a:tr>
            </a:tbl>
          </a:graphicData>
        </a:graphic>
      </p:graphicFrame>
      <p:sp>
        <p:nvSpPr>
          <p:cNvPr id="11" name="TextBox 10">
            <a:extLst>
              <a:ext uri="{FF2B5EF4-FFF2-40B4-BE49-F238E27FC236}">
                <a16:creationId xmlns:a16="http://schemas.microsoft.com/office/drawing/2014/main" id="{3D8221AF-995F-4808-9DDA-E070077E7BB7}"/>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90261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following:</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721E5567-81F0-42FF-AFE2-972E5683114B}"/>
              </a:ext>
            </a:extLst>
          </p:cNvPr>
          <p:cNvGraphicFramePr>
            <a:graphicFrameLocks noGrp="1"/>
          </p:cNvGraphicFramePr>
          <p:nvPr>
            <p:extLst>
              <p:ext uri="{D42A27DB-BD31-4B8C-83A1-F6EECF244321}">
                <p14:modId xmlns:p14="http://schemas.microsoft.com/office/powerpoint/2010/main" val="3829993142"/>
              </p:ext>
            </p:extLst>
          </p:nvPr>
        </p:nvGraphicFramePr>
        <p:xfrm>
          <a:off x="4592122" y="2436040"/>
          <a:ext cx="1739349" cy="1020048"/>
        </p:xfrm>
        <a:graphic>
          <a:graphicData uri="http://schemas.openxmlformats.org/drawingml/2006/table">
            <a:tbl>
              <a:tblPr firstRow="1" bandRow="1">
                <a:tableStyleId>{5940675A-B579-460E-94D1-54222C63F5DA}</a:tableStyleId>
              </a:tblPr>
              <a:tblGrid>
                <a:gridCol w="231913">
                  <a:extLst>
                    <a:ext uri="{9D8B030D-6E8A-4147-A177-3AD203B41FA5}">
                      <a16:colId xmlns:a16="http://schemas.microsoft.com/office/drawing/2014/main" val="937709112"/>
                    </a:ext>
                  </a:extLst>
                </a:gridCol>
                <a:gridCol w="405848">
                  <a:extLst>
                    <a:ext uri="{9D8B030D-6E8A-4147-A177-3AD203B41FA5}">
                      <a16:colId xmlns:a16="http://schemas.microsoft.com/office/drawing/2014/main" val="3547178148"/>
                    </a:ext>
                  </a:extLst>
                </a:gridCol>
                <a:gridCol w="231913">
                  <a:extLst>
                    <a:ext uri="{9D8B030D-6E8A-4147-A177-3AD203B41FA5}">
                      <a16:colId xmlns:a16="http://schemas.microsoft.com/office/drawing/2014/main" val="814734133"/>
                    </a:ext>
                  </a:extLst>
                </a:gridCol>
                <a:gridCol w="405848">
                  <a:extLst>
                    <a:ext uri="{9D8B030D-6E8A-4147-A177-3AD203B41FA5}">
                      <a16:colId xmlns:a16="http://schemas.microsoft.com/office/drawing/2014/main" val="143095218"/>
                    </a:ext>
                  </a:extLst>
                </a:gridCol>
                <a:gridCol w="463827">
                  <a:extLst>
                    <a:ext uri="{9D8B030D-6E8A-4147-A177-3AD203B41FA5}">
                      <a16:colId xmlns:a16="http://schemas.microsoft.com/office/drawing/2014/main" val="753936065"/>
                    </a:ext>
                  </a:extLst>
                </a:gridCol>
              </a:tblGrid>
              <a:tr h="463827">
                <a:tc>
                  <a:txBody>
                    <a:bodyPr/>
                    <a:lstStyle/>
                    <a:p>
                      <a:pPr algn="ctr"/>
                      <a:r>
                        <a:rPr lang="en-GB" sz="2000" b="1" dirty="0">
                          <a:latin typeface="Century Gothic" panose="020B0502020202020204" pitchFamily="34" charset="0"/>
                        </a:rPr>
                        <a:t>8</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41564" marR="4156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1900" b="1" dirty="0">
                          <a:latin typeface="Century Gothic" panose="020B0502020202020204" pitchFamily="34" charset="0"/>
                        </a:rPr>
                        <a:t>=</a:t>
                      </a:r>
                    </a:p>
                  </a:txBody>
                  <a:tcPr marL="41564" marR="41564" marT="41564" marB="41564"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900" b="1" dirty="0">
                        <a:latin typeface="Century Gothic" panose="020B0502020202020204" pitchFamily="34" charset="0"/>
                      </a:endParaRPr>
                    </a:p>
                  </a:txBody>
                  <a:tcPr marL="73632" marR="73632"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1132762"/>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605924"/>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628034"/>
                  </a:ext>
                </a:extLst>
              </a:tr>
              <a:tr h="474407">
                <a:tc>
                  <a:txBody>
                    <a:bodyPr/>
                    <a:lstStyle/>
                    <a:p>
                      <a:pPr algn="ctr"/>
                      <a:r>
                        <a:rPr lang="en-GB" sz="2000" b="1" dirty="0">
                          <a:latin typeface="Century Gothic" panose="020B0502020202020204" pitchFamily="34" charset="0"/>
                        </a:rPr>
                        <a:t>9</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9</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endParaRPr lang="en-GB" sz="1900" b="1" dirty="0">
                        <a:latin typeface="Century Gothic" panose="020B0502020202020204" pitchFamily="34" charset="0"/>
                      </a:endParaRPr>
                    </a:p>
                  </a:txBody>
                  <a:tcPr marL="73632" marR="73632"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7827929"/>
                  </a:ext>
                </a:extLst>
              </a:tr>
            </a:tbl>
          </a:graphicData>
        </a:graphic>
      </p:graphicFrame>
      <p:graphicFrame>
        <p:nvGraphicFramePr>
          <p:cNvPr id="14" name="Chart 13">
            <a:extLst>
              <a:ext uri="{FF2B5EF4-FFF2-40B4-BE49-F238E27FC236}">
                <a16:creationId xmlns:a16="http://schemas.microsoft.com/office/drawing/2014/main" id="{FF02F5DF-3B62-4F86-AECA-0E8974DEC287}"/>
              </a:ext>
            </a:extLst>
          </p:cNvPr>
          <p:cNvGraphicFramePr/>
          <p:nvPr>
            <p:extLst>
              <p:ext uri="{D42A27DB-BD31-4B8C-83A1-F6EECF244321}">
                <p14:modId xmlns:p14="http://schemas.microsoft.com/office/powerpoint/2010/main" val="1321728998"/>
              </p:ext>
            </p:extLst>
          </p:nvPr>
        </p:nvGraphicFramePr>
        <p:xfrm>
          <a:off x="2438958" y="2105021"/>
          <a:ext cx="1877860" cy="168208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277D0E1-ADDB-4702-890C-57EBB31D4542}"/>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0687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Calculate the following:</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4" name="Chart 13">
            <a:extLst>
              <a:ext uri="{FF2B5EF4-FFF2-40B4-BE49-F238E27FC236}">
                <a16:creationId xmlns:a16="http://schemas.microsoft.com/office/drawing/2014/main" id="{FF02F5DF-3B62-4F86-AECA-0E8974DEC287}"/>
              </a:ext>
            </a:extLst>
          </p:cNvPr>
          <p:cNvGraphicFramePr/>
          <p:nvPr>
            <p:extLst/>
          </p:nvPr>
        </p:nvGraphicFramePr>
        <p:xfrm>
          <a:off x="2438958" y="2105021"/>
          <a:ext cx="1877860" cy="1682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9D2866CE-FAA6-4773-92B3-D40BBF246AE7}"/>
              </a:ext>
            </a:extLst>
          </p:cNvPr>
          <p:cNvGraphicFramePr>
            <a:graphicFrameLocks noGrp="1"/>
          </p:cNvGraphicFramePr>
          <p:nvPr>
            <p:extLst>
              <p:ext uri="{D42A27DB-BD31-4B8C-83A1-F6EECF244321}">
                <p14:modId xmlns:p14="http://schemas.microsoft.com/office/powerpoint/2010/main" val="4153291720"/>
              </p:ext>
            </p:extLst>
          </p:nvPr>
        </p:nvGraphicFramePr>
        <p:xfrm>
          <a:off x="4592122" y="2436040"/>
          <a:ext cx="1739349" cy="1020048"/>
        </p:xfrm>
        <a:graphic>
          <a:graphicData uri="http://schemas.openxmlformats.org/drawingml/2006/table">
            <a:tbl>
              <a:tblPr firstRow="1" bandRow="1">
                <a:tableStyleId>{5940675A-B579-460E-94D1-54222C63F5DA}</a:tableStyleId>
              </a:tblPr>
              <a:tblGrid>
                <a:gridCol w="231913">
                  <a:extLst>
                    <a:ext uri="{9D8B030D-6E8A-4147-A177-3AD203B41FA5}">
                      <a16:colId xmlns:a16="http://schemas.microsoft.com/office/drawing/2014/main" val="937709112"/>
                    </a:ext>
                  </a:extLst>
                </a:gridCol>
                <a:gridCol w="405848">
                  <a:extLst>
                    <a:ext uri="{9D8B030D-6E8A-4147-A177-3AD203B41FA5}">
                      <a16:colId xmlns:a16="http://schemas.microsoft.com/office/drawing/2014/main" val="3547178148"/>
                    </a:ext>
                  </a:extLst>
                </a:gridCol>
                <a:gridCol w="231913">
                  <a:extLst>
                    <a:ext uri="{9D8B030D-6E8A-4147-A177-3AD203B41FA5}">
                      <a16:colId xmlns:a16="http://schemas.microsoft.com/office/drawing/2014/main" val="814734133"/>
                    </a:ext>
                  </a:extLst>
                </a:gridCol>
                <a:gridCol w="405848">
                  <a:extLst>
                    <a:ext uri="{9D8B030D-6E8A-4147-A177-3AD203B41FA5}">
                      <a16:colId xmlns:a16="http://schemas.microsoft.com/office/drawing/2014/main" val="143095218"/>
                    </a:ext>
                  </a:extLst>
                </a:gridCol>
                <a:gridCol w="463827">
                  <a:extLst>
                    <a:ext uri="{9D8B030D-6E8A-4147-A177-3AD203B41FA5}">
                      <a16:colId xmlns:a16="http://schemas.microsoft.com/office/drawing/2014/main" val="753936065"/>
                    </a:ext>
                  </a:extLst>
                </a:gridCol>
              </a:tblGrid>
              <a:tr h="463827">
                <a:tc>
                  <a:txBody>
                    <a:bodyPr/>
                    <a:lstStyle/>
                    <a:p>
                      <a:pPr algn="ctr"/>
                      <a:r>
                        <a:rPr lang="en-GB" sz="2000" b="1" dirty="0">
                          <a:latin typeface="Century Gothic" panose="020B0502020202020204" pitchFamily="34" charset="0"/>
                        </a:rPr>
                        <a:t>8</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41564" marR="4156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1900" b="1" dirty="0">
                          <a:latin typeface="Century Gothic" panose="020B0502020202020204" pitchFamily="34" charset="0"/>
                        </a:rPr>
                        <a:t>=</a:t>
                      </a:r>
                    </a:p>
                  </a:txBody>
                  <a:tcPr marL="41564" marR="41564" marT="41564" marB="41564" anchor="ctr">
                    <a:lnL w="12700" cmpd="sng">
                      <a:noFill/>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1900" b="1" dirty="0">
                          <a:solidFill>
                            <a:srgbClr val="FF0000"/>
                          </a:solidFill>
                          <a:latin typeface="Century Gothic" panose="020B0502020202020204" pitchFamily="34" charset="0"/>
                        </a:rPr>
                        <a:t>5</a:t>
                      </a:r>
                    </a:p>
                  </a:txBody>
                  <a:tcPr marL="73632" marR="73632" marT="73632" marB="73632">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1132762"/>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605924"/>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628034"/>
                  </a:ext>
                </a:extLst>
              </a:tr>
              <a:tr h="474407">
                <a:tc>
                  <a:txBody>
                    <a:bodyPr/>
                    <a:lstStyle/>
                    <a:p>
                      <a:pPr algn="ctr"/>
                      <a:r>
                        <a:rPr lang="en-GB" sz="2000" b="1" dirty="0">
                          <a:latin typeface="Century Gothic" panose="020B0502020202020204" pitchFamily="34" charset="0"/>
                        </a:rPr>
                        <a:t>9</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9</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1900" b="1" dirty="0">
                          <a:solidFill>
                            <a:srgbClr val="FF0000"/>
                          </a:solidFill>
                          <a:latin typeface="Century Gothic" panose="020B0502020202020204" pitchFamily="34" charset="0"/>
                        </a:rPr>
                        <a:t>9</a:t>
                      </a:r>
                    </a:p>
                  </a:txBody>
                  <a:tcPr marL="73632" marR="73632" marT="73632" marB="73632">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7827929"/>
                  </a:ext>
                </a:extLst>
              </a:tr>
            </a:tbl>
          </a:graphicData>
        </a:graphic>
      </p:graphicFrame>
      <p:sp>
        <p:nvSpPr>
          <p:cNvPr id="10" name="TextBox 9">
            <a:extLst>
              <a:ext uri="{FF2B5EF4-FFF2-40B4-BE49-F238E27FC236}">
                <a16:creationId xmlns:a16="http://schemas.microsoft.com/office/drawing/2014/main" id="{88654ADB-BC5E-44C5-9C48-CB290E79B7C5}"/>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94044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Giles drinks      of his milk.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Jilly drinks      of her milk.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How much milk have they drunk altogether? </a:t>
            </a:r>
          </a:p>
          <a:p>
            <a:pPr lvl="0" algn="ctr" defTabSz="685800">
              <a:defRPr/>
            </a:pPr>
            <a:r>
              <a:rPr lang="en-GB" sz="2000" b="1" dirty="0">
                <a:solidFill>
                  <a:schemeClr val="tx1"/>
                </a:solidFill>
                <a:latin typeface="Century Gothic" panose="020B0502020202020204" pitchFamily="34" charset="0"/>
              </a:rPr>
              <a:t>Record your answer as a fraction.</a:t>
            </a:r>
          </a:p>
          <a:p>
            <a:pPr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5D3465E2-D3C5-4AA9-925B-37FEDAB7485B}"/>
              </a:ext>
            </a:extLst>
          </p:cNvPr>
          <p:cNvGraphicFramePr>
            <a:graphicFrameLocks noGrp="1"/>
          </p:cNvGraphicFramePr>
          <p:nvPr>
            <p:extLst>
              <p:ext uri="{D42A27DB-BD31-4B8C-83A1-F6EECF244321}">
                <p14:modId xmlns:p14="http://schemas.microsoft.com/office/powerpoint/2010/main" val="2148307087"/>
              </p:ext>
            </p:extLst>
          </p:nvPr>
        </p:nvGraphicFramePr>
        <p:xfrm>
          <a:off x="4490880" y="894132"/>
          <a:ext cx="288000" cy="888504"/>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53387660"/>
                    </a:ext>
                  </a:extLst>
                </a:gridCol>
              </a:tblGrid>
              <a:tr h="444252">
                <a:tc>
                  <a:txBody>
                    <a:bodyPr/>
                    <a:lstStyle/>
                    <a:p>
                      <a:pPr algn="ctr"/>
                      <a:r>
                        <a:rPr lang="en-GB" sz="2000" b="1" dirty="0">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4252">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2" name="Table 11">
            <a:extLst>
              <a:ext uri="{FF2B5EF4-FFF2-40B4-BE49-F238E27FC236}">
                <a16:creationId xmlns:a16="http://schemas.microsoft.com/office/drawing/2014/main" id="{8763FB4E-3C02-4171-BAAD-3FA3C306E5A9}"/>
              </a:ext>
            </a:extLst>
          </p:cNvPr>
          <p:cNvGraphicFramePr>
            <a:graphicFrameLocks noGrp="1"/>
          </p:cNvGraphicFramePr>
          <p:nvPr>
            <p:extLst>
              <p:ext uri="{D42A27DB-BD31-4B8C-83A1-F6EECF244321}">
                <p14:modId xmlns:p14="http://schemas.microsoft.com/office/powerpoint/2010/main" val="1617711838"/>
              </p:ext>
            </p:extLst>
          </p:nvPr>
        </p:nvGraphicFramePr>
        <p:xfrm>
          <a:off x="4373007" y="1798260"/>
          <a:ext cx="288000" cy="888504"/>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53387660"/>
                    </a:ext>
                  </a:extLst>
                </a:gridCol>
              </a:tblGrid>
              <a:tr h="444252">
                <a:tc>
                  <a:txBody>
                    <a:bodyPr/>
                    <a:lstStyle/>
                    <a:p>
                      <a:pPr algn="ctr"/>
                      <a:r>
                        <a:rPr lang="en-GB" sz="2000" b="1" dirty="0">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4252">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sp>
        <p:nvSpPr>
          <p:cNvPr id="10" name="TextBox 9">
            <a:extLst>
              <a:ext uri="{FF2B5EF4-FFF2-40B4-BE49-F238E27FC236}">
                <a16:creationId xmlns:a16="http://schemas.microsoft.com/office/drawing/2014/main" id="{B95F0B3E-DC36-4998-A53A-97241716E09D}"/>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60889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Giles drinks      of his milk.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Jilly drinks      of her milk.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How much milk have they drunk altogether? </a:t>
            </a:r>
          </a:p>
          <a:p>
            <a:pPr lvl="0" algn="ctr" defTabSz="685800">
              <a:defRPr/>
            </a:pPr>
            <a:r>
              <a:rPr lang="en-GB" sz="2000" b="1" dirty="0">
                <a:solidFill>
                  <a:schemeClr val="tx1"/>
                </a:solidFill>
                <a:latin typeface="Century Gothic" panose="020B0502020202020204" pitchFamily="34" charset="0"/>
              </a:rPr>
              <a:t>Record your answer as a fraction.</a:t>
            </a:r>
          </a:p>
          <a:p>
            <a:pPr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5D3465E2-D3C5-4AA9-925B-37FEDAB7485B}"/>
              </a:ext>
            </a:extLst>
          </p:cNvPr>
          <p:cNvGraphicFramePr>
            <a:graphicFrameLocks noGrp="1"/>
          </p:cNvGraphicFramePr>
          <p:nvPr>
            <p:extLst>
              <p:ext uri="{D42A27DB-BD31-4B8C-83A1-F6EECF244321}">
                <p14:modId xmlns:p14="http://schemas.microsoft.com/office/powerpoint/2010/main" val="3706463330"/>
              </p:ext>
            </p:extLst>
          </p:nvPr>
        </p:nvGraphicFramePr>
        <p:xfrm>
          <a:off x="4490880" y="894132"/>
          <a:ext cx="288000" cy="888504"/>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53387660"/>
                    </a:ext>
                  </a:extLst>
                </a:gridCol>
              </a:tblGrid>
              <a:tr h="444252">
                <a:tc>
                  <a:txBody>
                    <a:bodyPr/>
                    <a:lstStyle/>
                    <a:p>
                      <a:pPr algn="ctr"/>
                      <a:r>
                        <a:rPr lang="en-GB" sz="2000" b="1" dirty="0">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4252">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2" name="Table 11">
            <a:extLst>
              <a:ext uri="{FF2B5EF4-FFF2-40B4-BE49-F238E27FC236}">
                <a16:creationId xmlns:a16="http://schemas.microsoft.com/office/drawing/2014/main" id="{8763FB4E-3C02-4171-BAAD-3FA3C306E5A9}"/>
              </a:ext>
            </a:extLst>
          </p:cNvPr>
          <p:cNvGraphicFramePr>
            <a:graphicFrameLocks noGrp="1"/>
          </p:cNvGraphicFramePr>
          <p:nvPr>
            <p:extLst>
              <p:ext uri="{D42A27DB-BD31-4B8C-83A1-F6EECF244321}">
                <p14:modId xmlns:p14="http://schemas.microsoft.com/office/powerpoint/2010/main" val="2074658340"/>
              </p:ext>
            </p:extLst>
          </p:nvPr>
        </p:nvGraphicFramePr>
        <p:xfrm>
          <a:off x="4373007" y="1798260"/>
          <a:ext cx="288000" cy="888504"/>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453387660"/>
                    </a:ext>
                  </a:extLst>
                </a:gridCol>
              </a:tblGrid>
              <a:tr h="444252">
                <a:tc>
                  <a:txBody>
                    <a:bodyPr/>
                    <a:lstStyle/>
                    <a:p>
                      <a:pPr algn="ctr"/>
                      <a:r>
                        <a:rPr lang="en-GB" sz="2000" b="1" dirty="0">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4252">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0" name="Table 9">
            <a:extLst>
              <a:ext uri="{FF2B5EF4-FFF2-40B4-BE49-F238E27FC236}">
                <a16:creationId xmlns:a16="http://schemas.microsoft.com/office/drawing/2014/main" id="{8F21E86A-85AB-4289-8CC3-300FB0C85861}"/>
              </a:ext>
            </a:extLst>
          </p:cNvPr>
          <p:cNvGraphicFramePr>
            <a:graphicFrameLocks noGrp="1"/>
          </p:cNvGraphicFramePr>
          <p:nvPr>
            <p:extLst>
              <p:ext uri="{D42A27DB-BD31-4B8C-83A1-F6EECF244321}">
                <p14:modId xmlns:p14="http://schemas.microsoft.com/office/powerpoint/2010/main" val="1168480070"/>
              </p:ext>
            </p:extLst>
          </p:nvPr>
        </p:nvGraphicFramePr>
        <p:xfrm>
          <a:off x="4404548" y="3776197"/>
          <a:ext cx="460664" cy="888504"/>
        </p:xfrm>
        <a:graphic>
          <a:graphicData uri="http://schemas.openxmlformats.org/drawingml/2006/table">
            <a:tbl>
              <a:tblPr firstRow="1" bandRow="1">
                <a:tableStyleId>{5940675A-B579-460E-94D1-54222C63F5DA}</a:tableStyleId>
              </a:tblPr>
              <a:tblGrid>
                <a:gridCol w="172664">
                  <a:extLst>
                    <a:ext uri="{9D8B030D-6E8A-4147-A177-3AD203B41FA5}">
                      <a16:colId xmlns:a16="http://schemas.microsoft.com/office/drawing/2014/main" val="2162720673"/>
                    </a:ext>
                  </a:extLst>
                </a:gridCol>
                <a:gridCol w="288000">
                  <a:extLst>
                    <a:ext uri="{9D8B030D-6E8A-4147-A177-3AD203B41FA5}">
                      <a16:colId xmlns:a16="http://schemas.microsoft.com/office/drawing/2014/main" val="453387660"/>
                    </a:ext>
                  </a:extLst>
                </a:gridCol>
              </a:tblGrid>
              <a:tr h="444252">
                <a:tc rowSpan="2">
                  <a:txBody>
                    <a:bodyPr/>
                    <a:lstStyle/>
                    <a:p>
                      <a:pPr algn="ctr"/>
                      <a:r>
                        <a:rPr lang="en-GB" sz="2000" b="1" dirty="0">
                          <a:solidFill>
                            <a:srgbClr val="FF0000"/>
                          </a:solidFill>
                          <a:latin typeface="Century Gothic" panose="020B0502020202020204" pitchFamily="34" charset="0"/>
                        </a:rPr>
                        <a:t>1</a:t>
                      </a:r>
                    </a:p>
                  </a:txBody>
                  <a:tcPr marL="73632" marR="73632" marT="73632" marB="73632"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6</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4252">
                <a:tc vMerge="1">
                  <a:txBody>
                    <a:bodyPr/>
                    <a:lstStyle/>
                    <a:p>
                      <a:pPr algn="ctr"/>
                      <a:endParaRPr lang="en-GB" sz="2000" b="1" dirty="0">
                        <a:latin typeface="Century Gothic" panose="020B0502020202020204" pitchFamily="34" charset="0"/>
                      </a:endParaRPr>
                    </a:p>
                  </a:txBody>
                  <a:tcPr marL="0" marR="0" marT="73632" marB="73632">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11</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sp>
        <p:nvSpPr>
          <p:cNvPr id="11" name="TextBox 10">
            <a:extLst>
              <a:ext uri="{FF2B5EF4-FFF2-40B4-BE49-F238E27FC236}">
                <a16:creationId xmlns:a16="http://schemas.microsoft.com/office/drawing/2014/main" id="{86DC7985-43C2-4F4B-A647-A1801DE92824}"/>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93020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lowest common denominator for the fractions below. </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4C6BB49-F0A5-4B93-8820-122A545AD928}"/>
              </a:ext>
            </a:extLst>
          </p:cNvPr>
          <p:cNvGraphicFramePr>
            <a:graphicFrameLocks noGrp="1"/>
          </p:cNvGraphicFramePr>
          <p:nvPr>
            <p:extLst/>
          </p:nvPr>
        </p:nvGraphicFramePr>
        <p:xfrm>
          <a:off x="1931383" y="1712349"/>
          <a:ext cx="5281234" cy="2164080"/>
        </p:xfrm>
        <a:graphic>
          <a:graphicData uri="http://schemas.openxmlformats.org/drawingml/2006/table">
            <a:tbl>
              <a:tblPr firstRow="1" bandRow="1">
                <a:tableStyleId>{5940675A-B579-460E-94D1-54222C63F5DA}</a:tableStyleId>
              </a:tblPr>
              <a:tblGrid>
                <a:gridCol w="754462">
                  <a:extLst>
                    <a:ext uri="{9D8B030D-6E8A-4147-A177-3AD203B41FA5}">
                      <a16:colId xmlns:a16="http://schemas.microsoft.com/office/drawing/2014/main" val="3537832604"/>
                    </a:ext>
                  </a:extLst>
                </a:gridCol>
                <a:gridCol w="754462">
                  <a:extLst>
                    <a:ext uri="{9D8B030D-6E8A-4147-A177-3AD203B41FA5}">
                      <a16:colId xmlns:a16="http://schemas.microsoft.com/office/drawing/2014/main" val="3831423891"/>
                    </a:ext>
                  </a:extLst>
                </a:gridCol>
                <a:gridCol w="754462">
                  <a:extLst>
                    <a:ext uri="{9D8B030D-6E8A-4147-A177-3AD203B41FA5}">
                      <a16:colId xmlns:a16="http://schemas.microsoft.com/office/drawing/2014/main" val="2790541529"/>
                    </a:ext>
                  </a:extLst>
                </a:gridCol>
                <a:gridCol w="754462">
                  <a:extLst>
                    <a:ext uri="{9D8B030D-6E8A-4147-A177-3AD203B41FA5}">
                      <a16:colId xmlns:a16="http://schemas.microsoft.com/office/drawing/2014/main" val="3109105520"/>
                    </a:ext>
                  </a:extLst>
                </a:gridCol>
                <a:gridCol w="754462">
                  <a:extLst>
                    <a:ext uri="{9D8B030D-6E8A-4147-A177-3AD203B41FA5}">
                      <a16:colId xmlns:a16="http://schemas.microsoft.com/office/drawing/2014/main" val="3361643955"/>
                    </a:ext>
                  </a:extLst>
                </a:gridCol>
                <a:gridCol w="754462">
                  <a:extLst>
                    <a:ext uri="{9D8B030D-6E8A-4147-A177-3AD203B41FA5}">
                      <a16:colId xmlns:a16="http://schemas.microsoft.com/office/drawing/2014/main" val="4194797716"/>
                    </a:ext>
                  </a:extLst>
                </a:gridCol>
                <a:gridCol w="754462">
                  <a:extLst>
                    <a:ext uri="{9D8B030D-6E8A-4147-A177-3AD203B41FA5}">
                      <a16:colId xmlns:a16="http://schemas.microsoft.com/office/drawing/2014/main" val="3357361514"/>
                    </a:ext>
                  </a:extLst>
                </a:gridCol>
              </a:tblGrid>
              <a:tr h="862243">
                <a:tc>
                  <a:txBody>
                    <a:bodyPr/>
                    <a:lstStyle/>
                    <a:p>
                      <a:pPr algn="ctr"/>
                      <a:r>
                        <a:rPr lang="en-US" sz="71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862243">
                <a:tc>
                  <a:txBody>
                    <a:bodyPr/>
                    <a:lstStyle/>
                    <a:p>
                      <a:pPr algn="ctr"/>
                      <a:r>
                        <a:rPr lang="en-US" sz="7100" b="1" i="0" dirty="0">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9" name="TextBox 8">
            <a:extLst>
              <a:ext uri="{FF2B5EF4-FFF2-40B4-BE49-F238E27FC236}">
                <a16:creationId xmlns:a16="http://schemas.microsoft.com/office/drawing/2014/main" id="{C7AC1429-2F5C-4E8A-95BF-8B878061926C}"/>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19491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lowest common denominator for the fractions below. </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3600" b="1" dirty="0">
                <a:solidFill>
                  <a:srgbClr val="FF0000"/>
                </a:solidFill>
                <a:latin typeface="Century Gothic" panose="020B0502020202020204" pitchFamily="34" charset="0"/>
              </a:rPr>
              <a:t>12</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4C6BB49-F0A5-4B93-8820-122A545AD928}"/>
              </a:ext>
            </a:extLst>
          </p:cNvPr>
          <p:cNvGraphicFramePr>
            <a:graphicFrameLocks noGrp="1"/>
          </p:cNvGraphicFramePr>
          <p:nvPr>
            <p:extLst/>
          </p:nvPr>
        </p:nvGraphicFramePr>
        <p:xfrm>
          <a:off x="1931383" y="1712349"/>
          <a:ext cx="5281234" cy="2164080"/>
        </p:xfrm>
        <a:graphic>
          <a:graphicData uri="http://schemas.openxmlformats.org/drawingml/2006/table">
            <a:tbl>
              <a:tblPr firstRow="1" bandRow="1">
                <a:tableStyleId>{5940675A-B579-460E-94D1-54222C63F5DA}</a:tableStyleId>
              </a:tblPr>
              <a:tblGrid>
                <a:gridCol w="754462">
                  <a:extLst>
                    <a:ext uri="{9D8B030D-6E8A-4147-A177-3AD203B41FA5}">
                      <a16:colId xmlns:a16="http://schemas.microsoft.com/office/drawing/2014/main" val="3537832604"/>
                    </a:ext>
                  </a:extLst>
                </a:gridCol>
                <a:gridCol w="754462">
                  <a:extLst>
                    <a:ext uri="{9D8B030D-6E8A-4147-A177-3AD203B41FA5}">
                      <a16:colId xmlns:a16="http://schemas.microsoft.com/office/drawing/2014/main" val="3831423891"/>
                    </a:ext>
                  </a:extLst>
                </a:gridCol>
                <a:gridCol w="754462">
                  <a:extLst>
                    <a:ext uri="{9D8B030D-6E8A-4147-A177-3AD203B41FA5}">
                      <a16:colId xmlns:a16="http://schemas.microsoft.com/office/drawing/2014/main" val="2790541529"/>
                    </a:ext>
                  </a:extLst>
                </a:gridCol>
                <a:gridCol w="754462">
                  <a:extLst>
                    <a:ext uri="{9D8B030D-6E8A-4147-A177-3AD203B41FA5}">
                      <a16:colId xmlns:a16="http://schemas.microsoft.com/office/drawing/2014/main" val="3109105520"/>
                    </a:ext>
                  </a:extLst>
                </a:gridCol>
                <a:gridCol w="754462">
                  <a:extLst>
                    <a:ext uri="{9D8B030D-6E8A-4147-A177-3AD203B41FA5}">
                      <a16:colId xmlns:a16="http://schemas.microsoft.com/office/drawing/2014/main" val="3361643955"/>
                    </a:ext>
                  </a:extLst>
                </a:gridCol>
                <a:gridCol w="754462">
                  <a:extLst>
                    <a:ext uri="{9D8B030D-6E8A-4147-A177-3AD203B41FA5}">
                      <a16:colId xmlns:a16="http://schemas.microsoft.com/office/drawing/2014/main" val="4194797716"/>
                    </a:ext>
                  </a:extLst>
                </a:gridCol>
                <a:gridCol w="754462">
                  <a:extLst>
                    <a:ext uri="{9D8B030D-6E8A-4147-A177-3AD203B41FA5}">
                      <a16:colId xmlns:a16="http://schemas.microsoft.com/office/drawing/2014/main" val="3357361514"/>
                    </a:ext>
                  </a:extLst>
                </a:gridCol>
              </a:tblGrid>
              <a:tr h="862243">
                <a:tc>
                  <a:txBody>
                    <a:bodyPr/>
                    <a:lstStyle/>
                    <a:p>
                      <a:pPr algn="ctr"/>
                      <a:r>
                        <a:rPr lang="en-US" sz="71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862243">
                <a:tc>
                  <a:txBody>
                    <a:bodyPr/>
                    <a:lstStyle/>
                    <a:p>
                      <a:pPr algn="ctr"/>
                      <a:r>
                        <a:rPr lang="en-US" sz="7100" b="1" i="0" dirty="0">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7100" b="1" i="0" dirty="0">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7100" b="1" i="0" dirty="0">
                          <a:latin typeface="Century Gothic" panose="020B0502020202020204" pitchFamily="34" charset="0"/>
                        </a:rPr>
                        <a:t>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9" name="Table 8">
            <a:extLst>
              <a:ext uri="{FF2B5EF4-FFF2-40B4-BE49-F238E27FC236}">
                <a16:creationId xmlns:a16="http://schemas.microsoft.com/office/drawing/2014/main" id="{901B97A7-B1D4-412F-AB41-B9756B79EC2F}"/>
              </a:ext>
            </a:extLst>
          </p:cNvPr>
          <p:cNvGraphicFramePr>
            <a:graphicFrameLocks noGrp="1"/>
          </p:cNvGraphicFramePr>
          <p:nvPr>
            <p:extLst/>
          </p:nvPr>
        </p:nvGraphicFramePr>
        <p:xfrm>
          <a:off x="2024149" y="3908780"/>
          <a:ext cx="612000" cy="936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3537832604"/>
                    </a:ext>
                  </a:extLst>
                </a:gridCol>
              </a:tblGrid>
              <a:tr h="432000">
                <a:tc>
                  <a:txBody>
                    <a:bodyPr/>
                    <a:lstStyle/>
                    <a:p>
                      <a:pPr algn="ctr"/>
                      <a:r>
                        <a:rPr lang="en-US" sz="2400" b="1" i="0" dirty="0">
                          <a:solidFill>
                            <a:srgbClr val="FF0000"/>
                          </a:solidFill>
                          <a:latin typeface="Century Gothic" panose="020B0502020202020204" pitchFamily="34" charset="0"/>
                        </a:rPr>
                        <a:t>6</a:t>
                      </a:r>
                    </a:p>
                  </a:txBody>
                  <a:tcPr marL="0" marR="0" marT="0" marB="0" anchor="ctr">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504000">
                <a:tc>
                  <a:txBody>
                    <a:bodyPr/>
                    <a:lstStyle/>
                    <a:p>
                      <a:pPr algn="ctr"/>
                      <a:r>
                        <a:rPr lang="en-US" sz="2400" b="1" i="0" dirty="0">
                          <a:solidFill>
                            <a:srgbClr val="FF0000"/>
                          </a:solidFill>
                          <a:latin typeface="Century Gothic" panose="020B0502020202020204" pitchFamily="34" charset="0"/>
                        </a:rPr>
                        <a:t>12</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10" name="Table 9">
            <a:extLst>
              <a:ext uri="{FF2B5EF4-FFF2-40B4-BE49-F238E27FC236}">
                <a16:creationId xmlns:a16="http://schemas.microsoft.com/office/drawing/2014/main" id="{1C1DEB41-EF05-4DE6-9D94-71B7C0526C7B}"/>
              </a:ext>
            </a:extLst>
          </p:cNvPr>
          <p:cNvGraphicFramePr>
            <a:graphicFrameLocks noGrp="1"/>
          </p:cNvGraphicFramePr>
          <p:nvPr>
            <p:extLst/>
          </p:nvPr>
        </p:nvGraphicFramePr>
        <p:xfrm>
          <a:off x="3501766" y="3908780"/>
          <a:ext cx="612000" cy="936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3537832604"/>
                    </a:ext>
                  </a:extLst>
                </a:gridCol>
              </a:tblGrid>
              <a:tr h="432000">
                <a:tc>
                  <a:txBody>
                    <a:bodyPr/>
                    <a:lstStyle/>
                    <a:p>
                      <a:pPr algn="ctr"/>
                      <a:r>
                        <a:rPr lang="en-US" sz="2400" b="1" i="0" dirty="0">
                          <a:solidFill>
                            <a:srgbClr val="FF0000"/>
                          </a:solidFill>
                          <a:latin typeface="Century Gothic" panose="020B0502020202020204" pitchFamily="34" charset="0"/>
                        </a:rPr>
                        <a:t>8</a:t>
                      </a:r>
                    </a:p>
                  </a:txBody>
                  <a:tcPr marL="0" marR="0" marT="0" marB="0" anchor="ctr">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504000">
                <a:tc>
                  <a:txBody>
                    <a:bodyPr/>
                    <a:lstStyle/>
                    <a:p>
                      <a:pPr algn="ctr"/>
                      <a:r>
                        <a:rPr lang="en-US" sz="2400" b="1" i="0" dirty="0">
                          <a:solidFill>
                            <a:srgbClr val="FF0000"/>
                          </a:solidFill>
                          <a:latin typeface="Century Gothic" panose="020B0502020202020204" pitchFamily="34" charset="0"/>
                        </a:rPr>
                        <a:t>12</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11" name="Table 10">
            <a:extLst>
              <a:ext uri="{FF2B5EF4-FFF2-40B4-BE49-F238E27FC236}">
                <a16:creationId xmlns:a16="http://schemas.microsoft.com/office/drawing/2014/main" id="{077ADB91-8BE6-4816-BADC-C7A9029105AC}"/>
              </a:ext>
            </a:extLst>
          </p:cNvPr>
          <p:cNvGraphicFramePr>
            <a:graphicFrameLocks noGrp="1"/>
          </p:cNvGraphicFramePr>
          <p:nvPr>
            <p:extLst/>
          </p:nvPr>
        </p:nvGraphicFramePr>
        <p:xfrm>
          <a:off x="5094041" y="3908780"/>
          <a:ext cx="612000" cy="936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3537832604"/>
                    </a:ext>
                  </a:extLst>
                </a:gridCol>
              </a:tblGrid>
              <a:tr h="432000">
                <a:tc>
                  <a:txBody>
                    <a:bodyPr/>
                    <a:lstStyle/>
                    <a:p>
                      <a:pPr algn="ctr"/>
                      <a:r>
                        <a:rPr lang="en-US" sz="2400" b="1" i="0"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504000">
                <a:tc>
                  <a:txBody>
                    <a:bodyPr/>
                    <a:lstStyle/>
                    <a:p>
                      <a:pPr algn="ctr"/>
                      <a:r>
                        <a:rPr lang="en-US" sz="2400" b="1" i="0" dirty="0">
                          <a:solidFill>
                            <a:srgbClr val="FF0000"/>
                          </a:solidFill>
                          <a:latin typeface="Century Gothic" panose="020B0502020202020204" pitchFamily="34" charset="0"/>
                        </a:rPr>
                        <a:t>12</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12" name="Table 11">
            <a:extLst>
              <a:ext uri="{FF2B5EF4-FFF2-40B4-BE49-F238E27FC236}">
                <a16:creationId xmlns:a16="http://schemas.microsoft.com/office/drawing/2014/main" id="{335BA41D-6D13-4BAD-861E-395BD2513D13}"/>
              </a:ext>
            </a:extLst>
          </p:cNvPr>
          <p:cNvGraphicFramePr>
            <a:graphicFrameLocks noGrp="1"/>
          </p:cNvGraphicFramePr>
          <p:nvPr>
            <p:extLst/>
          </p:nvPr>
        </p:nvGraphicFramePr>
        <p:xfrm>
          <a:off x="6468097" y="3908780"/>
          <a:ext cx="612000" cy="936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3537832604"/>
                    </a:ext>
                  </a:extLst>
                </a:gridCol>
              </a:tblGrid>
              <a:tr h="432000">
                <a:tc>
                  <a:txBody>
                    <a:bodyPr/>
                    <a:lstStyle/>
                    <a:p>
                      <a:pPr algn="ctr"/>
                      <a:r>
                        <a:rPr lang="en-US" sz="2400" b="1" i="0"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504000">
                <a:tc>
                  <a:txBody>
                    <a:bodyPr/>
                    <a:lstStyle/>
                    <a:p>
                      <a:pPr algn="ctr"/>
                      <a:r>
                        <a:rPr lang="en-US" sz="2400" b="1" i="0" dirty="0">
                          <a:solidFill>
                            <a:srgbClr val="FF0000"/>
                          </a:solidFill>
                          <a:latin typeface="Century Gothic" panose="020B0502020202020204" pitchFamily="34" charset="0"/>
                        </a:rPr>
                        <a:t>12</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13" name="TextBox 12">
            <a:extLst>
              <a:ext uri="{FF2B5EF4-FFF2-40B4-BE49-F238E27FC236}">
                <a16:creationId xmlns:a16="http://schemas.microsoft.com/office/drawing/2014/main" id="{7237B71B-010D-48A2-B1FB-5DB93C90C8E3}"/>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54377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Fill in the missing numerator.</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83F2D727-3D48-457F-9030-C38748D7BA1F}"/>
              </a:ext>
            </a:extLst>
          </p:cNvPr>
          <p:cNvGraphicFramePr>
            <a:graphicFrameLocks noGrp="1"/>
          </p:cNvGraphicFramePr>
          <p:nvPr>
            <p:extLst/>
          </p:nvPr>
        </p:nvGraphicFramePr>
        <p:xfrm>
          <a:off x="1932502" y="2349000"/>
          <a:ext cx="5278996" cy="216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3537832604"/>
                    </a:ext>
                  </a:extLst>
                </a:gridCol>
                <a:gridCol w="1019498">
                  <a:extLst>
                    <a:ext uri="{9D8B030D-6E8A-4147-A177-3AD203B41FA5}">
                      <a16:colId xmlns:a16="http://schemas.microsoft.com/office/drawing/2014/main" val="3215539008"/>
                    </a:ext>
                  </a:extLst>
                </a:gridCol>
                <a:gridCol w="1080000">
                  <a:extLst>
                    <a:ext uri="{9D8B030D-6E8A-4147-A177-3AD203B41FA5}">
                      <a16:colId xmlns:a16="http://schemas.microsoft.com/office/drawing/2014/main" val="3745042751"/>
                    </a:ext>
                  </a:extLst>
                </a:gridCol>
                <a:gridCol w="1019498">
                  <a:extLst>
                    <a:ext uri="{9D8B030D-6E8A-4147-A177-3AD203B41FA5}">
                      <a16:colId xmlns:a16="http://schemas.microsoft.com/office/drawing/2014/main" val="850482355"/>
                    </a:ext>
                  </a:extLst>
                </a:gridCol>
                <a:gridCol w="1080000">
                  <a:extLst>
                    <a:ext uri="{9D8B030D-6E8A-4147-A177-3AD203B41FA5}">
                      <a16:colId xmlns:a16="http://schemas.microsoft.com/office/drawing/2014/main" val="1598135923"/>
                    </a:ext>
                  </a:extLst>
                </a:gridCol>
              </a:tblGrid>
              <a:tr h="1080000">
                <a:tc>
                  <a:txBody>
                    <a:bodyPr/>
                    <a:lstStyle/>
                    <a:p>
                      <a:pPr algn="ctr"/>
                      <a:r>
                        <a:rPr lang="en-US" sz="4700" b="1" i="0" dirty="0">
                          <a:latin typeface="Century Gothic" panose="020B0502020202020204" pitchFamily="34" charset="0"/>
                        </a:rPr>
                        <a:t>3</a:t>
                      </a:r>
                    </a:p>
                  </a:txBody>
                  <a:tcPr marL="118541" marR="118541" marT="59271" marB="59271"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4700" b="1" i="0" dirty="0">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4700" b="1" i="0" dirty="0">
                        <a:latin typeface="Century Gothic" panose="020B0502020202020204" pitchFamily="34" charset="0"/>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4700" b="1" i="0"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700" b="1" i="0" dirty="0">
                          <a:latin typeface="Century Gothic" panose="020B0502020202020204" pitchFamily="34" charset="0"/>
                        </a:rPr>
                        <a:t>11</a:t>
                      </a:r>
                    </a:p>
                  </a:txBody>
                  <a:tcPr marL="118541" marR="118541" marT="59271" marB="59271"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080000">
                <a:tc>
                  <a:txBody>
                    <a:bodyPr/>
                    <a:lstStyle/>
                    <a:p>
                      <a:pPr algn="ctr"/>
                      <a:r>
                        <a:rPr lang="en-US" sz="4700" b="1" i="0" dirty="0">
                          <a:latin typeface="Century Gothic" panose="020B0502020202020204" pitchFamily="34" charset="0"/>
                        </a:rPr>
                        <a:t>4</a:t>
                      </a: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4700" b="1" i="0" dirty="0">
                          <a:latin typeface="Century Gothic" panose="020B0502020202020204" pitchFamily="34" charset="0"/>
                        </a:rPr>
                        <a:t>6</a:t>
                      </a: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4700" b="1" i="0" dirty="0">
                          <a:latin typeface="Century Gothic" panose="020B0502020202020204" pitchFamily="34" charset="0"/>
                        </a:rPr>
                        <a:t>12</a:t>
                      </a: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10" name="TextBox 9">
            <a:extLst>
              <a:ext uri="{FF2B5EF4-FFF2-40B4-BE49-F238E27FC236}">
                <a16:creationId xmlns:a16="http://schemas.microsoft.com/office/drawing/2014/main" id="{02E6996C-0AD8-4691-A9C8-67AB6B4B9699}"/>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9289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Fill in the missing numerator.</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83F2D727-3D48-457F-9030-C38748D7BA1F}"/>
              </a:ext>
            </a:extLst>
          </p:cNvPr>
          <p:cNvGraphicFramePr>
            <a:graphicFrameLocks noGrp="1"/>
          </p:cNvGraphicFramePr>
          <p:nvPr>
            <p:extLst/>
          </p:nvPr>
        </p:nvGraphicFramePr>
        <p:xfrm>
          <a:off x="1932502" y="2349000"/>
          <a:ext cx="5278996" cy="216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3537832604"/>
                    </a:ext>
                  </a:extLst>
                </a:gridCol>
                <a:gridCol w="1019498">
                  <a:extLst>
                    <a:ext uri="{9D8B030D-6E8A-4147-A177-3AD203B41FA5}">
                      <a16:colId xmlns:a16="http://schemas.microsoft.com/office/drawing/2014/main" val="3215539008"/>
                    </a:ext>
                  </a:extLst>
                </a:gridCol>
                <a:gridCol w="1080000">
                  <a:extLst>
                    <a:ext uri="{9D8B030D-6E8A-4147-A177-3AD203B41FA5}">
                      <a16:colId xmlns:a16="http://schemas.microsoft.com/office/drawing/2014/main" val="3745042751"/>
                    </a:ext>
                  </a:extLst>
                </a:gridCol>
                <a:gridCol w="1019498">
                  <a:extLst>
                    <a:ext uri="{9D8B030D-6E8A-4147-A177-3AD203B41FA5}">
                      <a16:colId xmlns:a16="http://schemas.microsoft.com/office/drawing/2014/main" val="850482355"/>
                    </a:ext>
                  </a:extLst>
                </a:gridCol>
                <a:gridCol w="1080000">
                  <a:extLst>
                    <a:ext uri="{9D8B030D-6E8A-4147-A177-3AD203B41FA5}">
                      <a16:colId xmlns:a16="http://schemas.microsoft.com/office/drawing/2014/main" val="1598135923"/>
                    </a:ext>
                  </a:extLst>
                </a:gridCol>
              </a:tblGrid>
              <a:tr h="1080000">
                <a:tc>
                  <a:txBody>
                    <a:bodyPr/>
                    <a:lstStyle/>
                    <a:p>
                      <a:pPr algn="ctr"/>
                      <a:r>
                        <a:rPr lang="en-US" sz="4700" b="1" i="0" dirty="0">
                          <a:latin typeface="Century Gothic" panose="020B0502020202020204" pitchFamily="34" charset="0"/>
                        </a:rPr>
                        <a:t>3</a:t>
                      </a:r>
                    </a:p>
                  </a:txBody>
                  <a:tcPr marL="118541" marR="118541" marT="59271" marB="59271"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4700" b="1" i="0" dirty="0">
                          <a:latin typeface="Century Gothic" panose="020B0502020202020204" pitchFamily="34" charset="0"/>
                        </a:rPr>
                        <a:t>+</a:t>
                      </a:r>
                    </a:p>
                  </a:txBody>
                  <a:tcPr marL="0" marR="0" marT="0" marB="0" anchor="ctr">
                    <a:lnL w="12700" cmpd="sng">
                      <a:noFill/>
                    </a:lnL>
                    <a:lnR w="28575" cap="flat" cmpd="sng" algn="ctr">
                      <a:solidFill>
                        <a:srgbClr val="FF000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700" b="1" i="0" dirty="0">
                          <a:solidFill>
                            <a:srgbClr val="FF0000"/>
                          </a:solidFill>
                          <a:latin typeface="Century Gothic" panose="020B0502020202020204" pitchFamily="34" charset="0"/>
                        </a:rPr>
                        <a:t>1</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4700" b="1" i="0" dirty="0">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700" b="1" i="0" dirty="0">
                          <a:latin typeface="Century Gothic" panose="020B0502020202020204" pitchFamily="34" charset="0"/>
                        </a:rPr>
                        <a:t>11</a:t>
                      </a:r>
                    </a:p>
                  </a:txBody>
                  <a:tcPr marL="118541" marR="118541" marT="59271" marB="59271"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080000">
                <a:tc>
                  <a:txBody>
                    <a:bodyPr/>
                    <a:lstStyle/>
                    <a:p>
                      <a:pPr algn="ctr"/>
                      <a:r>
                        <a:rPr lang="en-US" sz="4700" b="1" i="0" dirty="0">
                          <a:latin typeface="Century Gothic" panose="020B0502020202020204" pitchFamily="34" charset="0"/>
                        </a:rPr>
                        <a:t>4</a:t>
                      </a: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4700" b="1" i="0" dirty="0">
                          <a:latin typeface="Century Gothic" panose="020B0502020202020204" pitchFamily="34" charset="0"/>
                        </a:rPr>
                        <a:t>6</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4700" b="1" i="0" dirty="0">
                          <a:latin typeface="Century Gothic" panose="020B0502020202020204" pitchFamily="34" charset="0"/>
                        </a:rPr>
                        <a:t>12</a:t>
                      </a: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10" name="TextBox 9">
            <a:extLst>
              <a:ext uri="{FF2B5EF4-FFF2-40B4-BE49-F238E27FC236}">
                <a16:creationId xmlns:a16="http://schemas.microsoft.com/office/drawing/2014/main" id="{3F1F508C-676A-456C-B395-3EBC727CDA17}"/>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95201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Give your answer in its simplest form.</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25CE698F-D169-470F-8B87-27415639B099}"/>
              </a:ext>
            </a:extLst>
          </p:cNvPr>
          <p:cNvGraphicFramePr>
            <a:graphicFrameLocks noGrp="1"/>
          </p:cNvGraphicFramePr>
          <p:nvPr>
            <p:extLst/>
          </p:nvPr>
        </p:nvGraphicFramePr>
        <p:xfrm>
          <a:off x="1811449" y="2435522"/>
          <a:ext cx="5521102" cy="1986956"/>
        </p:xfrm>
        <a:graphic>
          <a:graphicData uri="http://schemas.openxmlformats.org/drawingml/2006/table">
            <a:tbl>
              <a:tblPr firstRow="1" bandRow="1">
                <a:tableStyleId>{5940675A-B579-460E-94D1-54222C63F5DA}</a:tableStyleId>
              </a:tblPr>
              <a:tblGrid>
                <a:gridCol w="1122147">
                  <a:extLst>
                    <a:ext uri="{9D8B030D-6E8A-4147-A177-3AD203B41FA5}">
                      <a16:colId xmlns:a16="http://schemas.microsoft.com/office/drawing/2014/main" val="3537832604"/>
                    </a:ext>
                  </a:extLst>
                </a:gridCol>
                <a:gridCol w="1156114">
                  <a:extLst>
                    <a:ext uri="{9D8B030D-6E8A-4147-A177-3AD203B41FA5}">
                      <a16:colId xmlns:a16="http://schemas.microsoft.com/office/drawing/2014/main" val="3215539008"/>
                    </a:ext>
                  </a:extLst>
                </a:gridCol>
                <a:gridCol w="1122147">
                  <a:extLst>
                    <a:ext uri="{9D8B030D-6E8A-4147-A177-3AD203B41FA5}">
                      <a16:colId xmlns:a16="http://schemas.microsoft.com/office/drawing/2014/main" val="3745042751"/>
                    </a:ext>
                  </a:extLst>
                </a:gridCol>
                <a:gridCol w="1238694">
                  <a:extLst>
                    <a:ext uri="{9D8B030D-6E8A-4147-A177-3AD203B41FA5}">
                      <a16:colId xmlns:a16="http://schemas.microsoft.com/office/drawing/2014/main" val="850482355"/>
                    </a:ext>
                  </a:extLst>
                </a:gridCol>
                <a:gridCol w="882000">
                  <a:extLst>
                    <a:ext uri="{9D8B030D-6E8A-4147-A177-3AD203B41FA5}">
                      <a16:colId xmlns:a16="http://schemas.microsoft.com/office/drawing/2014/main" val="1598135923"/>
                    </a:ext>
                  </a:extLst>
                </a:gridCol>
              </a:tblGrid>
              <a:tr h="882000">
                <a:tc rowSpan="2">
                  <a:txBody>
                    <a:bodyPr/>
                    <a:lstStyle/>
                    <a:p>
                      <a:pPr algn="ctr"/>
                      <a:r>
                        <a:rPr lang="en-US" sz="5400" b="1" i="0" dirty="0">
                          <a:latin typeface="Century Gothic" panose="020B0502020202020204" pitchFamily="34" charset="0"/>
                        </a:rPr>
                        <a:t>8</a:t>
                      </a:r>
                    </a:p>
                  </a:txBody>
                  <a:tcPr marL="170517" marR="170517" marT="85259" marB="85259"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sz="4400" b="1" i="0" dirty="0">
                          <a:latin typeface="Century Gothic" panose="020B0502020202020204" pitchFamily="34" charset="0"/>
                        </a:rPr>
                        <a:t>+</a:t>
                      </a:r>
                    </a:p>
                  </a:txBody>
                  <a:tcPr marL="170517" marR="170517" marT="85259" marB="8525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5400" b="1" i="0" dirty="0">
                          <a:latin typeface="Century Gothic" panose="020B0502020202020204" pitchFamily="34" charset="0"/>
                        </a:rPr>
                        <a:t>20</a:t>
                      </a:r>
                    </a:p>
                  </a:txBody>
                  <a:tcPr marL="170517" marR="170517" marT="85259" marB="8525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sz="4400" b="1" i="0" dirty="0">
                          <a:latin typeface="Century Gothic" panose="020B0502020202020204" pitchFamily="34" charset="0"/>
                        </a:rPr>
                        <a:t>=</a:t>
                      </a:r>
                    </a:p>
                  </a:txBody>
                  <a:tcPr marL="170517" marR="170517" marT="85259" marB="85259"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600" b="1" i="0"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4719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300" b="1" i="0" dirty="0">
                        <a:latin typeface="Century Gothic" panose="020B0502020202020204" pitchFamily="34" charset="0"/>
                      </a:endParaRPr>
                    </a:p>
                  </a:txBody>
                  <a:tcPr marL="0" marR="0" marT="0" marB="0"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2328979"/>
                  </a:ext>
                </a:extLst>
              </a:tr>
              <a:tr h="0">
                <a:tc rowSpan="2">
                  <a:txBody>
                    <a:bodyPr/>
                    <a:lstStyle/>
                    <a:p>
                      <a:pPr algn="ctr"/>
                      <a:r>
                        <a:rPr lang="en-US" sz="5400" b="1" i="0" dirty="0">
                          <a:latin typeface="Century Gothic" panose="020B0502020202020204" pitchFamily="34" charset="0"/>
                        </a:rPr>
                        <a:t>25</a:t>
                      </a:r>
                    </a:p>
                  </a:txBody>
                  <a:tcPr marL="170517" marR="170517" marT="85259" marB="85259"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ctr"/>
                      <a:r>
                        <a:rPr lang="en-US" sz="5400" b="1" i="0" dirty="0">
                          <a:latin typeface="Century Gothic" panose="020B0502020202020204" pitchFamily="34" charset="0"/>
                        </a:rPr>
                        <a:t>50</a:t>
                      </a:r>
                    </a:p>
                  </a:txBody>
                  <a:tcPr marL="170517" marR="170517" marT="85259" marB="85259"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3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r h="8244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1600" b="1" i="0"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611966"/>
                  </a:ext>
                </a:extLst>
              </a:tr>
            </a:tbl>
          </a:graphicData>
        </a:graphic>
      </p:graphicFrame>
      <p:sp>
        <p:nvSpPr>
          <p:cNvPr id="9" name="TextBox 8">
            <a:extLst>
              <a:ext uri="{FF2B5EF4-FFF2-40B4-BE49-F238E27FC236}">
                <a16:creationId xmlns:a16="http://schemas.microsoft.com/office/drawing/2014/main" id="{CC78FDC0-F4F3-4D5E-9FCB-D607BDCF7798}"/>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90007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5/6 – Spring Block 1 – Fractions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7</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5: Add and Subtract Fractions</a:t>
            </a:r>
          </a:p>
          <a:p>
            <a:pPr algn="ctr"/>
            <a:r>
              <a:rPr lang="en-GB" sz="4800" b="1" dirty="0">
                <a:solidFill>
                  <a:schemeClr val="bg2">
                    <a:lumMod val="25000"/>
                  </a:schemeClr>
                </a:solidFill>
                <a:latin typeface="Century Gothic" panose="020B0502020202020204" pitchFamily="34" charset="0"/>
              </a:rPr>
              <a:t>Year 6: Add and Subtract Fractions  1</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Give your answer in its simplest form.</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25CE698F-D169-470F-8B87-27415639B099}"/>
              </a:ext>
            </a:extLst>
          </p:cNvPr>
          <p:cNvGraphicFramePr>
            <a:graphicFrameLocks noGrp="1"/>
          </p:cNvGraphicFramePr>
          <p:nvPr>
            <p:extLst/>
          </p:nvPr>
        </p:nvGraphicFramePr>
        <p:xfrm>
          <a:off x="1811449" y="2435522"/>
          <a:ext cx="5521102" cy="1986956"/>
        </p:xfrm>
        <a:graphic>
          <a:graphicData uri="http://schemas.openxmlformats.org/drawingml/2006/table">
            <a:tbl>
              <a:tblPr firstRow="1" bandRow="1">
                <a:tableStyleId>{5940675A-B579-460E-94D1-54222C63F5DA}</a:tableStyleId>
              </a:tblPr>
              <a:tblGrid>
                <a:gridCol w="1122147">
                  <a:extLst>
                    <a:ext uri="{9D8B030D-6E8A-4147-A177-3AD203B41FA5}">
                      <a16:colId xmlns:a16="http://schemas.microsoft.com/office/drawing/2014/main" val="3537832604"/>
                    </a:ext>
                  </a:extLst>
                </a:gridCol>
                <a:gridCol w="1156114">
                  <a:extLst>
                    <a:ext uri="{9D8B030D-6E8A-4147-A177-3AD203B41FA5}">
                      <a16:colId xmlns:a16="http://schemas.microsoft.com/office/drawing/2014/main" val="3215539008"/>
                    </a:ext>
                  </a:extLst>
                </a:gridCol>
                <a:gridCol w="1122147">
                  <a:extLst>
                    <a:ext uri="{9D8B030D-6E8A-4147-A177-3AD203B41FA5}">
                      <a16:colId xmlns:a16="http://schemas.microsoft.com/office/drawing/2014/main" val="3745042751"/>
                    </a:ext>
                  </a:extLst>
                </a:gridCol>
                <a:gridCol w="1238694">
                  <a:extLst>
                    <a:ext uri="{9D8B030D-6E8A-4147-A177-3AD203B41FA5}">
                      <a16:colId xmlns:a16="http://schemas.microsoft.com/office/drawing/2014/main" val="850482355"/>
                    </a:ext>
                  </a:extLst>
                </a:gridCol>
                <a:gridCol w="882000">
                  <a:extLst>
                    <a:ext uri="{9D8B030D-6E8A-4147-A177-3AD203B41FA5}">
                      <a16:colId xmlns:a16="http://schemas.microsoft.com/office/drawing/2014/main" val="1598135923"/>
                    </a:ext>
                  </a:extLst>
                </a:gridCol>
              </a:tblGrid>
              <a:tr h="882000">
                <a:tc rowSpan="2">
                  <a:txBody>
                    <a:bodyPr/>
                    <a:lstStyle/>
                    <a:p>
                      <a:pPr algn="ctr"/>
                      <a:r>
                        <a:rPr lang="en-US" sz="5400" b="1" i="0" dirty="0">
                          <a:latin typeface="Century Gothic" panose="020B0502020202020204" pitchFamily="34" charset="0"/>
                        </a:rPr>
                        <a:t>8</a:t>
                      </a:r>
                    </a:p>
                  </a:txBody>
                  <a:tcPr marL="170517" marR="170517" marT="85259" marB="85259"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sz="4400" b="1" i="0" dirty="0">
                          <a:latin typeface="Century Gothic" panose="020B0502020202020204" pitchFamily="34" charset="0"/>
                        </a:rPr>
                        <a:t>+</a:t>
                      </a:r>
                    </a:p>
                  </a:txBody>
                  <a:tcPr marL="170517" marR="170517" marT="85259" marB="8525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5400" b="1" i="0" dirty="0">
                          <a:latin typeface="Century Gothic" panose="020B0502020202020204" pitchFamily="34" charset="0"/>
                        </a:rPr>
                        <a:t>20</a:t>
                      </a:r>
                    </a:p>
                  </a:txBody>
                  <a:tcPr marL="170517" marR="170517" marT="85259" marB="8525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sz="4400" b="1" i="0" dirty="0">
                          <a:latin typeface="Century Gothic" panose="020B0502020202020204" pitchFamily="34" charset="0"/>
                        </a:rPr>
                        <a:t>=</a:t>
                      </a:r>
                    </a:p>
                  </a:txBody>
                  <a:tcPr marL="170517" marR="170517" marT="85259" marB="85259"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400" b="1" i="0" dirty="0">
                          <a:solidFill>
                            <a:srgbClr val="FF0000"/>
                          </a:solidFill>
                          <a:latin typeface="Century Gothic" panose="020B0502020202020204" pitchFamily="34" charset="0"/>
                        </a:rPr>
                        <a:t>18</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4719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300" b="1" i="0" dirty="0">
                        <a:latin typeface="Century Gothic" panose="020B0502020202020204" pitchFamily="34" charset="0"/>
                      </a:endParaRPr>
                    </a:p>
                  </a:txBody>
                  <a:tcPr marL="0" marR="0" marT="0" marB="0" anchor="b">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2328979"/>
                  </a:ext>
                </a:extLst>
              </a:tr>
              <a:tr h="0">
                <a:tc rowSpan="2">
                  <a:txBody>
                    <a:bodyPr/>
                    <a:lstStyle/>
                    <a:p>
                      <a:pPr algn="ctr"/>
                      <a:r>
                        <a:rPr lang="en-US" sz="5400" b="1" i="0" dirty="0">
                          <a:latin typeface="Century Gothic" panose="020B0502020202020204" pitchFamily="34" charset="0"/>
                        </a:rPr>
                        <a:t>25</a:t>
                      </a:r>
                    </a:p>
                  </a:txBody>
                  <a:tcPr marL="170517" marR="170517" marT="85259" marB="85259"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ctr"/>
                      <a:r>
                        <a:rPr lang="en-US" sz="5400" b="1" i="0" dirty="0">
                          <a:latin typeface="Century Gothic" panose="020B0502020202020204" pitchFamily="34" charset="0"/>
                        </a:rPr>
                        <a:t>50</a:t>
                      </a:r>
                    </a:p>
                  </a:txBody>
                  <a:tcPr marL="170517" marR="170517" marT="85259" marB="85259"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3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r h="8244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5400" b="1" i="0" dirty="0">
                          <a:solidFill>
                            <a:srgbClr val="FF0000"/>
                          </a:solidFill>
                          <a:latin typeface="Century Gothic" panose="020B0502020202020204" pitchFamily="34" charset="0"/>
                        </a:rPr>
                        <a:t>25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611966"/>
                  </a:ext>
                </a:extLst>
              </a:tr>
            </a:tbl>
          </a:graphicData>
        </a:graphic>
      </p:graphicFrame>
      <p:sp>
        <p:nvSpPr>
          <p:cNvPr id="9" name="TextBox 8">
            <a:extLst>
              <a:ext uri="{FF2B5EF4-FFF2-40B4-BE49-F238E27FC236}">
                <a16:creationId xmlns:a16="http://schemas.microsoft.com/office/drawing/2014/main" id="{92A9A418-6432-4202-B4AB-4C4FB24F8F63}"/>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3213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addition related to the image.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Give your answer in its simplest form.</a:t>
            </a:r>
          </a:p>
          <a:p>
            <a:pPr lvl="0" algn="ctr"/>
            <a:endParaRPr lang="en-GB" sz="24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71D366E5-1D17-4D43-AF18-0974B6D746B4}"/>
              </a:ext>
            </a:extLst>
          </p:cNvPr>
          <p:cNvGraphicFramePr>
            <a:graphicFrameLocks noGrp="1"/>
          </p:cNvGraphicFramePr>
          <p:nvPr>
            <p:extLst/>
          </p:nvPr>
        </p:nvGraphicFramePr>
        <p:xfrm>
          <a:off x="3484468" y="1727838"/>
          <a:ext cx="3681254" cy="1041864"/>
        </p:xfrm>
        <a:graphic>
          <a:graphicData uri="http://schemas.openxmlformats.org/drawingml/2006/table">
            <a:tbl>
              <a:tblPr bandRow="1">
                <a:tableStyleId>{5940675A-B579-460E-94D1-54222C63F5DA}</a:tableStyleId>
              </a:tblPr>
              <a:tblGrid>
                <a:gridCol w="555661">
                  <a:extLst>
                    <a:ext uri="{9D8B030D-6E8A-4147-A177-3AD203B41FA5}">
                      <a16:colId xmlns:a16="http://schemas.microsoft.com/office/drawing/2014/main" val="2786355606"/>
                    </a:ext>
                  </a:extLst>
                </a:gridCol>
                <a:gridCol w="434110">
                  <a:extLst>
                    <a:ext uri="{9D8B030D-6E8A-4147-A177-3AD203B41FA5}">
                      <a16:colId xmlns:a16="http://schemas.microsoft.com/office/drawing/2014/main" val="2199605019"/>
                    </a:ext>
                  </a:extLst>
                </a:gridCol>
                <a:gridCol w="434110">
                  <a:extLst>
                    <a:ext uri="{9D8B030D-6E8A-4147-A177-3AD203B41FA5}">
                      <a16:colId xmlns:a16="http://schemas.microsoft.com/office/drawing/2014/main" val="3979459860"/>
                    </a:ext>
                  </a:extLst>
                </a:gridCol>
                <a:gridCol w="434110">
                  <a:extLst>
                    <a:ext uri="{9D8B030D-6E8A-4147-A177-3AD203B41FA5}">
                      <a16:colId xmlns:a16="http://schemas.microsoft.com/office/drawing/2014/main" val="560006427"/>
                    </a:ext>
                  </a:extLst>
                </a:gridCol>
                <a:gridCol w="434110">
                  <a:extLst>
                    <a:ext uri="{9D8B030D-6E8A-4147-A177-3AD203B41FA5}">
                      <a16:colId xmlns:a16="http://schemas.microsoft.com/office/drawing/2014/main" val="3628782442"/>
                    </a:ext>
                  </a:extLst>
                </a:gridCol>
                <a:gridCol w="555661">
                  <a:extLst>
                    <a:ext uri="{9D8B030D-6E8A-4147-A177-3AD203B41FA5}">
                      <a16:colId xmlns:a16="http://schemas.microsoft.com/office/drawing/2014/main" val="3314104623"/>
                    </a:ext>
                  </a:extLst>
                </a:gridCol>
                <a:gridCol w="833492">
                  <a:extLst>
                    <a:ext uri="{9D8B030D-6E8A-4147-A177-3AD203B41FA5}">
                      <a16:colId xmlns:a16="http://schemas.microsoft.com/office/drawing/2014/main" val="3354946882"/>
                    </a:ext>
                  </a:extLst>
                </a:gridCol>
              </a:tblGrid>
              <a:tr h="173644">
                <a:tc rowSpan="6">
                  <a:txBody>
                    <a:bodyPr/>
                    <a:lstStyle/>
                    <a:p>
                      <a:pPr algn="ctr"/>
                      <a:r>
                        <a:rPr lang="en-US" sz="2700" b="1" i="0" dirty="0">
                          <a:latin typeface="Century Gothic" panose="020B0502020202020204" pitchFamily="34" charset="0"/>
                        </a:rPr>
                        <a:t>+</a:t>
                      </a:r>
                    </a:p>
                  </a:txBody>
                  <a:tcPr marL="176422" marR="176422" marT="88211" marB="8821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rowSpan="6">
                  <a:txBody>
                    <a:bodyPr/>
                    <a:lstStyle/>
                    <a:p>
                      <a:pPr algn="ctr"/>
                      <a:r>
                        <a:rPr lang="en-US" sz="2700" b="1" i="0" dirty="0">
                          <a:latin typeface="Century Gothic" panose="020B0502020202020204" pitchFamily="34" charset="0"/>
                        </a:rPr>
                        <a:t>=</a:t>
                      </a:r>
                    </a:p>
                  </a:txBody>
                  <a:tcPr marL="176422" marR="176422" marT="88211" marB="8821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6">
                  <a:txBody>
                    <a:bodyPr/>
                    <a:lstStyle/>
                    <a:p>
                      <a:pPr algn="ctr"/>
                      <a:r>
                        <a:rPr lang="en-US" sz="4600" b="1" i="0" dirty="0">
                          <a:latin typeface="Century Gothic" panose="020B0502020202020204" pitchFamily="34" charset="0"/>
                        </a:rPr>
                        <a:t>?</a:t>
                      </a:r>
                    </a:p>
                  </a:txBody>
                  <a:tcPr marL="176422" marR="176422" marT="88211" marB="8821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34549"/>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2675630"/>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51120831"/>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12911859"/>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6312424"/>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17184855"/>
                  </a:ext>
                </a:extLst>
              </a:tr>
            </a:tbl>
          </a:graphicData>
        </a:graphic>
      </p:graphicFrame>
      <p:graphicFrame>
        <p:nvGraphicFramePr>
          <p:cNvPr id="9" name="Table 8">
            <a:extLst>
              <a:ext uri="{FF2B5EF4-FFF2-40B4-BE49-F238E27FC236}">
                <a16:creationId xmlns:a16="http://schemas.microsoft.com/office/drawing/2014/main" id="{609311F9-FA39-4AB2-AE16-9669E4B2CADF}"/>
              </a:ext>
            </a:extLst>
          </p:cNvPr>
          <p:cNvGraphicFramePr>
            <a:graphicFrameLocks noGrp="1"/>
          </p:cNvGraphicFramePr>
          <p:nvPr>
            <p:extLst/>
          </p:nvPr>
        </p:nvGraphicFramePr>
        <p:xfrm>
          <a:off x="1684784" y="1727838"/>
          <a:ext cx="1736442" cy="1041864"/>
        </p:xfrm>
        <a:graphic>
          <a:graphicData uri="http://schemas.openxmlformats.org/drawingml/2006/table">
            <a:tbl>
              <a:tblPr bandRow="1">
                <a:tableStyleId>{5940675A-B579-460E-94D1-54222C63F5DA}</a:tableStyleId>
              </a:tblPr>
              <a:tblGrid>
                <a:gridCol w="289407">
                  <a:extLst>
                    <a:ext uri="{9D8B030D-6E8A-4147-A177-3AD203B41FA5}">
                      <a16:colId xmlns:a16="http://schemas.microsoft.com/office/drawing/2014/main" val="1939574972"/>
                    </a:ext>
                  </a:extLst>
                </a:gridCol>
                <a:gridCol w="289407">
                  <a:extLst>
                    <a:ext uri="{9D8B030D-6E8A-4147-A177-3AD203B41FA5}">
                      <a16:colId xmlns:a16="http://schemas.microsoft.com/office/drawing/2014/main" val="3292584048"/>
                    </a:ext>
                  </a:extLst>
                </a:gridCol>
                <a:gridCol w="289407">
                  <a:extLst>
                    <a:ext uri="{9D8B030D-6E8A-4147-A177-3AD203B41FA5}">
                      <a16:colId xmlns:a16="http://schemas.microsoft.com/office/drawing/2014/main" val="754336355"/>
                    </a:ext>
                  </a:extLst>
                </a:gridCol>
                <a:gridCol w="289407">
                  <a:extLst>
                    <a:ext uri="{9D8B030D-6E8A-4147-A177-3AD203B41FA5}">
                      <a16:colId xmlns:a16="http://schemas.microsoft.com/office/drawing/2014/main" val="943449340"/>
                    </a:ext>
                  </a:extLst>
                </a:gridCol>
                <a:gridCol w="289407">
                  <a:extLst>
                    <a:ext uri="{9D8B030D-6E8A-4147-A177-3AD203B41FA5}">
                      <a16:colId xmlns:a16="http://schemas.microsoft.com/office/drawing/2014/main" val="956450707"/>
                    </a:ext>
                  </a:extLst>
                </a:gridCol>
                <a:gridCol w="289407">
                  <a:extLst>
                    <a:ext uri="{9D8B030D-6E8A-4147-A177-3AD203B41FA5}">
                      <a16:colId xmlns:a16="http://schemas.microsoft.com/office/drawing/2014/main" val="862263844"/>
                    </a:ext>
                  </a:extLst>
                </a:gridCol>
              </a:tblGrid>
              <a:tr h="347288">
                <a:tc>
                  <a:txBody>
                    <a:bodyPr/>
                    <a:lstStyle/>
                    <a:p>
                      <a:pPr algn="ctr"/>
                      <a:endParaRPr lang="en-US" sz="200" dirty="0">
                        <a:solidFill>
                          <a:schemeClr val="accent6">
                            <a:lumMod val="75000"/>
                          </a:schemeClr>
                        </a:solidFill>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73454342"/>
                  </a:ext>
                </a:extLst>
              </a:tr>
              <a:tr h="347288">
                <a:tc>
                  <a:txBody>
                    <a:bodyPr/>
                    <a:lstStyle/>
                    <a:p>
                      <a:pPr algn="ctr"/>
                      <a:endParaRPr lang="en-US" sz="200" dirty="0">
                        <a:solidFill>
                          <a:schemeClr val="accent6">
                            <a:lumMod val="75000"/>
                          </a:schemeClr>
                        </a:solidFill>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extLst>
                  <a:ext uri="{0D108BD9-81ED-4DB2-BD59-A6C34878D82A}">
                    <a16:rowId xmlns:a16="http://schemas.microsoft.com/office/drawing/2014/main" val="435832093"/>
                  </a:ext>
                </a:extLst>
              </a:tr>
              <a:tr h="347288">
                <a:tc>
                  <a:txBody>
                    <a:bodyPr/>
                    <a:lstStyle/>
                    <a:p>
                      <a:pPr algn="ctr"/>
                      <a:endParaRPr lang="en-US" sz="200" dirty="0">
                        <a:solidFill>
                          <a:schemeClr val="accent6">
                            <a:lumMod val="75000"/>
                          </a:schemeClr>
                        </a:solidFill>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99288779"/>
                  </a:ext>
                </a:extLst>
              </a:tr>
            </a:tbl>
          </a:graphicData>
        </a:graphic>
      </p:graphicFrame>
      <p:graphicFrame>
        <p:nvGraphicFramePr>
          <p:cNvPr id="10" name="Table 9">
            <a:extLst>
              <a:ext uri="{FF2B5EF4-FFF2-40B4-BE49-F238E27FC236}">
                <a16:creationId xmlns:a16="http://schemas.microsoft.com/office/drawing/2014/main" id="{D66CC800-1C03-4E9F-907F-D0B591EE6BE9}"/>
              </a:ext>
            </a:extLst>
          </p:cNvPr>
          <p:cNvGraphicFramePr>
            <a:graphicFrameLocks noGrp="1"/>
          </p:cNvGraphicFramePr>
          <p:nvPr>
            <p:extLst/>
          </p:nvPr>
        </p:nvGraphicFramePr>
        <p:xfrm>
          <a:off x="2937473" y="3129279"/>
          <a:ext cx="3269055" cy="1360834"/>
        </p:xfrm>
        <a:graphic>
          <a:graphicData uri="http://schemas.openxmlformats.org/drawingml/2006/table">
            <a:tbl>
              <a:tblPr firstRow="1" bandRow="1">
                <a:tableStyleId>{5940675A-B579-460E-94D1-54222C63F5DA}</a:tableStyleId>
              </a:tblPr>
              <a:tblGrid>
                <a:gridCol w="653811">
                  <a:extLst>
                    <a:ext uri="{9D8B030D-6E8A-4147-A177-3AD203B41FA5}">
                      <a16:colId xmlns:a16="http://schemas.microsoft.com/office/drawing/2014/main" val="3537832604"/>
                    </a:ext>
                  </a:extLst>
                </a:gridCol>
                <a:gridCol w="653811">
                  <a:extLst>
                    <a:ext uri="{9D8B030D-6E8A-4147-A177-3AD203B41FA5}">
                      <a16:colId xmlns:a16="http://schemas.microsoft.com/office/drawing/2014/main" val="208993040"/>
                    </a:ext>
                  </a:extLst>
                </a:gridCol>
                <a:gridCol w="653811">
                  <a:extLst>
                    <a:ext uri="{9D8B030D-6E8A-4147-A177-3AD203B41FA5}">
                      <a16:colId xmlns:a16="http://schemas.microsoft.com/office/drawing/2014/main" val="363112851"/>
                    </a:ext>
                  </a:extLst>
                </a:gridCol>
                <a:gridCol w="653811">
                  <a:extLst>
                    <a:ext uri="{9D8B030D-6E8A-4147-A177-3AD203B41FA5}">
                      <a16:colId xmlns:a16="http://schemas.microsoft.com/office/drawing/2014/main" val="4200314115"/>
                    </a:ext>
                  </a:extLst>
                </a:gridCol>
                <a:gridCol w="653811">
                  <a:extLst>
                    <a:ext uri="{9D8B030D-6E8A-4147-A177-3AD203B41FA5}">
                      <a16:colId xmlns:a16="http://schemas.microsoft.com/office/drawing/2014/main" val="1130585555"/>
                    </a:ext>
                  </a:extLst>
                </a:gridCol>
              </a:tblGrid>
              <a:tr h="622755">
                <a:tc>
                  <a:txBody>
                    <a:bodyPr/>
                    <a:lstStyle/>
                    <a:p>
                      <a:pPr algn="ctr"/>
                      <a:endParaRPr lang="en-US" sz="1800" b="1" i="0" dirty="0">
                        <a:latin typeface="Century Gothic" panose="020B0502020202020204" pitchFamily="34" charset="0"/>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sz="1800" b="1" i="0"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i="0" dirty="0">
                        <a:latin typeface="Century Gothic" panose="020B0502020202020204" pitchFamily="34" charset="0"/>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sz="1800" b="1" i="0"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i="0" dirty="0">
                        <a:latin typeface="Century Gothic" panose="020B0502020202020204" pitchFamily="34" charset="0"/>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47193"/>
                  </a:ext>
                </a:extLst>
              </a:tr>
              <a:tr h="57662">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r h="57662">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4411895"/>
                  </a:ext>
                </a:extLst>
              </a:tr>
              <a:tr h="6227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b="1" i="0"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b="1" i="0"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b="1" i="0"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5174834"/>
                  </a:ext>
                </a:extLst>
              </a:tr>
            </a:tbl>
          </a:graphicData>
        </a:graphic>
      </p:graphicFrame>
      <p:sp>
        <p:nvSpPr>
          <p:cNvPr id="11" name="TextBox 10">
            <a:extLst>
              <a:ext uri="{FF2B5EF4-FFF2-40B4-BE49-F238E27FC236}">
                <a16:creationId xmlns:a16="http://schemas.microsoft.com/office/drawing/2014/main" id="{E74D8EF3-B061-4CFB-9548-713D03B486C7}"/>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64638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addition related to the image.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Give your answer in its simplest form.</a:t>
            </a:r>
          </a:p>
          <a:p>
            <a:pPr lvl="0" algn="ctr"/>
            <a:endParaRPr lang="en-GB" sz="24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71D366E5-1D17-4D43-AF18-0974B6D746B4}"/>
              </a:ext>
            </a:extLst>
          </p:cNvPr>
          <p:cNvGraphicFramePr>
            <a:graphicFrameLocks noGrp="1"/>
          </p:cNvGraphicFramePr>
          <p:nvPr>
            <p:extLst/>
          </p:nvPr>
        </p:nvGraphicFramePr>
        <p:xfrm>
          <a:off x="3484468" y="1727838"/>
          <a:ext cx="3681254" cy="1041864"/>
        </p:xfrm>
        <a:graphic>
          <a:graphicData uri="http://schemas.openxmlformats.org/drawingml/2006/table">
            <a:tbl>
              <a:tblPr bandRow="1">
                <a:tableStyleId>{5940675A-B579-460E-94D1-54222C63F5DA}</a:tableStyleId>
              </a:tblPr>
              <a:tblGrid>
                <a:gridCol w="555661">
                  <a:extLst>
                    <a:ext uri="{9D8B030D-6E8A-4147-A177-3AD203B41FA5}">
                      <a16:colId xmlns:a16="http://schemas.microsoft.com/office/drawing/2014/main" val="2786355606"/>
                    </a:ext>
                  </a:extLst>
                </a:gridCol>
                <a:gridCol w="434110">
                  <a:extLst>
                    <a:ext uri="{9D8B030D-6E8A-4147-A177-3AD203B41FA5}">
                      <a16:colId xmlns:a16="http://schemas.microsoft.com/office/drawing/2014/main" val="2199605019"/>
                    </a:ext>
                  </a:extLst>
                </a:gridCol>
                <a:gridCol w="434110">
                  <a:extLst>
                    <a:ext uri="{9D8B030D-6E8A-4147-A177-3AD203B41FA5}">
                      <a16:colId xmlns:a16="http://schemas.microsoft.com/office/drawing/2014/main" val="3979459860"/>
                    </a:ext>
                  </a:extLst>
                </a:gridCol>
                <a:gridCol w="434110">
                  <a:extLst>
                    <a:ext uri="{9D8B030D-6E8A-4147-A177-3AD203B41FA5}">
                      <a16:colId xmlns:a16="http://schemas.microsoft.com/office/drawing/2014/main" val="560006427"/>
                    </a:ext>
                  </a:extLst>
                </a:gridCol>
                <a:gridCol w="434110">
                  <a:extLst>
                    <a:ext uri="{9D8B030D-6E8A-4147-A177-3AD203B41FA5}">
                      <a16:colId xmlns:a16="http://schemas.microsoft.com/office/drawing/2014/main" val="3628782442"/>
                    </a:ext>
                  </a:extLst>
                </a:gridCol>
                <a:gridCol w="555661">
                  <a:extLst>
                    <a:ext uri="{9D8B030D-6E8A-4147-A177-3AD203B41FA5}">
                      <a16:colId xmlns:a16="http://schemas.microsoft.com/office/drawing/2014/main" val="3314104623"/>
                    </a:ext>
                  </a:extLst>
                </a:gridCol>
                <a:gridCol w="833492">
                  <a:extLst>
                    <a:ext uri="{9D8B030D-6E8A-4147-A177-3AD203B41FA5}">
                      <a16:colId xmlns:a16="http://schemas.microsoft.com/office/drawing/2014/main" val="3354946882"/>
                    </a:ext>
                  </a:extLst>
                </a:gridCol>
              </a:tblGrid>
              <a:tr h="173644">
                <a:tc rowSpan="6">
                  <a:txBody>
                    <a:bodyPr/>
                    <a:lstStyle/>
                    <a:p>
                      <a:pPr algn="ctr"/>
                      <a:r>
                        <a:rPr lang="en-US" sz="2700" b="1" i="0" dirty="0">
                          <a:latin typeface="Century Gothic" panose="020B0502020202020204" pitchFamily="34" charset="0"/>
                        </a:rPr>
                        <a:t>+</a:t>
                      </a:r>
                    </a:p>
                  </a:txBody>
                  <a:tcPr marL="176422" marR="176422" marT="88211" marB="8821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rowSpan="6">
                  <a:txBody>
                    <a:bodyPr/>
                    <a:lstStyle/>
                    <a:p>
                      <a:pPr algn="ctr"/>
                      <a:r>
                        <a:rPr lang="en-US" sz="2700" b="1" i="0" dirty="0">
                          <a:latin typeface="Century Gothic" panose="020B0502020202020204" pitchFamily="34" charset="0"/>
                        </a:rPr>
                        <a:t>=</a:t>
                      </a:r>
                    </a:p>
                  </a:txBody>
                  <a:tcPr marL="176422" marR="176422" marT="88211" marB="8821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6">
                  <a:txBody>
                    <a:bodyPr/>
                    <a:lstStyle/>
                    <a:p>
                      <a:pPr algn="ctr"/>
                      <a:r>
                        <a:rPr lang="en-US" sz="4600" b="1" i="0" dirty="0">
                          <a:latin typeface="Century Gothic" panose="020B0502020202020204" pitchFamily="34" charset="0"/>
                        </a:rPr>
                        <a:t>?</a:t>
                      </a:r>
                    </a:p>
                  </a:txBody>
                  <a:tcPr marL="176422" marR="176422" marT="88211" marB="8821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34549"/>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2675630"/>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51120831"/>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12911859"/>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6312424"/>
                  </a:ext>
                </a:extLst>
              </a:tr>
              <a:tr h="173644">
                <a:tc vMerge="1">
                  <a:txBody>
                    <a:bodyPr/>
                    <a:lstStyle/>
                    <a:p>
                      <a:endParaRPr lang="en-US"/>
                    </a:p>
                  </a:txBody>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b="1" i="0" dirty="0">
                        <a:solidFill>
                          <a:schemeClr val="accent6">
                            <a:lumMod val="75000"/>
                          </a:schemeClr>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17184855"/>
                  </a:ext>
                </a:extLst>
              </a:tr>
            </a:tbl>
          </a:graphicData>
        </a:graphic>
      </p:graphicFrame>
      <p:graphicFrame>
        <p:nvGraphicFramePr>
          <p:cNvPr id="9" name="Table 8">
            <a:extLst>
              <a:ext uri="{FF2B5EF4-FFF2-40B4-BE49-F238E27FC236}">
                <a16:creationId xmlns:a16="http://schemas.microsoft.com/office/drawing/2014/main" id="{609311F9-FA39-4AB2-AE16-9669E4B2CADF}"/>
              </a:ext>
            </a:extLst>
          </p:cNvPr>
          <p:cNvGraphicFramePr>
            <a:graphicFrameLocks noGrp="1"/>
          </p:cNvGraphicFramePr>
          <p:nvPr>
            <p:extLst/>
          </p:nvPr>
        </p:nvGraphicFramePr>
        <p:xfrm>
          <a:off x="1684784" y="1727838"/>
          <a:ext cx="1736442" cy="1041864"/>
        </p:xfrm>
        <a:graphic>
          <a:graphicData uri="http://schemas.openxmlformats.org/drawingml/2006/table">
            <a:tbl>
              <a:tblPr bandRow="1">
                <a:tableStyleId>{5940675A-B579-460E-94D1-54222C63F5DA}</a:tableStyleId>
              </a:tblPr>
              <a:tblGrid>
                <a:gridCol w="289407">
                  <a:extLst>
                    <a:ext uri="{9D8B030D-6E8A-4147-A177-3AD203B41FA5}">
                      <a16:colId xmlns:a16="http://schemas.microsoft.com/office/drawing/2014/main" val="1939574972"/>
                    </a:ext>
                  </a:extLst>
                </a:gridCol>
                <a:gridCol w="289407">
                  <a:extLst>
                    <a:ext uri="{9D8B030D-6E8A-4147-A177-3AD203B41FA5}">
                      <a16:colId xmlns:a16="http://schemas.microsoft.com/office/drawing/2014/main" val="3292584048"/>
                    </a:ext>
                  </a:extLst>
                </a:gridCol>
                <a:gridCol w="289407">
                  <a:extLst>
                    <a:ext uri="{9D8B030D-6E8A-4147-A177-3AD203B41FA5}">
                      <a16:colId xmlns:a16="http://schemas.microsoft.com/office/drawing/2014/main" val="754336355"/>
                    </a:ext>
                  </a:extLst>
                </a:gridCol>
                <a:gridCol w="289407">
                  <a:extLst>
                    <a:ext uri="{9D8B030D-6E8A-4147-A177-3AD203B41FA5}">
                      <a16:colId xmlns:a16="http://schemas.microsoft.com/office/drawing/2014/main" val="943449340"/>
                    </a:ext>
                  </a:extLst>
                </a:gridCol>
                <a:gridCol w="289407">
                  <a:extLst>
                    <a:ext uri="{9D8B030D-6E8A-4147-A177-3AD203B41FA5}">
                      <a16:colId xmlns:a16="http://schemas.microsoft.com/office/drawing/2014/main" val="956450707"/>
                    </a:ext>
                  </a:extLst>
                </a:gridCol>
                <a:gridCol w="289407">
                  <a:extLst>
                    <a:ext uri="{9D8B030D-6E8A-4147-A177-3AD203B41FA5}">
                      <a16:colId xmlns:a16="http://schemas.microsoft.com/office/drawing/2014/main" val="862263844"/>
                    </a:ext>
                  </a:extLst>
                </a:gridCol>
              </a:tblGrid>
              <a:tr h="347288">
                <a:tc>
                  <a:txBody>
                    <a:bodyPr/>
                    <a:lstStyle/>
                    <a:p>
                      <a:pPr algn="ctr"/>
                      <a:endParaRPr lang="en-US" sz="200" dirty="0">
                        <a:solidFill>
                          <a:schemeClr val="accent6">
                            <a:lumMod val="75000"/>
                          </a:schemeClr>
                        </a:solidFill>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73454342"/>
                  </a:ext>
                </a:extLst>
              </a:tr>
              <a:tr h="347288">
                <a:tc>
                  <a:txBody>
                    <a:bodyPr/>
                    <a:lstStyle/>
                    <a:p>
                      <a:pPr algn="ctr"/>
                      <a:endParaRPr lang="en-US" sz="200" dirty="0">
                        <a:solidFill>
                          <a:schemeClr val="accent6">
                            <a:lumMod val="75000"/>
                          </a:schemeClr>
                        </a:solidFill>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extLst>
                  <a:ext uri="{0D108BD9-81ED-4DB2-BD59-A6C34878D82A}">
                    <a16:rowId xmlns:a16="http://schemas.microsoft.com/office/drawing/2014/main" val="435832093"/>
                  </a:ext>
                </a:extLst>
              </a:tr>
              <a:tr h="347288">
                <a:tc>
                  <a:txBody>
                    <a:bodyPr/>
                    <a:lstStyle/>
                    <a:p>
                      <a:pPr algn="ctr"/>
                      <a:endParaRPr lang="en-US" sz="200" dirty="0">
                        <a:solidFill>
                          <a:schemeClr val="accent6">
                            <a:lumMod val="75000"/>
                          </a:schemeClr>
                        </a:solidFill>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200" dirty="0">
                        <a:solidFill>
                          <a:schemeClr val="accent6">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99288779"/>
                  </a:ext>
                </a:extLst>
              </a:tr>
            </a:tbl>
          </a:graphicData>
        </a:graphic>
      </p:graphicFrame>
      <p:graphicFrame>
        <p:nvGraphicFramePr>
          <p:cNvPr id="14" name="Table 13">
            <a:extLst>
              <a:ext uri="{FF2B5EF4-FFF2-40B4-BE49-F238E27FC236}">
                <a16:creationId xmlns:a16="http://schemas.microsoft.com/office/drawing/2014/main" id="{AB6047A4-8897-4820-958A-601B81815BA0}"/>
              </a:ext>
            </a:extLst>
          </p:cNvPr>
          <p:cNvGraphicFramePr>
            <a:graphicFrameLocks noGrp="1"/>
          </p:cNvGraphicFramePr>
          <p:nvPr>
            <p:extLst/>
          </p:nvPr>
        </p:nvGraphicFramePr>
        <p:xfrm>
          <a:off x="2937473" y="3129279"/>
          <a:ext cx="3269055" cy="1360834"/>
        </p:xfrm>
        <a:graphic>
          <a:graphicData uri="http://schemas.openxmlformats.org/drawingml/2006/table">
            <a:tbl>
              <a:tblPr firstRow="1" bandRow="1">
                <a:tableStyleId>{5940675A-B579-460E-94D1-54222C63F5DA}</a:tableStyleId>
              </a:tblPr>
              <a:tblGrid>
                <a:gridCol w="653811">
                  <a:extLst>
                    <a:ext uri="{9D8B030D-6E8A-4147-A177-3AD203B41FA5}">
                      <a16:colId xmlns:a16="http://schemas.microsoft.com/office/drawing/2014/main" val="3537832604"/>
                    </a:ext>
                  </a:extLst>
                </a:gridCol>
                <a:gridCol w="653811">
                  <a:extLst>
                    <a:ext uri="{9D8B030D-6E8A-4147-A177-3AD203B41FA5}">
                      <a16:colId xmlns:a16="http://schemas.microsoft.com/office/drawing/2014/main" val="208993040"/>
                    </a:ext>
                  </a:extLst>
                </a:gridCol>
                <a:gridCol w="653811">
                  <a:extLst>
                    <a:ext uri="{9D8B030D-6E8A-4147-A177-3AD203B41FA5}">
                      <a16:colId xmlns:a16="http://schemas.microsoft.com/office/drawing/2014/main" val="363112851"/>
                    </a:ext>
                  </a:extLst>
                </a:gridCol>
                <a:gridCol w="653811">
                  <a:extLst>
                    <a:ext uri="{9D8B030D-6E8A-4147-A177-3AD203B41FA5}">
                      <a16:colId xmlns:a16="http://schemas.microsoft.com/office/drawing/2014/main" val="4200314115"/>
                    </a:ext>
                  </a:extLst>
                </a:gridCol>
                <a:gridCol w="653811">
                  <a:extLst>
                    <a:ext uri="{9D8B030D-6E8A-4147-A177-3AD203B41FA5}">
                      <a16:colId xmlns:a16="http://schemas.microsoft.com/office/drawing/2014/main" val="1130585555"/>
                    </a:ext>
                  </a:extLst>
                </a:gridCol>
              </a:tblGrid>
              <a:tr h="622755">
                <a:tc>
                  <a:txBody>
                    <a:bodyPr/>
                    <a:lstStyle/>
                    <a:p>
                      <a:pPr algn="ctr"/>
                      <a:r>
                        <a:rPr lang="en-US" sz="3200" b="1" i="0" dirty="0">
                          <a:solidFill>
                            <a:srgbClr val="FF0000"/>
                          </a:solidFill>
                          <a:latin typeface="Century Gothic" panose="020B0502020202020204" pitchFamily="34" charset="0"/>
                        </a:rPr>
                        <a:t>5</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sz="1800" b="1" i="0" dirty="0">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solidFill>
                            <a:srgbClr val="FF0000"/>
                          </a:solidFill>
                          <a:latin typeface="Century Gothic" panose="020B0502020202020204" pitchFamily="34" charset="0"/>
                        </a:rPr>
                        <a:t>4</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sz="1800" b="1" i="0" dirty="0">
                          <a:latin typeface="Century Gothic" panose="020B0502020202020204" pitchFamily="34" charset="0"/>
                        </a:rPr>
                        <a: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solidFill>
                            <a:srgbClr val="FF0000"/>
                          </a:solidFill>
                          <a:latin typeface="Century Gothic" panose="020B0502020202020204" pitchFamily="34" charset="0"/>
                        </a:rPr>
                        <a:t>4</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47193"/>
                  </a:ext>
                </a:extLst>
              </a:tr>
              <a:tr h="57662">
                <a:tc>
                  <a:txBody>
                    <a:bodyPr/>
                    <a:lstStyle/>
                    <a:p>
                      <a:pPr algn="ctr"/>
                      <a:endParaRPr lang="en-US" sz="100" b="1" i="0" dirty="0">
                        <a:solidFill>
                          <a:srgbClr val="FF0000"/>
                        </a:solidFill>
                        <a:latin typeface="Century Gothic" panose="020B0502020202020204" pitchFamily="34" charset="0"/>
                      </a:endParaRP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solidFill>
                          <a:srgbClr val="FF0000"/>
                        </a:solidFill>
                        <a:latin typeface="Century Gothic" panose="020B0502020202020204" pitchFamily="34" charset="0"/>
                      </a:endParaRP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solidFill>
                          <a:srgbClr val="FF0000"/>
                        </a:solidFill>
                        <a:latin typeface="Century Gothic" panose="020B0502020202020204" pitchFamily="34" charset="0"/>
                      </a:endParaRP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r h="57662">
                <a:tc>
                  <a:txBody>
                    <a:bodyPr/>
                    <a:lstStyle/>
                    <a:p>
                      <a:pPr algn="ctr"/>
                      <a:endParaRPr lang="en-US" sz="100" b="1" i="0"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i="0"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4411895"/>
                  </a:ext>
                </a:extLst>
              </a:tr>
              <a:tr h="6227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latin typeface="Century Gothic" panose="020B0502020202020204" pitchFamily="34" charset="0"/>
                        </a:rPr>
                        <a:t>18</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latin typeface="Century Gothic" panose="020B0502020202020204" pitchFamily="34" charset="0"/>
                        </a:rPr>
                        <a:t>24</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latin typeface="Century Gothic" panose="020B0502020202020204" pitchFamily="34" charset="0"/>
                        </a:rPr>
                        <a:t>9</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5174834"/>
                  </a:ext>
                </a:extLst>
              </a:tr>
            </a:tbl>
          </a:graphicData>
        </a:graphic>
      </p:graphicFrame>
      <p:sp>
        <p:nvSpPr>
          <p:cNvPr id="10" name="TextBox 9">
            <a:extLst>
              <a:ext uri="{FF2B5EF4-FFF2-40B4-BE49-F238E27FC236}">
                <a16:creationId xmlns:a16="http://schemas.microsoft.com/office/drawing/2014/main" id="{046C17C2-1CDD-4874-987C-8060AC5151FE}"/>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81297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lvl="0" algn="ctr"/>
            <a:endParaRPr lang="en-GB" sz="2000" b="1" u="sng" dirty="0">
              <a:solidFill>
                <a:schemeClr val="tx1"/>
              </a:solidFill>
              <a:latin typeface="Century Gothic" panose="020B0502020202020204" pitchFamily="34" charset="0"/>
            </a:endParaRPr>
          </a:p>
          <a:p>
            <a:pPr lvl="0" algn="ctr" defTabSz="685800">
              <a:lnSpc>
                <a:spcPct val="150000"/>
              </a:lnSpc>
              <a:defRPr/>
            </a:pPr>
            <a:r>
              <a:rPr lang="en-GB" sz="2000" b="1" dirty="0">
                <a:solidFill>
                  <a:schemeClr val="tx1"/>
                </a:solidFill>
                <a:latin typeface="Century Gothic" panose="020B0502020202020204" pitchFamily="34" charset="0"/>
              </a:rPr>
              <a:t>A contestant in a bike race covers     of the race in the first 30 minutes,     in the next 50 minutes and     in another 30 minutes.</a:t>
            </a:r>
          </a:p>
          <a:p>
            <a:pPr lvl="0" algn="ctr" defTabSz="685800">
              <a:lnSpc>
                <a:spcPct val="150000"/>
              </a:lnSpc>
              <a:defRPr/>
            </a:pPr>
            <a:endParaRPr lang="en-GB" sz="2000" b="1" dirty="0">
              <a:solidFill>
                <a:schemeClr val="tx1"/>
              </a:solidFill>
              <a:latin typeface="Century Gothic" panose="020B0502020202020204" pitchFamily="34" charset="0"/>
            </a:endParaRPr>
          </a:p>
          <a:p>
            <a:pPr lvl="0" algn="ctr" defTabSz="685800">
              <a:lnSpc>
                <a:spcPct val="150000"/>
              </a:lnSpc>
              <a:defRPr/>
            </a:pPr>
            <a:r>
              <a:rPr lang="en-GB" sz="2000" b="1" dirty="0">
                <a:solidFill>
                  <a:schemeClr val="tx1"/>
                </a:solidFill>
                <a:latin typeface="Century Gothic" panose="020B0502020202020204" pitchFamily="34" charset="0"/>
              </a:rPr>
              <a:t>How far has she covered in the first hour and 50 minutes?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5EE133B9-931F-4FA0-87B8-2BAEF2A7ED1D}"/>
              </a:ext>
            </a:extLst>
          </p:cNvPr>
          <p:cNvGraphicFramePr>
            <a:graphicFrameLocks noGrp="1"/>
          </p:cNvGraphicFramePr>
          <p:nvPr>
            <p:extLst/>
          </p:nvPr>
        </p:nvGraphicFramePr>
        <p:xfrm>
          <a:off x="5157061" y="935038"/>
          <a:ext cx="180000" cy="4267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3537832604"/>
                    </a:ext>
                  </a:extLst>
                </a:gridCol>
              </a:tblGrid>
              <a:tr h="183600">
                <a:tc>
                  <a:txBody>
                    <a:bodyPr/>
                    <a:lstStyle/>
                    <a:p>
                      <a:pPr algn="ctr"/>
                      <a:r>
                        <a:rPr lang="en-US" sz="1400" b="1" i="0"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83600">
                <a:tc>
                  <a:txBody>
                    <a:bodyPr/>
                    <a:lstStyle/>
                    <a:p>
                      <a:pPr algn="ctr"/>
                      <a:r>
                        <a:rPr lang="en-US" sz="1400" b="1" i="0" dirty="0">
                          <a:latin typeface="Century Gothic" panose="020B0502020202020204" pitchFamily="34" charset="0"/>
                        </a:rPr>
                        <a:t>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9" name="Table 8">
            <a:extLst>
              <a:ext uri="{FF2B5EF4-FFF2-40B4-BE49-F238E27FC236}">
                <a16:creationId xmlns:a16="http://schemas.microsoft.com/office/drawing/2014/main" id="{569C7B29-0F19-4CF3-9BD5-1F03E2281E1F}"/>
              </a:ext>
            </a:extLst>
          </p:cNvPr>
          <p:cNvGraphicFramePr>
            <a:graphicFrameLocks noGrp="1"/>
          </p:cNvGraphicFramePr>
          <p:nvPr>
            <p:extLst/>
          </p:nvPr>
        </p:nvGraphicFramePr>
        <p:xfrm>
          <a:off x="1830047" y="1361758"/>
          <a:ext cx="180000" cy="4267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3537832604"/>
                    </a:ext>
                  </a:extLst>
                </a:gridCol>
              </a:tblGrid>
              <a:tr h="183600">
                <a:tc>
                  <a:txBody>
                    <a:bodyPr/>
                    <a:lstStyle/>
                    <a:p>
                      <a:pPr algn="ctr"/>
                      <a:r>
                        <a:rPr lang="en-US" sz="1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83600">
                <a:tc>
                  <a:txBody>
                    <a:bodyPr/>
                    <a:lstStyle/>
                    <a:p>
                      <a:pPr algn="ctr"/>
                      <a:r>
                        <a:rPr lang="en-US" sz="1400" b="1" i="0" dirty="0">
                          <a:latin typeface="Century Gothic" panose="020B0502020202020204" pitchFamily="34" charset="0"/>
                        </a:rPr>
                        <a:t>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10" name="Table 9">
            <a:extLst>
              <a:ext uri="{FF2B5EF4-FFF2-40B4-BE49-F238E27FC236}">
                <a16:creationId xmlns:a16="http://schemas.microsoft.com/office/drawing/2014/main" id="{D80F54B7-5BE9-4F61-9CEA-F78DD0E405AE}"/>
              </a:ext>
            </a:extLst>
          </p:cNvPr>
          <p:cNvGraphicFramePr>
            <a:graphicFrameLocks noGrp="1"/>
          </p:cNvGraphicFramePr>
          <p:nvPr>
            <p:extLst/>
          </p:nvPr>
        </p:nvGraphicFramePr>
        <p:xfrm>
          <a:off x="5457654" y="1361758"/>
          <a:ext cx="180000" cy="4267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3537832604"/>
                    </a:ext>
                  </a:extLst>
                </a:gridCol>
              </a:tblGrid>
              <a:tr h="183600">
                <a:tc>
                  <a:txBody>
                    <a:bodyPr/>
                    <a:lstStyle/>
                    <a:p>
                      <a:pPr algn="ctr"/>
                      <a:r>
                        <a:rPr lang="en-US" sz="1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83600">
                <a:tc>
                  <a:txBody>
                    <a:bodyPr/>
                    <a:lstStyle/>
                    <a:p>
                      <a:pPr algn="ctr"/>
                      <a:r>
                        <a:rPr lang="en-US" sz="1400" b="1" i="0" dirty="0">
                          <a:latin typeface="Century Gothic" panose="020B0502020202020204" pitchFamily="34" charset="0"/>
                        </a:rPr>
                        <a:t>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11" name="TextBox 10">
            <a:extLst>
              <a:ext uri="{FF2B5EF4-FFF2-40B4-BE49-F238E27FC236}">
                <a16:creationId xmlns:a16="http://schemas.microsoft.com/office/drawing/2014/main" id="{51AA88AD-8302-4BA1-9471-959B30FC9B13}"/>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115820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lvl="0" algn="ctr"/>
            <a:endParaRPr lang="en-GB" sz="2000" b="1" u="sng" dirty="0">
              <a:solidFill>
                <a:schemeClr val="tx1"/>
              </a:solidFill>
              <a:latin typeface="Century Gothic" panose="020B0502020202020204" pitchFamily="34" charset="0"/>
            </a:endParaRPr>
          </a:p>
          <a:p>
            <a:pPr lvl="0" algn="ctr" defTabSz="685800">
              <a:lnSpc>
                <a:spcPct val="150000"/>
              </a:lnSpc>
              <a:defRPr/>
            </a:pPr>
            <a:r>
              <a:rPr lang="en-GB" sz="2000" b="1" dirty="0">
                <a:solidFill>
                  <a:schemeClr val="tx1"/>
                </a:solidFill>
                <a:latin typeface="Century Gothic" panose="020B0502020202020204" pitchFamily="34" charset="0"/>
              </a:rPr>
              <a:t>A contestant in a bike race covers     of the race in the first 30 minutes,     in the next 50 minutes and     in another 30 minutes.</a:t>
            </a:r>
          </a:p>
          <a:p>
            <a:pPr lvl="0" algn="ctr" defTabSz="685800">
              <a:lnSpc>
                <a:spcPct val="150000"/>
              </a:lnSpc>
              <a:defRPr/>
            </a:pPr>
            <a:endParaRPr lang="en-GB" sz="2000" b="1" dirty="0">
              <a:solidFill>
                <a:schemeClr val="tx1"/>
              </a:solidFill>
              <a:latin typeface="Century Gothic" panose="020B0502020202020204" pitchFamily="34" charset="0"/>
            </a:endParaRPr>
          </a:p>
          <a:p>
            <a:pPr lvl="0" algn="ctr" defTabSz="685800">
              <a:lnSpc>
                <a:spcPct val="150000"/>
              </a:lnSpc>
              <a:defRPr/>
            </a:pPr>
            <a:r>
              <a:rPr lang="en-GB" sz="2000" b="1" dirty="0">
                <a:solidFill>
                  <a:schemeClr val="tx1"/>
                </a:solidFill>
                <a:latin typeface="Century Gothic" panose="020B0502020202020204" pitchFamily="34" charset="0"/>
              </a:rPr>
              <a:t>How far has she covered in the first hour and 50 minutes?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36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5EE133B9-931F-4FA0-87B8-2BAEF2A7ED1D}"/>
              </a:ext>
            </a:extLst>
          </p:cNvPr>
          <p:cNvGraphicFramePr>
            <a:graphicFrameLocks noGrp="1"/>
          </p:cNvGraphicFramePr>
          <p:nvPr>
            <p:extLst/>
          </p:nvPr>
        </p:nvGraphicFramePr>
        <p:xfrm>
          <a:off x="5157061" y="935038"/>
          <a:ext cx="180000" cy="4267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3537832604"/>
                    </a:ext>
                  </a:extLst>
                </a:gridCol>
              </a:tblGrid>
              <a:tr h="183600">
                <a:tc>
                  <a:txBody>
                    <a:bodyPr/>
                    <a:lstStyle/>
                    <a:p>
                      <a:pPr algn="ctr"/>
                      <a:r>
                        <a:rPr lang="en-US" sz="1400" b="1" i="0"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83600">
                <a:tc>
                  <a:txBody>
                    <a:bodyPr/>
                    <a:lstStyle/>
                    <a:p>
                      <a:pPr algn="ctr"/>
                      <a:r>
                        <a:rPr lang="en-US" sz="1400" b="1" i="0" dirty="0">
                          <a:latin typeface="Century Gothic" panose="020B0502020202020204" pitchFamily="34" charset="0"/>
                        </a:rPr>
                        <a:t>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9" name="Table 8">
            <a:extLst>
              <a:ext uri="{FF2B5EF4-FFF2-40B4-BE49-F238E27FC236}">
                <a16:creationId xmlns:a16="http://schemas.microsoft.com/office/drawing/2014/main" id="{569C7B29-0F19-4CF3-9BD5-1F03E2281E1F}"/>
              </a:ext>
            </a:extLst>
          </p:cNvPr>
          <p:cNvGraphicFramePr>
            <a:graphicFrameLocks noGrp="1"/>
          </p:cNvGraphicFramePr>
          <p:nvPr>
            <p:extLst/>
          </p:nvPr>
        </p:nvGraphicFramePr>
        <p:xfrm>
          <a:off x="1830047" y="1361758"/>
          <a:ext cx="180000" cy="4267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3537832604"/>
                    </a:ext>
                  </a:extLst>
                </a:gridCol>
              </a:tblGrid>
              <a:tr h="183600">
                <a:tc>
                  <a:txBody>
                    <a:bodyPr/>
                    <a:lstStyle/>
                    <a:p>
                      <a:pPr algn="ctr"/>
                      <a:r>
                        <a:rPr lang="en-US" sz="1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83600">
                <a:tc>
                  <a:txBody>
                    <a:bodyPr/>
                    <a:lstStyle/>
                    <a:p>
                      <a:pPr algn="ctr"/>
                      <a:r>
                        <a:rPr lang="en-US" sz="1400" b="1" i="0" dirty="0">
                          <a:latin typeface="Century Gothic" panose="020B0502020202020204" pitchFamily="34" charset="0"/>
                        </a:rPr>
                        <a:t>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10" name="Table 9">
            <a:extLst>
              <a:ext uri="{FF2B5EF4-FFF2-40B4-BE49-F238E27FC236}">
                <a16:creationId xmlns:a16="http://schemas.microsoft.com/office/drawing/2014/main" id="{D80F54B7-5BE9-4F61-9CEA-F78DD0E405AE}"/>
              </a:ext>
            </a:extLst>
          </p:cNvPr>
          <p:cNvGraphicFramePr>
            <a:graphicFrameLocks noGrp="1"/>
          </p:cNvGraphicFramePr>
          <p:nvPr>
            <p:extLst/>
          </p:nvPr>
        </p:nvGraphicFramePr>
        <p:xfrm>
          <a:off x="5457654" y="1361758"/>
          <a:ext cx="180000" cy="4267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3537832604"/>
                    </a:ext>
                  </a:extLst>
                </a:gridCol>
              </a:tblGrid>
              <a:tr h="183600">
                <a:tc>
                  <a:txBody>
                    <a:bodyPr/>
                    <a:lstStyle/>
                    <a:p>
                      <a:pPr algn="ctr"/>
                      <a:r>
                        <a:rPr lang="en-US" sz="1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183600">
                <a:tc>
                  <a:txBody>
                    <a:bodyPr/>
                    <a:lstStyle/>
                    <a:p>
                      <a:pPr algn="ctr"/>
                      <a:r>
                        <a:rPr lang="en-US" sz="1400" b="1" i="0">
                          <a:latin typeface="Century Gothic" panose="020B0502020202020204" pitchFamily="34" charset="0"/>
                        </a:rPr>
                        <a:t>6</a:t>
                      </a:r>
                      <a:endParaRPr lang="en-US" sz="1400" b="1" i="0"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graphicFrame>
        <p:nvGraphicFramePr>
          <p:cNvPr id="11" name="Table 10">
            <a:extLst>
              <a:ext uri="{FF2B5EF4-FFF2-40B4-BE49-F238E27FC236}">
                <a16:creationId xmlns:a16="http://schemas.microsoft.com/office/drawing/2014/main" id="{22B3D1C4-1493-48C1-A8D1-AD72762274EE}"/>
              </a:ext>
            </a:extLst>
          </p:cNvPr>
          <p:cNvGraphicFramePr>
            <a:graphicFrameLocks noGrp="1"/>
          </p:cNvGraphicFramePr>
          <p:nvPr>
            <p:extLst/>
          </p:nvPr>
        </p:nvGraphicFramePr>
        <p:xfrm>
          <a:off x="1366296" y="3841853"/>
          <a:ext cx="6411408" cy="922652"/>
        </p:xfrm>
        <a:graphic>
          <a:graphicData uri="http://schemas.openxmlformats.org/drawingml/2006/table">
            <a:tbl>
              <a:tblPr firstRow="1" bandRow="1">
                <a:tableStyleId>{5940675A-B579-460E-94D1-54222C63F5DA}</a:tableStyleId>
              </a:tblPr>
              <a:tblGrid>
                <a:gridCol w="393649">
                  <a:extLst>
                    <a:ext uri="{9D8B030D-6E8A-4147-A177-3AD203B41FA5}">
                      <a16:colId xmlns:a16="http://schemas.microsoft.com/office/drawing/2014/main" val="3537832604"/>
                    </a:ext>
                  </a:extLst>
                </a:gridCol>
                <a:gridCol w="393649">
                  <a:extLst>
                    <a:ext uri="{9D8B030D-6E8A-4147-A177-3AD203B41FA5}">
                      <a16:colId xmlns:a16="http://schemas.microsoft.com/office/drawing/2014/main" val="208993040"/>
                    </a:ext>
                  </a:extLst>
                </a:gridCol>
                <a:gridCol w="393649">
                  <a:extLst>
                    <a:ext uri="{9D8B030D-6E8A-4147-A177-3AD203B41FA5}">
                      <a16:colId xmlns:a16="http://schemas.microsoft.com/office/drawing/2014/main" val="363112851"/>
                    </a:ext>
                  </a:extLst>
                </a:gridCol>
                <a:gridCol w="393649">
                  <a:extLst>
                    <a:ext uri="{9D8B030D-6E8A-4147-A177-3AD203B41FA5}">
                      <a16:colId xmlns:a16="http://schemas.microsoft.com/office/drawing/2014/main" val="4200314115"/>
                    </a:ext>
                  </a:extLst>
                </a:gridCol>
                <a:gridCol w="393649">
                  <a:extLst>
                    <a:ext uri="{9D8B030D-6E8A-4147-A177-3AD203B41FA5}">
                      <a16:colId xmlns:a16="http://schemas.microsoft.com/office/drawing/2014/main" val="1130585555"/>
                    </a:ext>
                  </a:extLst>
                </a:gridCol>
                <a:gridCol w="551108">
                  <a:extLst>
                    <a:ext uri="{9D8B030D-6E8A-4147-A177-3AD203B41FA5}">
                      <a16:colId xmlns:a16="http://schemas.microsoft.com/office/drawing/2014/main" val="3649629362"/>
                    </a:ext>
                  </a:extLst>
                </a:gridCol>
                <a:gridCol w="432000">
                  <a:extLst>
                    <a:ext uri="{9D8B030D-6E8A-4147-A177-3AD203B41FA5}">
                      <a16:colId xmlns:a16="http://schemas.microsoft.com/office/drawing/2014/main" val="1538682447"/>
                    </a:ext>
                  </a:extLst>
                </a:gridCol>
                <a:gridCol w="393649">
                  <a:extLst>
                    <a:ext uri="{9D8B030D-6E8A-4147-A177-3AD203B41FA5}">
                      <a16:colId xmlns:a16="http://schemas.microsoft.com/office/drawing/2014/main" val="2739430947"/>
                    </a:ext>
                  </a:extLst>
                </a:gridCol>
                <a:gridCol w="432000">
                  <a:extLst>
                    <a:ext uri="{9D8B030D-6E8A-4147-A177-3AD203B41FA5}">
                      <a16:colId xmlns:a16="http://schemas.microsoft.com/office/drawing/2014/main" val="1925558610"/>
                    </a:ext>
                  </a:extLst>
                </a:gridCol>
                <a:gridCol w="393649">
                  <a:extLst>
                    <a:ext uri="{9D8B030D-6E8A-4147-A177-3AD203B41FA5}">
                      <a16:colId xmlns:a16="http://schemas.microsoft.com/office/drawing/2014/main" val="3455412154"/>
                    </a:ext>
                  </a:extLst>
                </a:gridCol>
                <a:gridCol w="432000">
                  <a:extLst>
                    <a:ext uri="{9D8B030D-6E8A-4147-A177-3AD203B41FA5}">
                      <a16:colId xmlns:a16="http://schemas.microsoft.com/office/drawing/2014/main" val="3853742511"/>
                    </a:ext>
                  </a:extLst>
                </a:gridCol>
                <a:gridCol w="551108">
                  <a:extLst>
                    <a:ext uri="{9D8B030D-6E8A-4147-A177-3AD203B41FA5}">
                      <a16:colId xmlns:a16="http://schemas.microsoft.com/office/drawing/2014/main" val="672300175"/>
                    </a:ext>
                  </a:extLst>
                </a:gridCol>
                <a:gridCol w="432000">
                  <a:extLst>
                    <a:ext uri="{9D8B030D-6E8A-4147-A177-3AD203B41FA5}">
                      <a16:colId xmlns:a16="http://schemas.microsoft.com/office/drawing/2014/main" val="3454794810"/>
                    </a:ext>
                  </a:extLst>
                </a:gridCol>
                <a:gridCol w="393649">
                  <a:extLst>
                    <a:ext uri="{9D8B030D-6E8A-4147-A177-3AD203B41FA5}">
                      <a16:colId xmlns:a16="http://schemas.microsoft.com/office/drawing/2014/main" val="2274037263"/>
                    </a:ext>
                  </a:extLst>
                </a:gridCol>
                <a:gridCol w="432000">
                  <a:extLst>
                    <a:ext uri="{9D8B030D-6E8A-4147-A177-3AD203B41FA5}">
                      <a16:colId xmlns:a16="http://schemas.microsoft.com/office/drawing/2014/main" val="428131080"/>
                    </a:ext>
                  </a:extLst>
                </a:gridCol>
              </a:tblGrid>
              <a:tr h="461326">
                <a:tc>
                  <a:txBody>
                    <a:bodyPr/>
                    <a:lstStyle/>
                    <a:p>
                      <a:pPr algn="ctr"/>
                      <a:r>
                        <a:rPr lang="en-US" sz="2800" b="1" i="0" dirty="0">
                          <a:solidFill>
                            <a:srgbClr val="FF0000"/>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26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461326">
                <a:tc>
                  <a:txBody>
                    <a:bodyPr/>
                    <a:lstStyle/>
                    <a:p>
                      <a:pPr algn="ctr"/>
                      <a:r>
                        <a:rPr lang="en-US" sz="2800" b="1" i="0" dirty="0">
                          <a:solidFill>
                            <a:srgbClr val="FF0000"/>
                          </a:solidFill>
                          <a:latin typeface="Century Gothic" panose="020B0502020202020204" pitchFamily="34" charset="0"/>
                        </a:rPr>
                        <a:t>9</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3</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50" dirty="0">
                        <a:solidFill>
                          <a:srgbClr val="FF0000"/>
                        </a:solidFill>
                        <a:latin typeface="SassoonCRInfantMedium" panose="02000603020000020003" pitchFamily="2" charset="77"/>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36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50" dirty="0">
                        <a:solidFill>
                          <a:srgbClr val="FF0000"/>
                        </a:solidFill>
                        <a:latin typeface="SassoonCRInfantMedium" panose="02000603020000020003" pitchFamily="2" charset="77"/>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36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50" dirty="0">
                        <a:solidFill>
                          <a:srgbClr val="FF0000"/>
                        </a:solidFill>
                        <a:latin typeface="SassoonCRInfantMedium" panose="02000603020000020003" pitchFamily="2" charset="77"/>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36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50" dirty="0">
                        <a:solidFill>
                          <a:srgbClr val="FF0000"/>
                        </a:solidFill>
                        <a:latin typeface="SassoonCRInfantMedium" panose="02000603020000020003" pitchFamily="2" charset="77"/>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36</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b="1" i="0"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18</a:t>
                      </a:r>
                    </a:p>
                  </a:txBody>
                  <a:tcPr marL="0" marR="0" marT="0" marB="0" anchor="ctr">
                    <a:lnL w="12700" cmpd="sng">
                      <a:noFill/>
                    </a:lnL>
                    <a:lnR w="12700" cmpd="sng">
                      <a:noFill/>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4411895"/>
                  </a:ext>
                </a:extLst>
              </a:tr>
            </a:tbl>
          </a:graphicData>
        </a:graphic>
      </p:graphicFrame>
      <p:sp>
        <p:nvSpPr>
          <p:cNvPr id="12" name="TextBox 11">
            <a:extLst>
              <a:ext uri="{FF2B5EF4-FFF2-40B4-BE49-F238E27FC236}">
                <a16:creationId xmlns:a16="http://schemas.microsoft.com/office/drawing/2014/main" id="{2486E777-36BD-4937-92B8-B64F77A4EC3E}"/>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955744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Trisha is calculating the missing numerator in the following calculation: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she correct? Explain why.</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Speech Bubble: Rectangle with Corners Rounded 8">
            <a:extLst>
              <a:ext uri="{FF2B5EF4-FFF2-40B4-BE49-F238E27FC236}">
                <a16:creationId xmlns:a16="http://schemas.microsoft.com/office/drawing/2014/main" id="{41FC4886-5064-497A-830E-BF9A68ACAD81}"/>
              </a:ext>
            </a:extLst>
          </p:cNvPr>
          <p:cNvSpPr/>
          <p:nvPr/>
        </p:nvSpPr>
        <p:spPr>
          <a:xfrm>
            <a:off x="3371526" y="3420781"/>
            <a:ext cx="2785434" cy="969040"/>
          </a:xfrm>
          <a:prstGeom prst="wedgeRoundRectCallout">
            <a:avLst>
              <a:gd name="adj1" fmla="val -61021"/>
              <a:gd name="adj2" fmla="val 19527"/>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missing numerator must be 10.</a:t>
            </a:r>
            <a:endParaRPr lang="en-GB" sz="12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C14BBF57-CB41-43D7-8C2B-469D02E6D6D6}"/>
              </a:ext>
            </a:extLst>
          </p:cNvPr>
          <p:cNvGraphicFramePr>
            <a:graphicFrameLocks noGrp="1"/>
          </p:cNvGraphicFramePr>
          <p:nvPr>
            <p:extLst>
              <p:ext uri="{D42A27DB-BD31-4B8C-83A1-F6EECF244321}">
                <p14:modId xmlns:p14="http://schemas.microsoft.com/office/powerpoint/2010/main" val="133023427"/>
              </p:ext>
            </p:extLst>
          </p:nvPr>
        </p:nvGraphicFramePr>
        <p:xfrm>
          <a:off x="3586369" y="2041738"/>
          <a:ext cx="2083436" cy="1020048"/>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937709112"/>
                    </a:ext>
                  </a:extLst>
                </a:gridCol>
                <a:gridCol w="405848">
                  <a:extLst>
                    <a:ext uri="{9D8B030D-6E8A-4147-A177-3AD203B41FA5}">
                      <a16:colId xmlns:a16="http://schemas.microsoft.com/office/drawing/2014/main" val="3547178148"/>
                    </a:ext>
                  </a:extLst>
                </a:gridCol>
                <a:gridCol w="288000">
                  <a:extLst>
                    <a:ext uri="{9D8B030D-6E8A-4147-A177-3AD203B41FA5}">
                      <a16:colId xmlns:a16="http://schemas.microsoft.com/office/drawing/2014/main" val="814734133"/>
                    </a:ext>
                  </a:extLst>
                </a:gridCol>
                <a:gridCol w="405848">
                  <a:extLst>
                    <a:ext uri="{9D8B030D-6E8A-4147-A177-3AD203B41FA5}">
                      <a16:colId xmlns:a16="http://schemas.microsoft.com/office/drawing/2014/main" val="143095218"/>
                    </a:ext>
                  </a:extLst>
                </a:gridCol>
                <a:gridCol w="231913">
                  <a:extLst>
                    <a:ext uri="{9D8B030D-6E8A-4147-A177-3AD203B41FA5}">
                      <a16:colId xmlns:a16="http://schemas.microsoft.com/office/drawing/2014/main" val="889633599"/>
                    </a:ext>
                  </a:extLst>
                </a:gridCol>
                <a:gridCol w="288000">
                  <a:extLst>
                    <a:ext uri="{9D8B030D-6E8A-4147-A177-3AD203B41FA5}">
                      <a16:colId xmlns:a16="http://schemas.microsoft.com/office/drawing/2014/main" val="753936065"/>
                    </a:ext>
                  </a:extLst>
                </a:gridCol>
              </a:tblGrid>
              <a:tr h="463827">
                <a:tc>
                  <a:txBody>
                    <a:bodyPr/>
                    <a:lstStyle/>
                    <a:p>
                      <a:pPr algn="ctr"/>
                      <a:endParaRPr lang="en-GB" sz="1900" b="1" dirty="0">
                        <a:solidFill>
                          <a:srgbClr val="FF0000"/>
                        </a:solidFill>
                        <a:latin typeface="Century Gothic" panose="020B0502020202020204" pitchFamily="34" charset="0"/>
                      </a:endParaRPr>
                    </a:p>
                  </a:txBody>
                  <a:tcPr marL="73632" marR="73632" marT="73632" marB="736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50292" marR="50292" marT="50292" marB="502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50292" marR="5029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1</a:t>
                      </a:r>
                    </a:p>
                  </a:txBody>
                  <a:tcPr marL="50292" marR="5029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1132762"/>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605924"/>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628034"/>
                  </a:ext>
                </a:extLst>
              </a:tr>
              <a:tr h="474407">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827929"/>
                  </a:ext>
                </a:extLst>
              </a:tr>
            </a:tbl>
          </a:graphicData>
        </a:graphic>
      </p:graphicFrame>
      <p:pic>
        <p:nvPicPr>
          <p:cNvPr id="12" name="Picture 11">
            <a:extLst>
              <a:ext uri="{FF2B5EF4-FFF2-40B4-BE49-F238E27FC236}">
                <a16:creationId xmlns:a16="http://schemas.microsoft.com/office/drawing/2014/main" id="{FD3F7202-67E4-452E-A9FB-9AA484190E4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25" b="93006" l="9979" r="89809">
                        <a14:foregroundMark x1="57537" y1="7292" x2="57537" y2="7292"/>
                        <a14:foregroundMark x1="51592" y1="3125" x2="51592" y2="3125"/>
                        <a14:foregroundMark x1="42038" y1="57143" x2="40552" y2="49851"/>
                        <a14:foregroundMark x1="42038" y1="30655" x2="42038" y2="30655"/>
                        <a14:foregroundMark x1="37580" y1="31696" x2="37580" y2="31696"/>
                        <a14:foregroundMark x1="37580" y1="31696" x2="37580" y2="31696"/>
                        <a14:foregroundMark x1="68790" y1="30208" x2="68790" y2="30208"/>
                        <a14:foregroundMark x1="68790" y1="30208" x2="68790" y2="30208"/>
                        <a14:foregroundMark x1="62845" y1="31696" x2="62845" y2="31696"/>
                        <a14:foregroundMark x1="62845" y1="31696" x2="62845" y2="31696"/>
                        <a14:foregroundMark x1="60510" y1="31696" x2="60510" y2="31696"/>
                        <a14:foregroundMark x1="60510" y1="31696" x2="60510" y2="31696"/>
                        <a14:foregroundMark x1="37580" y1="31696" x2="37580" y2="31696"/>
                        <a14:foregroundMark x1="37580" y1="31696" x2="37580" y2="31696"/>
                        <a14:foregroundMark x1="42887" y1="31250" x2="42887" y2="31250"/>
                        <a14:foregroundMark x1="42887" y1="31250" x2="42887" y2="31250"/>
                        <a14:foregroundMark x1="36093" y1="30208" x2="36093" y2="30208"/>
                        <a14:foregroundMark x1="36093" y1="30208" x2="36093" y2="30208"/>
                        <a14:foregroundMark x1="36943" y1="32292" x2="36943" y2="32292"/>
                        <a14:foregroundMark x1="36943" y1="32292" x2="36943" y2="32292"/>
                        <a14:foregroundMark x1="43524" y1="90923" x2="43524" y2="90923"/>
                        <a14:foregroundMark x1="43524" y1="90923" x2="43524" y2="90923"/>
                        <a14:foregroundMark x1="58386" y1="90476" x2="58386" y2="90476"/>
                        <a14:foregroundMark x1="58386" y1="90476" x2="58386" y2="90476"/>
                        <a14:foregroundMark x1="59023" y1="91518" x2="59023" y2="91518"/>
                        <a14:foregroundMark x1="58386" y1="93006" x2="58386" y2="93006"/>
                        <a14:foregroundMark x1="58386" y1="93006" x2="58386" y2="93006"/>
                        <a14:foregroundMark x1="58386" y1="93006" x2="58386" y2="93006"/>
                        <a14:foregroundMark x1="58386" y1="93006" x2="58386" y2="93006"/>
                        <a14:foregroundMark x1="67941" y1="33333" x2="67941" y2="33333"/>
                        <a14:foregroundMark x1="67941" y1="33333" x2="67941" y2="33333"/>
                        <a14:foregroundMark x1="61359" y1="30655" x2="61359" y2="30655"/>
                        <a14:foregroundMark x1="61359" y1="30655" x2="61359" y2="30655"/>
                        <a14:foregroundMark x1="37580" y1="84226" x2="43524" y2="93006"/>
                        <a14:foregroundMark x1="43524" y1="93006" x2="43524" y2="93006"/>
                        <a14:foregroundMark x1="43524" y1="93006" x2="43524" y2="93006"/>
                      </a14:backgroundRemoval>
                    </a14:imgEffect>
                  </a14:imgLayer>
                </a14:imgProps>
              </a:ext>
              <a:ext uri="{28A0092B-C50C-407E-A947-70E740481C1C}">
                <a14:useLocalDpi xmlns:a14="http://schemas.microsoft.com/office/drawing/2010/main" val="0"/>
              </a:ext>
            </a:extLst>
          </a:blip>
          <a:srcRect b="32306"/>
          <a:stretch/>
        </p:blipFill>
        <p:spPr>
          <a:xfrm>
            <a:off x="1662460" y="3212925"/>
            <a:ext cx="1433763" cy="1384752"/>
          </a:xfrm>
          <a:prstGeom prst="rect">
            <a:avLst/>
          </a:prstGeom>
        </p:spPr>
      </p:pic>
      <p:sp>
        <p:nvSpPr>
          <p:cNvPr id="10" name="TextBox 9">
            <a:extLst>
              <a:ext uri="{FF2B5EF4-FFF2-40B4-BE49-F238E27FC236}">
                <a16:creationId xmlns:a16="http://schemas.microsoft.com/office/drawing/2014/main" id="{6C6E95EA-CAE8-4F20-9AEC-D6C5320633D5}"/>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07190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Trisha is calculating the missing numerator in the following calculation: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she correct? Explain why.</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Trisha is incorrect because...</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 name="Picture 5">
            <a:extLst>
              <a:ext uri="{FF2B5EF4-FFF2-40B4-BE49-F238E27FC236}">
                <a16:creationId xmlns:a16="http://schemas.microsoft.com/office/drawing/2014/main" id="{61F62AC2-10D3-4334-B5A7-97BF247A0DC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25" b="93006" l="9979" r="89809">
                        <a14:foregroundMark x1="57537" y1="7292" x2="57537" y2="7292"/>
                        <a14:foregroundMark x1="51592" y1="3125" x2="51592" y2="3125"/>
                        <a14:foregroundMark x1="42038" y1="57143" x2="40552" y2="49851"/>
                        <a14:foregroundMark x1="42038" y1="30655" x2="42038" y2="30655"/>
                        <a14:foregroundMark x1="37580" y1="31696" x2="37580" y2="31696"/>
                        <a14:foregroundMark x1="37580" y1="31696" x2="37580" y2="31696"/>
                        <a14:foregroundMark x1="68790" y1="30208" x2="68790" y2="30208"/>
                        <a14:foregroundMark x1="68790" y1="30208" x2="68790" y2="30208"/>
                        <a14:foregroundMark x1="62845" y1="31696" x2="62845" y2="31696"/>
                        <a14:foregroundMark x1="62845" y1="31696" x2="62845" y2="31696"/>
                        <a14:foregroundMark x1="60510" y1="31696" x2="60510" y2="31696"/>
                        <a14:foregroundMark x1="60510" y1="31696" x2="60510" y2="31696"/>
                        <a14:foregroundMark x1="37580" y1="31696" x2="37580" y2="31696"/>
                        <a14:foregroundMark x1="37580" y1="31696" x2="37580" y2="31696"/>
                        <a14:foregroundMark x1="42887" y1="31250" x2="42887" y2="31250"/>
                        <a14:foregroundMark x1="42887" y1="31250" x2="42887" y2="31250"/>
                        <a14:foregroundMark x1="36093" y1="30208" x2="36093" y2="30208"/>
                        <a14:foregroundMark x1="36093" y1="30208" x2="36093" y2="30208"/>
                        <a14:foregroundMark x1="36943" y1="32292" x2="36943" y2="32292"/>
                        <a14:foregroundMark x1="36943" y1="32292" x2="36943" y2="32292"/>
                        <a14:foregroundMark x1="43524" y1="90923" x2="43524" y2="90923"/>
                        <a14:foregroundMark x1="43524" y1="90923" x2="43524" y2="90923"/>
                        <a14:foregroundMark x1="58386" y1="90476" x2="58386" y2="90476"/>
                        <a14:foregroundMark x1="58386" y1="90476" x2="58386" y2="90476"/>
                        <a14:foregroundMark x1="59023" y1="91518" x2="59023" y2="91518"/>
                        <a14:foregroundMark x1="58386" y1="93006" x2="58386" y2="93006"/>
                        <a14:foregroundMark x1="58386" y1="93006" x2="58386" y2="93006"/>
                        <a14:foregroundMark x1="58386" y1="93006" x2="58386" y2="93006"/>
                        <a14:foregroundMark x1="58386" y1="93006" x2="58386" y2="93006"/>
                        <a14:foregroundMark x1="67941" y1="33333" x2="67941" y2="33333"/>
                        <a14:foregroundMark x1="67941" y1="33333" x2="67941" y2="33333"/>
                        <a14:foregroundMark x1="61359" y1="30655" x2="61359" y2="30655"/>
                        <a14:foregroundMark x1="61359" y1="30655" x2="61359" y2="30655"/>
                        <a14:foregroundMark x1="37580" y1="84226" x2="43524" y2="93006"/>
                        <a14:foregroundMark x1="43524" y1="93006" x2="43524" y2="93006"/>
                        <a14:foregroundMark x1="43524" y1="93006" x2="43524" y2="93006"/>
                      </a14:backgroundRemoval>
                    </a14:imgEffect>
                  </a14:imgLayer>
                </a14:imgProps>
              </a:ext>
              <a:ext uri="{28A0092B-C50C-407E-A947-70E740481C1C}">
                <a14:useLocalDpi xmlns:a14="http://schemas.microsoft.com/office/drawing/2010/main" val="0"/>
              </a:ext>
            </a:extLst>
          </a:blip>
          <a:srcRect b="32306"/>
          <a:stretch/>
        </p:blipFill>
        <p:spPr>
          <a:xfrm>
            <a:off x="1662460" y="3212925"/>
            <a:ext cx="1433763" cy="1384752"/>
          </a:xfrm>
          <a:prstGeom prst="rect">
            <a:avLst/>
          </a:prstGeom>
        </p:spPr>
      </p:pic>
      <p:sp>
        <p:nvSpPr>
          <p:cNvPr id="9" name="Speech Bubble: Rectangle with Corners Rounded 8">
            <a:extLst>
              <a:ext uri="{FF2B5EF4-FFF2-40B4-BE49-F238E27FC236}">
                <a16:creationId xmlns:a16="http://schemas.microsoft.com/office/drawing/2014/main" id="{41FC4886-5064-497A-830E-BF9A68ACAD81}"/>
              </a:ext>
            </a:extLst>
          </p:cNvPr>
          <p:cNvSpPr/>
          <p:nvPr/>
        </p:nvSpPr>
        <p:spPr>
          <a:xfrm>
            <a:off x="3371526" y="3420781"/>
            <a:ext cx="2785434" cy="969040"/>
          </a:xfrm>
          <a:prstGeom prst="wedgeRoundRectCallout">
            <a:avLst>
              <a:gd name="adj1" fmla="val -61021"/>
              <a:gd name="adj2" fmla="val 19527"/>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missing numerator must be 10.</a:t>
            </a:r>
            <a:endParaRPr lang="en-GB" sz="12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BABCB3A8-99C0-44FA-9812-FB0E3F17FB5F}"/>
              </a:ext>
            </a:extLst>
          </p:cNvPr>
          <p:cNvGraphicFramePr>
            <a:graphicFrameLocks noGrp="1"/>
          </p:cNvGraphicFramePr>
          <p:nvPr>
            <p:extLst>
              <p:ext uri="{D42A27DB-BD31-4B8C-83A1-F6EECF244321}">
                <p14:modId xmlns:p14="http://schemas.microsoft.com/office/powerpoint/2010/main" val="2793713858"/>
              </p:ext>
            </p:extLst>
          </p:nvPr>
        </p:nvGraphicFramePr>
        <p:xfrm>
          <a:off x="3586369" y="2041738"/>
          <a:ext cx="2083436" cy="1020048"/>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937709112"/>
                    </a:ext>
                  </a:extLst>
                </a:gridCol>
                <a:gridCol w="405848">
                  <a:extLst>
                    <a:ext uri="{9D8B030D-6E8A-4147-A177-3AD203B41FA5}">
                      <a16:colId xmlns:a16="http://schemas.microsoft.com/office/drawing/2014/main" val="3547178148"/>
                    </a:ext>
                  </a:extLst>
                </a:gridCol>
                <a:gridCol w="288000">
                  <a:extLst>
                    <a:ext uri="{9D8B030D-6E8A-4147-A177-3AD203B41FA5}">
                      <a16:colId xmlns:a16="http://schemas.microsoft.com/office/drawing/2014/main" val="814734133"/>
                    </a:ext>
                  </a:extLst>
                </a:gridCol>
                <a:gridCol w="405848">
                  <a:extLst>
                    <a:ext uri="{9D8B030D-6E8A-4147-A177-3AD203B41FA5}">
                      <a16:colId xmlns:a16="http://schemas.microsoft.com/office/drawing/2014/main" val="143095218"/>
                    </a:ext>
                  </a:extLst>
                </a:gridCol>
                <a:gridCol w="231913">
                  <a:extLst>
                    <a:ext uri="{9D8B030D-6E8A-4147-A177-3AD203B41FA5}">
                      <a16:colId xmlns:a16="http://schemas.microsoft.com/office/drawing/2014/main" val="889633599"/>
                    </a:ext>
                  </a:extLst>
                </a:gridCol>
                <a:gridCol w="288000">
                  <a:extLst>
                    <a:ext uri="{9D8B030D-6E8A-4147-A177-3AD203B41FA5}">
                      <a16:colId xmlns:a16="http://schemas.microsoft.com/office/drawing/2014/main" val="753936065"/>
                    </a:ext>
                  </a:extLst>
                </a:gridCol>
              </a:tblGrid>
              <a:tr h="463827">
                <a:tc>
                  <a:txBody>
                    <a:bodyPr/>
                    <a:lstStyle/>
                    <a:p>
                      <a:pPr algn="ctr"/>
                      <a:endParaRPr lang="en-GB" sz="1900" b="1" dirty="0">
                        <a:solidFill>
                          <a:srgbClr val="FF0000"/>
                        </a:solidFill>
                        <a:latin typeface="Century Gothic" panose="020B0502020202020204" pitchFamily="34" charset="0"/>
                      </a:endParaRPr>
                    </a:p>
                  </a:txBody>
                  <a:tcPr marL="73632" marR="73632" marT="73632" marB="736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50292" marR="50292" marT="50292" marB="502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50292" marR="5029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1</a:t>
                      </a:r>
                    </a:p>
                  </a:txBody>
                  <a:tcPr marL="50292" marR="5029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1132762"/>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605924"/>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628034"/>
                  </a:ext>
                </a:extLst>
              </a:tr>
              <a:tr h="474407">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827929"/>
                  </a:ext>
                </a:extLst>
              </a:tr>
            </a:tbl>
          </a:graphicData>
        </a:graphic>
      </p:graphicFrame>
      <p:sp>
        <p:nvSpPr>
          <p:cNvPr id="11" name="TextBox 10">
            <a:extLst>
              <a:ext uri="{FF2B5EF4-FFF2-40B4-BE49-F238E27FC236}">
                <a16:creationId xmlns:a16="http://schemas.microsoft.com/office/drawing/2014/main" id="{9B87A7C5-8A7D-42A5-A826-FA609D50FDC8}"/>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621864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Trisha is calculating the missing numerator in the following calculation: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she correct? Explain why.</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Trisha is incorrect because the numerators need to total 15, so the missing numerator must be 8.</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 name="Picture 5">
            <a:extLst>
              <a:ext uri="{FF2B5EF4-FFF2-40B4-BE49-F238E27FC236}">
                <a16:creationId xmlns:a16="http://schemas.microsoft.com/office/drawing/2014/main" id="{61F62AC2-10D3-4334-B5A7-97BF247A0DC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25" b="93006" l="9979" r="89809">
                        <a14:foregroundMark x1="57537" y1="7292" x2="57537" y2="7292"/>
                        <a14:foregroundMark x1="51592" y1="3125" x2="51592" y2="3125"/>
                        <a14:foregroundMark x1="42038" y1="57143" x2="40552" y2="49851"/>
                        <a14:foregroundMark x1="42038" y1="30655" x2="42038" y2="30655"/>
                        <a14:foregroundMark x1="37580" y1="31696" x2="37580" y2="31696"/>
                        <a14:foregroundMark x1="37580" y1="31696" x2="37580" y2="31696"/>
                        <a14:foregroundMark x1="68790" y1="30208" x2="68790" y2="30208"/>
                        <a14:foregroundMark x1="68790" y1="30208" x2="68790" y2="30208"/>
                        <a14:foregroundMark x1="62845" y1="31696" x2="62845" y2="31696"/>
                        <a14:foregroundMark x1="62845" y1="31696" x2="62845" y2="31696"/>
                        <a14:foregroundMark x1="60510" y1="31696" x2="60510" y2="31696"/>
                        <a14:foregroundMark x1="60510" y1="31696" x2="60510" y2="31696"/>
                        <a14:foregroundMark x1="37580" y1="31696" x2="37580" y2="31696"/>
                        <a14:foregroundMark x1="37580" y1="31696" x2="37580" y2="31696"/>
                        <a14:foregroundMark x1="42887" y1="31250" x2="42887" y2="31250"/>
                        <a14:foregroundMark x1="42887" y1="31250" x2="42887" y2="31250"/>
                        <a14:foregroundMark x1="36093" y1="30208" x2="36093" y2="30208"/>
                        <a14:foregroundMark x1="36093" y1="30208" x2="36093" y2="30208"/>
                        <a14:foregroundMark x1="36943" y1="32292" x2="36943" y2="32292"/>
                        <a14:foregroundMark x1="36943" y1="32292" x2="36943" y2="32292"/>
                        <a14:foregroundMark x1="43524" y1="90923" x2="43524" y2="90923"/>
                        <a14:foregroundMark x1="43524" y1="90923" x2="43524" y2="90923"/>
                        <a14:foregroundMark x1="58386" y1="90476" x2="58386" y2="90476"/>
                        <a14:foregroundMark x1="58386" y1="90476" x2="58386" y2="90476"/>
                        <a14:foregroundMark x1="59023" y1="91518" x2="59023" y2="91518"/>
                        <a14:foregroundMark x1="58386" y1="93006" x2="58386" y2="93006"/>
                        <a14:foregroundMark x1="58386" y1="93006" x2="58386" y2="93006"/>
                        <a14:foregroundMark x1="58386" y1="93006" x2="58386" y2="93006"/>
                        <a14:foregroundMark x1="58386" y1="93006" x2="58386" y2="93006"/>
                        <a14:foregroundMark x1="67941" y1="33333" x2="67941" y2="33333"/>
                        <a14:foregroundMark x1="67941" y1="33333" x2="67941" y2="33333"/>
                        <a14:foregroundMark x1="61359" y1="30655" x2="61359" y2="30655"/>
                        <a14:foregroundMark x1="61359" y1="30655" x2="61359" y2="30655"/>
                        <a14:foregroundMark x1="37580" y1="84226" x2="43524" y2="93006"/>
                        <a14:foregroundMark x1="43524" y1="93006" x2="43524" y2="93006"/>
                        <a14:foregroundMark x1="43524" y1="93006" x2="43524" y2="93006"/>
                      </a14:backgroundRemoval>
                    </a14:imgEffect>
                  </a14:imgLayer>
                </a14:imgProps>
              </a:ext>
              <a:ext uri="{28A0092B-C50C-407E-A947-70E740481C1C}">
                <a14:useLocalDpi xmlns:a14="http://schemas.microsoft.com/office/drawing/2010/main" val="0"/>
              </a:ext>
            </a:extLst>
          </a:blip>
          <a:srcRect b="32306"/>
          <a:stretch/>
        </p:blipFill>
        <p:spPr>
          <a:xfrm>
            <a:off x="1662460" y="3212925"/>
            <a:ext cx="1433763" cy="1384752"/>
          </a:xfrm>
          <a:prstGeom prst="rect">
            <a:avLst/>
          </a:prstGeom>
        </p:spPr>
      </p:pic>
      <p:sp>
        <p:nvSpPr>
          <p:cNvPr id="9" name="Speech Bubble: Rectangle with Corners Rounded 8">
            <a:extLst>
              <a:ext uri="{FF2B5EF4-FFF2-40B4-BE49-F238E27FC236}">
                <a16:creationId xmlns:a16="http://schemas.microsoft.com/office/drawing/2014/main" id="{41FC4886-5064-497A-830E-BF9A68ACAD81}"/>
              </a:ext>
            </a:extLst>
          </p:cNvPr>
          <p:cNvSpPr/>
          <p:nvPr/>
        </p:nvSpPr>
        <p:spPr>
          <a:xfrm>
            <a:off x="3371526" y="3420781"/>
            <a:ext cx="2785434" cy="969040"/>
          </a:xfrm>
          <a:prstGeom prst="wedgeRoundRectCallout">
            <a:avLst>
              <a:gd name="adj1" fmla="val -61021"/>
              <a:gd name="adj2" fmla="val 19527"/>
              <a:gd name="adj3" fmla="val 16667"/>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the missing numerator must be 10.</a:t>
            </a:r>
            <a:endParaRPr lang="en-GB" sz="12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56F51301-8BD9-4660-8F25-F6D78794A8D3}"/>
              </a:ext>
            </a:extLst>
          </p:cNvPr>
          <p:cNvGraphicFramePr>
            <a:graphicFrameLocks noGrp="1"/>
          </p:cNvGraphicFramePr>
          <p:nvPr>
            <p:extLst>
              <p:ext uri="{D42A27DB-BD31-4B8C-83A1-F6EECF244321}">
                <p14:modId xmlns:p14="http://schemas.microsoft.com/office/powerpoint/2010/main" val="518826378"/>
              </p:ext>
            </p:extLst>
          </p:nvPr>
        </p:nvGraphicFramePr>
        <p:xfrm>
          <a:off x="3586369" y="2041738"/>
          <a:ext cx="2083436" cy="1020048"/>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937709112"/>
                    </a:ext>
                  </a:extLst>
                </a:gridCol>
                <a:gridCol w="405848">
                  <a:extLst>
                    <a:ext uri="{9D8B030D-6E8A-4147-A177-3AD203B41FA5}">
                      <a16:colId xmlns:a16="http://schemas.microsoft.com/office/drawing/2014/main" val="3547178148"/>
                    </a:ext>
                  </a:extLst>
                </a:gridCol>
                <a:gridCol w="288000">
                  <a:extLst>
                    <a:ext uri="{9D8B030D-6E8A-4147-A177-3AD203B41FA5}">
                      <a16:colId xmlns:a16="http://schemas.microsoft.com/office/drawing/2014/main" val="814734133"/>
                    </a:ext>
                  </a:extLst>
                </a:gridCol>
                <a:gridCol w="405848">
                  <a:extLst>
                    <a:ext uri="{9D8B030D-6E8A-4147-A177-3AD203B41FA5}">
                      <a16:colId xmlns:a16="http://schemas.microsoft.com/office/drawing/2014/main" val="143095218"/>
                    </a:ext>
                  </a:extLst>
                </a:gridCol>
                <a:gridCol w="231913">
                  <a:extLst>
                    <a:ext uri="{9D8B030D-6E8A-4147-A177-3AD203B41FA5}">
                      <a16:colId xmlns:a16="http://schemas.microsoft.com/office/drawing/2014/main" val="889633599"/>
                    </a:ext>
                  </a:extLst>
                </a:gridCol>
                <a:gridCol w="288000">
                  <a:extLst>
                    <a:ext uri="{9D8B030D-6E8A-4147-A177-3AD203B41FA5}">
                      <a16:colId xmlns:a16="http://schemas.microsoft.com/office/drawing/2014/main" val="753936065"/>
                    </a:ext>
                  </a:extLst>
                </a:gridCol>
              </a:tblGrid>
              <a:tr h="463827">
                <a:tc>
                  <a:txBody>
                    <a:bodyPr/>
                    <a:lstStyle/>
                    <a:p>
                      <a:pPr algn="ctr"/>
                      <a:r>
                        <a:rPr lang="en-GB" sz="1900" b="1" dirty="0">
                          <a:solidFill>
                            <a:srgbClr val="FF0000"/>
                          </a:solidFill>
                          <a:latin typeface="Century Gothic" panose="020B0502020202020204" pitchFamily="34" charset="0"/>
                        </a:rPr>
                        <a:t>8</a:t>
                      </a:r>
                    </a:p>
                  </a:txBody>
                  <a:tcPr marL="73632" marR="73632" marT="73632" marB="73632"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50292" marR="50292" marT="50292" marB="50292" anchor="ctr">
                    <a:lnL w="1905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a:t>
                      </a:r>
                    </a:p>
                  </a:txBody>
                  <a:tcPr marL="50292" marR="5029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1</a:t>
                      </a:r>
                    </a:p>
                  </a:txBody>
                  <a:tcPr marL="50292" marR="5029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1132762"/>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6605924"/>
                  </a:ext>
                </a:extLst>
              </a:tr>
              <a:tr h="40907">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b="1">
                        <a:latin typeface="Century Gothic" panose="020B0502020202020204" pitchFamily="34" charset="0"/>
                      </a:endParaRPr>
                    </a:p>
                  </a:txBody>
                  <a:tcPr marL="0" marR="0" marT="0" marB="0"/>
                </a:tc>
                <a:tc vMerge="1">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5628034"/>
                  </a:ext>
                </a:extLst>
              </a:tr>
              <a:tr h="474407">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827929"/>
                  </a:ext>
                </a:extLst>
              </a:tr>
            </a:tbl>
          </a:graphicData>
        </a:graphic>
      </p:graphicFrame>
      <p:sp>
        <p:nvSpPr>
          <p:cNvPr id="11" name="TextBox 10">
            <a:extLst>
              <a:ext uri="{FF2B5EF4-FFF2-40B4-BE49-F238E27FC236}">
                <a16:creationId xmlns:a16="http://schemas.microsoft.com/office/drawing/2014/main" id="{F79CEA02-B7E6-4DA1-9090-10A27F3AA988}"/>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75904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Insert the following symbols to make the </a:t>
            </a:r>
          </a:p>
          <a:p>
            <a:pPr algn="ctr"/>
            <a:r>
              <a:rPr lang="en-GB" sz="2000" b="1" dirty="0">
                <a:solidFill>
                  <a:schemeClr val="tx1"/>
                </a:solidFill>
                <a:latin typeface="Century Gothic" panose="020B0502020202020204" pitchFamily="34" charset="0"/>
              </a:rPr>
              <a:t>equations correct: &gt;, &lt; or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87BC3B95-D65F-47B5-ADC9-DED93FD78CD0}"/>
              </a:ext>
            </a:extLst>
          </p:cNvPr>
          <p:cNvGraphicFramePr>
            <a:graphicFrameLocks noGrp="1"/>
          </p:cNvGraphicFramePr>
          <p:nvPr>
            <p:extLst>
              <p:ext uri="{D42A27DB-BD31-4B8C-83A1-F6EECF244321}">
                <p14:modId xmlns:p14="http://schemas.microsoft.com/office/powerpoint/2010/main" val="2522400013"/>
              </p:ext>
            </p:extLst>
          </p:nvPr>
        </p:nvGraphicFramePr>
        <p:xfrm>
          <a:off x="3005515" y="2329059"/>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15</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2" name="Table 11">
            <a:extLst>
              <a:ext uri="{FF2B5EF4-FFF2-40B4-BE49-F238E27FC236}">
                <a16:creationId xmlns:a16="http://schemas.microsoft.com/office/drawing/2014/main" id="{2CA49D3F-28F7-4BE4-8BB6-AB4592A16149}"/>
              </a:ext>
            </a:extLst>
          </p:cNvPr>
          <p:cNvGraphicFramePr>
            <a:graphicFrameLocks noGrp="1"/>
          </p:cNvGraphicFramePr>
          <p:nvPr>
            <p:extLst>
              <p:ext uri="{D42A27DB-BD31-4B8C-83A1-F6EECF244321}">
                <p14:modId xmlns:p14="http://schemas.microsoft.com/office/powerpoint/2010/main" val="269472890"/>
              </p:ext>
            </p:extLst>
          </p:nvPr>
        </p:nvGraphicFramePr>
        <p:xfrm>
          <a:off x="5090541" y="2329059"/>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3" name="Table 12">
            <a:extLst>
              <a:ext uri="{FF2B5EF4-FFF2-40B4-BE49-F238E27FC236}">
                <a16:creationId xmlns:a16="http://schemas.microsoft.com/office/drawing/2014/main" id="{2F34AD5C-CC6E-4213-AAB5-D6D9612C7C6C}"/>
              </a:ext>
            </a:extLst>
          </p:cNvPr>
          <p:cNvGraphicFramePr>
            <a:graphicFrameLocks noGrp="1"/>
          </p:cNvGraphicFramePr>
          <p:nvPr>
            <p:extLst>
              <p:ext uri="{D42A27DB-BD31-4B8C-83A1-F6EECF244321}">
                <p14:modId xmlns:p14="http://schemas.microsoft.com/office/powerpoint/2010/main" val="618158950"/>
              </p:ext>
            </p:extLst>
          </p:nvPr>
        </p:nvGraphicFramePr>
        <p:xfrm>
          <a:off x="4302000" y="2545034"/>
          <a:ext cx="54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479749987"/>
                    </a:ext>
                  </a:extLst>
                </a:gridCol>
              </a:tblGrid>
              <a:tr h="540000">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185228688"/>
                  </a:ext>
                </a:extLst>
              </a:tr>
            </a:tbl>
          </a:graphicData>
        </a:graphic>
      </p:graphicFrame>
      <p:graphicFrame>
        <p:nvGraphicFramePr>
          <p:cNvPr id="14" name="Table 13">
            <a:extLst>
              <a:ext uri="{FF2B5EF4-FFF2-40B4-BE49-F238E27FC236}">
                <a16:creationId xmlns:a16="http://schemas.microsoft.com/office/drawing/2014/main" id="{6447ACB5-99CD-44AC-B472-100DCFB439C5}"/>
              </a:ext>
            </a:extLst>
          </p:cNvPr>
          <p:cNvGraphicFramePr>
            <a:graphicFrameLocks noGrp="1"/>
          </p:cNvGraphicFramePr>
          <p:nvPr>
            <p:extLst>
              <p:ext uri="{D42A27DB-BD31-4B8C-83A1-F6EECF244321}">
                <p14:modId xmlns:p14="http://schemas.microsoft.com/office/powerpoint/2010/main" val="3175755143"/>
              </p:ext>
            </p:extLst>
          </p:nvPr>
        </p:nvGraphicFramePr>
        <p:xfrm>
          <a:off x="3005515" y="3657116"/>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5</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5" name="Table 14">
            <a:extLst>
              <a:ext uri="{FF2B5EF4-FFF2-40B4-BE49-F238E27FC236}">
                <a16:creationId xmlns:a16="http://schemas.microsoft.com/office/drawing/2014/main" id="{C3E597C9-7412-4309-A59D-FE0B7A8CC1BB}"/>
              </a:ext>
            </a:extLst>
          </p:cNvPr>
          <p:cNvGraphicFramePr>
            <a:graphicFrameLocks noGrp="1"/>
          </p:cNvGraphicFramePr>
          <p:nvPr>
            <p:extLst>
              <p:ext uri="{D42A27DB-BD31-4B8C-83A1-F6EECF244321}">
                <p14:modId xmlns:p14="http://schemas.microsoft.com/office/powerpoint/2010/main" val="2297093874"/>
              </p:ext>
            </p:extLst>
          </p:nvPr>
        </p:nvGraphicFramePr>
        <p:xfrm>
          <a:off x="5090541" y="3657116"/>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15</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6" name="Table 15">
            <a:extLst>
              <a:ext uri="{FF2B5EF4-FFF2-40B4-BE49-F238E27FC236}">
                <a16:creationId xmlns:a16="http://schemas.microsoft.com/office/drawing/2014/main" id="{C43975D0-DF10-4EF3-A969-14D14046CD4E}"/>
              </a:ext>
            </a:extLst>
          </p:cNvPr>
          <p:cNvGraphicFramePr>
            <a:graphicFrameLocks noGrp="1"/>
          </p:cNvGraphicFramePr>
          <p:nvPr>
            <p:extLst>
              <p:ext uri="{D42A27DB-BD31-4B8C-83A1-F6EECF244321}">
                <p14:modId xmlns:p14="http://schemas.microsoft.com/office/powerpoint/2010/main" val="787438579"/>
              </p:ext>
            </p:extLst>
          </p:nvPr>
        </p:nvGraphicFramePr>
        <p:xfrm>
          <a:off x="4302000" y="3873091"/>
          <a:ext cx="54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479749987"/>
                    </a:ext>
                  </a:extLst>
                </a:gridCol>
              </a:tblGrid>
              <a:tr h="540000">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185228688"/>
                  </a:ext>
                </a:extLst>
              </a:tr>
            </a:tbl>
          </a:graphicData>
        </a:graphic>
      </p:graphicFrame>
      <p:sp>
        <p:nvSpPr>
          <p:cNvPr id="17" name="TextBox 16">
            <a:extLst>
              <a:ext uri="{FF2B5EF4-FFF2-40B4-BE49-F238E27FC236}">
                <a16:creationId xmlns:a16="http://schemas.microsoft.com/office/drawing/2014/main" id="{CEEC5D63-045B-4029-B18D-623101681005}"/>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834266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Insert the following symbols to make the </a:t>
            </a:r>
          </a:p>
          <a:p>
            <a:pPr algn="ctr"/>
            <a:r>
              <a:rPr lang="en-GB" sz="2000" b="1" dirty="0">
                <a:solidFill>
                  <a:schemeClr val="tx1"/>
                </a:solidFill>
                <a:latin typeface="Century Gothic" panose="020B0502020202020204" pitchFamily="34" charset="0"/>
              </a:rPr>
              <a:t>equations correct: &gt;, &lt; or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87BC3B95-D65F-47B5-ADC9-DED93FD78CD0}"/>
              </a:ext>
            </a:extLst>
          </p:cNvPr>
          <p:cNvGraphicFramePr>
            <a:graphicFrameLocks noGrp="1"/>
          </p:cNvGraphicFramePr>
          <p:nvPr>
            <p:extLst/>
          </p:nvPr>
        </p:nvGraphicFramePr>
        <p:xfrm>
          <a:off x="3005515" y="2329059"/>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15</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2" name="Table 11">
            <a:extLst>
              <a:ext uri="{FF2B5EF4-FFF2-40B4-BE49-F238E27FC236}">
                <a16:creationId xmlns:a16="http://schemas.microsoft.com/office/drawing/2014/main" id="{2CA49D3F-28F7-4BE4-8BB6-AB4592A16149}"/>
              </a:ext>
            </a:extLst>
          </p:cNvPr>
          <p:cNvGraphicFramePr>
            <a:graphicFrameLocks noGrp="1"/>
          </p:cNvGraphicFramePr>
          <p:nvPr>
            <p:extLst/>
          </p:nvPr>
        </p:nvGraphicFramePr>
        <p:xfrm>
          <a:off x="5090541" y="2329059"/>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11</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3" name="Table 12">
            <a:extLst>
              <a:ext uri="{FF2B5EF4-FFF2-40B4-BE49-F238E27FC236}">
                <a16:creationId xmlns:a16="http://schemas.microsoft.com/office/drawing/2014/main" id="{2F34AD5C-CC6E-4213-AAB5-D6D9612C7C6C}"/>
              </a:ext>
            </a:extLst>
          </p:cNvPr>
          <p:cNvGraphicFramePr>
            <a:graphicFrameLocks noGrp="1"/>
          </p:cNvGraphicFramePr>
          <p:nvPr>
            <p:extLst>
              <p:ext uri="{D42A27DB-BD31-4B8C-83A1-F6EECF244321}">
                <p14:modId xmlns:p14="http://schemas.microsoft.com/office/powerpoint/2010/main" val="179138417"/>
              </p:ext>
            </p:extLst>
          </p:nvPr>
        </p:nvGraphicFramePr>
        <p:xfrm>
          <a:off x="4302000" y="2545034"/>
          <a:ext cx="54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479749987"/>
                    </a:ext>
                  </a:extLst>
                </a:gridCol>
              </a:tblGrid>
              <a:tr h="540000">
                <a:tc>
                  <a:txBody>
                    <a:bodyPr/>
                    <a:lstStyle/>
                    <a:p>
                      <a:pPr algn="ctr"/>
                      <a:r>
                        <a:rPr lang="en-GB" sz="2000" b="1" dirty="0">
                          <a:solidFill>
                            <a:srgbClr val="FF0000"/>
                          </a:solidFill>
                          <a:latin typeface="Century Gothic" panose="020B0502020202020204" pitchFamily="34" charset="0"/>
                        </a:rPr>
                        <a:t>&lt;</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185228688"/>
                  </a:ext>
                </a:extLst>
              </a:tr>
            </a:tbl>
          </a:graphicData>
        </a:graphic>
      </p:graphicFrame>
      <p:graphicFrame>
        <p:nvGraphicFramePr>
          <p:cNvPr id="14" name="Table 13">
            <a:extLst>
              <a:ext uri="{FF2B5EF4-FFF2-40B4-BE49-F238E27FC236}">
                <a16:creationId xmlns:a16="http://schemas.microsoft.com/office/drawing/2014/main" id="{6447ACB5-99CD-44AC-B472-100DCFB439C5}"/>
              </a:ext>
            </a:extLst>
          </p:cNvPr>
          <p:cNvGraphicFramePr>
            <a:graphicFrameLocks noGrp="1"/>
          </p:cNvGraphicFramePr>
          <p:nvPr>
            <p:extLst/>
          </p:nvPr>
        </p:nvGraphicFramePr>
        <p:xfrm>
          <a:off x="3005515" y="3657116"/>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5</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5" name="Table 14">
            <a:extLst>
              <a:ext uri="{FF2B5EF4-FFF2-40B4-BE49-F238E27FC236}">
                <a16:creationId xmlns:a16="http://schemas.microsoft.com/office/drawing/2014/main" id="{C3E597C9-7412-4309-A59D-FE0B7A8CC1BB}"/>
              </a:ext>
            </a:extLst>
          </p:cNvPr>
          <p:cNvGraphicFramePr>
            <a:graphicFrameLocks noGrp="1"/>
          </p:cNvGraphicFramePr>
          <p:nvPr>
            <p:extLst/>
          </p:nvPr>
        </p:nvGraphicFramePr>
        <p:xfrm>
          <a:off x="5090541" y="3657116"/>
          <a:ext cx="1047944" cy="97195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1500269220"/>
                    </a:ext>
                  </a:extLst>
                </a:gridCol>
                <a:gridCol w="471944">
                  <a:extLst>
                    <a:ext uri="{9D8B030D-6E8A-4147-A177-3AD203B41FA5}">
                      <a16:colId xmlns:a16="http://schemas.microsoft.com/office/drawing/2014/main" val="604102076"/>
                    </a:ext>
                  </a:extLst>
                </a:gridCol>
                <a:gridCol w="288000">
                  <a:extLst>
                    <a:ext uri="{9D8B030D-6E8A-4147-A177-3AD203B41FA5}">
                      <a16:colId xmlns:a16="http://schemas.microsoft.com/office/drawing/2014/main" val="453387660"/>
                    </a:ext>
                  </a:extLst>
                </a:gridCol>
              </a:tblGrid>
              <a:tr h="485975">
                <a:tc>
                  <a:txBody>
                    <a:bodyPr/>
                    <a:lstStyle/>
                    <a:p>
                      <a:pPr algn="ctr"/>
                      <a:r>
                        <a:rPr lang="en-GB" sz="2000" b="1" dirty="0">
                          <a:latin typeface="Century Gothic" panose="020B0502020202020204" pitchFamily="34" charset="0"/>
                        </a:rPr>
                        <a:t>15</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85975">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12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6" name="Table 15">
            <a:extLst>
              <a:ext uri="{FF2B5EF4-FFF2-40B4-BE49-F238E27FC236}">
                <a16:creationId xmlns:a16="http://schemas.microsoft.com/office/drawing/2014/main" id="{C43975D0-DF10-4EF3-A969-14D14046CD4E}"/>
              </a:ext>
            </a:extLst>
          </p:cNvPr>
          <p:cNvGraphicFramePr>
            <a:graphicFrameLocks noGrp="1"/>
          </p:cNvGraphicFramePr>
          <p:nvPr>
            <p:extLst>
              <p:ext uri="{D42A27DB-BD31-4B8C-83A1-F6EECF244321}">
                <p14:modId xmlns:p14="http://schemas.microsoft.com/office/powerpoint/2010/main" val="3953160537"/>
              </p:ext>
            </p:extLst>
          </p:nvPr>
        </p:nvGraphicFramePr>
        <p:xfrm>
          <a:off x="4302000" y="3873091"/>
          <a:ext cx="54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479749987"/>
                    </a:ext>
                  </a:extLst>
                </a:gridCol>
              </a:tblGrid>
              <a:tr h="540000">
                <a:tc>
                  <a:txBody>
                    <a:bodyPr/>
                    <a:lstStyle/>
                    <a:p>
                      <a:pPr algn="ctr"/>
                      <a:r>
                        <a:rPr lang="en-GB" sz="2000" b="1" dirty="0">
                          <a:solidFill>
                            <a:srgbClr val="FF0000"/>
                          </a:solidFill>
                          <a:latin typeface="Century Gothic" panose="020B0502020202020204" pitchFamily="34" charset="0"/>
                        </a:rPr>
                        <a:t>=</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185228688"/>
                  </a:ext>
                </a:extLst>
              </a:tr>
            </a:tbl>
          </a:graphicData>
        </a:graphic>
      </p:graphicFrame>
      <p:sp>
        <p:nvSpPr>
          <p:cNvPr id="17" name="TextBox 16">
            <a:extLst>
              <a:ext uri="{FF2B5EF4-FFF2-40B4-BE49-F238E27FC236}">
                <a16:creationId xmlns:a16="http://schemas.microsoft.com/office/drawing/2014/main" id="{B0BD3B87-93E5-4C4C-B962-C40B9B7A0EF3}"/>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13676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fractions represented by the bar models below. </a:t>
            </a:r>
          </a:p>
          <a:p>
            <a:pPr algn="ctr"/>
            <a:r>
              <a:rPr lang="en-GB" sz="2000" b="1" dirty="0">
                <a:solidFill>
                  <a:schemeClr val="tx1"/>
                </a:solidFill>
                <a:latin typeface="Century Gothic" panose="020B0502020202020204" pitchFamily="34" charset="0"/>
              </a:rPr>
              <a:t>Use &gt;, &lt; or = to compare them.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2"/>
            <a:r>
              <a:rPr lang="en-GB" sz="2000" b="1" dirty="0">
                <a:solidFill>
                  <a:schemeClr val="tx1"/>
                </a:solidFill>
                <a:latin typeface="Century Gothic" panose="020B0502020202020204" pitchFamily="34" charset="0"/>
              </a:rPr>
              <a:t>A)</a:t>
            </a:r>
          </a:p>
          <a:p>
            <a:pPr lvl="2"/>
            <a:endParaRPr lang="en-GB" sz="2000" b="1" dirty="0">
              <a:solidFill>
                <a:schemeClr val="tx1"/>
              </a:solidFill>
              <a:latin typeface="Century Gothic" panose="020B0502020202020204" pitchFamily="34" charset="0"/>
            </a:endParaRPr>
          </a:p>
          <a:p>
            <a:pPr lvl="2"/>
            <a:endParaRPr lang="en-GB" sz="2000" b="1" dirty="0">
              <a:solidFill>
                <a:schemeClr val="tx1"/>
              </a:solidFill>
              <a:latin typeface="Century Gothic" panose="020B0502020202020204" pitchFamily="34" charset="0"/>
            </a:endParaRPr>
          </a:p>
          <a:p>
            <a:pPr lvl="2"/>
            <a:endParaRPr lang="en-GB" sz="2000" b="1" dirty="0">
              <a:solidFill>
                <a:schemeClr val="tx1"/>
              </a:solidFill>
              <a:latin typeface="Century Gothic" panose="020B0502020202020204" pitchFamily="34" charset="0"/>
            </a:endParaRPr>
          </a:p>
          <a:p>
            <a:pPr lvl="2"/>
            <a:r>
              <a:rPr lang="en-GB" sz="2000" b="1" dirty="0">
                <a:solidFill>
                  <a:schemeClr val="tx1"/>
                </a:solidFill>
                <a:latin typeface="Century Gothic" panose="020B0502020202020204" pitchFamily="34" charset="0"/>
              </a:rPr>
              <a:t>B)    </a:t>
            </a:r>
          </a:p>
          <a:p>
            <a:pPr lvl="2"/>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7790409A-5EEF-409D-A542-736C8FFC6BDE}"/>
              </a:ext>
            </a:extLst>
          </p:cNvPr>
          <p:cNvGraphicFramePr>
            <a:graphicFrameLocks noGrp="1"/>
          </p:cNvGraphicFramePr>
          <p:nvPr>
            <p:extLst/>
          </p:nvPr>
        </p:nvGraphicFramePr>
        <p:xfrm>
          <a:off x="1687777" y="2013815"/>
          <a:ext cx="3040016" cy="493588"/>
        </p:xfrm>
        <a:graphic>
          <a:graphicData uri="http://schemas.openxmlformats.org/drawingml/2006/table">
            <a:tbl>
              <a:tblPr firstRow="1" bandRow="1">
                <a:tableStyleId>{5940675A-B579-460E-94D1-54222C63F5DA}</a:tableStyleId>
              </a:tblPr>
              <a:tblGrid>
                <a:gridCol w="760004">
                  <a:extLst>
                    <a:ext uri="{9D8B030D-6E8A-4147-A177-3AD203B41FA5}">
                      <a16:colId xmlns:a16="http://schemas.microsoft.com/office/drawing/2014/main" val="1163739140"/>
                    </a:ext>
                  </a:extLst>
                </a:gridCol>
                <a:gridCol w="760004">
                  <a:extLst>
                    <a:ext uri="{9D8B030D-6E8A-4147-A177-3AD203B41FA5}">
                      <a16:colId xmlns:a16="http://schemas.microsoft.com/office/drawing/2014/main" val="4107445433"/>
                    </a:ext>
                  </a:extLst>
                </a:gridCol>
                <a:gridCol w="760004">
                  <a:extLst>
                    <a:ext uri="{9D8B030D-6E8A-4147-A177-3AD203B41FA5}">
                      <a16:colId xmlns:a16="http://schemas.microsoft.com/office/drawing/2014/main" val="411162758"/>
                    </a:ext>
                  </a:extLst>
                </a:gridCol>
                <a:gridCol w="760004">
                  <a:extLst>
                    <a:ext uri="{9D8B030D-6E8A-4147-A177-3AD203B41FA5}">
                      <a16:colId xmlns:a16="http://schemas.microsoft.com/office/drawing/2014/main" val="3690749853"/>
                    </a:ext>
                  </a:extLst>
                </a:gridCol>
              </a:tblGrid>
              <a:tr h="493588">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extLst>
                  <a:ext uri="{0D108BD9-81ED-4DB2-BD59-A6C34878D82A}">
                    <a16:rowId xmlns:a16="http://schemas.microsoft.com/office/drawing/2014/main" val="941985330"/>
                  </a:ext>
                </a:extLst>
              </a:tr>
            </a:tbl>
          </a:graphicData>
        </a:graphic>
      </p:graphicFrame>
      <p:graphicFrame>
        <p:nvGraphicFramePr>
          <p:cNvPr id="9" name="Table 8">
            <a:extLst>
              <a:ext uri="{FF2B5EF4-FFF2-40B4-BE49-F238E27FC236}">
                <a16:creationId xmlns:a16="http://schemas.microsoft.com/office/drawing/2014/main" id="{FB4C0050-26BD-4D56-AA91-CD1C3139ABA3}"/>
              </a:ext>
            </a:extLst>
          </p:cNvPr>
          <p:cNvGraphicFramePr>
            <a:graphicFrameLocks noGrp="1"/>
          </p:cNvGraphicFramePr>
          <p:nvPr>
            <p:extLst/>
          </p:nvPr>
        </p:nvGraphicFramePr>
        <p:xfrm>
          <a:off x="4865445" y="2013815"/>
          <a:ext cx="3040016" cy="493588"/>
        </p:xfrm>
        <a:graphic>
          <a:graphicData uri="http://schemas.openxmlformats.org/drawingml/2006/table">
            <a:tbl>
              <a:tblPr firstRow="1" bandRow="1">
                <a:tableStyleId>{5940675A-B579-460E-94D1-54222C63F5DA}</a:tableStyleId>
              </a:tblPr>
              <a:tblGrid>
                <a:gridCol w="760004">
                  <a:extLst>
                    <a:ext uri="{9D8B030D-6E8A-4147-A177-3AD203B41FA5}">
                      <a16:colId xmlns:a16="http://schemas.microsoft.com/office/drawing/2014/main" val="1163739140"/>
                    </a:ext>
                  </a:extLst>
                </a:gridCol>
                <a:gridCol w="760004">
                  <a:extLst>
                    <a:ext uri="{9D8B030D-6E8A-4147-A177-3AD203B41FA5}">
                      <a16:colId xmlns:a16="http://schemas.microsoft.com/office/drawing/2014/main" val="4107445433"/>
                    </a:ext>
                  </a:extLst>
                </a:gridCol>
                <a:gridCol w="760004">
                  <a:extLst>
                    <a:ext uri="{9D8B030D-6E8A-4147-A177-3AD203B41FA5}">
                      <a16:colId xmlns:a16="http://schemas.microsoft.com/office/drawing/2014/main" val="411162758"/>
                    </a:ext>
                  </a:extLst>
                </a:gridCol>
                <a:gridCol w="760004">
                  <a:extLst>
                    <a:ext uri="{9D8B030D-6E8A-4147-A177-3AD203B41FA5}">
                      <a16:colId xmlns:a16="http://schemas.microsoft.com/office/drawing/2014/main" val="3690749853"/>
                    </a:ext>
                  </a:extLst>
                </a:gridCol>
              </a:tblGrid>
              <a:tr h="493588">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bg1"/>
                    </a:solidFill>
                  </a:tcPr>
                </a:tc>
                <a:extLst>
                  <a:ext uri="{0D108BD9-81ED-4DB2-BD59-A6C34878D82A}">
                    <a16:rowId xmlns:a16="http://schemas.microsoft.com/office/drawing/2014/main" val="941985330"/>
                  </a:ext>
                </a:extLst>
              </a:tr>
            </a:tbl>
          </a:graphicData>
        </a:graphic>
      </p:graphicFrame>
      <p:graphicFrame>
        <p:nvGraphicFramePr>
          <p:cNvPr id="10" name="Table 9">
            <a:extLst>
              <a:ext uri="{FF2B5EF4-FFF2-40B4-BE49-F238E27FC236}">
                <a16:creationId xmlns:a16="http://schemas.microsoft.com/office/drawing/2014/main" id="{7E8ADE8B-0C24-4C77-AB30-27B73737FEE3}"/>
              </a:ext>
            </a:extLst>
          </p:cNvPr>
          <p:cNvGraphicFramePr>
            <a:graphicFrameLocks noGrp="1"/>
          </p:cNvGraphicFramePr>
          <p:nvPr>
            <p:extLst/>
          </p:nvPr>
        </p:nvGraphicFramePr>
        <p:xfrm>
          <a:off x="1687777" y="3214102"/>
          <a:ext cx="3040024" cy="493588"/>
        </p:xfrm>
        <a:graphic>
          <a:graphicData uri="http://schemas.openxmlformats.org/drawingml/2006/table">
            <a:tbl>
              <a:tblPr firstRow="1" bandRow="1">
                <a:tableStyleId>{5940675A-B579-460E-94D1-54222C63F5DA}</a:tableStyleId>
              </a:tblPr>
              <a:tblGrid>
                <a:gridCol w="380003">
                  <a:extLst>
                    <a:ext uri="{9D8B030D-6E8A-4147-A177-3AD203B41FA5}">
                      <a16:colId xmlns:a16="http://schemas.microsoft.com/office/drawing/2014/main" val="1163739140"/>
                    </a:ext>
                  </a:extLst>
                </a:gridCol>
                <a:gridCol w="380003">
                  <a:extLst>
                    <a:ext uri="{9D8B030D-6E8A-4147-A177-3AD203B41FA5}">
                      <a16:colId xmlns:a16="http://schemas.microsoft.com/office/drawing/2014/main" val="1484310798"/>
                    </a:ext>
                  </a:extLst>
                </a:gridCol>
                <a:gridCol w="380003">
                  <a:extLst>
                    <a:ext uri="{9D8B030D-6E8A-4147-A177-3AD203B41FA5}">
                      <a16:colId xmlns:a16="http://schemas.microsoft.com/office/drawing/2014/main" val="2544689478"/>
                    </a:ext>
                  </a:extLst>
                </a:gridCol>
                <a:gridCol w="380003">
                  <a:extLst>
                    <a:ext uri="{9D8B030D-6E8A-4147-A177-3AD203B41FA5}">
                      <a16:colId xmlns:a16="http://schemas.microsoft.com/office/drawing/2014/main" val="1714063457"/>
                    </a:ext>
                  </a:extLst>
                </a:gridCol>
                <a:gridCol w="380003">
                  <a:extLst>
                    <a:ext uri="{9D8B030D-6E8A-4147-A177-3AD203B41FA5}">
                      <a16:colId xmlns:a16="http://schemas.microsoft.com/office/drawing/2014/main" val="1195045567"/>
                    </a:ext>
                  </a:extLst>
                </a:gridCol>
                <a:gridCol w="380003">
                  <a:extLst>
                    <a:ext uri="{9D8B030D-6E8A-4147-A177-3AD203B41FA5}">
                      <a16:colId xmlns:a16="http://schemas.microsoft.com/office/drawing/2014/main" val="2124874500"/>
                    </a:ext>
                  </a:extLst>
                </a:gridCol>
                <a:gridCol w="380003">
                  <a:extLst>
                    <a:ext uri="{9D8B030D-6E8A-4147-A177-3AD203B41FA5}">
                      <a16:colId xmlns:a16="http://schemas.microsoft.com/office/drawing/2014/main" val="4019432411"/>
                    </a:ext>
                  </a:extLst>
                </a:gridCol>
                <a:gridCol w="380003">
                  <a:extLst>
                    <a:ext uri="{9D8B030D-6E8A-4147-A177-3AD203B41FA5}">
                      <a16:colId xmlns:a16="http://schemas.microsoft.com/office/drawing/2014/main" val="3264630363"/>
                    </a:ext>
                  </a:extLst>
                </a:gridCol>
              </a:tblGrid>
              <a:tr h="493588">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extLst>
                  <a:ext uri="{0D108BD9-81ED-4DB2-BD59-A6C34878D82A}">
                    <a16:rowId xmlns:a16="http://schemas.microsoft.com/office/drawing/2014/main" val="941985330"/>
                  </a:ext>
                </a:extLst>
              </a:tr>
            </a:tbl>
          </a:graphicData>
        </a:graphic>
      </p:graphicFrame>
      <p:graphicFrame>
        <p:nvGraphicFramePr>
          <p:cNvPr id="11" name="Table 10">
            <a:extLst>
              <a:ext uri="{FF2B5EF4-FFF2-40B4-BE49-F238E27FC236}">
                <a16:creationId xmlns:a16="http://schemas.microsoft.com/office/drawing/2014/main" id="{B97B3461-C3C8-4CC9-83BF-02CBFE0C0881}"/>
              </a:ext>
            </a:extLst>
          </p:cNvPr>
          <p:cNvGraphicFramePr>
            <a:graphicFrameLocks noGrp="1"/>
          </p:cNvGraphicFramePr>
          <p:nvPr>
            <p:extLst/>
          </p:nvPr>
        </p:nvGraphicFramePr>
        <p:xfrm>
          <a:off x="4865445" y="3214102"/>
          <a:ext cx="3040024" cy="493588"/>
        </p:xfrm>
        <a:graphic>
          <a:graphicData uri="http://schemas.openxmlformats.org/drawingml/2006/table">
            <a:tbl>
              <a:tblPr firstRow="1" bandRow="1">
                <a:tableStyleId>{5940675A-B579-460E-94D1-54222C63F5DA}</a:tableStyleId>
              </a:tblPr>
              <a:tblGrid>
                <a:gridCol w="380003">
                  <a:extLst>
                    <a:ext uri="{9D8B030D-6E8A-4147-A177-3AD203B41FA5}">
                      <a16:colId xmlns:a16="http://schemas.microsoft.com/office/drawing/2014/main" val="1163739140"/>
                    </a:ext>
                  </a:extLst>
                </a:gridCol>
                <a:gridCol w="380003">
                  <a:extLst>
                    <a:ext uri="{9D8B030D-6E8A-4147-A177-3AD203B41FA5}">
                      <a16:colId xmlns:a16="http://schemas.microsoft.com/office/drawing/2014/main" val="3827667811"/>
                    </a:ext>
                  </a:extLst>
                </a:gridCol>
                <a:gridCol w="380003">
                  <a:extLst>
                    <a:ext uri="{9D8B030D-6E8A-4147-A177-3AD203B41FA5}">
                      <a16:colId xmlns:a16="http://schemas.microsoft.com/office/drawing/2014/main" val="3897254874"/>
                    </a:ext>
                  </a:extLst>
                </a:gridCol>
                <a:gridCol w="380003">
                  <a:extLst>
                    <a:ext uri="{9D8B030D-6E8A-4147-A177-3AD203B41FA5}">
                      <a16:colId xmlns:a16="http://schemas.microsoft.com/office/drawing/2014/main" val="4001074321"/>
                    </a:ext>
                  </a:extLst>
                </a:gridCol>
                <a:gridCol w="380003">
                  <a:extLst>
                    <a:ext uri="{9D8B030D-6E8A-4147-A177-3AD203B41FA5}">
                      <a16:colId xmlns:a16="http://schemas.microsoft.com/office/drawing/2014/main" val="4049170705"/>
                    </a:ext>
                  </a:extLst>
                </a:gridCol>
                <a:gridCol w="380003">
                  <a:extLst>
                    <a:ext uri="{9D8B030D-6E8A-4147-A177-3AD203B41FA5}">
                      <a16:colId xmlns:a16="http://schemas.microsoft.com/office/drawing/2014/main" val="3894425779"/>
                    </a:ext>
                  </a:extLst>
                </a:gridCol>
                <a:gridCol w="380003">
                  <a:extLst>
                    <a:ext uri="{9D8B030D-6E8A-4147-A177-3AD203B41FA5}">
                      <a16:colId xmlns:a16="http://schemas.microsoft.com/office/drawing/2014/main" val="223094065"/>
                    </a:ext>
                  </a:extLst>
                </a:gridCol>
                <a:gridCol w="380003">
                  <a:extLst>
                    <a:ext uri="{9D8B030D-6E8A-4147-A177-3AD203B41FA5}">
                      <a16:colId xmlns:a16="http://schemas.microsoft.com/office/drawing/2014/main" val="2491109123"/>
                    </a:ext>
                  </a:extLst>
                </a:gridCol>
              </a:tblGrid>
              <a:tr h="493588">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extLst>
                  <a:ext uri="{0D108BD9-81ED-4DB2-BD59-A6C34878D82A}">
                    <a16:rowId xmlns:a16="http://schemas.microsoft.com/office/drawing/2014/main" val="941985330"/>
                  </a:ext>
                </a:extLst>
              </a:tr>
            </a:tbl>
          </a:graphicData>
        </a:graphic>
      </p:graphicFrame>
      <p:graphicFrame>
        <p:nvGraphicFramePr>
          <p:cNvPr id="12" name="Table 11">
            <a:extLst>
              <a:ext uri="{FF2B5EF4-FFF2-40B4-BE49-F238E27FC236}">
                <a16:creationId xmlns:a16="http://schemas.microsoft.com/office/drawing/2014/main" id="{4EC04E44-579A-4E04-80E9-1D6DC0769784}"/>
              </a:ext>
            </a:extLst>
          </p:cNvPr>
          <p:cNvGraphicFramePr>
            <a:graphicFrameLocks noGrp="1"/>
          </p:cNvGraphicFramePr>
          <p:nvPr>
            <p:extLst>
              <p:ext uri="{D42A27DB-BD31-4B8C-83A1-F6EECF244321}">
                <p14:modId xmlns:p14="http://schemas.microsoft.com/office/powerpoint/2010/main" val="216772016"/>
              </p:ext>
            </p:extLst>
          </p:nvPr>
        </p:nvGraphicFramePr>
        <p:xfrm>
          <a:off x="2490588"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endParaRPr lang="en-GB" sz="2000" b="1" dirty="0">
                        <a:solidFill>
                          <a:srgbClr val="FF0000"/>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endParaRPr lang="en-GB" sz="2000" b="1" dirty="0">
                        <a:solidFill>
                          <a:srgbClr val="FF0000"/>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3" name="Table 12">
            <a:extLst>
              <a:ext uri="{FF2B5EF4-FFF2-40B4-BE49-F238E27FC236}">
                <a16:creationId xmlns:a16="http://schemas.microsoft.com/office/drawing/2014/main" id="{507D0187-7CE0-455B-9621-6486DFBE12F5}"/>
              </a:ext>
            </a:extLst>
          </p:cNvPr>
          <p:cNvGraphicFramePr>
            <a:graphicFrameLocks noGrp="1"/>
          </p:cNvGraphicFramePr>
          <p:nvPr>
            <p:extLst>
              <p:ext uri="{D42A27DB-BD31-4B8C-83A1-F6EECF244321}">
                <p14:modId xmlns:p14="http://schemas.microsoft.com/office/powerpoint/2010/main" val="2412040553"/>
              </p:ext>
            </p:extLst>
          </p:nvPr>
        </p:nvGraphicFramePr>
        <p:xfrm>
          <a:off x="3888234"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endParaRPr lang="en-GB" sz="2000" b="1" dirty="0">
                        <a:solidFill>
                          <a:srgbClr val="FF0000"/>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endParaRPr lang="en-GB" sz="2000" b="1" dirty="0">
                        <a:solidFill>
                          <a:srgbClr val="FF0000"/>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4" name="Table 13">
            <a:extLst>
              <a:ext uri="{FF2B5EF4-FFF2-40B4-BE49-F238E27FC236}">
                <a16:creationId xmlns:a16="http://schemas.microsoft.com/office/drawing/2014/main" id="{F5E73E51-83EC-4202-A54C-CB0ECAE53E07}"/>
              </a:ext>
            </a:extLst>
          </p:cNvPr>
          <p:cNvGraphicFramePr>
            <a:graphicFrameLocks noGrp="1"/>
          </p:cNvGraphicFramePr>
          <p:nvPr>
            <p:extLst>
              <p:ext uri="{D42A27DB-BD31-4B8C-83A1-F6EECF244321}">
                <p14:modId xmlns:p14="http://schemas.microsoft.com/office/powerpoint/2010/main" val="464381445"/>
              </p:ext>
            </p:extLst>
          </p:nvPr>
        </p:nvGraphicFramePr>
        <p:xfrm>
          <a:off x="3189411" y="4855118"/>
          <a:ext cx="360000" cy="3962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470711327"/>
                    </a:ext>
                  </a:extLst>
                </a:gridCol>
              </a:tblGrid>
              <a:tr h="360000">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266413807"/>
                  </a:ext>
                </a:extLst>
              </a:tr>
            </a:tbl>
          </a:graphicData>
        </a:graphic>
      </p:graphicFrame>
      <p:graphicFrame>
        <p:nvGraphicFramePr>
          <p:cNvPr id="15" name="Table 14">
            <a:extLst>
              <a:ext uri="{FF2B5EF4-FFF2-40B4-BE49-F238E27FC236}">
                <a16:creationId xmlns:a16="http://schemas.microsoft.com/office/drawing/2014/main" id="{70D32552-0E7B-4708-B396-5C190A4A488D}"/>
              </a:ext>
            </a:extLst>
          </p:cNvPr>
          <p:cNvGraphicFramePr>
            <a:graphicFrameLocks noGrp="1"/>
          </p:cNvGraphicFramePr>
          <p:nvPr>
            <p:extLst>
              <p:ext uri="{D42A27DB-BD31-4B8C-83A1-F6EECF244321}">
                <p14:modId xmlns:p14="http://schemas.microsoft.com/office/powerpoint/2010/main" val="291272321"/>
              </p:ext>
            </p:extLst>
          </p:nvPr>
        </p:nvGraphicFramePr>
        <p:xfrm>
          <a:off x="4895768"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endParaRPr lang="en-GB" sz="2000" b="1" dirty="0">
                        <a:solidFill>
                          <a:srgbClr val="FF0000"/>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endParaRPr lang="en-GB" sz="2000" b="1" dirty="0">
                        <a:solidFill>
                          <a:srgbClr val="FF0000"/>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6" name="Table 15">
            <a:extLst>
              <a:ext uri="{FF2B5EF4-FFF2-40B4-BE49-F238E27FC236}">
                <a16:creationId xmlns:a16="http://schemas.microsoft.com/office/drawing/2014/main" id="{9D7A3036-B9BC-4FAC-B6B6-EB9812DC49B3}"/>
              </a:ext>
            </a:extLst>
          </p:cNvPr>
          <p:cNvGraphicFramePr>
            <a:graphicFrameLocks noGrp="1"/>
          </p:cNvGraphicFramePr>
          <p:nvPr>
            <p:extLst>
              <p:ext uri="{D42A27DB-BD31-4B8C-83A1-F6EECF244321}">
                <p14:modId xmlns:p14="http://schemas.microsoft.com/office/powerpoint/2010/main" val="3150513981"/>
              </p:ext>
            </p:extLst>
          </p:nvPr>
        </p:nvGraphicFramePr>
        <p:xfrm>
          <a:off x="6293414"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endParaRPr lang="en-GB" sz="2000" b="1" dirty="0">
                        <a:solidFill>
                          <a:srgbClr val="FF0000"/>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endParaRPr lang="en-GB" sz="2000" b="1" dirty="0">
                        <a:solidFill>
                          <a:srgbClr val="FF0000"/>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7" name="Table 16">
            <a:extLst>
              <a:ext uri="{FF2B5EF4-FFF2-40B4-BE49-F238E27FC236}">
                <a16:creationId xmlns:a16="http://schemas.microsoft.com/office/drawing/2014/main" id="{864F3B70-AC5C-413E-827F-0751A51EF783}"/>
              </a:ext>
            </a:extLst>
          </p:cNvPr>
          <p:cNvGraphicFramePr>
            <a:graphicFrameLocks noGrp="1"/>
          </p:cNvGraphicFramePr>
          <p:nvPr>
            <p:extLst>
              <p:ext uri="{D42A27DB-BD31-4B8C-83A1-F6EECF244321}">
                <p14:modId xmlns:p14="http://schemas.microsoft.com/office/powerpoint/2010/main" val="2246938721"/>
              </p:ext>
            </p:extLst>
          </p:nvPr>
        </p:nvGraphicFramePr>
        <p:xfrm>
          <a:off x="5594591" y="4855118"/>
          <a:ext cx="360000" cy="3962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470711327"/>
                    </a:ext>
                  </a:extLst>
                </a:gridCol>
              </a:tblGrid>
              <a:tr h="360000">
                <a:tc>
                  <a:txBody>
                    <a:bodyPr/>
                    <a:lstStyle/>
                    <a:p>
                      <a:pPr algn="ctr"/>
                      <a:endParaRPr lang="en-GB" sz="20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266413807"/>
                  </a:ext>
                </a:extLst>
              </a:tr>
            </a:tbl>
          </a:graphicData>
        </a:graphic>
      </p:graphicFrame>
      <p:sp>
        <p:nvSpPr>
          <p:cNvPr id="2" name="TextBox 1">
            <a:extLst>
              <a:ext uri="{FF2B5EF4-FFF2-40B4-BE49-F238E27FC236}">
                <a16:creationId xmlns:a16="http://schemas.microsoft.com/office/drawing/2014/main" id="{B3D1E756-3EC7-49A5-9C17-355F9F37CA3A}"/>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20096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fractions to make the calculation correct.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7" name="Table 16">
            <a:extLst>
              <a:ext uri="{FF2B5EF4-FFF2-40B4-BE49-F238E27FC236}">
                <a16:creationId xmlns:a16="http://schemas.microsoft.com/office/drawing/2014/main" id="{7F334F61-E9AF-4014-A88C-BA1A70C97453}"/>
              </a:ext>
            </a:extLst>
          </p:cNvPr>
          <p:cNvGraphicFramePr>
            <a:graphicFrameLocks noGrp="1"/>
          </p:cNvGraphicFramePr>
          <p:nvPr>
            <p:extLst>
              <p:ext uri="{D42A27DB-BD31-4B8C-83A1-F6EECF244321}">
                <p14:modId xmlns:p14="http://schemas.microsoft.com/office/powerpoint/2010/main" val="2683604327"/>
              </p:ext>
            </p:extLst>
          </p:nvPr>
        </p:nvGraphicFramePr>
        <p:xfrm>
          <a:off x="2954821" y="2345625"/>
          <a:ext cx="3234357" cy="1391482"/>
        </p:xfrm>
        <a:graphic>
          <a:graphicData uri="http://schemas.openxmlformats.org/drawingml/2006/table">
            <a:tbl>
              <a:tblPr firstRow="1" bandRow="1">
                <a:tableStyleId>{5940675A-B579-460E-94D1-54222C63F5DA}</a:tableStyleId>
              </a:tblPr>
              <a:tblGrid>
                <a:gridCol w="579784">
                  <a:extLst>
                    <a:ext uri="{9D8B030D-6E8A-4147-A177-3AD203B41FA5}">
                      <a16:colId xmlns:a16="http://schemas.microsoft.com/office/drawing/2014/main" val="1631176448"/>
                    </a:ext>
                  </a:extLst>
                </a:gridCol>
                <a:gridCol w="579784">
                  <a:extLst>
                    <a:ext uri="{9D8B030D-6E8A-4147-A177-3AD203B41FA5}">
                      <a16:colId xmlns:a16="http://schemas.microsoft.com/office/drawing/2014/main" val="1603657029"/>
                    </a:ext>
                  </a:extLst>
                </a:gridCol>
                <a:gridCol w="579784">
                  <a:extLst>
                    <a:ext uri="{9D8B030D-6E8A-4147-A177-3AD203B41FA5}">
                      <a16:colId xmlns:a16="http://schemas.microsoft.com/office/drawing/2014/main" val="1073525123"/>
                    </a:ext>
                  </a:extLst>
                </a:gridCol>
                <a:gridCol w="579784">
                  <a:extLst>
                    <a:ext uri="{9D8B030D-6E8A-4147-A177-3AD203B41FA5}">
                      <a16:colId xmlns:a16="http://schemas.microsoft.com/office/drawing/2014/main" val="63649100"/>
                    </a:ext>
                  </a:extLst>
                </a:gridCol>
                <a:gridCol w="335437">
                  <a:extLst>
                    <a:ext uri="{9D8B030D-6E8A-4147-A177-3AD203B41FA5}">
                      <a16:colId xmlns:a16="http://schemas.microsoft.com/office/drawing/2014/main" val="4122383313"/>
                    </a:ext>
                  </a:extLst>
                </a:gridCol>
                <a:gridCol w="579784">
                  <a:extLst>
                    <a:ext uri="{9D8B030D-6E8A-4147-A177-3AD203B41FA5}">
                      <a16:colId xmlns:a16="http://schemas.microsoft.com/office/drawing/2014/main" val="1477740885"/>
                    </a:ext>
                  </a:extLst>
                </a:gridCol>
              </a:tblGrid>
              <a:tr h="579784">
                <a:tc>
                  <a:txBody>
                    <a:bodyPr/>
                    <a:lstStyle/>
                    <a:p>
                      <a:pPr algn="ctr"/>
                      <a:endParaRPr lang="en-GB" sz="2000" b="1" dirty="0">
                        <a:latin typeface="Century Gothic" panose="020B0502020202020204" pitchFamily="34" charset="0"/>
                      </a:endParaRPr>
                    </a:p>
                  </a:txBody>
                  <a:tcPr marL="147265" marR="147265"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2000" b="1" dirty="0">
                        <a:latin typeface="Century Gothic" panose="020B0502020202020204" pitchFamily="34" charset="0"/>
                      </a:endParaRPr>
                    </a:p>
                  </a:txBody>
                  <a:tcPr marL="147265" marR="147265" marT="73632" marB="736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r"/>
                      <a:r>
                        <a:rPr lang="en-GB" sz="2000" b="1" dirty="0">
                          <a:latin typeface="Century Gothic" panose="020B0502020202020204" pitchFamily="34" charset="0"/>
                        </a:rPr>
                        <a:t>=</a:t>
                      </a:r>
                    </a:p>
                  </a:txBody>
                  <a:tcPr marL="100584" marR="100584" marT="50292" marB="502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1</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147265" marR="147265"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8218609"/>
                  </a:ext>
                </a:extLst>
              </a:tr>
              <a:tr h="115957">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vMerge="1">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916269"/>
                  </a:ext>
                </a:extLst>
              </a:tr>
              <a:tr h="115957">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vMerge="1">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787164"/>
                  </a:ext>
                </a:extLst>
              </a:tr>
              <a:tr h="579784">
                <a:tc>
                  <a:txBody>
                    <a:bodyPr/>
                    <a:lstStyle/>
                    <a:p>
                      <a:pPr algn="ctr"/>
                      <a:endParaRPr lang="en-GB" sz="2000" b="1" dirty="0">
                        <a:latin typeface="Century Gothic" panose="020B0502020202020204" pitchFamily="34" charset="0"/>
                      </a:endParaRPr>
                    </a:p>
                  </a:txBody>
                  <a:tcPr marL="147265" marR="147265"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200" b="1" dirty="0">
                        <a:latin typeface="Century Gothic" panose="020B0502020202020204" pitchFamily="34" charset="0"/>
                      </a:endParaRPr>
                    </a:p>
                  </a:txBody>
                  <a:tcPr/>
                </a:tc>
                <a:tc>
                  <a:txBody>
                    <a:bodyPr/>
                    <a:lstStyle/>
                    <a:p>
                      <a:pPr algn="ctr"/>
                      <a:endParaRPr lang="en-GB" sz="2000" b="1" dirty="0">
                        <a:latin typeface="Century Gothic" panose="020B0502020202020204" pitchFamily="34" charset="0"/>
                      </a:endParaRPr>
                    </a:p>
                  </a:txBody>
                  <a:tcPr marL="147265" marR="147265"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200" b="1" dirty="0">
                        <a:latin typeface="Century Gothic" panose="020B0502020202020204" pitchFamily="34" charset="0"/>
                      </a:endParaRPr>
                    </a:p>
                  </a:txBody>
                  <a:tcPr/>
                </a:tc>
                <a:tc vMerge="1">
                  <a:txBody>
                    <a:bodyPr/>
                    <a:lstStyle/>
                    <a:p>
                      <a:endParaRPr lang="en-GB" sz="1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147265" marR="147265"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393913"/>
                  </a:ext>
                </a:extLst>
              </a:tr>
            </a:tbl>
          </a:graphicData>
        </a:graphic>
      </p:graphicFrame>
      <p:sp>
        <p:nvSpPr>
          <p:cNvPr id="9" name="TextBox 8">
            <a:extLst>
              <a:ext uri="{FF2B5EF4-FFF2-40B4-BE49-F238E27FC236}">
                <a16:creationId xmlns:a16="http://schemas.microsoft.com/office/drawing/2014/main" id="{E3CE81F7-4B37-457C-AB97-8F420002888B}"/>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14539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fractions to make the calculation correct.</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Any combination where the numerators total 9 </a:t>
            </a:r>
          </a:p>
          <a:p>
            <a:pPr algn="ctr"/>
            <a:r>
              <a:rPr lang="en-GB" sz="2000" b="1" dirty="0">
                <a:solidFill>
                  <a:srgbClr val="FF0000"/>
                </a:solidFill>
                <a:latin typeface="Century Gothic" panose="020B0502020202020204" pitchFamily="34" charset="0"/>
              </a:rPr>
              <a:t>and the denominator is 7. e.g.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7" name="Table 16">
            <a:extLst>
              <a:ext uri="{FF2B5EF4-FFF2-40B4-BE49-F238E27FC236}">
                <a16:creationId xmlns:a16="http://schemas.microsoft.com/office/drawing/2014/main" id="{7F334F61-E9AF-4014-A88C-BA1A70C97453}"/>
              </a:ext>
            </a:extLst>
          </p:cNvPr>
          <p:cNvGraphicFramePr>
            <a:graphicFrameLocks noGrp="1"/>
          </p:cNvGraphicFramePr>
          <p:nvPr>
            <p:extLst>
              <p:ext uri="{D42A27DB-BD31-4B8C-83A1-F6EECF244321}">
                <p14:modId xmlns:p14="http://schemas.microsoft.com/office/powerpoint/2010/main" val="1224176342"/>
              </p:ext>
            </p:extLst>
          </p:nvPr>
        </p:nvGraphicFramePr>
        <p:xfrm>
          <a:off x="2954821" y="2345625"/>
          <a:ext cx="3234357" cy="1391482"/>
        </p:xfrm>
        <a:graphic>
          <a:graphicData uri="http://schemas.openxmlformats.org/drawingml/2006/table">
            <a:tbl>
              <a:tblPr firstRow="1" bandRow="1">
                <a:tableStyleId>{5940675A-B579-460E-94D1-54222C63F5DA}</a:tableStyleId>
              </a:tblPr>
              <a:tblGrid>
                <a:gridCol w="579784">
                  <a:extLst>
                    <a:ext uri="{9D8B030D-6E8A-4147-A177-3AD203B41FA5}">
                      <a16:colId xmlns:a16="http://schemas.microsoft.com/office/drawing/2014/main" val="1631176448"/>
                    </a:ext>
                  </a:extLst>
                </a:gridCol>
                <a:gridCol w="579784">
                  <a:extLst>
                    <a:ext uri="{9D8B030D-6E8A-4147-A177-3AD203B41FA5}">
                      <a16:colId xmlns:a16="http://schemas.microsoft.com/office/drawing/2014/main" val="1603657029"/>
                    </a:ext>
                  </a:extLst>
                </a:gridCol>
                <a:gridCol w="579784">
                  <a:extLst>
                    <a:ext uri="{9D8B030D-6E8A-4147-A177-3AD203B41FA5}">
                      <a16:colId xmlns:a16="http://schemas.microsoft.com/office/drawing/2014/main" val="1073525123"/>
                    </a:ext>
                  </a:extLst>
                </a:gridCol>
                <a:gridCol w="579784">
                  <a:extLst>
                    <a:ext uri="{9D8B030D-6E8A-4147-A177-3AD203B41FA5}">
                      <a16:colId xmlns:a16="http://schemas.microsoft.com/office/drawing/2014/main" val="63649100"/>
                    </a:ext>
                  </a:extLst>
                </a:gridCol>
                <a:gridCol w="335437">
                  <a:extLst>
                    <a:ext uri="{9D8B030D-6E8A-4147-A177-3AD203B41FA5}">
                      <a16:colId xmlns:a16="http://schemas.microsoft.com/office/drawing/2014/main" val="4122383313"/>
                    </a:ext>
                  </a:extLst>
                </a:gridCol>
                <a:gridCol w="579784">
                  <a:extLst>
                    <a:ext uri="{9D8B030D-6E8A-4147-A177-3AD203B41FA5}">
                      <a16:colId xmlns:a16="http://schemas.microsoft.com/office/drawing/2014/main" val="1477740885"/>
                    </a:ext>
                  </a:extLst>
                </a:gridCol>
              </a:tblGrid>
              <a:tr h="579784">
                <a:tc>
                  <a:txBody>
                    <a:bodyPr/>
                    <a:lstStyle/>
                    <a:p>
                      <a:pPr algn="ctr"/>
                      <a:r>
                        <a:rPr lang="en-GB" sz="2000" b="1" dirty="0">
                          <a:solidFill>
                            <a:srgbClr val="FF0000"/>
                          </a:solidFill>
                          <a:latin typeface="Century Gothic" panose="020B0502020202020204" pitchFamily="34" charset="0"/>
                        </a:rPr>
                        <a:t>5</a:t>
                      </a:r>
                    </a:p>
                  </a:txBody>
                  <a:tcPr marL="147265" marR="147265" marT="73632" marB="73632"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a:t>
                      </a:r>
                    </a:p>
                  </a:txBody>
                  <a:tcPr marL="100584" marR="100584" marT="50292" marB="50292"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4</a:t>
                      </a:r>
                    </a:p>
                  </a:txBody>
                  <a:tcPr marL="147265" marR="147265" marT="73632" marB="73632"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r"/>
                      <a:r>
                        <a:rPr lang="en-GB" sz="2000" b="1" dirty="0">
                          <a:latin typeface="Century Gothic" panose="020B0502020202020204" pitchFamily="34" charset="0"/>
                        </a:rPr>
                        <a:t>=</a:t>
                      </a:r>
                    </a:p>
                  </a:txBody>
                  <a:tcPr marL="100584" marR="100584" marT="50292" marB="50292" anchor="ctr">
                    <a:lnL w="1905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ctr"/>
                      <a:r>
                        <a:rPr lang="en-GB" sz="2000" b="1" dirty="0">
                          <a:latin typeface="Century Gothic" panose="020B0502020202020204" pitchFamily="34" charset="0"/>
                        </a:rPr>
                        <a:t>1</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147265" marR="147265"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8218609"/>
                  </a:ext>
                </a:extLst>
              </a:tr>
              <a:tr h="115957">
                <a:tc>
                  <a:txBody>
                    <a:bodyPr/>
                    <a:lstStyle/>
                    <a:p>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905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vMerge="1">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916269"/>
                  </a:ext>
                </a:extLst>
              </a:tr>
              <a:tr h="115957">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00" b="1" dirty="0">
                        <a:latin typeface="Century Gothic" panose="020B0502020202020204" pitchFamily="34" charset="0"/>
                      </a:endParaRPr>
                    </a:p>
                  </a:txBody>
                  <a:tcPr marL="0" marR="0" marT="0" marB="0"/>
                </a:tc>
                <a:tc vMerge="1">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787164"/>
                  </a:ext>
                </a:extLst>
              </a:tr>
              <a:tr h="579784">
                <a:tc>
                  <a:txBody>
                    <a:bodyPr/>
                    <a:lstStyle/>
                    <a:p>
                      <a:pPr algn="ctr"/>
                      <a:r>
                        <a:rPr lang="en-GB" sz="2000" b="1" dirty="0">
                          <a:solidFill>
                            <a:srgbClr val="FF0000"/>
                          </a:solidFill>
                          <a:latin typeface="Century Gothic" panose="020B0502020202020204" pitchFamily="34" charset="0"/>
                        </a:rPr>
                        <a:t>7</a:t>
                      </a:r>
                    </a:p>
                  </a:txBody>
                  <a:tcPr marL="147265" marR="147265" marT="73632" marB="73632"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200" b="1" dirty="0">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7</a:t>
                      </a:r>
                    </a:p>
                  </a:txBody>
                  <a:tcPr marL="147265" marR="147265" marT="73632" marB="73632"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200" b="1" dirty="0">
                        <a:latin typeface="Century Gothic" panose="020B0502020202020204" pitchFamily="34" charset="0"/>
                      </a:endParaRPr>
                    </a:p>
                  </a:txBody>
                  <a:tcPr/>
                </a:tc>
                <a:tc vMerge="1">
                  <a:txBody>
                    <a:bodyPr/>
                    <a:lstStyle/>
                    <a:p>
                      <a:endParaRPr lang="en-GB" sz="1200" b="1"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147265" marR="147265" marT="73632" marB="736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393913"/>
                  </a:ext>
                </a:extLst>
              </a:tr>
            </a:tbl>
          </a:graphicData>
        </a:graphic>
      </p:graphicFrame>
      <p:sp>
        <p:nvSpPr>
          <p:cNvPr id="9" name="TextBox 8">
            <a:extLst>
              <a:ext uri="{FF2B5EF4-FFF2-40B4-BE49-F238E27FC236}">
                <a16:creationId xmlns:a16="http://schemas.microsoft.com/office/drawing/2014/main" id="{5C0F37FC-F982-4DDD-A10F-64FBE500F0EB}"/>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59228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E9E78862-8854-494E-9987-ADD5F509287F}"/>
              </a:ext>
            </a:extLst>
          </p:cNvPr>
          <p:cNvPicPr>
            <a:picLocks noChangeAspect="1"/>
          </p:cNvPicPr>
          <p:nvPr/>
        </p:nvPicPr>
        <p:blipFill>
          <a:blip r:embed="rId4"/>
          <a:stretch>
            <a:fillRect/>
          </a:stretch>
        </p:blipFill>
        <p:spPr>
          <a:xfrm>
            <a:off x="121414" y="143993"/>
            <a:ext cx="8913124" cy="6322100"/>
          </a:xfrm>
          <a:prstGeom prst="rect">
            <a:avLst/>
          </a:prstGeom>
        </p:spPr>
      </p:pic>
      <p:sp>
        <p:nvSpPr>
          <p:cNvPr id="27" name="Rectangle 26">
            <a:extLst>
              <a:ext uri="{FF2B5EF4-FFF2-40B4-BE49-F238E27FC236}">
                <a16:creationId xmlns:a16="http://schemas.microsoft.com/office/drawing/2014/main" id="{F15C6C48-E9B2-4846-B346-4696C074FC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Look at the subtraction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Who is correct? Prove it.</a:t>
            </a:r>
          </a:p>
          <a:p>
            <a:pPr lvl="0" algn="ctr"/>
            <a:endParaRPr lang="en-GB" sz="2400" b="1" u="sng" dirty="0">
              <a:solidFill>
                <a:schemeClr val="tx1"/>
              </a:solidFill>
              <a:latin typeface="Century Gothic" panose="020B0502020202020204" pitchFamily="34" charset="0"/>
            </a:endParaRPr>
          </a:p>
        </p:txBody>
      </p:sp>
      <p:graphicFrame>
        <p:nvGraphicFramePr>
          <p:cNvPr id="28" name="Table 27">
            <a:extLst>
              <a:ext uri="{FF2B5EF4-FFF2-40B4-BE49-F238E27FC236}">
                <a16:creationId xmlns:a16="http://schemas.microsoft.com/office/drawing/2014/main" id="{76D7CDE5-8DF0-47A4-9773-69E49139799B}"/>
              </a:ext>
            </a:extLst>
          </p:cNvPr>
          <p:cNvGraphicFramePr>
            <a:graphicFrameLocks noGrp="1"/>
          </p:cNvGraphicFramePr>
          <p:nvPr>
            <p:extLst/>
          </p:nvPr>
        </p:nvGraphicFramePr>
        <p:xfrm>
          <a:off x="3284820" y="1480691"/>
          <a:ext cx="2574361" cy="895714"/>
        </p:xfrm>
        <a:graphic>
          <a:graphicData uri="http://schemas.openxmlformats.org/drawingml/2006/table">
            <a:tbl>
              <a:tblPr firstRow="1" bandRow="1">
                <a:tableStyleId>{5940675A-B579-460E-94D1-54222C63F5DA}</a:tableStyleId>
              </a:tblPr>
              <a:tblGrid>
                <a:gridCol w="447857">
                  <a:extLst>
                    <a:ext uri="{9D8B030D-6E8A-4147-A177-3AD203B41FA5}">
                      <a16:colId xmlns:a16="http://schemas.microsoft.com/office/drawing/2014/main" val="3537832604"/>
                    </a:ext>
                  </a:extLst>
                </a:gridCol>
                <a:gridCol w="615395">
                  <a:extLst>
                    <a:ext uri="{9D8B030D-6E8A-4147-A177-3AD203B41FA5}">
                      <a16:colId xmlns:a16="http://schemas.microsoft.com/office/drawing/2014/main" val="3215539008"/>
                    </a:ext>
                  </a:extLst>
                </a:gridCol>
                <a:gridCol w="447857">
                  <a:extLst>
                    <a:ext uri="{9D8B030D-6E8A-4147-A177-3AD203B41FA5}">
                      <a16:colId xmlns:a16="http://schemas.microsoft.com/office/drawing/2014/main" val="3745042751"/>
                    </a:ext>
                  </a:extLst>
                </a:gridCol>
                <a:gridCol w="615395">
                  <a:extLst>
                    <a:ext uri="{9D8B030D-6E8A-4147-A177-3AD203B41FA5}">
                      <a16:colId xmlns:a16="http://schemas.microsoft.com/office/drawing/2014/main" val="850482355"/>
                    </a:ext>
                  </a:extLst>
                </a:gridCol>
                <a:gridCol w="447857">
                  <a:extLst>
                    <a:ext uri="{9D8B030D-6E8A-4147-A177-3AD203B41FA5}">
                      <a16:colId xmlns:a16="http://schemas.microsoft.com/office/drawing/2014/main" val="1598135923"/>
                    </a:ext>
                  </a:extLst>
                </a:gridCol>
              </a:tblGrid>
              <a:tr h="447857">
                <a:tc>
                  <a:txBody>
                    <a:bodyPr/>
                    <a:lstStyle/>
                    <a:p>
                      <a:pPr algn="ctr"/>
                      <a:r>
                        <a:rPr lang="en-US" sz="2400" b="1" i="0" dirty="0">
                          <a:latin typeface="Century Gothic" panose="020B0502020202020204" pitchFamily="34" charset="0"/>
                        </a:rPr>
                        <a:t>6</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400" b="1" i="0"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400" b="1" i="0"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14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447857">
                <a:tc>
                  <a:txBody>
                    <a:bodyPr/>
                    <a:lstStyle/>
                    <a:p>
                      <a:pPr algn="ctr"/>
                      <a:r>
                        <a:rPr lang="en-US" sz="2400" b="1" i="0" dirty="0">
                          <a:latin typeface="Century Gothic" panose="020B0502020202020204" pitchFamily="34" charset="0"/>
                        </a:rPr>
                        <a:t>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24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29" name="Rounded Rectangular Callout 4">
            <a:extLst>
              <a:ext uri="{FF2B5EF4-FFF2-40B4-BE49-F238E27FC236}">
                <a16:creationId xmlns:a16="http://schemas.microsoft.com/office/drawing/2014/main" id="{39EDCDF4-C4AE-4E45-94AB-D271BEC2C8DF}"/>
              </a:ext>
            </a:extLst>
          </p:cNvPr>
          <p:cNvSpPr/>
          <p:nvPr/>
        </p:nvSpPr>
        <p:spPr>
          <a:xfrm>
            <a:off x="2445648" y="2679404"/>
            <a:ext cx="4176000" cy="781200"/>
          </a:xfrm>
          <a:prstGeom prst="wedgeRoundRectCallout">
            <a:avLst>
              <a:gd name="adj1" fmla="val -57986"/>
              <a:gd name="adj2" fmla="val 933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US" b="1" dirty="0">
                <a:solidFill>
                  <a:schemeClr val="tx1"/>
                </a:solidFill>
                <a:latin typeface="Century Gothic" panose="020B0502020202020204" pitchFamily="34" charset="0"/>
              </a:rPr>
              <a:t>The answer should be        .</a:t>
            </a:r>
          </a:p>
        </p:txBody>
      </p:sp>
      <p:sp>
        <p:nvSpPr>
          <p:cNvPr id="30" name="Rounded Rectangular Callout 5">
            <a:extLst>
              <a:ext uri="{FF2B5EF4-FFF2-40B4-BE49-F238E27FC236}">
                <a16:creationId xmlns:a16="http://schemas.microsoft.com/office/drawing/2014/main" id="{6A8A01F8-4212-48E1-AC82-A3C98728B6F3}"/>
              </a:ext>
            </a:extLst>
          </p:cNvPr>
          <p:cNvSpPr/>
          <p:nvPr/>
        </p:nvSpPr>
        <p:spPr>
          <a:xfrm>
            <a:off x="2483843" y="3591922"/>
            <a:ext cx="4176314" cy="781808"/>
          </a:xfrm>
          <a:prstGeom prst="wedgeRoundRectCallout">
            <a:avLst>
              <a:gd name="adj1" fmla="val 61995"/>
              <a:gd name="adj2" fmla="val 106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US" b="1" dirty="0">
                <a:solidFill>
                  <a:schemeClr val="tx1"/>
                </a:solidFill>
                <a:latin typeface="Century Gothic" panose="020B0502020202020204" pitchFamily="34" charset="0"/>
              </a:rPr>
              <a:t>The answer is wrong. It should be     .</a:t>
            </a:r>
          </a:p>
        </p:txBody>
      </p:sp>
      <p:sp>
        <p:nvSpPr>
          <p:cNvPr id="31" name="TextBox 30">
            <a:extLst>
              <a:ext uri="{FF2B5EF4-FFF2-40B4-BE49-F238E27FC236}">
                <a16:creationId xmlns:a16="http://schemas.microsoft.com/office/drawing/2014/main" id="{F3FB086A-6F1D-4BBB-9F02-4A8E850286F1}"/>
              </a:ext>
            </a:extLst>
          </p:cNvPr>
          <p:cNvSpPr txBox="1"/>
          <p:nvPr/>
        </p:nvSpPr>
        <p:spPr>
          <a:xfrm>
            <a:off x="1093625" y="3171573"/>
            <a:ext cx="899605" cy="369332"/>
          </a:xfrm>
          <a:prstGeom prst="rect">
            <a:avLst/>
          </a:prstGeom>
          <a:noFill/>
        </p:spPr>
        <p:txBody>
          <a:bodyPr wrap="none" rtlCol="0">
            <a:spAutoFit/>
          </a:bodyPr>
          <a:lstStyle/>
          <a:p>
            <a:pPr algn="ctr"/>
            <a:r>
              <a:rPr lang="en-US" b="1" dirty="0">
                <a:latin typeface="Century Gothic" panose="020B0502020202020204" pitchFamily="34" charset="0"/>
              </a:rPr>
              <a:t>Grace</a:t>
            </a:r>
          </a:p>
        </p:txBody>
      </p:sp>
      <p:sp>
        <p:nvSpPr>
          <p:cNvPr id="32" name="TextBox 31">
            <a:extLst>
              <a:ext uri="{FF2B5EF4-FFF2-40B4-BE49-F238E27FC236}">
                <a16:creationId xmlns:a16="http://schemas.microsoft.com/office/drawing/2014/main" id="{D29E9C32-3BD7-4952-BE36-38284CD99E15}"/>
              </a:ext>
            </a:extLst>
          </p:cNvPr>
          <p:cNvSpPr txBox="1"/>
          <p:nvPr/>
        </p:nvSpPr>
        <p:spPr>
          <a:xfrm>
            <a:off x="7266498" y="4275248"/>
            <a:ext cx="918841" cy="369332"/>
          </a:xfrm>
          <a:prstGeom prst="rect">
            <a:avLst/>
          </a:prstGeom>
          <a:noFill/>
        </p:spPr>
        <p:txBody>
          <a:bodyPr wrap="none" rtlCol="0">
            <a:spAutoFit/>
          </a:bodyPr>
          <a:lstStyle/>
          <a:p>
            <a:pPr algn="ctr"/>
            <a:r>
              <a:rPr lang="en-US" b="1" dirty="0">
                <a:latin typeface="Century Gothic" panose="020B0502020202020204" pitchFamily="34" charset="0"/>
              </a:rPr>
              <a:t>Haydn</a:t>
            </a:r>
          </a:p>
        </p:txBody>
      </p:sp>
      <p:graphicFrame>
        <p:nvGraphicFramePr>
          <p:cNvPr id="33" name="Table 32">
            <a:extLst>
              <a:ext uri="{FF2B5EF4-FFF2-40B4-BE49-F238E27FC236}">
                <a16:creationId xmlns:a16="http://schemas.microsoft.com/office/drawing/2014/main" id="{6E09CF46-A849-4435-9A37-1977F9A406A2}"/>
              </a:ext>
            </a:extLst>
          </p:cNvPr>
          <p:cNvGraphicFramePr>
            <a:graphicFrameLocks noGrp="1"/>
          </p:cNvGraphicFramePr>
          <p:nvPr>
            <p:extLst/>
          </p:nvPr>
        </p:nvGraphicFramePr>
        <p:xfrm>
          <a:off x="5529489" y="2904083"/>
          <a:ext cx="360000" cy="48768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136589674"/>
                    </a:ext>
                  </a:extLst>
                </a:gridCol>
              </a:tblGrid>
              <a:tr h="183600">
                <a:tc>
                  <a:txBody>
                    <a:bodyPr/>
                    <a:lstStyle/>
                    <a:p>
                      <a:pPr algn="ctr"/>
                      <a:r>
                        <a:rPr lang="en-US" sz="1600" b="1" i="0" dirty="0">
                          <a:latin typeface="Century Gothic" panose="020B0502020202020204" pitchFamily="34" charset="0"/>
                        </a:rPr>
                        <a:t>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7359503"/>
                  </a:ext>
                </a:extLst>
              </a:tr>
              <a:tr h="183600">
                <a:tc>
                  <a:txBody>
                    <a:bodyPr/>
                    <a:lstStyle/>
                    <a:p>
                      <a:pPr algn="ctr"/>
                      <a:r>
                        <a:rPr lang="en-US" sz="1600" b="1" i="0" dirty="0">
                          <a:latin typeface="Century Gothic" panose="020B0502020202020204" pitchFamily="34" charset="0"/>
                        </a:rPr>
                        <a:t>12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2652981"/>
                  </a:ext>
                </a:extLst>
              </a:tr>
            </a:tbl>
          </a:graphicData>
        </a:graphic>
      </p:graphicFrame>
      <p:graphicFrame>
        <p:nvGraphicFramePr>
          <p:cNvPr id="34" name="Table 33">
            <a:extLst>
              <a:ext uri="{FF2B5EF4-FFF2-40B4-BE49-F238E27FC236}">
                <a16:creationId xmlns:a16="http://schemas.microsoft.com/office/drawing/2014/main" id="{6339394E-C44C-421F-AF31-8F4E0446962F}"/>
              </a:ext>
            </a:extLst>
          </p:cNvPr>
          <p:cNvGraphicFramePr>
            <a:graphicFrameLocks noGrp="1"/>
          </p:cNvGraphicFramePr>
          <p:nvPr>
            <p:extLst/>
          </p:nvPr>
        </p:nvGraphicFramePr>
        <p:xfrm>
          <a:off x="6244190" y="3821708"/>
          <a:ext cx="180000" cy="48768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136589674"/>
                    </a:ext>
                  </a:extLst>
                </a:gridCol>
              </a:tblGrid>
              <a:tr h="183600">
                <a:tc>
                  <a:txBody>
                    <a:bodyPr/>
                    <a:lstStyle/>
                    <a:p>
                      <a:pPr algn="ctr"/>
                      <a:r>
                        <a:rPr lang="en-US" sz="1600" b="1" i="0"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7359503"/>
                  </a:ext>
                </a:extLst>
              </a:tr>
              <a:tr h="183600">
                <a:tc>
                  <a:txBody>
                    <a:bodyPr/>
                    <a:lstStyle/>
                    <a:p>
                      <a:pPr algn="ctr"/>
                      <a:r>
                        <a:rPr lang="en-US" sz="1600" b="1" i="0" dirty="0">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2652981"/>
                  </a:ext>
                </a:extLst>
              </a:tr>
            </a:tbl>
          </a:graphicData>
        </a:graphic>
      </p:graphicFrame>
      <p:sp>
        <p:nvSpPr>
          <p:cNvPr id="14" name="TextBox 13">
            <a:extLst>
              <a:ext uri="{FF2B5EF4-FFF2-40B4-BE49-F238E27FC236}">
                <a16:creationId xmlns:a16="http://schemas.microsoft.com/office/drawing/2014/main" id="{D1901645-E142-416D-8D5F-F86449C4BA5D}"/>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384911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E9E78862-8854-494E-9987-ADD5F509287F}"/>
              </a:ext>
            </a:extLst>
          </p:cNvPr>
          <p:cNvPicPr>
            <a:picLocks noChangeAspect="1"/>
          </p:cNvPicPr>
          <p:nvPr/>
        </p:nvPicPr>
        <p:blipFill>
          <a:blip r:embed="rId4"/>
          <a:stretch>
            <a:fillRect/>
          </a:stretch>
        </p:blipFill>
        <p:spPr>
          <a:xfrm>
            <a:off x="121414" y="143993"/>
            <a:ext cx="8913124" cy="6322100"/>
          </a:xfrm>
          <a:prstGeom prst="rect">
            <a:avLst/>
          </a:prstGeom>
        </p:spPr>
      </p:pic>
      <p:sp>
        <p:nvSpPr>
          <p:cNvPr id="27" name="Rectangle 26">
            <a:extLst>
              <a:ext uri="{FF2B5EF4-FFF2-40B4-BE49-F238E27FC236}">
                <a16:creationId xmlns:a16="http://schemas.microsoft.com/office/drawing/2014/main" id="{F15C6C48-E9B2-4846-B346-4696C074FC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Look at the subtraction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Who is correct? Prove it.</a:t>
            </a:r>
          </a:p>
          <a:p>
            <a:r>
              <a:rPr lang="en-GB" sz="2400" b="1" dirty="0">
                <a:solidFill>
                  <a:schemeClr val="tx1"/>
                </a:solidFill>
                <a:latin typeface="Century Gothic" panose="020B0502020202020204" pitchFamily="34" charset="0"/>
              </a:rPr>
              <a:t>Grace is correct because…</a:t>
            </a:r>
          </a:p>
          <a:p>
            <a:pPr lvl="0" algn="ctr"/>
            <a:endParaRPr lang="en-GB" sz="2400" b="1" u="sng" dirty="0">
              <a:solidFill>
                <a:schemeClr val="tx1"/>
              </a:solidFill>
              <a:latin typeface="Century Gothic" panose="020B0502020202020204" pitchFamily="34" charset="0"/>
            </a:endParaRPr>
          </a:p>
        </p:txBody>
      </p:sp>
      <p:graphicFrame>
        <p:nvGraphicFramePr>
          <p:cNvPr id="28" name="Table 27">
            <a:extLst>
              <a:ext uri="{FF2B5EF4-FFF2-40B4-BE49-F238E27FC236}">
                <a16:creationId xmlns:a16="http://schemas.microsoft.com/office/drawing/2014/main" id="{76D7CDE5-8DF0-47A4-9773-69E49139799B}"/>
              </a:ext>
            </a:extLst>
          </p:cNvPr>
          <p:cNvGraphicFramePr>
            <a:graphicFrameLocks noGrp="1"/>
          </p:cNvGraphicFramePr>
          <p:nvPr>
            <p:extLst/>
          </p:nvPr>
        </p:nvGraphicFramePr>
        <p:xfrm>
          <a:off x="3284820" y="1480691"/>
          <a:ext cx="2574361" cy="895714"/>
        </p:xfrm>
        <a:graphic>
          <a:graphicData uri="http://schemas.openxmlformats.org/drawingml/2006/table">
            <a:tbl>
              <a:tblPr firstRow="1" bandRow="1">
                <a:tableStyleId>{5940675A-B579-460E-94D1-54222C63F5DA}</a:tableStyleId>
              </a:tblPr>
              <a:tblGrid>
                <a:gridCol w="447857">
                  <a:extLst>
                    <a:ext uri="{9D8B030D-6E8A-4147-A177-3AD203B41FA5}">
                      <a16:colId xmlns:a16="http://schemas.microsoft.com/office/drawing/2014/main" val="3537832604"/>
                    </a:ext>
                  </a:extLst>
                </a:gridCol>
                <a:gridCol w="615395">
                  <a:extLst>
                    <a:ext uri="{9D8B030D-6E8A-4147-A177-3AD203B41FA5}">
                      <a16:colId xmlns:a16="http://schemas.microsoft.com/office/drawing/2014/main" val="3215539008"/>
                    </a:ext>
                  </a:extLst>
                </a:gridCol>
                <a:gridCol w="447857">
                  <a:extLst>
                    <a:ext uri="{9D8B030D-6E8A-4147-A177-3AD203B41FA5}">
                      <a16:colId xmlns:a16="http://schemas.microsoft.com/office/drawing/2014/main" val="3745042751"/>
                    </a:ext>
                  </a:extLst>
                </a:gridCol>
                <a:gridCol w="615395">
                  <a:extLst>
                    <a:ext uri="{9D8B030D-6E8A-4147-A177-3AD203B41FA5}">
                      <a16:colId xmlns:a16="http://schemas.microsoft.com/office/drawing/2014/main" val="850482355"/>
                    </a:ext>
                  </a:extLst>
                </a:gridCol>
                <a:gridCol w="447857">
                  <a:extLst>
                    <a:ext uri="{9D8B030D-6E8A-4147-A177-3AD203B41FA5}">
                      <a16:colId xmlns:a16="http://schemas.microsoft.com/office/drawing/2014/main" val="1598135923"/>
                    </a:ext>
                  </a:extLst>
                </a:gridCol>
              </a:tblGrid>
              <a:tr h="447857">
                <a:tc>
                  <a:txBody>
                    <a:bodyPr/>
                    <a:lstStyle/>
                    <a:p>
                      <a:pPr algn="ctr"/>
                      <a:r>
                        <a:rPr lang="en-US" sz="2400" b="1" i="0" dirty="0">
                          <a:latin typeface="Century Gothic" panose="020B0502020202020204" pitchFamily="34" charset="0"/>
                        </a:rPr>
                        <a:t>6</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400" b="1" i="0"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400" b="1" i="0"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14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447857">
                <a:tc>
                  <a:txBody>
                    <a:bodyPr/>
                    <a:lstStyle/>
                    <a:p>
                      <a:pPr algn="ctr"/>
                      <a:r>
                        <a:rPr lang="en-US" sz="2400" b="1" i="0" dirty="0">
                          <a:latin typeface="Century Gothic" panose="020B0502020202020204" pitchFamily="34" charset="0"/>
                        </a:rPr>
                        <a:t>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24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29" name="Rounded Rectangular Callout 4">
            <a:extLst>
              <a:ext uri="{FF2B5EF4-FFF2-40B4-BE49-F238E27FC236}">
                <a16:creationId xmlns:a16="http://schemas.microsoft.com/office/drawing/2014/main" id="{39EDCDF4-C4AE-4E45-94AB-D271BEC2C8DF}"/>
              </a:ext>
            </a:extLst>
          </p:cNvPr>
          <p:cNvSpPr/>
          <p:nvPr/>
        </p:nvSpPr>
        <p:spPr>
          <a:xfrm>
            <a:off x="2445648" y="2679404"/>
            <a:ext cx="4176000" cy="781200"/>
          </a:xfrm>
          <a:prstGeom prst="wedgeRoundRectCallout">
            <a:avLst>
              <a:gd name="adj1" fmla="val -57986"/>
              <a:gd name="adj2" fmla="val 933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US" b="1" dirty="0">
                <a:solidFill>
                  <a:schemeClr val="tx1"/>
                </a:solidFill>
                <a:latin typeface="Century Gothic" panose="020B0502020202020204" pitchFamily="34" charset="0"/>
              </a:rPr>
              <a:t>The answer should be        .</a:t>
            </a:r>
          </a:p>
        </p:txBody>
      </p:sp>
      <p:sp>
        <p:nvSpPr>
          <p:cNvPr id="30" name="Rounded Rectangular Callout 5">
            <a:extLst>
              <a:ext uri="{FF2B5EF4-FFF2-40B4-BE49-F238E27FC236}">
                <a16:creationId xmlns:a16="http://schemas.microsoft.com/office/drawing/2014/main" id="{6A8A01F8-4212-48E1-AC82-A3C98728B6F3}"/>
              </a:ext>
            </a:extLst>
          </p:cNvPr>
          <p:cNvSpPr/>
          <p:nvPr/>
        </p:nvSpPr>
        <p:spPr>
          <a:xfrm>
            <a:off x="2483843" y="3591922"/>
            <a:ext cx="4176314" cy="781808"/>
          </a:xfrm>
          <a:prstGeom prst="wedgeRoundRectCallout">
            <a:avLst>
              <a:gd name="adj1" fmla="val 61995"/>
              <a:gd name="adj2" fmla="val 106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US" b="1" dirty="0">
                <a:solidFill>
                  <a:schemeClr val="tx1"/>
                </a:solidFill>
                <a:latin typeface="Century Gothic" panose="020B0502020202020204" pitchFamily="34" charset="0"/>
              </a:rPr>
              <a:t>The answer is wrong. It should be     .</a:t>
            </a:r>
          </a:p>
        </p:txBody>
      </p:sp>
      <p:sp>
        <p:nvSpPr>
          <p:cNvPr id="31" name="TextBox 30">
            <a:extLst>
              <a:ext uri="{FF2B5EF4-FFF2-40B4-BE49-F238E27FC236}">
                <a16:creationId xmlns:a16="http://schemas.microsoft.com/office/drawing/2014/main" id="{F3FB086A-6F1D-4BBB-9F02-4A8E850286F1}"/>
              </a:ext>
            </a:extLst>
          </p:cNvPr>
          <p:cNvSpPr txBox="1"/>
          <p:nvPr/>
        </p:nvSpPr>
        <p:spPr>
          <a:xfrm>
            <a:off x="1093625" y="3171573"/>
            <a:ext cx="899605" cy="369332"/>
          </a:xfrm>
          <a:prstGeom prst="rect">
            <a:avLst/>
          </a:prstGeom>
          <a:noFill/>
        </p:spPr>
        <p:txBody>
          <a:bodyPr wrap="none" rtlCol="0">
            <a:spAutoFit/>
          </a:bodyPr>
          <a:lstStyle/>
          <a:p>
            <a:pPr algn="ctr"/>
            <a:r>
              <a:rPr lang="en-US" b="1" dirty="0">
                <a:latin typeface="Century Gothic" panose="020B0502020202020204" pitchFamily="34" charset="0"/>
              </a:rPr>
              <a:t>Grace</a:t>
            </a:r>
          </a:p>
        </p:txBody>
      </p:sp>
      <p:sp>
        <p:nvSpPr>
          <p:cNvPr id="32" name="TextBox 31">
            <a:extLst>
              <a:ext uri="{FF2B5EF4-FFF2-40B4-BE49-F238E27FC236}">
                <a16:creationId xmlns:a16="http://schemas.microsoft.com/office/drawing/2014/main" id="{D29E9C32-3BD7-4952-BE36-38284CD99E15}"/>
              </a:ext>
            </a:extLst>
          </p:cNvPr>
          <p:cNvSpPr txBox="1"/>
          <p:nvPr/>
        </p:nvSpPr>
        <p:spPr>
          <a:xfrm>
            <a:off x="7266498" y="4275248"/>
            <a:ext cx="918841" cy="369332"/>
          </a:xfrm>
          <a:prstGeom prst="rect">
            <a:avLst/>
          </a:prstGeom>
          <a:noFill/>
        </p:spPr>
        <p:txBody>
          <a:bodyPr wrap="none" rtlCol="0">
            <a:spAutoFit/>
          </a:bodyPr>
          <a:lstStyle/>
          <a:p>
            <a:pPr algn="ctr"/>
            <a:r>
              <a:rPr lang="en-US" b="1" dirty="0">
                <a:latin typeface="Century Gothic" panose="020B0502020202020204" pitchFamily="34" charset="0"/>
              </a:rPr>
              <a:t>Haydn</a:t>
            </a:r>
          </a:p>
        </p:txBody>
      </p:sp>
      <p:graphicFrame>
        <p:nvGraphicFramePr>
          <p:cNvPr id="33" name="Table 32">
            <a:extLst>
              <a:ext uri="{FF2B5EF4-FFF2-40B4-BE49-F238E27FC236}">
                <a16:creationId xmlns:a16="http://schemas.microsoft.com/office/drawing/2014/main" id="{6E09CF46-A849-4435-9A37-1977F9A406A2}"/>
              </a:ext>
            </a:extLst>
          </p:cNvPr>
          <p:cNvGraphicFramePr>
            <a:graphicFrameLocks noGrp="1"/>
          </p:cNvGraphicFramePr>
          <p:nvPr>
            <p:extLst/>
          </p:nvPr>
        </p:nvGraphicFramePr>
        <p:xfrm>
          <a:off x="5529489" y="2904083"/>
          <a:ext cx="360000" cy="48768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136589674"/>
                    </a:ext>
                  </a:extLst>
                </a:gridCol>
              </a:tblGrid>
              <a:tr h="183600">
                <a:tc>
                  <a:txBody>
                    <a:bodyPr/>
                    <a:lstStyle/>
                    <a:p>
                      <a:pPr algn="ctr"/>
                      <a:r>
                        <a:rPr lang="en-US" sz="1600" b="1" i="0" dirty="0">
                          <a:latin typeface="Century Gothic" panose="020B0502020202020204" pitchFamily="34" charset="0"/>
                        </a:rPr>
                        <a:t>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7359503"/>
                  </a:ext>
                </a:extLst>
              </a:tr>
              <a:tr h="183600">
                <a:tc>
                  <a:txBody>
                    <a:bodyPr/>
                    <a:lstStyle/>
                    <a:p>
                      <a:pPr algn="ctr"/>
                      <a:r>
                        <a:rPr lang="en-US" sz="1600" b="1" i="0" dirty="0">
                          <a:latin typeface="Century Gothic" panose="020B0502020202020204" pitchFamily="34" charset="0"/>
                        </a:rPr>
                        <a:t>12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2652981"/>
                  </a:ext>
                </a:extLst>
              </a:tr>
            </a:tbl>
          </a:graphicData>
        </a:graphic>
      </p:graphicFrame>
      <p:graphicFrame>
        <p:nvGraphicFramePr>
          <p:cNvPr id="34" name="Table 33">
            <a:extLst>
              <a:ext uri="{FF2B5EF4-FFF2-40B4-BE49-F238E27FC236}">
                <a16:creationId xmlns:a16="http://schemas.microsoft.com/office/drawing/2014/main" id="{6339394E-C44C-421F-AF31-8F4E0446962F}"/>
              </a:ext>
            </a:extLst>
          </p:cNvPr>
          <p:cNvGraphicFramePr>
            <a:graphicFrameLocks noGrp="1"/>
          </p:cNvGraphicFramePr>
          <p:nvPr>
            <p:extLst/>
          </p:nvPr>
        </p:nvGraphicFramePr>
        <p:xfrm>
          <a:off x="6244190" y="3821708"/>
          <a:ext cx="180000" cy="48768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136589674"/>
                    </a:ext>
                  </a:extLst>
                </a:gridCol>
              </a:tblGrid>
              <a:tr h="183600">
                <a:tc>
                  <a:txBody>
                    <a:bodyPr/>
                    <a:lstStyle/>
                    <a:p>
                      <a:pPr algn="ctr"/>
                      <a:r>
                        <a:rPr lang="en-US" sz="1600" b="1" i="0"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7359503"/>
                  </a:ext>
                </a:extLst>
              </a:tr>
              <a:tr h="183600">
                <a:tc>
                  <a:txBody>
                    <a:bodyPr/>
                    <a:lstStyle/>
                    <a:p>
                      <a:pPr algn="ctr"/>
                      <a:r>
                        <a:rPr lang="en-US" sz="1600" b="1" i="0" dirty="0">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2652981"/>
                  </a:ext>
                </a:extLst>
              </a:tr>
            </a:tbl>
          </a:graphicData>
        </a:graphic>
      </p:graphicFrame>
      <p:sp>
        <p:nvSpPr>
          <p:cNvPr id="14" name="TextBox 13">
            <a:extLst>
              <a:ext uri="{FF2B5EF4-FFF2-40B4-BE49-F238E27FC236}">
                <a16:creationId xmlns:a16="http://schemas.microsoft.com/office/drawing/2014/main" id="{0C820CC1-44AD-47F2-9D75-3497A5284194}"/>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21853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0" name="Picture 19">
            <a:extLst>
              <a:ext uri="{FF2B5EF4-FFF2-40B4-BE49-F238E27FC236}">
                <a16:creationId xmlns:a16="http://schemas.microsoft.com/office/drawing/2014/main" id="{E9E78862-8854-494E-9987-ADD5F509287F}"/>
              </a:ext>
            </a:extLst>
          </p:cNvPr>
          <p:cNvPicPr>
            <a:picLocks noChangeAspect="1"/>
          </p:cNvPicPr>
          <p:nvPr/>
        </p:nvPicPr>
        <p:blipFill>
          <a:blip r:embed="rId4"/>
          <a:stretch>
            <a:fillRect/>
          </a:stretch>
        </p:blipFill>
        <p:spPr>
          <a:xfrm>
            <a:off x="121414" y="143993"/>
            <a:ext cx="8913124" cy="6322100"/>
          </a:xfrm>
          <a:prstGeom prst="rect">
            <a:avLst/>
          </a:prstGeom>
        </p:spPr>
      </p:pic>
      <p:sp>
        <p:nvSpPr>
          <p:cNvPr id="27" name="Rectangle 26">
            <a:extLst>
              <a:ext uri="{FF2B5EF4-FFF2-40B4-BE49-F238E27FC236}">
                <a16:creationId xmlns:a16="http://schemas.microsoft.com/office/drawing/2014/main" id="{F15C6C48-E9B2-4846-B346-4696C074FC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Look at the subtraction below.</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Who is correct? Prove it.</a:t>
            </a:r>
          </a:p>
          <a:p>
            <a:r>
              <a:rPr lang="en-GB" sz="2400" b="1" dirty="0">
                <a:solidFill>
                  <a:srgbClr val="FF0000"/>
                </a:solidFill>
                <a:latin typeface="Century Gothic" panose="020B0502020202020204" pitchFamily="34" charset="0"/>
              </a:rPr>
              <a:t>Grace is correct because she has simplified the answer. Haydn has not found a common denominator before subtracting the digits.</a:t>
            </a:r>
          </a:p>
          <a:p>
            <a:pPr lvl="0" algn="ctr"/>
            <a:endParaRPr lang="en-GB" sz="2400" b="1" u="sng" dirty="0">
              <a:solidFill>
                <a:schemeClr val="tx1"/>
              </a:solidFill>
              <a:latin typeface="Century Gothic" panose="020B0502020202020204" pitchFamily="34" charset="0"/>
            </a:endParaRPr>
          </a:p>
        </p:txBody>
      </p:sp>
      <p:graphicFrame>
        <p:nvGraphicFramePr>
          <p:cNvPr id="28" name="Table 27">
            <a:extLst>
              <a:ext uri="{FF2B5EF4-FFF2-40B4-BE49-F238E27FC236}">
                <a16:creationId xmlns:a16="http://schemas.microsoft.com/office/drawing/2014/main" id="{76D7CDE5-8DF0-47A4-9773-69E49139799B}"/>
              </a:ext>
            </a:extLst>
          </p:cNvPr>
          <p:cNvGraphicFramePr>
            <a:graphicFrameLocks noGrp="1"/>
          </p:cNvGraphicFramePr>
          <p:nvPr>
            <p:extLst/>
          </p:nvPr>
        </p:nvGraphicFramePr>
        <p:xfrm>
          <a:off x="3284820" y="1480691"/>
          <a:ext cx="2574361" cy="895714"/>
        </p:xfrm>
        <a:graphic>
          <a:graphicData uri="http://schemas.openxmlformats.org/drawingml/2006/table">
            <a:tbl>
              <a:tblPr firstRow="1" bandRow="1">
                <a:tableStyleId>{5940675A-B579-460E-94D1-54222C63F5DA}</a:tableStyleId>
              </a:tblPr>
              <a:tblGrid>
                <a:gridCol w="447857">
                  <a:extLst>
                    <a:ext uri="{9D8B030D-6E8A-4147-A177-3AD203B41FA5}">
                      <a16:colId xmlns:a16="http://schemas.microsoft.com/office/drawing/2014/main" val="3537832604"/>
                    </a:ext>
                  </a:extLst>
                </a:gridCol>
                <a:gridCol w="615395">
                  <a:extLst>
                    <a:ext uri="{9D8B030D-6E8A-4147-A177-3AD203B41FA5}">
                      <a16:colId xmlns:a16="http://schemas.microsoft.com/office/drawing/2014/main" val="3215539008"/>
                    </a:ext>
                  </a:extLst>
                </a:gridCol>
                <a:gridCol w="447857">
                  <a:extLst>
                    <a:ext uri="{9D8B030D-6E8A-4147-A177-3AD203B41FA5}">
                      <a16:colId xmlns:a16="http://schemas.microsoft.com/office/drawing/2014/main" val="3745042751"/>
                    </a:ext>
                  </a:extLst>
                </a:gridCol>
                <a:gridCol w="615395">
                  <a:extLst>
                    <a:ext uri="{9D8B030D-6E8A-4147-A177-3AD203B41FA5}">
                      <a16:colId xmlns:a16="http://schemas.microsoft.com/office/drawing/2014/main" val="850482355"/>
                    </a:ext>
                  </a:extLst>
                </a:gridCol>
                <a:gridCol w="447857">
                  <a:extLst>
                    <a:ext uri="{9D8B030D-6E8A-4147-A177-3AD203B41FA5}">
                      <a16:colId xmlns:a16="http://schemas.microsoft.com/office/drawing/2014/main" val="1598135923"/>
                    </a:ext>
                  </a:extLst>
                </a:gridCol>
              </a:tblGrid>
              <a:tr h="447857">
                <a:tc>
                  <a:txBody>
                    <a:bodyPr/>
                    <a:lstStyle/>
                    <a:p>
                      <a:pPr algn="ctr"/>
                      <a:r>
                        <a:rPr lang="en-US" sz="2400" b="1" i="0" dirty="0">
                          <a:latin typeface="Century Gothic" panose="020B0502020202020204" pitchFamily="34" charset="0"/>
                        </a:rPr>
                        <a:t>6</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400" b="1" i="0"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400" b="1" i="0"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14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447857">
                <a:tc>
                  <a:txBody>
                    <a:bodyPr/>
                    <a:lstStyle/>
                    <a:p>
                      <a:pPr algn="ctr"/>
                      <a:r>
                        <a:rPr lang="en-US" sz="2400" b="1" i="0" dirty="0">
                          <a:latin typeface="Century Gothic" panose="020B0502020202020204" pitchFamily="34" charset="0"/>
                        </a:rPr>
                        <a:t>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8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i="0" dirty="0">
                          <a:latin typeface="Century Gothic" panose="020B0502020202020204" pitchFamily="34" charset="0"/>
                        </a:rPr>
                        <a:t>24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7772248"/>
                  </a:ext>
                </a:extLst>
              </a:tr>
            </a:tbl>
          </a:graphicData>
        </a:graphic>
      </p:graphicFrame>
      <p:sp>
        <p:nvSpPr>
          <p:cNvPr id="29" name="Rounded Rectangular Callout 4">
            <a:extLst>
              <a:ext uri="{FF2B5EF4-FFF2-40B4-BE49-F238E27FC236}">
                <a16:creationId xmlns:a16="http://schemas.microsoft.com/office/drawing/2014/main" id="{39EDCDF4-C4AE-4E45-94AB-D271BEC2C8DF}"/>
              </a:ext>
            </a:extLst>
          </p:cNvPr>
          <p:cNvSpPr/>
          <p:nvPr/>
        </p:nvSpPr>
        <p:spPr>
          <a:xfrm>
            <a:off x="2445648" y="2679404"/>
            <a:ext cx="4176000" cy="781200"/>
          </a:xfrm>
          <a:prstGeom prst="wedgeRoundRectCallout">
            <a:avLst>
              <a:gd name="adj1" fmla="val -57986"/>
              <a:gd name="adj2" fmla="val 933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US" b="1" dirty="0">
                <a:solidFill>
                  <a:schemeClr val="tx1"/>
                </a:solidFill>
                <a:latin typeface="Century Gothic" panose="020B0502020202020204" pitchFamily="34" charset="0"/>
              </a:rPr>
              <a:t>The answer should be        .</a:t>
            </a:r>
          </a:p>
        </p:txBody>
      </p:sp>
      <p:sp>
        <p:nvSpPr>
          <p:cNvPr id="30" name="Rounded Rectangular Callout 5">
            <a:extLst>
              <a:ext uri="{FF2B5EF4-FFF2-40B4-BE49-F238E27FC236}">
                <a16:creationId xmlns:a16="http://schemas.microsoft.com/office/drawing/2014/main" id="{6A8A01F8-4212-48E1-AC82-A3C98728B6F3}"/>
              </a:ext>
            </a:extLst>
          </p:cNvPr>
          <p:cNvSpPr/>
          <p:nvPr/>
        </p:nvSpPr>
        <p:spPr>
          <a:xfrm>
            <a:off x="2483843" y="3591922"/>
            <a:ext cx="4176314" cy="781808"/>
          </a:xfrm>
          <a:prstGeom prst="wedgeRoundRectCallout">
            <a:avLst>
              <a:gd name="adj1" fmla="val 61995"/>
              <a:gd name="adj2" fmla="val 106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50000"/>
              </a:lnSpc>
            </a:pPr>
            <a:r>
              <a:rPr lang="en-US" b="1" dirty="0">
                <a:solidFill>
                  <a:schemeClr val="tx1"/>
                </a:solidFill>
                <a:latin typeface="Century Gothic" panose="020B0502020202020204" pitchFamily="34" charset="0"/>
              </a:rPr>
              <a:t>The answer is wrong. It should be     .</a:t>
            </a:r>
          </a:p>
        </p:txBody>
      </p:sp>
      <p:sp>
        <p:nvSpPr>
          <p:cNvPr id="31" name="TextBox 30">
            <a:extLst>
              <a:ext uri="{FF2B5EF4-FFF2-40B4-BE49-F238E27FC236}">
                <a16:creationId xmlns:a16="http://schemas.microsoft.com/office/drawing/2014/main" id="{F3FB086A-6F1D-4BBB-9F02-4A8E850286F1}"/>
              </a:ext>
            </a:extLst>
          </p:cNvPr>
          <p:cNvSpPr txBox="1"/>
          <p:nvPr/>
        </p:nvSpPr>
        <p:spPr>
          <a:xfrm>
            <a:off x="1093625" y="3171573"/>
            <a:ext cx="899605" cy="369332"/>
          </a:xfrm>
          <a:prstGeom prst="rect">
            <a:avLst/>
          </a:prstGeom>
          <a:noFill/>
        </p:spPr>
        <p:txBody>
          <a:bodyPr wrap="none" rtlCol="0">
            <a:spAutoFit/>
          </a:bodyPr>
          <a:lstStyle/>
          <a:p>
            <a:pPr algn="ctr"/>
            <a:r>
              <a:rPr lang="en-US" b="1" dirty="0">
                <a:latin typeface="Century Gothic" panose="020B0502020202020204" pitchFamily="34" charset="0"/>
              </a:rPr>
              <a:t>Grace</a:t>
            </a:r>
          </a:p>
        </p:txBody>
      </p:sp>
      <p:sp>
        <p:nvSpPr>
          <p:cNvPr id="32" name="TextBox 31">
            <a:extLst>
              <a:ext uri="{FF2B5EF4-FFF2-40B4-BE49-F238E27FC236}">
                <a16:creationId xmlns:a16="http://schemas.microsoft.com/office/drawing/2014/main" id="{D29E9C32-3BD7-4952-BE36-38284CD99E15}"/>
              </a:ext>
            </a:extLst>
          </p:cNvPr>
          <p:cNvSpPr txBox="1"/>
          <p:nvPr/>
        </p:nvSpPr>
        <p:spPr>
          <a:xfrm>
            <a:off x="7266498" y="4275248"/>
            <a:ext cx="918841" cy="369332"/>
          </a:xfrm>
          <a:prstGeom prst="rect">
            <a:avLst/>
          </a:prstGeom>
          <a:noFill/>
        </p:spPr>
        <p:txBody>
          <a:bodyPr wrap="none" rtlCol="0">
            <a:spAutoFit/>
          </a:bodyPr>
          <a:lstStyle/>
          <a:p>
            <a:pPr algn="ctr"/>
            <a:r>
              <a:rPr lang="en-US" b="1" dirty="0">
                <a:latin typeface="Century Gothic" panose="020B0502020202020204" pitchFamily="34" charset="0"/>
              </a:rPr>
              <a:t>Haydn</a:t>
            </a:r>
          </a:p>
        </p:txBody>
      </p:sp>
      <p:graphicFrame>
        <p:nvGraphicFramePr>
          <p:cNvPr id="33" name="Table 32">
            <a:extLst>
              <a:ext uri="{FF2B5EF4-FFF2-40B4-BE49-F238E27FC236}">
                <a16:creationId xmlns:a16="http://schemas.microsoft.com/office/drawing/2014/main" id="{6E09CF46-A849-4435-9A37-1977F9A406A2}"/>
              </a:ext>
            </a:extLst>
          </p:cNvPr>
          <p:cNvGraphicFramePr>
            <a:graphicFrameLocks noGrp="1"/>
          </p:cNvGraphicFramePr>
          <p:nvPr>
            <p:extLst/>
          </p:nvPr>
        </p:nvGraphicFramePr>
        <p:xfrm>
          <a:off x="5529489" y="2904083"/>
          <a:ext cx="360000" cy="48768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136589674"/>
                    </a:ext>
                  </a:extLst>
                </a:gridCol>
              </a:tblGrid>
              <a:tr h="183600">
                <a:tc>
                  <a:txBody>
                    <a:bodyPr/>
                    <a:lstStyle/>
                    <a:p>
                      <a:pPr algn="ctr"/>
                      <a:r>
                        <a:rPr lang="en-US" sz="1600" b="1" i="0" dirty="0">
                          <a:latin typeface="Century Gothic" panose="020B0502020202020204" pitchFamily="34" charset="0"/>
                        </a:rPr>
                        <a:t>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7359503"/>
                  </a:ext>
                </a:extLst>
              </a:tr>
              <a:tr h="183600">
                <a:tc>
                  <a:txBody>
                    <a:bodyPr/>
                    <a:lstStyle/>
                    <a:p>
                      <a:pPr algn="ctr"/>
                      <a:r>
                        <a:rPr lang="en-US" sz="1600" b="1" i="0" dirty="0">
                          <a:latin typeface="Century Gothic" panose="020B0502020202020204" pitchFamily="34" charset="0"/>
                        </a:rPr>
                        <a:t>12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2652981"/>
                  </a:ext>
                </a:extLst>
              </a:tr>
            </a:tbl>
          </a:graphicData>
        </a:graphic>
      </p:graphicFrame>
      <p:graphicFrame>
        <p:nvGraphicFramePr>
          <p:cNvPr id="34" name="Table 33">
            <a:extLst>
              <a:ext uri="{FF2B5EF4-FFF2-40B4-BE49-F238E27FC236}">
                <a16:creationId xmlns:a16="http://schemas.microsoft.com/office/drawing/2014/main" id="{6339394E-C44C-421F-AF31-8F4E0446962F}"/>
              </a:ext>
            </a:extLst>
          </p:cNvPr>
          <p:cNvGraphicFramePr>
            <a:graphicFrameLocks noGrp="1"/>
          </p:cNvGraphicFramePr>
          <p:nvPr>
            <p:extLst/>
          </p:nvPr>
        </p:nvGraphicFramePr>
        <p:xfrm>
          <a:off x="6244190" y="3821708"/>
          <a:ext cx="180000" cy="48768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136589674"/>
                    </a:ext>
                  </a:extLst>
                </a:gridCol>
              </a:tblGrid>
              <a:tr h="183600">
                <a:tc>
                  <a:txBody>
                    <a:bodyPr/>
                    <a:lstStyle/>
                    <a:p>
                      <a:pPr algn="ctr"/>
                      <a:r>
                        <a:rPr lang="en-US" sz="1600" b="1" i="0" dirty="0">
                          <a:latin typeface="Century Gothic" panose="020B0502020202020204" pitchFamily="34" charset="0"/>
                        </a:rPr>
                        <a:t>5</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7359503"/>
                  </a:ext>
                </a:extLst>
              </a:tr>
              <a:tr h="183600">
                <a:tc>
                  <a:txBody>
                    <a:bodyPr/>
                    <a:lstStyle/>
                    <a:p>
                      <a:pPr algn="ctr"/>
                      <a:r>
                        <a:rPr lang="en-US" sz="1600" b="1" i="0" dirty="0">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2652981"/>
                  </a:ext>
                </a:extLst>
              </a:tr>
            </a:tbl>
          </a:graphicData>
        </a:graphic>
      </p:graphicFrame>
      <p:sp>
        <p:nvSpPr>
          <p:cNvPr id="14" name="TextBox 13">
            <a:extLst>
              <a:ext uri="{FF2B5EF4-FFF2-40B4-BE49-F238E27FC236}">
                <a16:creationId xmlns:a16="http://schemas.microsoft.com/office/drawing/2014/main" id="{4835F97E-7111-454E-A315-EFEE3F439D7A}"/>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236776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two addition or subtraction calculations using three of the following fractions.</a:t>
            </a: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EB9CC23-4D0A-427C-80D4-6A7D04527989}"/>
              </a:ext>
            </a:extLst>
          </p:cNvPr>
          <p:cNvGraphicFramePr>
            <a:graphicFrameLocks noGrp="1"/>
          </p:cNvGraphicFramePr>
          <p:nvPr>
            <p:extLst/>
          </p:nvPr>
        </p:nvGraphicFramePr>
        <p:xfrm>
          <a:off x="1971488"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latin typeface="Century Gothic" panose="020B0502020202020204" pitchFamily="34" charset="0"/>
                        </a:rPr>
                        <a:t>10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9" name="Table 8">
            <a:extLst>
              <a:ext uri="{FF2B5EF4-FFF2-40B4-BE49-F238E27FC236}">
                <a16:creationId xmlns:a16="http://schemas.microsoft.com/office/drawing/2014/main" id="{412553E1-5A12-4B7E-9404-82F4536299DA}"/>
              </a:ext>
            </a:extLst>
          </p:cNvPr>
          <p:cNvGraphicFramePr>
            <a:graphicFrameLocks noGrp="1"/>
          </p:cNvGraphicFramePr>
          <p:nvPr>
            <p:extLst/>
          </p:nvPr>
        </p:nvGraphicFramePr>
        <p:xfrm>
          <a:off x="3361877"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solidFill>
                            <a:schemeClr val="tx1"/>
                          </a:solidFill>
                          <a:latin typeface="Century Gothic" panose="020B0502020202020204" pitchFamily="34" charset="0"/>
                        </a:rPr>
                        <a:t>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10" name="Table 9">
            <a:extLst>
              <a:ext uri="{FF2B5EF4-FFF2-40B4-BE49-F238E27FC236}">
                <a16:creationId xmlns:a16="http://schemas.microsoft.com/office/drawing/2014/main" id="{F5C963CA-3824-40AE-9018-7A22D5A773E9}"/>
              </a:ext>
            </a:extLst>
          </p:cNvPr>
          <p:cNvGraphicFramePr>
            <a:graphicFrameLocks noGrp="1"/>
          </p:cNvGraphicFramePr>
          <p:nvPr>
            <p:extLst/>
          </p:nvPr>
        </p:nvGraphicFramePr>
        <p:xfrm>
          <a:off x="4752266"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latin typeface="Century Gothic" panose="020B0502020202020204" pitchFamily="34" charset="0"/>
                        </a:rPr>
                        <a:t>40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11" name="Table 10">
            <a:extLst>
              <a:ext uri="{FF2B5EF4-FFF2-40B4-BE49-F238E27FC236}">
                <a16:creationId xmlns:a16="http://schemas.microsoft.com/office/drawing/2014/main" id="{9484FB7C-F3C7-4DB5-8672-FA7EC1778D31}"/>
              </a:ext>
            </a:extLst>
          </p:cNvPr>
          <p:cNvGraphicFramePr>
            <a:graphicFrameLocks noGrp="1"/>
          </p:cNvGraphicFramePr>
          <p:nvPr>
            <p:extLst/>
          </p:nvPr>
        </p:nvGraphicFramePr>
        <p:xfrm>
          <a:off x="6142656"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latin typeface="Century Gothic" panose="020B0502020202020204" pitchFamily="34" charset="0"/>
                        </a:rPr>
                        <a:t>13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latin typeface="Century Gothic" panose="020B0502020202020204" pitchFamily="34" charset="0"/>
                        </a:rPr>
                        <a:t>20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sp>
        <p:nvSpPr>
          <p:cNvPr id="12" name="TextBox 11">
            <a:extLst>
              <a:ext uri="{FF2B5EF4-FFF2-40B4-BE49-F238E27FC236}">
                <a16:creationId xmlns:a16="http://schemas.microsoft.com/office/drawing/2014/main" id="{A558424B-1693-4B72-9376-A8C2B87B5A4D}"/>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138882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two addition or subtraction calculations using three of the following fractions.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Possible answers:</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EB9CC23-4D0A-427C-80D4-6A7D04527989}"/>
              </a:ext>
            </a:extLst>
          </p:cNvPr>
          <p:cNvGraphicFramePr>
            <a:graphicFrameLocks noGrp="1"/>
          </p:cNvGraphicFramePr>
          <p:nvPr>
            <p:extLst/>
          </p:nvPr>
        </p:nvGraphicFramePr>
        <p:xfrm>
          <a:off x="1971488"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latin typeface="Century Gothic" panose="020B0502020202020204" pitchFamily="34" charset="0"/>
                        </a:rPr>
                        <a:t>9</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latin typeface="Century Gothic" panose="020B0502020202020204" pitchFamily="34" charset="0"/>
                        </a:rPr>
                        <a:t>10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9" name="Table 8">
            <a:extLst>
              <a:ext uri="{FF2B5EF4-FFF2-40B4-BE49-F238E27FC236}">
                <a16:creationId xmlns:a16="http://schemas.microsoft.com/office/drawing/2014/main" id="{412553E1-5A12-4B7E-9404-82F4536299DA}"/>
              </a:ext>
            </a:extLst>
          </p:cNvPr>
          <p:cNvGraphicFramePr>
            <a:graphicFrameLocks noGrp="1"/>
          </p:cNvGraphicFramePr>
          <p:nvPr>
            <p:extLst/>
          </p:nvPr>
        </p:nvGraphicFramePr>
        <p:xfrm>
          <a:off x="3361877"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solidFill>
                            <a:schemeClr val="tx1"/>
                          </a:solidFill>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solidFill>
                            <a:schemeClr val="tx1"/>
                          </a:solidFill>
                          <a:latin typeface="Century Gothic" panose="020B0502020202020204" pitchFamily="34" charset="0"/>
                        </a:rPr>
                        <a:t>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10" name="Table 9">
            <a:extLst>
              <a:ext uri="{FF2B5EF4-FFF2-40B4-BE49-F238E27FC236}">
                <a16:creationId xmlns:a16="http://schemas.microsoft.com/office/drawing/2014/main" id="{F5C963CA-3824-40AE-9018-7A22D5A773E9}"/>
              </a:ext>
            </a:extLst>
          </p:cNvPr>
          <p:cNvGraphicFramePr>
            <a:graphicFrameLocks noGrp="1"/>
          </p:cNvGraphicFramePr>
          <p:nvPr>
            <p:extLst/>
          </p:nvPr>
        </p:nvGraphicFramePr>
        <p:xfrm>
          <a:off x="4752266"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latin typeface="Century Gothic" panose="020B0502020202020204" pitchFamily="34" charset="0"/>
                        </a:rPr>
                        <a:t>40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11" name="Table 10">
            <a:extLst>
              <a:ext uri="{FF2B5EF4-FFF2-40B4-BE49-F238E27FC236}">
                <a16:creationId xmlns:a16="http://schemas.microsoft.com/office/drawing/2014/main" id="{9484FB7C-F3C7-4DB5-8672-FA7EC1778D31}"/>
              </a:ext>
            </a:extLst>
          </p:cNvPr>
          <p:cNvGraphicFramePr>
            <a:graphicFrameLocks noGrp="1"/>
          </p:cNvGraphicFramePr>
          <p:nvPr>
            <p:extLst/>
          </p:nvPr>
        </p:nvGraphicFramePr>
        <p:xfrm>
          <a:off x="6142656" y="2014018"/>
          <a:ext cx="923250" cy="2031150"/>
        </p:xfrm>
        <a:graphic>
          <a:graphicData uri="http://schemas.openxmlformats.org/drawingml/2006/table">
            <a:tbl>
              <a:tblPr firstRow="1" bandRow="1">
                <a:tableStyleId>{5940675A-B579-460E-94D1-54222C63F5DA}</a:tableStyleId>
              </a:tblPr>
              <a:tblGrid>
                <a:gridCol w="923250">
                  <a:extLst>
                    <a:ext uri="{9D8B030D-6E8A-4147-A177-3AD203B41FA5}">
                      <a16:colId xmlns:a16="http://schemas.microsoft.com/office/drawing/2014/main" val="2844992104"/>
                    </a:ext>
                  </a:extLst>
                </a:gridCol>
              </a:tblGrid>
              <a:tr h="1015575">
                <a:tc>
                  <a:txBody>
                    <a:bodyPr/>
                    <a:lstStyle/>
                    <a:p>
                      <a:pPr algn="ctr"/>
                      <a:r>
                        <a:rPr lang="en-US" sz="6300" b="1" i="0" dirty="0">
                          <a:latin typeface="Century Gothic" panose="020B0502020202020204" pitchFamily="34" charset="0"/>
                        </a:rPr>
                        <a:t>13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015575">
                <a:tc>
                  <a:txBody>
                    <a:bodyPr/>
                    <a:lstStyle/>
                    <a:p>
                      <a:pPr algn="ctr"/>
                      <a:r>
                        <a:rPr lang="en-US" sz="6300" b="1" i="0" dirty="0">
                          <a:latin typeface="Century Gothic" panose="020B0502020202020204" pitchFamily="34" charset="0"/>
                        </a:rPr>
                        <a:t>20</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12" name="Table 11">
            <a:extLst>
              <a:ext uri="{FF2B5EF4-FFF2-40B4-BE49-F238E27FC236}">
                <a16:creationId xmlns:a16="http://schemas.microsoft.com/office/drawing/2014/main" id="{296E95D5-C7C8-4C28-9CD7-D057FE591F60}"/>
              </a:ext>
            </a:extLst>
          </p:cNvPr>
          <p:cNvGraphicFramePr>
            <a:graphicFrameLocks noGrp="1"/>
          </p:cNvGraphicFramePr>
          <p:nvPr>
            <p:extLst/>
          </p:nvPr>
        </p:nvGraphicFramePr>
        <p:xfrm>
          <a:off x="1740204" y="4867536"/>
          <a:ext cx="2083298" cy="922652"/>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537832604"/>
                    </a:ext>
                  </a:extLst>
                </a:gridCol>
                <a:gridCol w="393649">
                  <a:extLst>
                    <a:ext uri="{9D8B030D-6E8A-4147-A177-3AD203B41FA5}">
                      <a16:colId xmlns:a16="http://schemas.microsoft.com/office/drawing/2014/main" val="208993040"/>
                    </a:ext>
                  </a:extLst>
                </a:gridCol>
                <a:gridCol w="432000">
                  <a:extLst>
                    <a:ext uri="{9D8B030D-6E8A-4147-A177-3AD203B41FA5}">
                      <a16:colId xmlns:a16="http://schemas.microsoft.com/office/drawing/2014/main" val="363112851"/>
                    </a:ext>
                  </a:extLst>
                </a:gridCol>
                <a:gridCol w="393649">
                  <a:extLst>
                    <a:ext uri="{9D8B030D-6E8A-4147-A177-3AD203B41FA5}">
                      <a16:colId xmlns:a16="http://schemas.microsoft.com/office/drawing/2014/main" val="4200314115"/>
                    </a:ext>
                  </a:extLst>
                </a:gridCol>
                <a:gridCol w="432000">
                  <a:extLst>
                    <a:ext uri="{9D8B030D-6E8A-4147-A177-3AD203B41FA5}">
                      <a16:colId xmlns:a16="http://schemas.microsoft.com/office/drawing/2014/main" val="1130585555"/>
                    </a:ext>
                  </a:extLst>
                </a:gridCol>
              </a:tblGrid>
              <a:tr h="461326">
                <a:tc>
                  <a:txBody>
                    <a:bodyPr/>
                    <a:lstStyle/>
                    <a:p>
                      <a:pPr algn="ctr"/>
                      <a:r>
                        <a:rPr lang="en-US" sz="2800" b="1" i="0" dirty="0">
                          <a:solidFill>
                            <a:srgbClr val="FF0000"/>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461326">
                <a:tc>
                  <a:txBody>
                    <a:bodyPr/>
                    <a:lstStyle/>
                    <a:p>
                      <a:pPr algn="ctr"/>
                      <a:r>
                        <a:rPr lang="en-US" sz="2800" b="1" i="0" dirty="0">
                          <a:solidFill>
                            <a:srgbClr val="FF0000"/>
                          </a:solidFill>
                          <a:latin typeface="Century Gothic" panose="020B0502020202020204" pitchFamily="34" charset="0"/>
                        </a:rPr>
                        <a:t>10</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4</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20</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4411895"/>
                  </a:ext>
                </a:extLst>
              </a:tr>
            </a:tbl>
          </a:graphicData>
        </a:graphic>
      </p:graphicFrame>
      <p:graphicFrame>
        <p:nvGraphicFramePr>
          <p:cNvPr id="13" name="Table 12">
            <a:extLst>
              <a:ext uri="{FF2B5EF4-FFF2-40B4-BE49-F238E27FC236}">
                <a16:creationId xmlns:a16="http://schemas.microsoft.com/office/drawing/2014/main" id="{2DA2D68A-3F2E-4CEA-A5DA-AFFA63F7E1BE}"/>
              </a:ext>
            </a:extLst>
          </p:cNvPr>
          <p:cNvGraphicFramePr>
            <a:graphicFrameLocks noGrp="1"/>
          </p:cNvGraphicFramePr>
          <p:nvPr>
            <p:extLst/>
          </p:nvPr>
        </p:nvGraphicFramePr>
        <p:xfrm>
          <a:off x="5213891" y="4864147"/>
          <a:ext cx="2083298" cy="922652"/>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537832604"/>
                    </a:ext>
                  </a:extLst>
                </a:gridCol>
                <a:gridCol w="393649">
                  <a:extLst>
                    <a:ext uri="{9D8B030D-6E8A-4147-A177-3AD203B41FA5}">
                      <a16:colId xmlns:a16="http://schemas.microsoft.com/office/drawing/2014/main" val="208993040"/>
                    </a:ext>
                  </a:extLst>
                </a:gridCol>
                <a:gridCol w="432000">
                  <a:extLst>
                    <a:ext uri="{9D8B030D-6E8A-4147-A177-3AD203B41FA5}">
                      <a16:colId xmlns:a16="http://schemas.microsoft.com/office/drawing/2014/main" val="363112851"/>
                    </a:ext>
                  </a:extLst>
                </a:gridCol>
                <a:gridCol w="393649">
                  <a:extLst>
                    <a:ext uri="{9D8B030D-6E8A-4147-A177-3AD203B41FA5}">
                      <a16:colId xmlns:a16="http://schemas.microsoft.com/office/drawing/2014/main" val="4200314115"/>
                    </a:ext>
                  </a:extLst>
                </a:gridCol>
                <a:gridCol w="432000">
                  <a:extLst>
                    <a:ext uri="{9D8B030D-6E8A-4147-A177-3AD203B41FA5}">
                      <a16:colId xmlns:a16="http://schemas.microsoft.com/office/drawing/2014/main" val="1130585555"/>
                    </a:ext>
                  </a:extLst>
                </a:gridCol>
              </a:tblGrid>
              <a:tr h="461326">
                <a:tc>
                  <a:txBody>
                    <a:bodyPr/>
                    <a:lstStyle/>
                    <a:p>
                      <a:pPr algn="ctr"/>
                      <a:r>
                        <a:rPr lang="en-US" sz="2800" b="1" i="0" dirty="0">
                          <a:solidFill>
                            <a:srgbClr val="FF0000"/>
                          </a:solidFill>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i="0"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247193"/>
                  </a:ext>
                </a:extLst>
              </a:tr>
              <a:tr h="461326">
                <a:tc>
                  <a:txBody>
                    <a:bodyPr/>
                    <a:lstStyle/>
                    <a:p>
                      <a:pPr algn="ctr"/>
                      <a:r>
                        <a:rPr lang="en-US" sz="2800" b="1" i="0" dirty="0">
                          <a:solidFill>
                            <a:srgbClr val="FF0000"/>
                          </a:solidFill>
                          <a:latin typeface="Century Gothic" panose="020B0502020202020204" pitchFamily="34" charset="0"/>
                        </a:rPr>
                        <a:t>20</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4</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100" dirty="0">
                        <a:latin typeface="SassoonCRInfantMedium" panose="02000603020000020003" pitchFamily="2"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i="0" dirty="0">
                          <a:solidFill>
                            <a:srgbClr val="FF0000"/>
                          </a:solidFill>
                          <a:latin typeface="Century Gothic" panose="020B0502020202020204" pitchFamily="34" charset="0"/>
                        </a:rPr>
                        <a:t>10</a:t>
                      </a: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4411895"/>
                  </a:ext>
                </a:extLst>
              </a:tr>
            </a:tbl>
          </a:graphicData>
        </a:graphic>
      </p:graphicFrame>
      <p:sp>
        <p:nvSpPr>
          <p:cNvPr id="14" name="TextBox 13">
            <a:extLst>
              <a:ext uri="{FF2B5EF4-FFF2-40B4-BE49-F238E27FC236}">
                <a16:creationId xmlns:a16="http://schemas.microsoft.com/office/drawing/2014/main" id="{9213150E-359B-48D2-8A2E-3D5891EF0D4A}"/>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248577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Complete the part whole model.</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Oval 5">
            <a:extLst>
              <a:ext uri="{FF2B5EF4-FFF2-40B4-BE49-F238E27FC236}">
                <a16:creationId xmlns:a16="http://schemas.microsoft.com/office/drawing/2014/main" id="{CE223090-E976-48C4-BB8E-2D07659D3721}"/>
              </a:ext>
            </a:extLst>
          </p:cNvPr>
          <p:cNvSpPr>
            <a:spLocks noChangeAspect="1"/>
          </p:cNvSpPr>
          <p:nvPr/>
        </p:nvSpPr>
        <p:spPr>
          <a:xfrm>
            <a:off x="4004532" y="1598541"/>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00B0F0"/>
                </a:solidFill>
                <a:latin typeface="Century Gothic" panose="020B0502020202020204" pitchFamily="34" charset="0"/>
              </a:rPr>
              <a:t>A</a:t>
            </a:r>
          </a:p>
        </p:txBody>
      </p:sp>
      <p:sp>
        <p:nvSpPr>
          <p:cNvPr id="9" name="Oval 8">
            <a:extLst>
              <a:ext uri="{FF2B5EF4-FFF2-40B4-BE49-F238E27FC236}">
                <a16:creationId xmlns:a16="http://schemas.microsoft.com/office/drawing/2014/main" id="{D2BF2A57-9BC0-48A0-A26B-3139AFC63456}"/>
              </a:ext>
            </a:extLst>
          </p:cNvPr>
          <p:cNvSpPr>
            <a:spLocks noChangeAspect="1"/>
          </p:cNvSpPr>
          <p:nvPr/>
        </p:nvSpPr>
        <p:spPr>
          <a:xfrm>
            <a:off x="2630517" y="2496332"/>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sp>
        <p:nvSpPr>
          <p:cNvPr id="10" name="Oval 9">
            <a:extLst>
              <a:ext uri="{FF2B5EF4-FFF2-40B4-BE49-F238E27FC236}">
                <a16:creationId xmlns:a16="http://schemas.microsoft.com/office/drawing/2014/main" id="{C99F2087-880F-4E98-9F1B-CD56A79A84BB}"/>
              </a:ext>
            </a:extLst>
          </p:cNvPr>
          <p:cNvSpPr>
            <a:spLocks noChangeAspect="1"/>
          </p:cNvSpPr>
          <p:nvPr/>
        </p:nvSpPr>
        <p:spPr>
          <a:xfrm>
            <a:off x="5388418" y="2496332"/>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00B0F0"/>
                </a:solidFill>
                <a:latin typeface="Century Gothic" panose="020B0502020202020204" pitchFamily="34" charset="0"/>
              </a:rPr>
              <a:t>C</a:t>
            </a:r>
          </a:p>
        </p:txBody>
      </p:sp>
      <p:sp>
        <p:nvSpPr>
          <p:cNvPr id="11" name="Oval 10">
            <a:extLst>
              <a:ext uri="{FF2B5EF4-FFF2-40B4-BE49-F238E27FC236}">
                <a16:creationId xmlns:a16="http://schemas.microsoft.com/office/drawing/2014/main" id="{26CB0754-E57C-4031-9EF0-3CF18E85DAFA}"/>
              </a:ext>
            </a:extLst>
          </p:cNvPr>
          <p:cNvSpPr>
            <a:spLocks noChangeAspect="1"/>
          </p:cNvSpPr>
          <p:nvPr/>
        </p:nvSpPr>
        <p:spPr>
          <a:xfrm>
            <a:off x="4698943" y="3522306"/>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sp>
        <p:nvSpPr>
          <p:cNvPr id="12" name="Oval 11">
            <a:extLst>
              <a:ext uri="{FF2B5EF4-FFF2-40B4-BE49-F238E27FC236}">
                <a16:creationId xmlns:a16="http://schemas.microsoft.com/office/drawing/2014/main" id="{D1AA7D12-0AD5-47D6-A524-B12227BDB895}"/>
              </a:ext>
            </a:extLst>
          </p:cNvPr>
          <p:cNvSpPr>
            <a:spLocks noChangeAspect="1"/>
          </p:cNvSpPr>
          <p:nvPr/>
        </p:nvSpPr>
        <p:spPr>
          <a:xfrm>
            <a:off x="3319992" y="3522306"/>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00B0F0"/>
                </a:solidFill>
                <a:latin typeface="Century Gothic" panose="020B0502020202020204" pitchFamily="34" charset="0"/>
              </a:rPr>
              <a:t>B</a:t>
            </a:r>
          </a:p>
        </p:txBody>
      </p:sp>
      <p:sp>
        <p:nvSpPr>
          <p:cNvPr id="13" name="Oval 12">
            <a:extLst>
              <a:ext uri="{FF2B5EF4-FFF2-40B4-BE49-F238E27FC236}">
                <a16:creationId xmlns:a16="http://schemas.microsoft.com/office/drawing/2014/main" id="{46BD1F3D-CE09-438F-9EBC-66F1BFFA5222}"/>
              </a:ext>
            </a:extLst>
          </p:cNvPr>
          <p:cNvSpPr>
            <a:spLocks noChangeAspect="1"/>
          </p:cNvSpPr>
          <p:nvPr/>
        </p:nvSpPr>
        <p:spPr>
          <a:xfrm>
            <a:off x="1941042" y="3522306"/>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cxnSp>
        <p:nvCxnSpPr>
          <p:cNvPr id="14" name="Straight Connector 13">
            <a:extLst>
              <a:ext uri="{FF2B5EF4-FFF2-40B4-BE49-F238E27FC236}">
                <a16:creationId xmlns:a16="http://schemas.microsoft.com/office/drawing/2014/main" id="{06DFFB29-D5C6-497E-B47E-255B1B580387}"/>
              </a:ext>
            </a:extLst>
          </p:cNvPr>
          <p:cNvCxnSpPr>
            <a:stCxn id="6" idx="5"/>
            <a:endCxn id="10" idx="1"/>
          </p:cNvCxnSpPr>
          <p:nvPr/>
        </p:nvCxnSpPr>
        <p:spPr>
          <a:xfrm>
            <a:off x="4837528" y="2431537"/>
            <a:ext cx="693809" cy="207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A0F526-E3A7-4403-920B-0ECFBD298EC9}"/>
              </a:ext>
            </a:extLst>
          </p:cNvPr>
          <p:cNvCxnSpPr>
            <a:cxnSpLocks/>
            <a:stCxn id="6" idx="3"/>
            <a:endCxn id="9" idx="7"/>
          </p:cNvCxnSpPr>
          <p:nvPr/>
        </p:nvCxnSpPr>
        <p:spPr>
          <a:xfrm flipH="1">
            <a:off x="3463513" y="2431537"/>
            <a:ext cx="683938" cy="207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314185-A8FE-4278-8B98-75964A69D4EB}"/>
              </a:ext>
            </a:extLst>
          </p:cNvPr>
          <p:cNvCxnSpPr>
            <a:cxnSpLocks/>
            <a:stCxn id="9" idx="3"/>
            <a:endCxn id="13" idx="0"/>
          </p:cNvCxnSpPr>
          <p:nvPr/>
        </p:nvCxnSpPr>
        <p:spPr>
          <a:xfrm flipH="1">
            <a:off x="2429000" y="3329328"/>
            <a:ext cx="344436" cy="192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522A4D-0490-4BE9-ABA0-706322134519}"/>
              </a:ext>
            </a:extLst>
          </p:cNvPr>
          <p:cNvCxnSpPr>
            <a:cxnSpLocks/>
            <a:endCxn id="11" idx="0"/>
          </p:cNvCxnSpPr>
          <p:nvPr/>
        </p:nvCxnSpPr>
        <p:spPr>
          <a:xfrm flipH="1">
            <a:off x="5186901" y="3352661"/>
            <a:ext cx="388360" cy="1696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BEAB6AD-E82E-4531-AA94-371C900772B5}"/>
              </a:ext>
            </a:extLst>
          </p:cNvPr>
          <p:cNvCxnSpPr>
            <a:cxnSpLocks/>
            <a:stCxn id="12" idx="0"/>
            <a:endCxn id="9" idx="5"/>
          </p:cNvCxnSpPr>
          <p:nvPr/>
        </p:nvCxnSpPr>
        <p:spPr>
          <a:xfrm flipH="1" flipV="1">
            <a:off x="3463513" y="3329328"/>
            <a:ext cx="344437" cy="192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C42C1F-324B-42DA-AF4C-9C6AD14F61A2}"/>
              </a:ext>
            </a:extLst>
          </p:cNvPr>
          <p:cNvCxnSpPr>
            <a:cxnSpLocks/>
            <a:endCxn id="10" idx="5"/>
          </p:cNvCxnSpPr>
          <p:nvPr/>
        </p:nvCxnSpPr>
        <p:spPr>
          <a:xfrm flipH="1" flipV="1">
            <a:off x="6221414" y="3329327"/>
            <a:ext cx="344437" cy="192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16EC06A-7ADA-4ECC-A8F5-4CCECE4E1D6A}"/>
              </a:ext>
            </a:extLst>
          </p:cNvPr>
          <p:cNvSpPr>
            <a:spLocks noChangeAspect="1"/>
          </p:cNvSpPr>
          <p:nvPr/>
        </p:nvSpPr>
        <p:spPr>
          <a:xfrm>
            <a:off x="6077893" y="3523895"/>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graphicFrame>
        <p:nvGraphicFramePr>
          <p:cNvPr id="26" name="Table 25">
            <a:extLst>
              <a:ext uri="{FF2B5EF4-FFF2-40B4-BE49-F238E27FC236}">
                <a16:creationId xmlns:a16="http://schemas.microsoft.com/office/drawing/2014/main" id="{569B6D11-D65B-43B3-9FC6-C25FB0B37E93}"/>
              </a:ext>
            </a:extLst>
          </p:cNvPr>
          <p:cNvGraphicFramePr>
            <a:graphicFrameLocks noGrp="1"/>
          </p:cNvGraphicFramePr>
          <p:nvPr>
            <p:extLst/>
          </p:nvPr>
        </p:nvGraphicFramePr>
        <p:xfrm>
          <a:off x="6475850" y="3646092"/>
          <a:ext cx="180000" cy="7315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22" name="Table 21">
            <a:extLst>
              <a:ext uri="{FF2B5EF4-FFF2-40B4-BE49-F238E27FC236}">
                <a16:creationId xmlns:a16="http://schemas.microsoft.com/office/drawing/2014/main" id="{867F2138-84D9-44F6-BF1C-A6D86E4EC90C}"/>
              </a:ext>
            </a:extLst>
          </p:cNvPr>
          <p:cNvGraphicFramePr>
            <a:graphicFrameLocks noGrp="1"/>
          </p:cNvGraphicFramePr>
          <p:nvPr>
            <p:extLst/>
          </p:nvPr>
        </p:nvGraphicFramePr>
        <p:xfrm>
          <a:off x="3028474" y="2618529"/>
          <a:ext cx="180000" cy="7315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24" name="Table 23">
            <a:extLst>
              <a:ext uri="{FF2B5EF4-FFF2-40B4-BE49-F238E27FC236}">
                <a16:creationId xmlns:a16="http://schemas.microsoft.com/office/drawing/2014/main" id="{ECBF351D-01D0-47E8-B46F-DF58C7534D4E}"/>
              </a:ext>
            </a:extLst>
          </p:cNvPr>
          <p:cNvGraphicFramePr>
            <a:graphicFrameLocks noGrp="1"/>
          </p:cNvGraphicFramePr>
          <p:nvPr>
            <p:extLst/>
          </p:nvPr>
        </p:nvGraphicFramePr>
        <p:xfrm>
          <a:off x="2248999" y="3644503"/>
          <a:ext cx="360000" cy="73152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25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23" name="Table 22">
            <a:extLst>
              <a:ext uri="{FF2B5EF4-FFF2-40B4-BE49-F238E27FC236}">
                <a16:creationId xmlns:a16="http://schemas.microsoft.com/office/drawing/2014/main" id="{23FF1D79-54D9-4E77-A46E-453EA1C58092}"/>
              </a:ext>
            </a:extLst>
          </p:cNvPr>
          <p:cNvGraphicFramePr>
            <a:graphicFrameLocks noGrp="1"/>
          </p:cNvGraphicFramePr>
          <p:nvPr>
            <p:extLst/>
          </p:nvPr>
        </p:nvGraphicFramePr>
        <p:xfrm>
          <a:off x="5096900" y="3644503"/>
          <a:ext cx="180000" cy="7315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sp>
        <p:nvSpPr>
          <p:cNvPr id="27" name="TextBox 26">
            <a:extLst>
              <a:ext uri="{FF2B5EF4-FFF2-40B4-BE49-F238E27FC236}">
                <a16:creationId xmlns:a16="http://schemas.microsoft.com/office/drawing/2014/main" id="{50326D59-16BC-4290-B342-539973273585}"/>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87912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Complete the part whole model.</a:t>
            </a:r>
          </a:p>
          <a:p>
            <a:pPr fontAlgn="b"/>
            <a:r>
              <a:rPr lang="en-US" b="1" dirty="0"/>
              <a:t>29</a:t>
            </a:r>
            <a:endParaRPr lang="en-GB" dirty="0"/>
          </a:p>
          <a:p>
            <a:pPr fontAlgn="t"/>
            <a:r>
              <a:rPr lang="en-US" b="1" dirty="0"/>
              <a:t>35</a:t>
            </a:r>
            <a:endParaRPr lang="en-GB" dirty="0"/>
          </a:p>
          <a:p>
            <a:pPr lvl="0" algn="ctr"/>
            <a:endParaRPr lang="en-GB" sz="2400" b="1" u="sng"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Oval 5">
            <a:extLst>
              <a:ext uri="{FF2B5EF4-FFF2-40B4-BE49-F238E27FC236}">
                <a16:creationId xmlns:a16="http://schemas.microsoft.com/office/drawing/2014/main" id="{CE223090-E976-48C4-BB8E-2D07659D3721}"/>
              </a:ext>
            </a:extLst>
          </p:cNvPr>
          <p:cNvSpPr>
            <a:spLocks noChangeAspect="1"/>
          </p:cNvSpPr>
          <p:nvPr/>
        </p:nvSpPr>
        <p:spPr>
          <a:xfrm>
            <a:off x="4004532" y="1598541"/>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b="1" dirty="0">
              <a:solidFill>
                <a:srgbClr val="00B0F0"/>
              </a:solidFill>
              <a:latin typeface="Century Gothic" panose="020B0502020202020204" pitchFamily="34" charset="0"/>
            </a:endParaRPr>
          </a:p>
        </p:txBody>
      </p:sp>
      <p:sp>
        <p:nvSpPr>
          <p:cNvPr id="9" name="Oval 8">
            <a:extLst>
              <a:ext uri="{FF2B5EF4-FFF2-40B4-BE49-F238E27FC236}">
                <a16:creationId xmlns:a16="http://schemas.microsoft.com/office/drawing/2014/main" id="{D2BF2A57-9BC0-48A0-A26B-3139AFC63456}"/>
              </a:ext>
            </a:extLst>
          </p:cNvPr>
          <p:cNvSpPr>
            <a:spLocks noChangeAspect="1"/>
          </p:cNvSpPr>
          <p:nvPr/>
        </p:nvSpPr>
        <p:spPr>
          <a:xfrm>
            <a:off x="2630517" y="2496332"/>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sp>
        <p:nvSpPr>
          <p:cNvPr id="10" name="Oval 9">
            <a:extLst>
              <a:ext uri="{FF2B5EF4-FFF2-40B4-BE49-F238E27FC236}">
                <a16:creationId xmlns:a16="http://schemas.microsoft.com/office/drawing/2014/main" id="{C99F2087-880F-4E98-9F1B-CD56A79A84BB}"/>
              </a:ext>
            </a:extLst>
          </p:cNvPr>
          <p:cNvSpPr>
            <a:spLocks noChangeAspect="1"/>
          </p:cNvSpPr>
          <p:nvPr/>
        </p:nvSpPr>
        <p:spPr>
          <a:xfrm>
            <a:off x="5388418" y="2496332"/>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b="1" dirty="0">
              <a:solidFill>
                <a:srgbClr val="00B0F0"/>
              </a:solidFill>
              <a:latin typeface="Century Gothic" panose="020B0502020202020204" pitchFamily="34" charset="0"/>
            </a:endParaRPr>
          </a:p>
        </p:txBody>
      </p:sp>
      <p:sp>
        <p:nvSpPr>
          <p:cNvPr id="11" name="Oval 10">
            <a:extLst>
              <a:ext uri="{FF2B5EF4-FFF2-40B4-BE49-F238E27FC236}">
                <a16:creationId xmlns:a16="http://schemas.microsoft.com/office/drawing/2014/main" id="{26CB0754-E57C-4031-9EF0-3CF18E85DAFA}"/>
              </a:ext>
            </a:extLst>
          </p:cNvPr>
          <p:cNvSpPr>
            <a:spLocks noChangeAspect="1"/>
          </p:cNvSpPr>
          <p:nvPr/>
        </p:nvSpPr>
        <p:spPr>
          <a:xfrm>
            <a:off x="4698943" y="3522306"/>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sp>
        <p:nvSpPr>
          <p:cNvPr id="12" name="Oval 11">
            <a:extLst>
              <a:ext uri="{FF2B5EF4-FFF2-40B4-BE49-F238E27FC236}">
                <a16:creationId xmlns:a16="http://schemas.microsoft.com/office/drawing/2014/main" id="{D1AA7D12-0AD5-47D6-A524-B12227BDB895}"/>
              </a:ext>
            </a:extLst>
          </p:cNvPr>
          <p:cNvSpPr>
            <a:spLocks noChangeAspect="1"/>
          </p:cNvSpPr>
          <p:nvPr/>
        </p:nvSpPr>
        <p:spPr>
          <a:xfrm>
            <a:off x="3319992" y="3522306"/>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b="1" dirty="0">
              <a:solidFill>
                <a:srgbClr val="00B0F0"/>
              </a:solidFill>
              <a:latin typeface="Century Gothic" panose="020B0502020202020204" pitchFamily="34" charset="0"/>
            </a:endParaRPr>
          </a:p>
        </p:txBody>
      </p:sp>
      <p:sp>
        <p:nvSpPr>
          <p:cNvPr id="13" name="Oval 12">
            <a:extLst>
              <a:ext uri="{FF2B5EF4-FFF2-40B4-BE49-F238E27FC236}">
                <a16:creationId xmlns:a16="http://schemas.microsoft.com/office/drawing/2014/main" id="{46BD1F3D-CE09-438F-9EBC-66F1BFFA5222}"/>
              </a:ext>
            </a:extLst>
          </p:cNvPr>
          <p:cNvSpPr>
            <a:spLocks noChangeAspect="1"/>
          </p:cNvSpPr>
          <p:nvPr/>
        </p:nvSpPr>
        <p:spPr>
          <a:xfrm>
            <a:off x="1941042" y="3522306"/>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cxnSp>
        <p:nvCxnSpPr>
          <p:cNvPr id="14" name="Straight Connector 13">
            <a:extLst>
              <a:ext uri="{FF2B5EF4-FFF2-40B4-BE49-F238E27FC236}">
                <a16:creationId xmlns:a16="http://schemas.microsoft.com/office/drawing/2014/main" id="{06DFFB29-D5C6-497E-B47E-255B1B580387}"/>
              </a:ext>
            </a:extLst>
          </p:cNvPr>
          <p:cNvCxnSpPr>
            <a:stCxn id="6" idx="5"/>
            <a:endCxn id="10" idx="1"/>
          </p:cNvCxnSpPr>
          <p:nvPr/>
        </p:nvCxnSpPr>
        <p:spPr>
          <a:xfrm>
            <a:off x="4837528" y="2431537"/>
            <a:ext cx="693809" cy="207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A0F526-E3A7-4403-920B-0ECFBD298EC9}"/>
              </a:ext>
            </a:extLst>
          </p:cNvPr>
          <p:cNvCxnSpPr>
            <a:cxnSpLocks/>
            <a:stCxn id="6" idx="3"/>
            <a:endCxn id="9" idx="7"/>
          </p:cNvCxnSpPr>
          <p:nvPr/>
        </p:nvCxnSpPr>
        <p:spPr>
          <a:xfrm flipH="1">
            <a:off x="3463513" y="2431537"/>
            <a:ext cx="683938" cy="207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314185-A8FE-4278-8B98-75964A69D4EB}"/>
              </a:ext>
            </a:extLst>
          </p:cNvPr>
          <p:cNvCxnSpPr>
            <a:cxnSpLocks/>
            <a:stCxn id="9" idx="3"/>
            <a:endCxn id="13" idx="0"/>
          </p:cNvCxnSpPr>
          <p:nvPr/>
        </p:nvCxnSpPr>
        <p:spPr>
          <a:xfrm flipH="1">
            <a:off x="2429000" y="3329328"/>
            <a:ext cx="344436" cy="192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522A4D-0490-4BE9-ABA0-706322134519}"/>
              </a:ext>
            </a:extLst>
          </p:cNvPr>
          <p:cNvCxnSpPr>
            <a:cxnSpLocks/>
            <a:endCxn id="11" idx="0"/>
          </p:cNvCxnSpPr>
          <p:nvPr/>
        </p:nvCxnSpPr>
        <p:spPr>
          <a:xfrm flipH="1">
            <a:off x="5186901" y="3352661"/>
            <a:ext cx="388360" cy="1696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BEAB6AD-E82E-4531-AA94-371C900772B5}"/>
              </a:ext>
            </a:extLst>
          </p:cNvPr>
          <p:cNvCxnSpPr>
            <a:cxnSpLocks/>
            <a:stCxn id="12" idx="0"/>
            <a:endCxn id="9" idx="5"/>
          </p:cNvCxnSpPr>
          <p:nvPr/>
        </p:nvCxnSpPr>
        <p:spPr>
          <a:xfrm flipH="1" flipV="1">
            <a:off x="3463513" y="3329328"/>
            <a:ext cx="344437" cy="192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C42C1F-324B-42DA-AF4C-9C6AD14F61A2}"/>
              </a:ext>
            </a:extLst>
          </p:cNvPr>
          <p:cNvCxnSpPr>
            <a:cxnSpLocks/>
            <a:endCxn id="10" idx="5"/>
          </p:cNvCxnSpPr>
          <p:nvPr/>
        </p:nvCxnSpPr>
        <p:spPr>
          <a:xfrm flipH="1" flipV="1">
            <a:off x="6221414" y="3329328"/>
            <a:ext cx="344438" cy="192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16EC06A-7ADA-4ECC-A8F5-4CCECE4E1D6A}"/>
              </a:ext>
            </a:extLst>
          </p:cNvPr>
          <p:cNvSpPr>
            <a:spLocks noChangeAspect="1"/>
          </p:cNvSpPr>
          <p:nvPr/>
        </p:nvSpPr>
        <p:spPr>
          <a:xfrm>
            <a:off x="6077893" y="3523895"/>
            <a:ext cx="975915" cy="9759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latin typeface="SassoonCRInfantMedium" panose="02000603020000020003" pitchFamily="2" charset="77"/>
            </a:endParaRPr>
          </a:p>
        </p:txBody>
      </p:sp>
      <p:graphicFrame>
        <p:nvGraphicFramePr>
          <p:cNvPr id="26" name="Table 25">
            <a:extLst>
              <a:ext uri="{FF2B5EF4-FFF2-40B4-BE49-F238E27FC236}">
                <a16:creationId xmlns:a16="http://schemas.microsoft.com/office/drawing/2014/main" id="{569B6D11-D65B-43B3-9FC6-C25FB0B37E93}"/>
              </a:ext>
            </a:extLst>
          </p:cNvPr>
          <p:cNvGraphicFramePr>
            <a:graphicFrameLocks noGrp="1"/>
          </p:cNvGraphicFramePr>
          <p:nvPr>
            <p:extLst/>
          </p:nvPr>
        </p:nvGraphicFramePr>
        <p:xfrm>
          <a:off x="6475850" y="3646092"/>
          <a:ext cx="180000" cy="7315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22" name="Table 21">
            <a:extLst>
              <a:ext uri="{FF2B5EF4-FFF2-40B4-BE49-F238E27FC236}">
                <a16:creationId xmlns:a16="http://schemas.microsoft.com/office/drawing/2014/main" id="{867F2138-84D9-44F6-BF1C-A6D86E4EC90C}"/>
              </a:ext>
            </a:extLst>
          </p:cNvPr>
          <p:cNvGraphicFramePr>
            <a:graphicFrameLocks noGrp="1"/>
          </p:cNvGraphicFramePr>
          <p:nvPr>
            <p:extLst/>
          </p:nvPr>
        </p:nvGraphicFramePr>
        <p:xfrm>
          <a:off x="3028474" y="2618529"/>
          <a:ext cx="180000" cy="7315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24" name="Table 23">
            <a:extLst>
              <a:ext uri="{FF2B5EF4-FFF2-40B4-BE49-F238E27FC236}">
                <a16:creationId xmlns:a16="http://schemas.microsoft.com/office/drawing/2014/main" id="{ECBF351D-01D0-47E8-B46F-DF58C7534D4E}"/>
              </a:ext>
            </a:extLst>
          </p:cNvPr>
          <p:cNvGraphicFramePr>
            <a:graphicFrameLocks noGrp="1"/>
          </p:cNvGraphicFramePr>
          <p:nvPr>
            <p:extLst/>
          </p:nvPr>
        </p:nvGraphicFramePr>
        <p:xfrm>
          <a:off x="2248999" y="3644503"/>
          <a:ext cx="360000" cy="73152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25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23" name="Table 22">
            <a:extLst>
              <a:ext uri="{FF2B5EF4-FFF2-40B4-BE49-F238E27FC236}">
                <a16:creationId xmlns:a16="http://schemas.microsoft.com/office/drawing/2014/main" id="{23FF1D79-54D9-4E77-A46E-453EA1C58092}"/>
              </a:ext>
            </a:extLst>
          </p:cNvPr>
          <p:cNvGraphicFramePr>
            <a:graphicFrameLocks noGrp="1"/>
          </p:cNvGraphicFramePr>
          <p:nvPr>
            <p:extLst/>
          </p:nvPr>
        </p:nvGraphicFramePr>
        <p:xfrm>
          <a:off x="5096900" y="3644503"/>
          <a:ext cx="180000" cy="731520"/>
        </p:xfrm>
        <a:graphic>
          <a:graphicData uri="http://schemas.openxmlformats.org/drawingml/2006/table">
            <a:tbl>
              <a:tblPr firstRow="1" bandRow="1">
                <a:tableStyleId>{5940675A-B579-460E-94D1-54222C63F5DA}</a:tableStyleId>
              </a:tblPr>
              <a:tblGrid>
                <a:gridCol w="180000">
                  <a:extLst>
                    <a:ext uri="{9D8B030D-6E8A-4147-A177-3AD203B41FA5}">
                      <a16:colId xmlns:a16="http://schemas.microsoft.com/office/drawing/2014/main" val="2844992104"/>
                    </a:ext>
                  </a:extLst>
                </a:gridCol>
              </a:tblGrid>
              <a:tr h="169200">
                <a:tc>
                  <a:txBody>
                    <a:bodyPr/>
                    <a:lstStyle/>
                    <a:p>
                      <a:pPr algn="ctr"/>
                      <a:r>
                        <a:rPr lang="en-US" sz="2400" b="1" i="0"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latin typeface="Century Gothic" panose="020B0502020202020204" pitchFamily="34" charset="0"/>
                        </a:rPr>
                        <a:t>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44" name="Table 43">
            <a:extLst>
              <a:ext uri="{FF2B5EF4-FFF2-40B4-BE49-F238E27FC236}">
                <a16:creationId xmlns:a16="http://schemas.microsoft.com/office/drawing/2014/main" id="{64708065-8250-4296-BF7F-9D0E30B08392}"/>
              </a:ext>
            </a:extLst>
          </p:cNvPr>
          <p:cNvGraphicFramePr>
            <a:graphicFrameLocks noGrp="1"/>
          </p:cNvGraphicFramePr>
          <p:nvPr>
            <p:extLst/>
          </p:nvPr>
        </p:nvGraphicFramePr>
        <p:xfrm>
          <a:off x="4312489" y="1720738"/>
          <a:ext cx="360000" cy="73152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844992104"/>
                    </a:ext>
                  </a:extLst>
                </a:gridCol>
              </a:tblGrid>
              <a:tr h="169200">
                <a:tc>
                  <a:txBody>
                    <a:bodyPr/>
                    <a:lstStyle/>
                    <a:p>
                      <a:pPr algn="ctr"/>
                      <a:r>
                        <a:rPr lang="en-US" sz="2400" b="1" i="0" dirty="0">
                          <a:solidFill>
                            <a:srgbClr val="FF0000"/>
                          </a:solidFill>
                          <a:latin typeface="Century Gothic" panose="020B0502020202020204" pitchFamily="34" charset="0"/>
                        </a:rPr>
                        <a:t>29</a:t>
                      </a:r>
                    </a:p>
                  </a:txBody>
                  <a:tcPr marL="0" marR="0" marT="0" marB="0" anchor="b">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solidFill>
                            <a:srgbClr val="FF0000"/>
                          </a:solidFill>
                          <a:latin typeface="Century Gothic" panose="020B0502020202020204" pitchFamily="34" charset="0"/>
                        </a:rPr>
                        <a:t>35</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45" name="Table 44">
            <a:extLst>
              <a:ext uri="{FF2B5EF4-FFF2-40B4-BE49-F238E27FC236}">
                <a16:creationId xmlns:a16="http://schemas.microsoft.com/office/drawing/2014/main" id="{14BA53C3-ECA1-4B07-AA68-FEF11CCE3CF0}"/>
              </a:ext>
            </a:extLst>
          </p:cNvPr>
          <p:cNvGraphicFramePr>
            <a:graphicFrameLocks noGrp="1"/>
          </p:cNvGraphicFramePr>
          <p:nvPr>
            <p:extLst/>
          </p:nvPr>
        </p:nvGraphicFramePr>
        <p:xfrm>
          <a:off x="3627949" y="3644503"/>
          <a:ext cx="360000" cy="73152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844992104"/>
                    </a:ext>
                  </a:extLst>
                </a:gridCol>
              </a:tblGrid>
              <a:tr h="169200">
                <a:tc>
                  <a:txBody>
                    <a:bodyPr/>
                    <a:lstStyle/>
                    <a:p>
                      <a:pPr algn="ctr"/>
                      <a:r>
                        <a:rPr lang="en-US" sz="2400" b="1" i="0" dirty="0">
                          <a:solidFill>
                            <a:srgbClr val="FF0000"/>
                          </a:solidFill>
                          <a:latin typeface="Century Gothic" panose="020B0502020202020204" pitchFamily="34" charset="0"/>
                        </a:rPr>
                        <a:t>2</a:t>
                      </a:r>
                    </a:p>
                  </a:txBody>
                  <a:tcPr marL="0" marR="0" marT="0" marB="0" anchor="b">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solidFill>
                            <a:srgbClr val="FF0000"/>
                          </a:solidFill>
                          <a:latin typeface="Century Gothic" panose="020B0502020202020204" pitchFamily="34" charset="0"/>
                        </a:rPr>
                        <a:t>25</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graphicFrame>
        <p:nvGraphicFramePr>
          <p:cNvPr id="46" name="Table 45">
            <a:extLst>
              <a:ext uri="{FF2B5EF4-FFF2-40B4-BE49-F238E27FC236}">
                <a16:creationId xmlns:a16="http://schemas.microsoft.com/office/drawing/2014/main" id="{5BE5CC97-2FBC-4662-AFD5-12DEDB86F540}"/>
              </a:ext>
            </a:extLst>
          </p:cNvPr>
          <p:cNvGraphicFramePr>
            <a:graphicFrameLocks noGrp="1"/>
          </p:cNvGraphicFramePr>
          <p:nvPr>
            <p:extLst/>
          </p:nvPr>
        </p:nvGraphicFramePr>
        <p:xfrm>
          <a:off x="5696375" y="2618529"/>
          <a:ext cx="360000" cy="73152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2844992104"/>
                    </a:ext>
                  </a:extLst>
                </a:gridCol>
              </a:tblGrid>
              <a:tr h="169200">
                <a:tc>
                  <a:txBody>
                    <a:bodyPr/>
                    <a:lstStyle/>
                    <a:p>
                      <a:pPr algn="ctr"/>
                      <a:r>
                        <a:rPr lang="en-US" sz="2400" b="1" i="0" dirty="0">
                          <a:solidFill>
                            <a:srgbClr val="FF0000"/>
                          </a:solidFill>
                          <a:latin typeface="Century Gothic" panose="020B0502020202020204" pitchFamily="34" charset="0"/>
                        </a:rPr>
                        <a:t>22</a:t>
                      </a:r>
                    </a:p>
                  </a:txBody>
                  <a:tcPr marL="0" marR="0" marT="0" marB="0" anchor="b">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733632"/>
                  </a:ext>
                </a:extLst>
              </a:tr>
              <a:tr h="169200">
                <a:tc>
                  <a:txBody>
                    <a:bodyPr/>
                    <a:lstStyle/>
                    <a:p>
                      <a:pPr algn="ctr"/>
                      <a:r>
                        <a:rPr lang="en-US" sz="2400" b="1" i="0" dirty="0">
                          <a:solidFill>
                            <a:srgbClr val="FF0000"/>
                          </a:solidFill>
                          <a:latin typeface="Century Gothic" panose="020B0502020202020204" pitchFamily="34" charset="0"/>
                        </a:rPr>
                        <a:t>35</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916097"/>
                  </a:ext>
                </a:extLst>
              </a:tr>
            </a:tbl>
          </a:graphicData>
        </a:graphic>
      </p:graphicFrame>
      <p:sp>
        <p:nvSpPr>
          <p:cNvPr id="27" name="TextBox 26">
            <a:extLst>
              <a:ext uri="{FF2B5EF4-FFF2-40B4-BE49-F238E27FC236}">
                <a16:creationId xmlns:a16="http://schemas.microsoft.com/office/drawing/2014/main" id="{73BF213E-22BA-4382-935D-A5266822A40B}"/>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85604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fractions represented by the bar models below. </a:t>
            </a:r>
          </a:p>
          <a:p>
            <a:pPr algn="ctr"/>
            <a:r>
              <a:rPr lang="en-GB" sz="2000" b="1" dirty="0">
                <a:solidFill>
                  <a:schemeClr val="tx1"/>
                </a:solidFill>
                <a:latin typeface="Century Gothic" panose="020B0502020202020204" pitchFamily="34" charset="0"/>
              </a:rPr>
              <a:t>Use &gt;, &lt; or = to compare them.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2"/>
            <a:r>
              <a:rPr lang="en-GB" sz="2000" b="1" dirty="0">
                <a:solidFill>
                  <a:schemeClr val="tx1"/>
                </a:solidFill>
                <a:latin typeface="Century Gothic" panose="020B0502020202020204" pitchFamily="34" charset="0"/>
              </a:rPr>
              <a:t>A)</a:t>
            </a:r>
          </a:p>
          <a:p>
            <a:pPr lvl="2"/>
            <a:endParaRPr lang="en-GB" sz="2000" b="1" dirty="0">
              <a:solidFill>
                <a:schemeClr val="tx1"/>
              </a:solidFill>
              <a:latin typeface="Century Gothic" panose="020B0502020202020204" pitchFamily="34" charset="0"/>
            </a:endParaRPr>
          </a:p>
          <a:p>
            <a:pPr lvl="2"/>
            <a:endParaRPr lang="en-GB" sz="2000" b="1" dirty="0">
              <a:solidFill>
                <a:schemeClr val="tx1"/>
              </a:solidFill>
              <a:latin typeface="Century Gothic" panose="020B0502020202020204" pitchFamily="34" charset="0"/>
            </a:endParaRPr>
          </a:p>
          <a:p>
            <a:pPr lvl="2"/>
            <a:endParaRPr lang="en-GB" sz="2000" b="1" dirty="0">
              <a:solidFill>
                <a:schemeClr val="tx1"/>
              </a:solidFill>
              <a:latin typeface="Century Gothic" panose="020B0502020202020204" pitchFamily="34" charset="0"/>
            </a:endParaRPr>
          </a:p>
          <a:p>
            <a:pPr lvl="2"/>
            <a:r>
              <a:rPr lang="en-GB" sz="2000" b="1" dirty="0">
                <a:solidFill>
                  <a:schemeClr val="tx1"/>
                </a:solidFill>
                <a:latin typeface="Century Gothic" panose="020B0502020202020204" pitchFamily="34" charset="0"/>
              </a:rPr>
              <a:t>B)    </a:t>
            </a:r>
          </a:p>
          <a:p>
            <a:pPr lvl="2"/>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7790409A-5EEF-409D-A542-736C8FFC6BDE}"/>
              </a:ext>
            </a:extLst>
          </p:cNvPr>
          <p:cNvGraphicFramePr>
            <a:graphicFrameLocks noGrp="1"/>
          </p:cNvGraphicFramePr>
          <p:nvPr>
            <p:extLst>
              <p:ext uri="{D42A27DB-BD31-4B8C-83A1-F6EECF244321}">
                <p14:modId xmlns:p14="http://schemas.microsoft.com/office/powerpoint/2010/main" val="3800374678"/>
              </p:ext>
            </p:extLst>
          </p:nvPr>
        </p:nvGraphicFramePr>
        <p:xfrm>
          <a:off x="1687777" y="2013815"/>
          <a:ext cx="3040016" cy="493588"/>
        </p:xfrm>
        <a:graphic>
          <a:graphicData uri="http://schemas.openxmlformats.org/drawingml/2006/table">
            <a:tbl>
              <a:tblPr firstRow="1" bandRow="1">
                <a:tableStyleId>{5940675A-B579-460E-94D1-54222C63F5DA}</a:tableStyleId>
              </a:tblPr>
              <a:tblGrid>
                <a:gridCol w="760004">
                  <a:extLst>
                    <a:ext uri="{9D8B030D-6E8A-4147-A177-3AD203B41FA5}">
                      <a16:colId xmlns:a16="http://schemas.microsoft.com/office/drawing/2014/main" val="1163739140"/>
                    </a:ext>
                  </a:extLst>
                </a:gridCol>
                <a:gridCol w="760004">
                  <a:extLst>
                    <a:ext uri="{9D8B030D-6E8A-4147-A177-3AD203B41FA5}">
                      <a16:colId xmlns:a16="http://schemas.microsoft.com/office/drawing/2014/main" val="4107445433"/>
                    </a:ext>
                  </a:extLst>
                </a:gridCol>
                <a:gridCol w="760004">
                  <a:extLst>
                    <a:ext uri="{9D8B030D-6E8A-4147-A177-3AD203B41FA5}">
                      <a16:colId xmlns:a16="http://schemas.microsoft.com/office/drawing/2014/main" val="411162758"/>
                    </a:ext>
                  </a:extLst>
                </a:gridCol>
                <a:gridCol w="760004">
                  <a:extLst>
                    <a:ext uri="{9D8B030D-6E8A-4147-A177-3AD203B41FA5}">
                      <a16:colId xmlns:a16="http://schemas.microsoft.com/office/drawing/2014/main" val="3690749853"/>
                    </a:ext>
                  </a:extLst>
                </a:gridCol>
              </a:tblGrid>
              <a:tr h="493588">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extLst>
                  <a:ext uri="{0D108BD9-81ED-4DB2-BD59-A6C34878D82A}">
                    <a16:rowId xmlns:a16="http://schemas.microsoft.com/office/drawing/2014/main" val="941985330"/>
                  </a:ext>
                </a:extLst>
              </a:tr>
            </a:tbl>
          </a:graphicData>
        </a:graphic>
      </p:graphicFrame>
      <p:graphicFrame>
        <p:nvGraphicFramePr>
          <p:cNvPr id="9" name="Table 8">
            <a:extLst>
              <a:ext uri="{FF2B5EF4-FFF2-40B4-BE49-F238E27FC236}">
                <a16:creationId xmlns:a16="http://schemas.microsoft.com/office/drawing/2014/main" id="{FB4C0050-26BD-4D56-AA91-CD1C3139ABA3}"/>
              </a:ext>
            </a:extLst>
          </p:cNvPr>
          <p:cNvGraphicFramePr>
            <a:graphicFrameLocks noGrp="1"/>
          </p:cNvGraphicFramePr>
          <p:nvPr>
            <p:extLst>
              <p:ext uri="{D42A27DB-BD31-4B8C-83A1-F6EECF244321}">
                <p14:modId xmlns:p14="http://schemas.microsoft.com/office/powerpoint/2010/main" val="421872061"/>
              </p:ext>
            </p:extLst>
          </p:nvPr>
        </p:nvGraphicFramePr>
        <p:xfrm>
          <a:off x="4865445" y="2013815"/>
          <a:ext cx="3040016" cy="493588"/>
        </p:xfrm>
        <a:graphic>
          <a:graphicData uri="http://schemas.openxmlformats.org/drawingml/2006/table">
            <a:tbl>
              <a:tblPr firstRow="1" bandRow="1">
                <a:tableStyleId>{5940675A-B579-460E-94D1-54222C63F5DA}</a:tableStyleId>
              </a:tblPr>
              <a:tblGrid>
                <a:gridCol w="760004">
                  <a:extLst>
                    <a:ext uri="{9D8B030D-6E8A-4147-A177-3AD203B41FA5}">
                      <a16:colId xmlns:a16="http://schemas.microsoft.com/office/drawing/2014/main" val="1163739140"/>
                    </a:ext>
                  </a:extLst>
                </a:gridCol>
                <a:gridCol w="760004">
                  <a:extLst>
                    <a:ext uri="{9D8B030D-6E8A-4147-A177-3AD203B41FA5}">
                      <a16:colId xmlns:a16="http://schemas.microsoft.com/office/drawing/2014/main" val="4107445433"/>
                    </a:ext>
                  </a:extLst>
                </a:gridCol>
                <a:gridCol w="760004">
                  <a:extLst>
                    <a:ext uri="{9D8B030D-6E8A-4147-A177-3AD203B41FA5}">
                      <a16:colId xmlns:a16="http://schemas.microsoft.com/office/drawing/2014/main" val="411162758"/>
                    </a:ext>
                  </a:extLst>
                </a:gridCol>
                <a:gridCol w="760004">
                  <a:extLst>
                    <a:ext uri="{9D8B030D-6E8A-4147-A177-3AD203B41FA5}">
                      <a16:colId xmlns:a16="http://schemas.microsoft.com/office/drawing/2014/main" val="3690749853"/>
                    </a:ext>
                  </a:extLst>
                </a:gridCol>
              </a:tblGrid>
              <a:tr h="493588">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accent5">
                        <a:lumMod val="20000"/>
                        <a:lumOff val="80000"/>
                      </a:schemeClr>
                    </a:solidFill>
                  </a:tcPr>
                </a:tc>
                <a:tc>
                  <a:txBody>
                    <a:bodyPr/>
                    <a:lstStyle/>
                    <a:p>
                      <a:endParaRPr lang="en-GB" sz="2400" dirty="0"/>
                    </a:p>
                  </a:txBody>
                  <a:tcPr marL="121706" marR="121706" marT="60853" marB="60853">
                    <a:solidFill>
                      <a:schemeClr val="bg1"/>
                    </a:solidFill>
                  </a:tcPr>
                </a:tc>
                <a:extLst>
                  <a:ext uri="{0D108BD9-81ED-4DB2-BD59-A6C34878D82A}">
                    <a16:rowId xmlns:a16="http://schemas.microsoft.com/office/drawing/2014/main" val="941985330"/>
                  </a:ext>
                </a:extLst>
              </a:tr>
            </a:tbl>
          </a:graphicData>
        </a:graphic>
      </p:graphicFrame>
      <p:graphicFrame>
        <p:nvGraphicFramePr>
          <p:cNvPr id="10" name="Table 9">
            <a:extLst>
              <a:ext uri="{FF2B5EF4-FFF2-40B4-BE49-F238E27FC236}">
                <a16:creationId xmlns:a16="http://schemas.microsoft.com/office/drawing/2014/main" id="{7E8ADE8B-0C24-4C77-AB30-27B73737FEE3}"/>
              </a:ext>
            </a:extLst>
          </p:cNvPr>
          <p:cNvGraphicFramePr>
            <a:graphicFrameLocks noGrp="1"/>
          </p:cNvGraphicFramePr>
          <p:nvPr>
            <p:extLst>
              <p:ext uri="{D42A27DB-BD31-4B8C-83A1-F6EECF244321}">
                <p14:modId xmlns:p14="http://schemas.microsoft.com/office/powerpoint/2010/main" val="77388472"/>
              </p:ext>
            </p:extLst>
          </p:nvPr>
        </p:nvGraphicFramePr>
        <p:xfrm>
          <a:off x="1687777" y="3214102"/>
          <a:ext cx="3040024" cy="493588"/>
        </p:xfrm>
        <a:graphic>
          <a:graphicData uri="http://schemas.openxmlformats.org/drawingml/2006/table">
            <a:tbl>
              <a:tblPr firstRow="1" bandRow="1">
                <a:tableStyleId>{5940675A-B579-460E-94D1-54222C63F5DA}</a:tableStyleId>
              </a:tblPr>
              <a:tblGrid>
                <a:gridCol w="380003">
                  <a:extLst>
                    <a:ext uri="{9D8B030D-6E8A-4147-A177-3AD203B41FA5}">
                      <a16:colId xmlns:a16="http://schemas.microsoft.com/office/drawing/2014/main" val="1163739140"/>
                    </a:ext>
                  </a:extLst>
                </a:gridCol>
                <a:gridCol w="380003">
                  <a:extLst>
                    <a:ext uri="{9D8B030D-6E8A-4147-A177-3AD203B41FA5}">
                      <a16:colId xmlns:a16="http://schemas.microsoft.com/office/drawing/2014/main" val="1484310798"/>
                    </a:ext>
                  </a:extLst>
                </a:gridCol>
                <a:gridCol w="380003">
                  <a:extLst>
                    <a:ext uri="{9D8B030D-6E8A-4147-A177-3AD203B41FA5}">
                      <a16:colId xmlns:a16="http://schemas.microsoft.com/office/drawing/2014/main" val="2544689478"/>
                    </a:ext>
                  </a:extLst>
                </a:gridCol>
                <a:gridCol w="380003">
                  <a:extLst>
                    <a:ext uri="{9D8B030D-6E8A-4147-A177-3AD203B41FA5}">
                      <a16:colId xmlns:a16="http://schemas.microsoft.com/office/drawing/2014/main" val="1714063457"/>
                    </a:ext>
                  </a:extLst>
                </a:gridCol>
                <a:gridCol w="380003">
                  <a:extLst>
                    <a:ext uri="{9D8B030D-6E8A-4147-A177-3AD203B41FA5}">
                      <a16:colId xmlns:a16="http://schemas.microsoft.com/office/drawing/2014/main" val="1195045567"/>
                    </a:ext>
                  </a:extLst>
                </a:gridCol>
                <a:gridCol w="380003">
                  <a:extLst>
                    <a:ext uri="{9D8B030D-6E8A-4147-A177-3AD203B41FA5}">
                      <a16:colId xmlns:a16="http://schemas.microsoft.com/office/drawing/2014/main" val="2124874500"/>
                    </a:ext>
                  </a:extLst>
                </a:gridCol>
                <a:gridCol w="380003">
                  <a:extLst>
                    <a:ext uri="{9D8B030D-6E8A-4147-A177-3AD203B41FA5}">
                      <a16:colId xmlns:a16="http://schemas.microsoft.com/office/drawing/2014/main" val="4019432411"/>
                    </a:ext>
                  </a:extLst>
                </a:gridCol>
                <a:gridCol w="380003">
                  <a:extLst>
                    <a:ext uri="{9D8B030D-6E8A-4147-A177-3AD203B41FA5}">
                      <a16:colId xmlns:a16="http://schemas.microsoft.com/office/drawing/2014/main" val="3264630363"/>
                    </a:ext>
                  </a:extLst>
                </a:gridCol>
              </a:tblGrid>
              <a:tr h="493588">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extLst>
                  <a:ext uri="{0D108BD9-81ED-4DB2-BD59-A6C34878D82A}">
                    <a16:rowId xmlns:a16="http://schemas.microsoft.com/office/drawing/2014/main" val="941985330"/>
                  </a:ext>
                </a:extLst>
              </a:tr>
            </a:tbl>
          </a:graphicData>
        </a:graphic>
      </p:graphicFrame>
      <p:graphicFrame>
        <p:nvGraphicFramePr>
          <p:cNvPr id="11" name="Table 10">
            <a:extLst>
              <a:ext uri="{FF2B5EF4-FFF2-40B4-BE49-F238E27FC236}">
                <a16:creationId xmlns:a16="http://schemas.microsoft.com/office/drawing/2014/main" id="{B97B3461-C3C8-4CC9-83BF-02CBFE0C0881}"/>
              </a:ext>
            </a:extLst>
          </p:cNvPr>
          <p:cNvGraphicFramePr>
            <a:graphicFrameLocks noGrp="1"/>
          </p:cNvGraphicFramePr>
          <p:nvPr>
            <p:extLst>
              <p:ext uri="{D42A27DB-BD31-4B8C-83A1-F6EECF244321}">
                <p14:modId xmlns:p14="http://schemas.microsoft.com/office/powerpoint/2010/main" val="3564304614"/>
              </p:ext>
            </p:extLst>
          </p:nvPr>
        </p:nvGraphicFramePr>
        <p:xfrm>
          <a:off x="4865445" y="3214102"/>
          <a:ext cx="3040024" cy="493588"/>
        </p:xfrm>
        <a:graphic>
          <a:graphicData uri="http://schemas.openxmlformats.org/drawingml/2006/table">
            <a:tbl>
              <a:tblPr firstRow="1" bandRow="1">
                <a:tableStyleId>{5940675A-B579-460E-94D1-54222C63F5DA}</a:tableStyleId>
              </a:tblPr>
              <a:tblGrid>
                <a:gridCol w="380003">
                  <a:extLst>
                    <a:ext uri="{9D8B030D-6E8A-4147-A177-3AD203B41FA5}">
                      <a16:colId xmlns:a16="http://schemas.microsoft.com/office/drawing/2014/main" val="1163739140"/>
                    </a:ext>
                  </a:extLst>
                </a:gridCol>
                <a:gridCol w="380003">
                  <a:extLst>
                    <a:ext uri="{9D8B030D-6E8A-4147-A177-3AD203B41FA5}">
                      <a16:colId xmlns:a16="http://schemas.microsoft.com/office/drawing/2014/main" val="3827667811"/>
                    </a:ext>
                  </a:extLst>
                </a:gridCol>
                <a:gridCol w="380003">
                  <a:extLst>
                    <a:ext uri="{9D8B030D-6E8A-4147-A177-3AD203B41FA5}">
                      <a16:colId xmlns:a16="http://schemas.microsoft.com/office/drawing/2014/main" val="3897254874"/>
                    </a:ext>
                  </a:extLst>
                </a:gridCol>
                <a:gridCol w="380003">
                  <a:extLst>
                    <a:ext uri="{9D8B030D-6E8A-4147-A177-3AD203B41FA5}">
                      <a16:colId xmlns:a16="http://schemas.microsoft.com/office/drawing/2014/main" val="4001074321"/>
                    </a:ext>
                  </a:extLst>
                </a:gridCol>
                <a:gridCol w="380003">
                  <a:extLst>
                    <a:ext uri="{9D8B030D-6E8A-4147-A177-3AD203B41FA5}">
                      <a16:colId xmlns:a16="http://schemas.microsoft.com/office/drawing/2014/main" val="4049170705"/>
                    </a:ext>
                  </a:extLst>
                </a:gridCol>
                <a:gridCol w="380003">
                  <a:extLst>
                    <a:ext uri="{9D8B030D-6E8A-4147-A177-3AD203B41FA5}">
                      <a16:colId xmlns:a16="http://schemas.microsoft.com/office/drawing/2014/main" val="3894425779"/>
                    </a:ext>
                  </a:extLst>
                </a:gridCol>
                <a:gridCol w="380003">
                  <a:extLst>
                    <a:ext uri="{9D8B030D-6E8A-4147-A177-3AD203B41FA5}">
                      <a16:colId xmlns:a16="http://schemas.microsoft.com/office/drawing/2014/main" val="223094065"/>
                    </a:ext>
                  </a:extLst>
                </a:gridCol>
                <a:gridCol w="380003">
                  <a:extLst>
                    <a:ext uri="{9D8B030D-6E8A-4147-A177-3AD203B41FA5}">
                      <a16:colId xmlns:a16="http://schemas.microsoft.com/office/drawing/2014/main" val="2491109123"/>
                    </a:ext>
                  </a:extLst>
                </a:gridCol>
              </a:tblGrid>
              <a:tr h="493588">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accent6">
                        <a:lumMod val="60000"/>
                        <a:lumOff val="40000"/>
                      </a:schemeClr>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tc>
                  <a:txBody>
                    <a:bodyPr/>
                    <a:lstStyle/>
                    <a:p>
                      <a:endParaRPr lang="en-GB" sz="2400" dirty="0"/>
                    </a:p>
                  </a:txBody>
                  <a:tcPr marL="121706" marR="121706" marT="60853" marB="60853">
                    <a:solidFill>
                      <a:schemeClr val="bg1"/>
                    </a:solidFill>
                  </a:tcPr>
                </a:tc>
                <a:extLst>
                  <a:ext uri="{0D108BD9-81ED-4DB2-BD59-A6C34878D82A}">
                    <a16:rowId xmlns:a16="http://schemas.microsoft.com/office/drawing/2014/main" val="941985330"/>
                  </a:ext>
                </a:extLst>
              </a:tr>
            </a:tbl>
          </a:graphicData>
        </a:graphic>
      </p:graphicFrame>
      <p:graphicFrame>
        <p:nvGraphicFramePr>
          <p:cNvPr id="12" name="Table 11">
            <a:extLst>
              <a:ext uri="{FF2B5EF4-FFF2-40B4-BE49-F238E27FC236}">
                <a16:creationId xmlns:a16="http://schemas.microsoft.com/office/drawing/2014/main" id="{4EC04E44-579A-4E04-80E9-1D6DC0769784}"/>
              </a:ext>
            </a:extLst>
          </p:cNvPr>
          <p:cNvGraphicFramePr>
            <a:graphicFrameLocks noGrp="1"/>
          </p:cNvGraphicFramePr>
          <p:nvPr>
            <p:extLst>
              <p:ext uri="{D42A27DB-BD31-4B8C-83A1-F6EECF244321}">
                <p14:modId xmlns:p14="http://schemas.microsoft.com/office/powerpoint/2010/main" val="3499216968"/>
              </p:ext>
            </p:extLst>
          </p:nvPr>
        </p:nvGraphicFramePr>
        <p:xfrm>
          <a:off x="2490588"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r>
                        <a:rPr lang="en-GB" sz="2000" b="1" dirty="0">
                          <a:solidFill>
                            <a:srgbClr val="FF0000"/>
                          </a:solidFill>
                          <a:latin typeface="Century Gothic" panose="020B0502020202020204" pitchFamily="34" charset="0"/>
                        </a:rPr>
                        <a:t>7</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r>
                        <a:rPr lang="en-GB" sz="2000" b="1" dirty="0">
                          <a:solidFill>
                            <a:srgbClr val="FF0000"/>
                          </a:solidFill>
                          <a:latin typeface="Century Gothic" panose="020B0502020202020204" pitchFamily="34" charset="0"/>
                        </a:rPr>
                        <a:t>4</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3" name="Table 12">
            <a:extLst>
              <a:ext uri="{FF2B5EF4-FFF2-40B4-BE49-F238E27FC236}">
                <a16:creationId xmlns:a16="http://schemas.microsoft.com/office/drawing/2014/main" id="{507D0187-7CE0-455B-9621-6486DFBE12F5}"/>
              </a:ext>
            </a:extLst>
          </p:cNvPr>
          <p:cNvGraphicFramePr>
            <a:graphicFrameLocks noGrp="1"/>
          </p:cNvGraphicFramePr>
          <p:nvPr>
            <p:extLst>
              <p:ext uri="{D42A27DB-BD31-4B8C-83A1-F6EECF244321}">
                <p14:modId xmlns:p14="http://schemas.microsoft.com/office/powerpoint/2010/main" val="379778956"/>
              </p:ext>
            </p:extLst>
          </p:nvPr>
        </p:nvGraphicFramePr>
        <p:xfrm>
          <a:off x="3888234"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r>
                        <a:rPr lang="en-GB" sz="2000" b="1" dirty="0">
                          <a:solidFill>
                            <a:srgbClr val="FF0000"/>
                          </a:solidFill>
                          <a:latin typeface="Century Gothic" panose="020B0502020202020204" pitchFamily="34" charset="0"/>
                        </a:rPr>
                        <a:t>13</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4" name="Table 13">
            <a:extLst>
              <a:ext uri="{FF2B5EF4-FFF2-40B4-BE49-F238E27FC236}">
                <a16:creationId xmlns:a16="http://schemas.microsoft.com/office/drawing/2014/main" id="{F5E73E51-83EC-4202-A54C-CB0ECAE53E07}"/>
              </a:ext>
            </a:extLst>
          </p:cNvPr>
          <p:cNvGraphicFramePr>
            <a:graphicFrameLocks noGrp="1"/>
          </p:cNvGraphicFramePr>
          <p:nvPr>
            <p:extLst>
              <p:ext uri="{D42A27DB-BD31-4B8C-83A1-F6EECF244321}">
                <p14:modId xmlns:p14="http://schemas.microsoft.com/office/powerpoint/2010/main" val="2503744052"/>
              </p:ext>
            </p:extLst>
          </p:nvPr>
        </p:nvGraphicFramePr>
        <p:xfrm>
          <a:off x="3189411" y="4855118"/>
          <a:ext cx="360000" cy="3962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470711327"/>
                    </a:ext>
                  </a:extLst>
                </a:gridCol>
              </a:tblGrid>
              <a:tr h="360000">
                <a:tc>
                  <a:txBody>
                    <a:bodyPr/>
                    <a:lstStyle/>
                    <a:p>
                      <a:pPr algn="ctr"/>
                      <a:r>
                        <a:rPr lang="en-GB" sz="2000" b="1" dirty="0">
                          <a:solidFill>
                            <a:srgbClr val="FF0000"/>
                          </a:solidFill>
                          <a:latin typeface="Century Gothic" panose="020B0502020202020204" pitchFamily="34" charset="0"/>
                        </a:rPr>
                        <a:t>&gt;</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266413807"/>
                  </a:ext>
                </a:extLst>
              </a:tr>
            </a:tbl>
          </a:graphicData>
        </a:graphic>
      </p:graphicFrame>
      <p:graphicFrame>
        <p:nvGraphicFramePr>
          <p:cNvPr id="15" name="Table 14">
            <a:extLst>
              <a:ext uri="{FF2B5EF4-FFF2-40B4-BE49-F238E27FC236}">
                <a16:creationId xmlns:a16="http://schemas.microsoft.com/office/drawing/2014/main" id="{70D32552-0E7B-4708-B396-5C190A4A488D}"/>
              </a:ext>
            </a:extLst>
          </p:cNvPr>
          <p:cNvGraphicFramePr>
            <a:graphicFrameLocks noGrp="1"/>
          </p:cNvGraphicFramePr>
          <p:nvPr>
            <p:extLst>
              <p:ext uri="{D42A27DB-BD31-4B8C-83A1-F6EECF244321}">
                <p14:modId xmlns:p14="http://schemas.microsoft.com/office/powerpoint/2010/main" val="3714759048"/>
              </p:ext>
            </p:extLst>
          </p:nvPr>
        </p:nvGraphicFramePr>
        <p:xfrm>
          <a:off x="4895768"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r>
                        <a:rPr lang="en-GB" sz="2000" b="1" dirty="0">
                          <a:solidFill>
                            <a:srgbClr val="FF0000"/>
                          </a:solidFill>
                          <a:latin typeface="Century Gothic" panose="020B0502020202020204" pitchFamily="34" charset="0"/>
                        </a:rPr>
                        <a:t>13</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6" name="Table 15">
            <a:extLst>
              <a:ext uri="{FF2B5EF4-FFF2-40B4-BE49-F238E27FC236}">
                <a16:creationId xmlns:a16="http://schemas.microsoft.com/office/drawing/2014/main" id="{9D7A3036-B9BC-4FAC-B6B6-EB9812DC49B3}"/>
              </a:ext>
            </a:extLst>
          </p:cNvPr>
          <p:cNvGraphicFramePr>
            <a:graphicFrameLocks noGrp="1"/>
          </p:cNvGraphicFramePr>
          <p:nvPr>
            <p:extLst>
              <p:ext uri="{D42A27DB-BD31-4B8C-83A1-F6EECF244321}">
                <p14:modId xmlns:p14="http://schemas.microsoft.com/office/powerpoint/2010/main" val="655623025"/>
              </p:ext>
            </p:extLst>
          </p:nvPr>
        </p:nvGraphicFramePr>
        <p:xfrm>
          <a:off x="6293414" y="4621118"/>
          <a:ext cx="360000" cy="828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47357094"/>
                    </a:ext>
                  </a:extLst>
                </a:gridCol>
              </a:tblGrid>
              <a:tr h="360000">
                <a:tc>
                  <a:txBody>
                    <a:bodyPr/>
                    <a:lstStyle/>
                    <a:p>
                      <a:pPr algn="ctr"/>
                      <a:r>
                        <a:rPr lang="en-GB" sz="2000" b="1" dirty="0">
                          <a:solidFill>
                            <a:srgbClr val="FF0000"/>
                          </a:solidFill>
                          <a:latin typeface="Century Gothic" panose="020B0502020202020204" pitchFamily="34" charset="0"/>
                        </a:rPr>
                        <a:t>7</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9013628"/>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746220"/>
                  </a:ext>
                </a:extLst>
              </a:tr>
              <a:tr h="54000">
                <a:tc>
                  <a:txBody>
                    <a:bodyPr/>
                    <a:lstStyle/>
                    <a:p>
                      <a:pPr algn="ctr"/>
                      <a:endParaRPr lang="en-GB" sz="100" b="1" dirty="0">
                        <a:solidFill>
                          <a:srgbClr val="FF0000"/>
                        </a:solidFill>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669"/>
                  </a:ext>
                </a:extLst>
              </a:tr>
              <a:tr h="360000">
                <a:tc>
                  <a:txBody>
                    <a:bodyPr/>
                    <a:lstStyle/>
                    <a:p>
                      <a:pPr algn="ctr"/>
                      <a:r>
                        <a:rPr lang="en-GB" sz="2000" b="1" dirty="0">
                          <a:solidFill>
                            <a:srgbClr val="FF0000"/>
                          </a:solidFill>
                          <a:latin typeface="Century Gothic" panose="020B0502020202020204" pitchFamily="34" charset="0"/>
                        </a:rPr>
                        <a:t>4</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1228696"/>
                  </a:ext>
                </a:extLst>
              </a:tr>
            </a:tbl>
          </a:graphicData>
        </a:graphic>
      </p:graphicFrame>
      <p:graphicFrame>
        <p:nvGraphicFramePr>
          <p:cNvPr id="17" name="Table 16">
            <a:extLst>
              <a:ext uri="{FF2B5EF4-FFF2-40B4-BE49-F238E27FC236}">
                <a16:creationId xmlns:a16="http://schemas.microsoft.com/office/drawing/2014/main" id="{864F3B70-AC5C-413E-827F-0751A51EF783}"/>
              </a:ext>
            </a:extLst>
          </p:cNvPr>
          <p:cNvGraphicFramePr>
            <a:graphicFrameLocks noGrp="1"/>
          </p:cNvGraphicFramePr>
          <p:nvPr>
            <p:extLst>
              <p:ext uri="{D42A27DB-BD31-4B8C-83A1-F6EECF244321}">
                <p14:modId xmlns:p14="http://schemas.microsoft.com/office/powerpoint/2010/main" val="2027564960"/>
              </p:ext>
            </p:extLst>
          </p:nvPr>
        </p:nvGraphicFramePr>
        <p:xfrm>
          <a:off x="5594591" y="4855118"/>
          <a:ext cx="360000" cy="3962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470711327"/>
                    </a:ext>
                  </a:extLst>
                </a:gridCol>
              </a:tblGrid>
              <a:tr h="360000">
                <a:tc>
                  <a:txBody>
                    <a:bodyPr/>
                    <a:lstStyle/>
                    <a:p>
                      <a:pPr algn="ctr"/>
                      <a:r>
                        <a:rPr lang="en-GB" sz="2000" b="1" dirty="0">
                          <a:solidFill>
                            <a:srgbClr val="FF0000"/>
                          </a:solidFill>
                          <a:latin typeface="Century Gothic" panose="020B0502020202020204" pitchFamily="34" charset="0"/>
                        </a:rPr>
                        <a:t>&lt;</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266413807"/>
                  </a:ext>
                </a:extLst>
              </a:tr>
            </a:tbl>
          </a:graphicData>
        </a:graphic>
      </p:graphicFrame>
      <p:sp>
        <p:nvSpPr>
          <p:cNvPr id="20" name="TextBox 19">
            <a:extLst>
              <a:ext uri="{FF2B5EF4-FFF2-40B4-BE49-F238E27FC236}">
                <a16:creationId xmlns:a16="http://schemas.microsoft.com/office/drawing/2014/main" id="{FCC25BFA-9313-4A90-99EA-94340C96A59E}"/>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Which of these fractions is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E2315F8E-4C86-4CC0-81C6-2A3055ED8846}"/>
              </a:ext>
            </a:extLst>
          </p:cNvPr>
          <p:cNvGraphicFramePr>
            <a:graphicFrameLocks noGrp="1"/>
          </p:cNvGraphicFramePr>
          <p:nvPr>
            <p:extLst/>
          </p:nvPr>
        </p:nvGraphicFramePr>
        <p:xfrm>
          <a:off x="2235450" y="2267304"/>
          <a:ext cx="4673100" cy="1254461"/>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459288901"/>
                    </a:ext>
                  </a:extLst>
                </a:gridCol>
                <a:gridCol w="493275">
                  <a:extLst>
                    <a:ext uri="{9D8B030D-6E8A-4147-A177-3AD203B41FA5}">
                      <a16:colId xmlns:a16="http://schemas.microsoft.com/office/drawing/2014/main" val="1530985078"/>
                    </a:ext>
                  </a:extLst>
                </a:gridCol>
                <a:gridCol w="540000">
                  <a:extLst>
                    <a:ext uri="{9D8B030D-6E8A-4147-A177-3AD203B41FA5}">
                      <a16:colId xmlns:a16="http://schemas.microsoft.com/office/drawing/2014/main" val="731235474"/>
                    </a:ext>
                  </a:extLst>
                </a:gridCol>
                <a:gridCol w="493275">
                  <a:extLst>
                    <a:ext uri="{9D8B030D-6E8A-4147-A177-3AD203B41FA5}">
                      <a16:colId xmlns:a16="http://schemas.microsoft.com/office/drawing/2014/main" val="1219676940"/>
                    </a:ext>
                  </a:extLst>
                </a:gridCol>
                <a:gridCol w="540000">
                  <a:extLst>
                    <a:ext uri="{9D8B030D-6E8A-4147-A177-3AD203B41FA5}">
                      <a16:colId xmlns:a16="http://schemas.microsoft.com/office/drawing/2014/main" val="348432823"/>
                    </a:ext>
                  </a:extLst>
                </a:gridCol>
                <a:gridCol w="493275">
                  <a:extLst>
                    <a:ext uri="{9D8B030D-6E8A-4147-A177-3AD203B41FA5}">
                      <a16:colId xmlns:a16="http://schemas.microsoft.com/office/drawing/2014/main" val="3980384239"/>
                    </a:ext>
                  </a:extLst>
                </a:gridCol>
                <a:gridCol w="540000">
                  <a:extLst>
                    <a:ext uri="{9D8B030D-6E8A-4147-A177-3AD203B41FA5}">
                      <a16:colId xmlns:a16="http://schemas.microsoft.com/office/drawing/2014/main" val="2882131403"/>
                    </a:ext>
                  </a:extLst>
                </a:gridCol>
                <a:gridCol w="493275">
                  <a:extLst>
                    <a:ext uri="{9D8B030D-6E8A-4147-A177-3AD203B41FA5}">
                      <a16:colId xmlns:a16="http://schemas.microsoft.com/office/drawing/2014/main" val="2582715911"/>
                    </a:ext>
                  </a:extLst>
                </a:gridCol>
                <a:gridCol w="540000">
                  <a:extLst>
                    <a:ext uri="{9D8B030D-6E8A-4147-A177-3AD203B41FA5}">
                      <a16:colId xmlns:a16="http://schemas.microsoft.com/office/drawing/2014/main" val="717396755"/>
                    </a:ext>
                  </a:extLst>
                </a:gridCol>
              </a:tblGrid>
              <a:tr h="442923">
                <a:tc>
                  <a:txBody>
                    <a:bodyPr/>
                    <a:lstStyle/>
                    <a:p>
                      <a:pPr algn="ctr"/>
                      <a:r>
                        <a:rPr lang="en-GB" sz="2400" b="1" dirty="0">
                          <a:solidFill>
                            <a:schemeClr val="tx1"/>
                          </a:solidFill>
                          <a:latin typeface="Century Gothic" panose="020B0502020202020204" pitchFamily="34" charset="0"/>
                        </a:rPr>
                        <a:t>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a:solidFill>
                          <a:schemeClr val="tx1"/>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5</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a:solidFill>
                          <a:schemeClr val="tx1"/>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259899"/>
                  </a:ext>
                </a:extLst>
              </a:tr>
              <a:tr h="797261">
                <a:tc>
                  <a:txBody>
                    <a:bodyPr/>
                    <a:lstStyle/>
                    <a:p>
                      <a:pPr algn="ctr"/>
                      <a:r>
                        <a:rPr lang="en-GB" sz="2400" b="1" dirty="0">
                          <a:solidFill>
                            <a:schemeClr val="tx1"/>
                          </a:solidFill>
                          <a:latin typeface="Century Gothic" panose="020B0502020202020204" pitchFamily="34" charset="0"/>
                        </a:rPr>
                        <a:t>12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40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3022053"/>
                  </a:ext>
                </a:extLst>
              </a:tr>
            </a:tbl>
          </a:graphicData>
        </a:graphic>
      </p:graphicFrame>
      <p:sp>
        <p:nvSpPr>
          <p:cNvPr id="9" name="TextBox 8">
            <a:extLst>
              <a:ext uri="{FF2B5EF4-FFF2-40B4-BE49-F238E27FC236}">
                <a16:creationId xmlns:a16="http://schemas.microsoft.com/office/drawing/2014/main" id="{428366D3-7E69-4C88-ABC8-C7955112EAF1}"/>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7372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Which of these fractions is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why.</a:t>
            </a: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All the other fractions simplify to        .</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E2315F8E-4C86-4CC0-81C6-2A3055ED8846}"/>
              </a:ext>
            </a:extLst>
          </p:cNvPr>
          <p:cNvGraphicFramePr>
            <a:graphicFrameLocks noGrp="1"/>
          </p:cNvGraphicFramePr>
          <p:nvPr>
            <p:extLst/>
          </p:nvPr>
        </p:nvGraphicFramePr>
        <p:xfrm>
          <a:off x="2235450" y="2267304"/>
          <a:ext cx="4673100" cy="1254461"/>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459288901"/>
                    </a:ext>
                  </a:extLst>
                </a:gridCol>
                <a:gridCol w="493275">
                  <a:extLst>
                    <a:ext uri="{9D8B030D-6E8A-4147-A177-3AD203B41FA5}">
                      <a16:colId xmlns:a16="http://schemas.microsoft.com/office/drawing/2014/main" val="1530985078"/>
                    </a:ext>
                  </a:extLst>
                </a:gridCol>
                <a:gridCol w="540000">
                  <a:extLst>
                    <a:ext uri="{9D8B030D-6E8A-4147-A177-3AD203B41FA5}">
                      <a16:colId xmlns:a16="http://schemas.microsoft.com/office/drawing/2014/main" val="731235474"/>
                    </a:ext>
                  </a:extLst>
                </a:gridCol>
                <a:gridCol w="493275">
                  <a:extLst>
                    <a:ext uri="{9D8B030D-6E8A-4147-A177-3AD203B41FA5}">
                      <a16:colId xmlns:a16="http://schemas.microsoft.com/office/drawing/2014/main" val="1219676940"/>
                    </a:ext>
                  </a:extLst>
                </a:gridCol>
                <a:gridCol w="540000">
                  <a:extLst>
                    <a:ext uri="{9D8B030D-6E8A-4147-A177-3AD203B41FA5}">
                      <a16:colId xmlns:a16="http://schemas.microsoft.com/office/drawing/2014/main" val="348432823"/>
                    </a:ext>
                  </a:extLst>
                </a:gridCol>
                <a:gridCol w="493275">
                  <a:extLst>
                    <a:ext uri="{9D8B030D-6E8A-4147-A177-3AD203B41FA5}">
                      <a16:colId xmlns:a16="http://schemas.microsoft.com/office/drawing/2014/main" val="3980384239"/>
                    </a:ext>
                  </a:extLst>
                </a:gridCol>
                <a:gridCol w="540000">
                  <a:extLst>
                    <a:ext uri="{9D8B030D-6E8A-4147-A177-3AD203B41FA5}">
                      <a16:colId xmlns:a16="http://schemas.microsoft.com/office/drawing/2014/main" val="2882131403"/>
                    </a:ext>
                  </a:extLst>
                </a:gridCol>
                <a:gridCol w="493275">
                  <a:extLst>
                    <a:ext uri="{9D8B030D-6E8A-4147-A177-3AD203B41FA5}">
                      <a16:colId xmlns:a16="http://schemas.microsoft.com/office/drawing/2014/main" val="2582715911"/>
                    </a:ext>
                  </a:extLst>
                </a:gridCol>
                <a:gridCol w="540000">
                  <a:extLst>
                    <a:ext uri="{9D8B030D-6E8A-4147-A177-3AD203B41FA5}">
                      <a16:colId xmlns:a16="http://schemas.microsoft.com/office/drawing/2014/main" val="717396755"/>
                    </a:ext>
                  </a:extLst>
                </a:gridCol>
              </a:tblGrid>
              <a:tr h="442923">
                <a:tc>
                  <a:txBody>
                    <a:bodyPr/>
                    <a:lstStyle/>
                    <a:p>
                      <a:pPr algn="ctr"/>
                      <a:r>
                        <a:rPr lang="en-GB" sz="2400" b="1" dirty="0">
                          <a:solidFill>
                            <a:schemeClr val="tx1"/>
                          </a:solidFill>
                          <a:latin typeface="Century Gothic" panose="020B0502020202020204" pitchFamily="34" charset="0"/>
                        </a:rPr>
                        <a:t>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8</a:t>
                      </a:r>
                    </a:p>
                  </a:txBody>
                  <a:tcPr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a:solidFill>
                          <a:schemeClr val="tx1"/>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5</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a:solidFill>
                          <a:schemeClr val="tx1"/>
                        </a:solidFill>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1259899"/>
                  </a:ext>
                </a:extLst>
              </a:tr>
              <a:tr h="797261">
                <a:tc>
                  <a:txBody>
                    <a:bodyPr/>
                    <a:lstStyle/>
                    <a:p>
                      <a:pPr algn="ctr"/>
                      <a:r>
                        <a:rPr lang="en-GB" sz="2400" b="1" dirty="0">
                          <a:solidFill>
                            <a:schemeClr val="tx1"/>
                          </a:solidFill>
                          <a:latin typeface="Century Gothic" panose="020B0502020202020204" pitchFamily="34" charset="0"/>
                        </a:rPr>
                        <a:t>12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16</a:t>
                      </a:r>
                    </a:p>
                  </a:txBody>
                  <a:tcPr>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20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40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3022053"/>
                  </a:ext>
                </a:extLst>
              </a:tr>
            </a:tbl>
          </a:graphicData>
        </a:graphic>
      </p:graphicFrame>
      <p:graphicFrame>
        <p:nvGraphicFramePr>
          <p:cNvPr id="3" name="Table 2">
            <a:extLst>
              <a:ext uri="{FF2B5EF4-FFF2-40B4-BE49-F238E27FC236}">
                <a16:creationId xmlns:a16="http://schemas.microsoft.com/office/drawing/2014/main" id="{2ADFA57A-FC75-4CCD-98AD-926599728414}"/>
              </a:ext>
            </a:extLst>
          </p:cNvPr>
          <p:cNvGraphicFramePr>
            <a:graphicFrameLocks noGrp="1"/>
          </p:cNvGraphicFramePr>
          <p:nvPr>
            <p:extLst/>
          </p:nvPr>
        </p:nvGraphicFramePr>
        <p:xfrm>
          <a:off x="6280741" y="4269066"/>
          <a:ext cx="388505" cy="936140"/>
        </p:xfrm>
        <a:graphic>
          <a:graphicData uri="http://schemas.openxmlformats.org/drawingml/2006/table">
            <a:tbl>
              <a:tblPr firstRow="1" bandRow="1">
                <a:tableStyleId>{5940675A-B579-460E-94D1-54222C63F5DA}</a:tableStyleId>
              </a:tblPr>
              <a:tblGrid>
                <a:gridCol w="388505">
                  <a:extLst>
                    <a:ext uri="{9D8B030D-6E8A-4147-A177-3AD203B41FA5}">
                      <a16:colId xmlns:a16="http://schemas.microsoft.com/office/drawing/2014/main" val="3798305551"/>
                    </a:ext>
                  </a:extLst>
                </a:gridCol>
              </a:tblGrid>
              <a:tr h="382305">
                <a:tc>
                  <a:txBody>
                    <a:bodyPr/>
                    <a:lstStyle/>
                    <a:p>
                      <a:pPr algn="ctr"/>
                      <a:r>
                        <a:rPr lang="en-GB" sz="2000" b="1" dirty="0">
                          <a:solidFill>
                            <a:srgbClr val="FF0000"/>
                          </a:solidFill>
                          <a:latin typeface="Century Gothic" panose="020B0502020202020204" pitchFamily="34" charset="0"/>
                        </a:rPr>
                        <a:t>1</a:t>
                      </a:r>
                    </a:p>
                  </a:txBody>
                  <a:tcPr marL="76461" marR="76461" marT="38230" marB="3823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111006"/>
                  </a:ext>
                </a:extLst>
              </a:tr>
              <a:tr h="553835">
                <a:tc>
                  <a:txBody>
                    <a:bodyPr/>
                    <a:lstStyle/>
                    <a:p>
                      <a:pPr algn="ctr"/>
                      <a:r>
                        <a:rPr lang="en-GB" sz="2000" b="1" dirty="0">
                          <a:solidFill>
                            <a:srgbClr val="FF0000"/>
                          </a:solidFill>
                          <a:latin typeface="Century Gothic" panose="020B0502020202020204" pitchFamily="34" charset="0"/>
                        </a:rPr>
                        <a:t>4</a:t>
                      </a:r>
                    </a:p>
                  </a:txBody>
                  <a:tcPr marL="76461" marR="76461" marT="38230" marB="3823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4254041"/>
                  </a:ext>
                </a:extLst>
              </a:tr>
            </a:tbl>
          </a:graphicData>
        </a:graphic>
      </p:graphicFrame>
      <p:sp>
        <p:nvSpPr>
          <p:cNvPr id="9" name="TextBox 8">
            <a:extLst>
              <a:ext uri="{FF2B5EF4-FFF2-40B4-BE49-F238E27FC236}">
                <a16:creationId xmlns:a16="http://schemas.microsoft.com/office/drawing/2014/main" id="{17D62867-DFF9-4F9F-9DAB-60D2E4614A27}"/>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35644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following calculation is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330ECF2B-42B5-4430-BB19-7289AF3484AB}"/>
              </a:ext>
            </a:extLst>
          </p:cNvPr>
          <p:cNvGraphicFramePr/>
          <p:nvPr>
            <p:extLst>
              <p:ext uri="{D42A27DB-BD31-4B8C-83A1-F6EECF244321}">
                <p14:modId xmlns:p14="http://schemas.microsoft.com/office/powerpoint/2010/main" val="4222770477"/>
              </p:ext>
            </p:extLst>
          </p:nvPr>
        </p:nvGraphicFramePr>
        <p:xfrm>
          <a:off x="2680491" y="2031796"/>
          <a:ext cx="1877861" cy="1682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4CD80A5-D67E-4D12-91D8-005428ABADD5}"/>
              </a:ext>
            </a:extLst>
          </p:cNvPr>
          <p:cNvGraphicFramePr/>
          <p:nvPr>
            <p:extLst>
              <p:ext uri="{D42A27DB-BD31-4B8C-83A1-F6EECF244321}">
                <p14:modId xmlns:p14="http://schemas.microsoft.com/office/powerpoint/2010/main" val="2321213437"/>
              </p:ext>
            </p:extLst>
          </p:nvPr>
        </p:nvGraphicFramePr>
        <p:xfrm>
          <a:off x="4572000" y="2234896"/>
          <a:ext cx="1125887" cy="1194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a:extLst>
              <a:ext uri="{FF2B5EF4-FFF2-40B4-BE49-F238E27FC236}">
                <a16:creationId xmlns:a16="http://schemas.microsoft.com/office/drawing/2014/main" id="{72B1E220-1E1C-4296-9ED3-8491A8B2F918}"/>
              </a:ext>
            </a:extLst>
          </p:cNvPr>
          <p:cNvGraphicFramePr>
            <a:graphicFrameLocks noGrp="1"/>
          </p:cNvGraphicFramePr>
          <p:nvPr>
            <p:extLst>
              <p:ext uri="{D42A27DB-BD31-4B8C-83A1-F6EECF244321}">
                <p14:modId xmlns:p14="http://schemas.microsoft.com/office/powerpoint/2010/main" val="753368850"/>
              </p:ext>
            </p:extLst>
          </p:nvPr>
        </p:nvGraphicFramePr>
        <p:xfrm>
          <a:off x="3369797" y="4117629"/>
          <a:ext cx="2377109" cy="883590"/>
        </p:xfrm>
        <a:graphic>
          <a:graphicData uri="http://schemas.openxmlformats.org/drawingml/2006/table">
            <a:tbl>
              <a:tblPr firstRow="1" bandRow="1">
                <a:tableStyleId>{5940675A-B579-460E-94D1-54222C63F5DA}</a:tableStyleId>
              </a:tblPr>
              <a:tblGrid>
                <a:gridCol w="231913">
                  <a:extLst>
                    <a:ext uri="{9D8B030D-6E8A-4147-A177-3AD203B41FA5}">
                      <a16:colId xmlns:a16="http://schemas.microsoft.com/office/drawing/2014/main" val="1500269220"/>
                    </a:ext>
                  </a:extLst>
                </a:gridCol>
                <a:gridCol w="405848">
                  <a:extLst>
                    <a:ext uri="{9D8B030D-6E8A-4147-A177-3AD203B41FA5}">
                      <a16:colId xmlns:a16="http://schemas.microsoft.com/office/drawing/2014/main" val="604102076"/>
                    </a:ext>
                  </a:extLst>
                </a:gridCol>
                <a:gridCol w="231913">
                  <a:extLst>
                    <a:ext uri="{9D8B030D-6E8A-4147-A177-3AD203B41FA5}">
                      <a16:colId xmlns:a16="http://schemas.microsoft.com/office/drawing/2014/main" val="453387660"/>
                    </a:ext>
                  </a:extLst>
                </a:gridCol>
                <a:gridCol w="405848">
                  <a:extLst>
                    <a:ext uri="{9D8B030D-6E8A-4147-A177-3AD203B41FA5}">
                      <a16:colId xmlns:a16="http://schemas.microsoft.com/office/drawing/2014/main" val="3220634810"/>
                    </a:ext>
                  </a:extLst>
                </a:gridCol>
                <a:gridCol w="231913">
                  <a:extLst>
                    <a:ext uri="{9D8B030D-6E8A-4147-A177-3AD203B41FA5}">
                      <a16:colId xmlns:a16="http://schemas.microsoft.com/office/drawing/2014/main" val="241823572"/>
                    </a:ext>
                  </a:extLst>
                </a:gridCol>
                <a:gridCol w="405848">
                  <a:extLst>
                    <a:ext uri="{9D8B030D-6E8A-4147-A177-3AD203B41FA5}">
                      <a16:colId xmlns:a16="http://schemas.microsoft.com/office/drawing/2014/main" val="1790492901"/>
                    </a:ext>
                  </a:extLst>
                </a:gridCol>
                <a:gridCol w="231913">
                  <a:extLst>
                    <a:ext uri="{9D8B030D-6E8A-4147-A177-3AD203B41FA5}">
                      <a16:colId xmlns:a16="http://schemas.microsoft.com/office/drawing/2014/main" val="675962664"/>
                    </a:ext>
                  </a:extLst>
                </a:gridCol>
                <a:gridCol w="231913">
                  <a:extLst>
                    <a:ext uri="{9D8B030D-6E8A-4147-A177-3AD203B41FA5}">
                      <a16:colId xmlns:a16="http://schemas.microsoft.com/office/drawing/2014/main" val="3852238521"/>
                    </a:ext>
                  </a:extLst>
                </a:gridCol>
              </a:tblGrid>
              <a:tr h="441795">
                <a:tc>
                  <a:txBody>
                    <a:bodyPr/>
                    <a:lstStyle/>
                    <a:p>
                      <a:pPr algn="ctr"/>
                      <a:r>
                        <a:rPr lang="en-GB" sz="2000" b="1" dirty="0">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a:t>
                      </a:r>
                    </a:p>
                  </a:txBody>
                  <a:tcPr marL="83127" marR="83127"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a:t>
                      </a:r>
                    </a:p>
                  </a:txBody>
                  <a:tcPr marL="83127" marR="83127"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a:t>
                      </a:r>
                    </a:p>
                  </a:txBody>
                  <a:tcPr marL="41564" marR="4156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1</a:t>
                      </a:r>
                    </a:p>
                  </a:txBody>
                  <a:tcPr marL="41564" marR="4156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1795">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2" name="Chart 11">
            <a:extLst>
              <a:ext uri="{FF2B5EF4-FFF2-40B4-BE49-F238E27FC236}">
                <a16:creationId xmlns:a16="http://schemas.microsoft.com/office/drawing/2014/main" id="{A581AC75-CCD9-43E5-8D03-FBB7BB8613FB}"/>
              </a:ext>
            </a:extLst>
          </p:cNvPr>
          <p:cNvGraphicFramePr/>
          <p:nvPr>
            <p:extLst>
              <p:ext uri="{D42A27DB-BD31-4B8C-83A1-F6EECF244321}">
                <p14:modId xmlns:p14="http://schemas.microsoft.com/office/powerpoint/2010/main" val="4170972249"/>
              </p:ext>
            </p:extLst>
          </p:nvPr>
        </p:nvGraphicFramePr>
        <p:xfrm>
          <a:off x="4558352" y="2031796"/>
          <a:ext cx="1877861" cy="1682087"/>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90602E2A-F633-4E03-9D55-B640FFCF7FE8}"/>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following calculation is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False. The answer is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Chart 8">
            <a:extLst>
              <a:ext uri="{FF2B5EF4-FFF2-40B4-BE49-F238E27FC236}">
                <a16:creationId xmlns:a16="http://schemas.microsoft.com/office/drawing/2014/main" id="{330ECF2B-42B5-4430-BB19-7289AF3484AB}"/>
              </a:ext>
            </a:extLst>
          </p:cNvPr>
          <p:cNvGraphicFramePr/>
          <p:nvPr>
            <p:extLst/>
          </p:nvPr>
        </p:nvGraphicFramePr>
        <p:xfrm>
          <a:off x="2680491" y="2031796"/>
          <a:ext cx="1877861" cy="1682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4CD80A5-D67E-4D12-91D8-005428ABADD5}"/>
              </a:ext>
            </a:extLst>
          </p:cNvPr>
          <p:cNvGraphicFramePr/>
          <p:nvPr>
            <p:extLst/>
          </p:nvPr>
        </p:nvGraphicFramePr>
        <p:xfrm>
          <a:off x="4572000" y="2234896"/>
          <a:ext cx="1125887" cy="1194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a:extLst>
              <a:ext uri="{FF2B5EF4-FFF2-40B4-BE49-F238E27FC236}">
                <a16:creationId xmlns:a16="http://schemas.microsoft.com/office/drawing/2014/main" id="{72B1E220-1E1C-4296-9ED3-8491A8B2F918}"/>
              </a:ext>
            </a:extLst>
          </p:cNvPr>
          <p:cNvGraphicFramePr>
            <a:graphicFrameLocks noGrp="1"/>
          </p:cNvGraphicFramePr>
          <p:nvPr>
            <p:extLst>
              <p:ext uri="{D42A27DB-BD31-4B8C-83A1-F6EECF244321}">
                <p14:modId xmlns:p14="http://schemas.microsoft.com/office/powerpoint/2010/main" val="766573730"/>
              </p:ext>
            </p:extLst>
          </p:nvPr>
        </p:nvGraphicFramePr>
        <p:xfrm>
          <a:off x="3369797" y="4117629"/>
          <a:ext cx="2377109" cy="883590"/>
        </p:xfrm>
        <a:graphic>
          <a:graphicData uri="http://schemas.openxmlformats.org/drawingml/2006/table">
            <a:tbl>
              <a:tblPr firstRow="1" bandRow="1">
                <a:tableStyleId>{5940675A-B579-460E-94D1-54222C63F5DA}</a:tableStyleId>
              </a:tblPr>
              <a:tblGrid>
                <a:gridCol w="231913">
                  <a:extLst>
                    <a:ext uri="{9D8B030D-6E8A-4147-A177-3AD203B41FA5}">
                      <a16:colId xmlns:a16="http://schemas.microsoft.com/office/drawing/2014/main" val="1500269220"/>
                    </a:ext>
                  </a:extLst>
                </a:gridCol>
                <a:gridCol w="405848">
                  <a:extLst>
                    <a:ext uri="{9D8B030D-6E8A-4147-A177-3AD203B41FA5}">
                      <a16:colId xmlns:a16="http://schemas.microsoft.com/office/drawing/2014/main" val="604102076"/>
                    </a:ext>
                  </a:extLst>
                </a:gridCol>
                <a:gridCol w="231913">
                  <a:extLst>
                    <a:ext uri="{9D8B030D-6E8A-4147-A177-3AD203B41FA5}">
                      <a16:colId xmlns:a16="http://schemas.microsoft.com/office/drawing/2014/main" val="453387660"/>
                    </a:ext>
                  </a:extLst>
                </a:gridCol>
                <a:gridCol w="405848">
                  <a:extLst>
                    <a:ext uri="{9D8B030D-6E8A-4147-A177-3AD203B41FA5}">
                      <a16:colId xmlns:a16="http://schemas.microsoft.com/office/drawing/2014/main" val="3220634810"/>
                    </a:ext>
                  </a:extLst>
                </a:gridCol>
                <a:gridCol w="231913">
                  <a:extLst>
                    <a:ext uri="{9D8B030D-6E8A-4147-A177-3AD203B41FA5}">
                      <a16:colId xmlns:a16="http://schemas.microsoft.com/office/drawing/2014/main" val="241823572"/>
                    </a:ext>
                  </a:extLst>
                </a:gridCol>
                <a:gridCol w="405848">
                  <a:extLst>
                    <a:ext uri="{9D8B030D-6E8A-4147-A177-3AD203B41FA5}">
                      <a16:colId xmlns:a16="http://schemas.microsoft.com/office/drawing/2014/main" val="1790492901"/>
                    </a:ext>
                  </a:extLst>
                </a:gridCol>
                <a:gridCol w="231913">
                  <a:extLst>
                    <a:ext uri="{9D8B030D-6E8A-4147-A177-3AD203B41FA5}">
                      <a16:colId xmlns:a16="http://schemas.microsoft.com/office/drawing/2014/main" val="675962664"/>
                    </a:ext>
                  </a:extLst>
                </a:gridCol>
                <a:gridCol w="231913">
                  <a:extLst>
                    <a:ext uri="{9D8B030D-6E8A-4147-A177-3AD203B41FA5}">
                      <a16:colId xmlns:a16="http://schemas.microsoft.com/office/drawing/2014/main" val="3852238521"/>
                    </a:ext>
                  </a:extLst>
                </a:gridCol>
              </a:tblGrid>
              <a:tr h="441795">
                <a:tc>
                  <a:txBody>
                    <a:bodyPr/>
                    <a:lstStyle/>
                    <a:p>
                      <a:pPr algn="ctr"/>
                      <a:r>
                        <a:rPr lang="en-GB" sz="2000" b="1" dirty="0">
                          <a:latin typeface="Century Gothic" panose="020B0502020202020204" pitchFamily="34" charset="0"/>
                        </a:rPr>
                        <a:t>4</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a:t>
                      </a:r>
                    </a:p>
                  </a:txBody>
                  <a:tcPr marL="83127" marR="83127"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a:t>
                      </a:r>
                    </a:p>
                  </a:txBody>
                  <a:tcPr marL="83127" marR="83127"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a:t>
                      </a:r>
                    </a:p>
                  </a:txBody>
                  <a:tcPr marL="41564" marR="4156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r>
                        <a:rPr lang="en-GB" sz="2000" b="1" dirty="0">
                          <a:latin typeface="Century Gothic" panose="020B0502020202020204" pitchFamily="34" charset="0"/>
                        </a:rPr>
                        <a:t>1</a:t>
                      </a:r>
                    </a:p>
                  </a:txBody>
                  <a:tcPr marL="41564" marR="4156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1795">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dirty="0"/>
                    </a:p>
                  </a:txBody>
                  <a:tcPr/>
                </a:tc>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sz="1200" b="1"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marL="45720" marR="45720"/>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5</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graphicFrame>
        <p:nvGraphicFramePr>
          <p:cNvPr id="12" name="Chart 11">
            <a:extLst>
              <a:ext uri="{FF2B5EF4-FFF2-40B4-BE49-F238E27FC236}">
                <a16:creationId xmlns:a16="http://schemas.microsoft.com/office/drawing/2014/main" id="{A581AC75-CCD9-43E5-8D03-FBB7BB8613FB}"/>
              </a:ext>
            </a:extLst>
          </p:cNvPr>
          <p:cNvGraphicFramePr/>
          <p:nvPr>
            <p:extLst/>
          </p:nvPr>
        </p:nvGraphicFramePr>
        <p:xfrm>
          <a:off x="4558352" y="2031796"/>
          <a:ext cx="1877861" cy="16820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Table 12">
            <a:extLst>
              <a:ext uri="{FF2B5EF4-FFF2-40B4-BE49-F238E27FC236}">
                <a16:creationId xmlns:a16="http://schemas.microsoft.com/office/drawing/2014/main" id="{E9A01BD0-F488-48F2-89CF-6B57F0090F10}"/>
              </a:ext>
            </a:extLst>
          </p:cNvPr>
          <p:cNvGraphicFramePr>
            <a:graphicFrameLocks noGrp="1"/>
          </p:cNvGraphicFramePr>
          <p:nvPr>
            <p:extLst>
              <p:ext uri="{D42A27DB-BD31-4B8C-83A1-F6EECF244321}">
                <p14:modId xmlns:p14="http://schemas.microsoft.com/office/powerpoint/2010/main" val="1868443744"/>
              </p:ext>
            </p:extLst>
          </p:nvPr>
        </p:nvGraphicFramePr>
        <p:xfrm>
          <a:off x="5599958" y="5125642"/>
          <a:ext cx="463826" cy="883590"/>
        </p:xfrm>
        <a:graphic>
          <a:graphicData uri="http://schemas.openxmlformats.org/drawingml/2006/table">
            <a:tbl>
              <a:tblPr firstRow="1" bandRow="1">
                <a:tableStyleId>{5940675A-B579-460E-94D1-54222C63F5DA}</a:tableStyleId>
              </a:tblPr>
              <a:tblGrid>
                <a:gridCol w="231913">
                  <a:extLst>
                    <a:ext uri="{9D8B030D-6E8A-4147-A177-3AD203B41FA5}">
                      <a16:colId xmlns:a16="http://schemas.microsoft.com/office/drawing/2014/main" val="675962664"/>
                    </a:ext>
                  </a:extLst>
                </a:gridCol>
                <a:gridCol w="231913">
                  <a:extLst>
                    <a:ext uri="{9D8B030D-6E8A-4147-A177-3AD203B41FA5}">
                      <a16:colId xmlns:a16="http://schemas.microsoft.com/office/drawing/2014/main" val="3852238521"/>
                    </a:ext>
                  </a:extLst>
                </a:gridCol>
              </a:tblGrid>
              <a:tr h="441795">
                <a:tc rowSpan="2">
                  <a:txBody>
                    <a:bodyPr/>
                    <a:lstStyle/>
                    <a:p>
                      <a:pPr algn="ctr"/>
                      <a:r>
                        <a:rPr lang="en-GB" sz="2000" b="1" dirty="0">
                          <a:solidFill>
                            <a:srgbClr val="FF0000"/>
                          </a:solidFill>
                          <a:latin typeface="Century Gothic" panose="020B0502020202020204" pitchFamily="34" charset="0"/>
                        </a:rPr>
                        <a:t>1</a:t>
                      </a:r>
                    </a:p>
                  </a:txBody>
                  <a:tcPr marL="41564" marR="41564"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101499"/>
                  </a:ext>
                </a:extLst>
              </a:tr>
              <a:tr h="441795">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solidFill>
                            <a:srgbClr val="FF0000"/>
                          </a:solidFill>
                          <a:latin typeface="Century Gothic" panose="020B0502020202020204" pitchFamily="34" charset="0"/>
                        </a:rPr>
                        <a:t>5</a:t>
                      </a:r>
                    </a:p>
                  </a:txBody>
                  <a:tcPr marL="0" marR="0" marT="0" marB="0">
                    <a:lnL w="12700" cmpd="sng">
                      <a:noFill/>
                    </a:lnL>
                    <a:lnR w="12700" cmpd="sng">
                      <a:noFill/>
                    </a:lnR>
                    <a:lnT w="127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7574754"/>
                  </a:ext>
                </a:extLst>
              </a:tr>
            </a:tbl>
          </a:graphicData>
        </a:graphic>
      </p:graphicFrame>
      <p:sp>
        <p:nvSpPr>
          <p:cNvPr id="14" name="TextBox 13">
            <a:extLst>
              <a:ext uri="{FF2B5EF4-FFF2-40B4-BE49-F238E27FC236}">
                <a16:creationId xmlns:a16="http://schemas.microsoft.com/office/drawing/2014/main" id="{3A6A3DAE-437C-4475-A1C4-721E3F4E77E8}"/>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32980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image to the correct answer.</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2" name="TextBox 1">
            <a:extLst>
              <a:ext uri="{FF2B5EF4-FFF2-40B4-BE49-F238E27FC236}">
                <a16:creationId xmlns:a16="http://schemas.microsoft.com/office/drawing/2014/main" id="{3F1E6197-33C3-47E4-86D0-9F517DA5E59F}"/>
              </a:ext>
            </a:extLst>
          </p:cNvPr>
          <p:cNvSpPr txBox="1"/>
          <p:nvPr/>
        </p:nvSpPr>
        <p:spPr>
          <a:xfrm>
            <a:off x="4316818" y="2653677"/>
            <a:ext cx="510363" cy="584775"/>
          </a:xfrm>
          <a:prstGeom prst="rect">
            <a:avLst/>
          </a:prstGeom>
          <a:noFill/>
        </p:spPr>
        <p:txBody>
          <a:bodyPr wrap="square" rtlCol="0">
            <a:spAutoFit/>
          </a:bodyPr>
          <a:lstStyle/>
          <a:p>
            <a:pPr algn="ctr"/>
            <a:r>
              <a:rPr lang="en-GB" sz="3200" b="1" dirty="0">
                <a:latin typeface="Century Gothic" panose="020B0502020202020204" pitchFamily="34" charset="0"/>
              </a:rPr>
              <a:t>+</a:t>
            </a:r>
          </a:p>
        </p:txBody>
      </p:sp>
      <p:graphicFrame>
        <p:nvGraphicFramePr>
          <p:cNvPr id="14" name="Chart 13">
            <a:extLst>
              <a:ext uri="{FF2B5EF4-FFF2-40B4-BE49-F238E27FC236}">
                <a16:creationId xmlns:a16="http://schemas.microsoft.com/office/drawing/2014/main" id="{E3DBBF6E-E659-42A8-B9C0-2FE96EDBCB05}"/>
              </a:ext>
            </a:extLst>
          </p:cNvPr>
          <p:cNvGraphicFramePr/>
          <p:nvPr>
            <p:extLst>
              <p:ext uri="{D42A27DB-BD31-4B8C-83A1-F6EECF244321}">
                <p14:modId xmlns:p14="http://schemas.microsoft.com/office/powerpoint/2010/main" val="3204427509"/>
              </p:ext>
            </p:extLst>
          </p:nvPr>
        </p:nvGraphicFramePr>
        <p:xfrm>
          <a:off x="2438958" y="2105021"/>
          <a:ext cx="1877860" cy="1682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8965C3A-D01A-49C3-9D70-A14F9EB1713C}"/>
              </a:ext>
            </a:extLst>
          </p:cNvPr>
          <p:cNvGraphicFramePr/>
          <p:nvPr>
            <p:extLst>
              <p:ext uri="{D42A27DB-BD31-4B8C-83A1-F6EECF244321}">
                <p14:modId xmlns:p14="http://schemas.microsoft.com/office/powerpoint/2010/main" val="2201430503"/>
              </p:ext>
            </p:extLst>
          </p:nvPr>
        </p:nvGraphicFramePr>
        <p:xfrm>
          <a:off x="4827181" y="2105021"/>
          <a:ext cx="1877860" cy="16820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Table 19">
            <a:extLst>
              <a:ext uri="{FF2B5EF4-FFF2-40B4-BE49-F238E27FC236}">
                <a16:creationId xmlns:a16="http://schemas.microsoft.com/office/drawing/2014/main" id="{C9E26C8E-638F-47BA-AB15-48515BEC5548}"/>
              </a:ext>
            </a:extLst>
          </p:cNvPr>
          <p:cNvGraphicFramePr>
            <a:graphicFrameLocks noGrp="1"/>
          </p:cNvGraphicFramePr>
          <p:nvPr>
            <p:extLst>
              <p:ext uri="{D42A27DB-BD31-4B8C-83A1-F6EECF244321}">
                <p14:modId xmlns:p14="http://schemas.microsoft.com/office/powerpoint/2010/main" val="1854538254"/>
              </p:ext>
            </p:extLst>
          </p:nvPr>
        </p:nvGraphicFramePr>
        <p:xfrm>
          <a:off x="2915541" y="4154241"/>
          <a:ext cx="3258916" cy="883590"/>
        </p:xfrm>
        <a:graphic>
          <a:graphicData uri="http://schemas.openxmlformats.org/drawingml/2006/table">
            <a:tbl>
              <a:tblPr firstRow="1" bandRow="1">
                <a:tableStyleId>{5940675A-B579-460E-94D1-54222C63F5DA}</a:tableStyleId>
              </a:tblPr>
              <a:tblGrid>
                <a:gridCol w="579784">
                  <a:extLst>
                    <a:ext uri="{9D8B030D-6E8A-4147-A177-3AD203B41FA5}">
                      <a16:colId xmlns:a16="http://schemas.microsoft.com/office/drawing/2014/main" val="2644760004"/>
                    </a:ext>
                  </a:extLst>
                </a:gridCol>
                <a:gridCol w="231913">
                  <a:extLst>
                    <a:ext uri="{9D8B030D-6E8A-4147-A177-3AD203B41FA5}">
                      <a16:colId xmlns:a16="http://schemas.microsoft.com/office/drawing/2014/main" val="1366361556"/>
                    </a:ext>
                  </a:extLst>
                </a:gridCol>
                <a:gridCol w="231913">
                  <a:extLst>
                    <a:ext uri="{9D8B030D-6E8A-4147-A177-3AD203B41FA5}">
                      <a16:colId xmlns:a16="http://schemas.microsoft.com/office/drawing/2014/main" val="1990182988"/>
                    </a:ext>
                  </a:extLst>
                </a:gridCol>
                <a:gridCol w="695740">
                  <a:extLst>
                    <a:ext uri="{9D8B030D-6E8A-4147-A177-3AD203B41FA5}">
                      <a16:colId xmlns:a16="http://schemas.microsoft.com/office/drawing/2014/main" val="3399127195"/>
                    </a:ext>
                  </a:extLst>
                </a:gridCol>
                <a:gridCol w="231913">
                  <a:extLst>
                    <a:ext uri="{9D8B030D-6E8A-4147-A177-3AD203B41FA5}">
                      <a16:colId xmlns:a16="http://schemas.microsoft.com/office/drawing/2014/main" val="824627246"/>
                    </a:ext>
                  </a:extLst>
                </a:gridCol>
                <a:gridCol w="231913">
                  <a:extLst>
                    <a:ext uri="{9D8B030D-6E8A-4147-A177-3AD203B41FA5}">
                      <a16:colId xmlns:a16="http://schemas.microsoft.com/office/drawing/2014/main" val="3840159199"/>
                    </a:ext>
                  </a:extLst>
                </a:gridCol>
                <a:gridCol w="695740">
                  <a:extLst>
                    <a:ext uri="{9D8B030D-6E8A-4147-A177-3AD203B41FA5}">
                      <a16:colId xmlns:a16="http://schemas.microsoft.com/office/drawing/2014/main" val="946371458"/>
                    </a:ext>
                  </a:extLst>
                </a:gridCol>
                <a:gridCol w="360000">
                  <a:extLst>
                    <a:ext uri="{9D8B030D-6E8A-4147-A177-3AD203B41FA5}">
                      <a16:colId xmlns:a16="http://schemas.microsoft.com/office/drawing/2014/main" val="126911449"/>
                    </a:ext>
                  </a:extLst>
                </a:gridCol>
              </a:tblGrid>
              <a:tr h="441795">
                <a:tc rowSpan="2">
                  <a:txBody>
                    <a:bodyPr/>
                    <a:lstStyle/>
                    <a:p>
                      <a:pPr algn="r"/>
                      <a:r>
                        <a:rPr lang="en-GB" sz="2000" b="1" dirty="0">
                          <a:latin typeface="Century Gothic" panose="020B0502020202020204" pitchFamily="34" charset="0"/>
                        </a:rPr>
                        <a:t>A)</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r"/>
                      <a:r>
                        <a:rPr lang="en-GB" sz="2000" b="1" dirty="0">
                          <a:latin typeface="Century Gothic" panose="020B0502020202020204" pitchFamily="34" charset="0"/>
                        </a:rPr>
                        <a:t>1</a:t>
                      </a:r>
                    </a:p>
                  </a:txBody>
                  <a:tcPr marL="50292" marR="50292"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a:r>
                        <a:rPr lang="en-GB" sz="2000" b="1" dirty="0">
                          <a:latin typeface="Century Gothic" panose="020B0502020202020204" pitchFamily="34" charset="0"/>
                        </a:rPr>
                        <a:t>B)</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r"/>
                      <a:r>
                        <a:rPr lang="en-GB" sz="2000" b="1" dirty="0">
                          <a:latin typeface="Century Gothic" panose="020B0502020202020204" pitchFamily="34" charset="0"/>
                        </a:rPr>
                        <a:t>1</a:t>
                      </a:r>
                    </a:p>
                  </a:txBody>
                  <a:tcPr marL="50292" marR="50292"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a:r>
                        <a:rPr lang="en-GB" sz="2000" b="1" dirty="0">
                          <a:latin typeface="Century Gothic" panose="020B0502020202020204" pitchFamily="34" charset="0"/>
                        </a:rPr>
                        <a:t>C)</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7784609"/>
                  </a:ext>
                </a:extLst>
              </a:tr>
              <a:tr h="441795">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vMerge="1">
                  <a:txBody>
                    <a:bodyPr/>
                    <a:lstStyle/>
                    <a:p>
                      <a:pPr algn="ctr"/>
                      <a:endParaRPr lang="en-GB" sz="1200" b="1" dirty="0">
                        <a:latin typeface="Century Gothic" panose="020B0502020202020204" pitchFamily="34" charset="0"/>
                      </a:endParaRPr>
                    </a:p>
                  </a:txBody>
                  <a:tcPr marL="45720" marR="45720"/>
                </a:tc>
                <a:tc>
                  <a:txBody>
                    <a:bodyPr/>
                    <a:lstStyle/>
                    <a:p>
                      <a:pPr algn="ctr"/>
                      <a:r>
                        <a:rPr lang="en-GB" sz="2000" b="1" dirty="0">
                          <a:latin typeface="Century Gothic" panose="020B0502020202020204" pitchFamily="34" charset="0"/>
                        </a:rPr>
                        <a:t>7</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200" b="1"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71683759"/>
                  </a:ext>
                </a:extLst>
              </a:tr>
            </a:tbl>
          </a:graphicData>
        </a:graphic>
      </p:graphicFrame>
      <p:sp>
        <p:nvSpPr>
          <p:cNvPr id="10" name="TextBox 9">
            <a:extLst>
              <a:ext uri="{FF2B5EF4-FFF2-40B4-BE49-F238E27FC236}">
                <a16:creationId xmlns:a16="http://schemas.microsoft.com/office/drawing/2014/main" id="{11C06E0E-9EB7-4D55-9098-2A782D91129C}"/>
              </a:ext>
            </a:extLst>
          </p:cNvPr>
          <p:cNvSpPr txBox="1"/>
          <p:nvPr/>
        </p:nvSpPr>
        <p:spPr>
          <a:xfrm>
            <a:off x="8036526" y="5997318"/>
            <a:ext cx="77502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63902131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F5EB62-1447-466C-BB8B-89E1EA1D43C5}"/>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http://schemas.microsoft.com/office/2006/documentManagement/types"/>
    <ds:schemaRef ds:uri="5c7a0828-c5e4-45f8-a074-18a8fdc88ec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1312</TotalTime>
  <Words>1531</Words>
  <Application>Microsoft Office PowerPoint</Application>
  <PresentationFormat>On-screen Show (4:3)</PresentationFormat>
  <Paragraphs>957</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48</cp:revision>
  <dcterms:created xsi:type="dcterms:W3CDTF">2018-03-17T10:08:43Z</dcterms:created>
  <dcterms:modified xsi:type="dcterms:W3CDTF">2019-03-21T14:04:35Z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135</vt:lpwstr>
  </property>
</Properties>
</file>