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1"/>
  </p:handoutMasterIdLst>
  <p:sldIdLst>
    <p:sldId id="258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64" r:id="rId10"/>
  </p:sldIdLst>
  <p:sldSz cx="9144000" cy="6858000" type="screen4x3"/>
  <p:notesSz cx="6858000" cy="9144000"/>
  <p:embeddedFontLst>
    <p:embeddedFont>
      <p:font typeface="BPreplay" panose="020005030000000200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Md" panose="02000603050000020003" charset="0"/>
      <p:regular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31A"/>
    <a:srgbClr val="07C7B0"/>
    <a:srgbClr val="FF7745"/>
    <a:srgbClr val="E24700"/>
    <a:srgbClr val="A4C53A"/>
    <a:srgbClr val="F4E355"/>
    <a:srgbClr val="EF568E"/>
    <a:srgbClr val="FF9C00"/>
    <a:srgbClr val="F9FB93"/>
    <a:srgbClr val="FBC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winkl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9817" y="5719763"/>
            <a:ext cx="584366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650" y="512763"/>
            <a:ext cx="770485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Living, No Longer Living and Never Lived</a:t>
            </a:r>
            <a:endParaRPr lang="en-GB" sz="36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650" y="2779121"/>
            <a:ext cx="7632700" cy="2408993"/>
            <a:chOff x="755650" y="2675467"/>
            <a:chExt cx="8128264" cy="2565400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755650" y="2675467"/>
              <a:ext cx="2565400" cy="256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537082" y="2675467"/>
              <a:ext cx="2565400" cy="256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18514" y="2675467"/>
              <a:ext cx="2565400" cy="256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10" y="3016829"/>
            <a:ext cx="1163271" cy="193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28" y="3253447"/>
            <a:ext cx="1829743" cy="146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18">
            <a:off x="6931453" y="2918177"/>
            <a:ext cx="504799" cy="21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BB31A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BB31A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226736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To sort and classify objects into categories.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48" y="3752137"/>
            <a:ext cx="7886700" cy="184432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We are successful when we can:</a:t>
            </a:r>
          </a:p>
          <a:p>
            <a:r>
              <a:rPr lang="en-GB" dirty="0">
                <a:latin typeface="Twinkl" pitchFamily="2" charset="0"/>
              </a:rPr>
              <a:t>Describe and discuss the categories.</a:t>
            </a:r>
          </a:p>
          <a:p>
            <a:r>
              <a:rPr lang="en-GB" dirty="0">
                <a:latin typeface="Twinkl" pitchFamily="2" charset="0"/>
              </a:rPr>
              <a:t>Sort given objects into categories and give reasons for our choice.</a:t>
            </a:r>
          </a:p>
          <a:p>
            <a:r>
              <a:rPr lang="en-GB" dirty="0">
                <a:latin typeface="Twinkl" pitchFamily="2" charset="0"/>
              </a:rPr>
              <a:t>Come up with our own examples to add to the categories.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580665"/>
            <a:ext cx="77048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Living Things</a:t>
            </a:r>
            <a:endParaRPr lang="en-GB" sz="20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2593" y="1365014"/>
            <a:ext cx="565097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What do all these things need to stay alive?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28183" y="1862667"/>
            <a:ext cx="2218656" cy="2053235"/>
            <a:chOff x="1128183" y="1862667"/>
            <a:chExt cx="2218656" cy="2053235"/>
          </a:xfrm>
        </p:grpSpPr>
        <p:sp>
          <p:nvSpPr>
            <p:cNvPr id="17" name="Rectangle 16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039" y="2074027"/>
              <a:ext cx="980944" cy="163051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62672" y="1862667"/>
            <a:ext cx="2218656" cy="2053235"/>
            <a:chOff x="3462672" y="1862667"/>
            <a:chExt cx="2218656" cy="2053235"/>
          </a:xfrm>
        </p:grpSpPr>
        <p:sp>
          <p:nvSpPr>
            <p:cNvPr id="19" name="Rectangle 18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640" y="1974884"/>
              <a:ext cx="796719" cy="1828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797160" y="1862667"/>
            <a:ext cx="2218656" cy="2053235"/>
            <a:chOff x="5797160" y="1862667"/>
            <a:chExt cx="2218656" cy="2053235"/>
          </a:xfrm>
        </p:grpSpPr>
        <p:sp>
          <p:nvSpPr>
            <p:cNvPr id="21" name="Rectangle 20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005" y="2117973"/>
              <a:ext cx="2060965" cy="154262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28183" y="4039590"/>
            <a:ext cx="2218656" cy="2053235"/>
            <a:chOff x="1128183" y="4039590"/>
            <a:chExt cx="2218656" cy="2053235"/>
          </a:xfrm>
        </p:grpSpPr>
        <p:sp>
          <p:nvSpPr>
            <p:cNvPr id="18" name="Rectangle 17"/>
            <p:cNvSpPr/>
            <p:nvPr/>
          </p:nvSpPr>
          <p:spPr>
            <a:xfrm>
              <a:off x="1128183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084" y="4713782"/>
              <a:ext cx="1800853" cy="7048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462672" y="4039590"/>
            <a:ext cx="2218656" cy="2053235"/>
            <a:chOff x="3462672" y="4039590"/>
            <a:chExt cx="2218656" cy="2053235"/>
          </a:xfrm>
        </p:grpSpPr>
        <p:sp>
          <p:nvSpPr>
            <p:cNvPr id="20" name="Rectangle 19"/>
            <p:cNvSpPr/>
            <p:nvPr/>
          </p:nvSpPr>
          <p:spPr>
            <a:xfrm>
              <a:off x="3462672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377" y="4476750"/>
              <a:ext cx="1067245" cy="117817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797160" y="4039590"/>
            <a:ext cx="2218656" cy="2053235"/>
            <a:chOff x="5797160" y="4039590"/>
            <a:chExt cx="2218656" cy="2053235"/>
          </a:xfrm>
        </p:grpSpPr>
        <p:sp>
          <p:nvSpPr>
            <p:cNvPr id="22" name="Rectangle 21"/>
            <p:cNvSpPr/>
            <p:nvPr/>
          </p:nvSpPr>
          <p:spPr>
            <a:xfrm>
              <a:off x="5797160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606" y="4382610"/>
              <a:ext cx="1901762" cy="1366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2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580665"/>
            <a:ext cx="77048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Never Lived</a:t>
            </a:r>
            <a:endParaRPr lang="en-GB" sz="20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97004" y="1350684"/>
            <a:ext cx="522214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What do all these things have in common?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28183" y="1862667"/>
            <a:ext cx="2218656" cy="2053235"/>
            <a:chOff x="1128183" y="1862667"/>
            <a:chExt cx="2218656" cy="2053235"/>
          </a:xfrm>
        </p:grpSpPr>
        <p:sp>
          <p:nvSpPr>
            <p:cNvPr id="17" name="Rectangle 16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435" y="2011137"/>
              <a:ext cx="560151" cy="175629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462672" y="1862667"/>
            <a:ext cx="2218656" cy="2053235"/>
            <a:chOff x="3462672" y="1862667"/>
            <a:chExt cx="2218656" cy="2053235"/>
          </a:xfrm>
        </p:grpSpPr>
        <p:sp>
          <p:nvSpPr>
            <p:cNvPr id="19" name="Rectangle 18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03145">
              <a:off x="4346814" y="1938721"/>
              <a:ext cx="450371" cy="190112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797160" y="1862667"/>
            <a:ext cx="2218656" cy="2053235"/>
            <a:chOff x="5797160" y="1862667"/>
            <a:chExt cx="2218656" cy="2053235"/>
          </a:xfrm>
        </p:grpSpPr>
        <p:sp>
          <p:nvSpPr>
            <p:cNvPr id="21" name="Rectangle 20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9426">
              <a:off x="6026976" y="2494762"/>
              <a:ext cx="1662049" cy="84727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128183" y="4039590"/>
            <a:ext cx="2218656" cy="2053235"/>
            <a:chOff x="1128183" y="4039590"/>
            <a:chExt cx="2218656" cy="2053235"/>
          </a:xfrm>
        </p:grpSpPr>
        <p:sp>
          <p:nvSpPr>
            <p:cNvPr id="18" name="Rectangle 17"/>
            <p:cNvSpPr/>
            <p:nvPr/>
          </p:nvSpPr>
          <p:spPr>
            <a:xfrm>
              <a:off x="1128183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738" y="4419940"/>
              <a:ext cx="1909543" cy="132722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462672" y="4039590"/>
            <a:ext cx="2218656" cy="2053235"/>
            <a:chOff x="3462672" y="4039590"/>
            <a:chExt cx="2218656" cy="2053235"/>
          </a:xfrm>
        </p:grpSpPr>
        <p:sp>
          <p:nvSpPr>
            <p:cNvPr id="20" name="Rectangle 19"/>
            <p:cNvSpPr/>
            <p:nvPr/>
          </p:nvSpPr>
          <p:spPr>
            <a:xfrm>
              <a:off x="3462672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799" y="4494796"/>
              <a:ext cx="1676400" cy="117751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797160" y="4039590"/>
            <a:ext cx="2218656" cy="2053235"/>
            <a:chOff x="5797160" y="4039590"/>
            <a:chExt cx="2218656" cy="2053235"/>
          </a:xfrm>
        </p:grpSpPr>
        <p:sp>
          <p:nvSpPr>
            <p:cNvPr id="22" name="Rectangle 21"/>
            <p:cNvSpPr/>
            <p:nvPr/>
          </p:nvSpPr>
          <p:spPr>
            <a:xfrm>
              <a:off x="5797160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936" y="4323848"/>
              <a:ext cx="1094127" cy="1423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74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580665"/>
            <a:ext cx="77048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No Longer Living</a:t>
            </a:r>
            <a:endParaRPr lang="en-GB" sz="20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0376" y="1332523"/>
            <a:ext cx="819540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What do these things have in common? Why are they no longer alive?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62672" y="1862667"/>
            <a:ext cx="2218656" cy="2053235"/>
            <a:chOff x="3462672" y="1862667"/>
            <a:chExt cx="2218656" cy="2053235"/>
          </a:xfrm>
        </p:grpSpPr>
        <p:sp>
          <p:nvSpPr>
            <p:cNvPr id="19" name="Rectangle 18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456" y="2153788"/>
              <a:ext cx="1843088" cy="147098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128183" y="1862667"/>
            <a:ext cx="2218656" cy="2053235"/>
            <a:chOff x="1128183" y="1862667"/>
            <a:chExt cx="2218656" cy="2053235"/>
          </a:xfrm>
        </p:grpSpPr>
        <p:sp>
          <p:nvSpPr>
            <p:cNvPr id="17" name="Rectangle 16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921" y="2044005"/>
              <a:ext cx="1417180" cy="169055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797160" y="1862667"/>
            <a:ext cx="2218656" cy="2053235"/>
            <a:chOff x="5797160" y="1862667"/>
            <a:chExt cx="2218656" cy="2053235"/>
          </a:xfrm>
        </p:grpSpPr>
        <p:sp>
          <p:nvSpPr>
            <p:cNvPr id="21" name="Rectangle 20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134" y="2005661"/>
              <a:ext cx="1452562" cy="176724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28183" y="4039590"/>
            <a:ext cx="2218656" cy="2053235"/>
            <a:chOff x="1128183" y="4039590"/>
            <a:chExt cx="2218656" cy="2053235"/>
          </a:xfrm>
        </p:grpSpPr>
        <p:sp>
          <p:nvSpPr>
            <p:cNvPr id="18" name="Rectangle 17"/>
            <p:cNvSpPr/>
            <p:nvPr/>
          </p:nvSpPr>
          <p:spPr>
            <a:xfrm>
              <a:off x="1128183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942" y="4409845"/>
              <a:ext cx="1127138" cy="131272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462672" y="4039590"/>
            <a:ext cx="2218656" cy="2053235"/>
            <a:chOff x="3462672" y="4039590"/>
            <a:chExt cx="2218656" cy="2053235"/>
          </a:xfrm>
        </p:grpSpPr>
        <p:sp>
          <p:nvSpPr>
            <p:cNvPr id="20" name="Rectangle 19"/>
            <p:cNvSpPr/>
            <p:nvPr/>
          </p:nvSpPr>
          <p:spPr>
            <a:xfrm>
              <a:off x="3462672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361" y="4409846"/>
              <a:ext cx="1599278" cy="132397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797160" y="4039590"/>
            <a:ext cx="2218656" cy="2053235"/>
            <a:chOff x="5797160" y="4039590"/>
            <a:chExt cx="2218656" cy="2053235"/>
          </a:xfrm>
        </p:grpSpPr>
        <p:sp>
          <p:nvSpPr>
            <p:cNvPr id="22" name="Rectangle 21"/>
            <p:cNvSpPr/>
            <p:nvPr/>
          </p:nvSpPr>
          <p:spPr>
            <a:xfrm>
              <a:off x="5797160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654" y="4569731"/>
              <a:ext cx="1953522" cy="99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24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580665"/>
            <a:ext cx="77048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Task</a:t>
            </a:r>
            <a:endParaRPr lang="en-GB" sz="20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14499" y="1443482"/>
            <a:ext cx="5315002" cy="4901758"/>
            <a:chOff x="755650" y="2074333"/>
            <a:chExt cx="4460694" cy="4445311"/>
          </a:xfrm>
        </p:grpSpPr>
        <p:sp>
          <p:nvSpPr>
            <p:cNvPr id="12" name="Rectangle 11"/>
            <p:cNvSpPr/>
            <p:nvPr/>
          </p:nvSpPr>
          <p:spPr>
            <a:xfrm>
              <a:off x="755650" y="2074333"/>
              <a:ext cx="2352494" cy="210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5650" y="4182534"/>
              <a:ext cx="2352494" cy="2337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63850" y="2074333"/>
              <a:ext cx="2352494" cy="210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63850" y="4182533"/>
              <a:ext cx="2352494" cy="2337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164171" y="1661444"/>
            <a:ext cx="4815658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Now complete the worksheet sorting the pictures into the correct categories.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000" dirty="0">
              <a:latin typeface="Twinkl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Add one more of your own ideas </a:t>
            </a:r>
            <a:br>
              <a:rPr lang="en-GB" altLang="en-US" sz="2000" dirty="0">
                <a:latin typeface="Twinkl" pitchFamily="2" charset="0"/>
              </a:rPr>
            </a:br>
            <a:r>
              <a:rPr lang="en-GB" altLang="en-US" sz="2000" dirty="0">
                <a:latin typeface="Twinkl" pitchFamily="2" charset="0"/>
              </a:rPr>
              <a:t>to each section.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7664">
            <a:off x="2929257" y="3679212"/>
            <a:ext cx="3354123" cy="2355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4" r="5635"/>
          <a:stretch/>
        </p:blipFill>
        <p:spPr>
          <a:xfrm>
            <a:off x="4297615" y="4454848"/>
            <a:ext cx="2931886" cy="1322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66" t="35053" r="39224" b="53442"/>
          <a:stretch/>
        </p:blipFill>
        <p:spPr>
          <a:xfrm rot="1081839">
            <a:off x="2180191" y="4326154"/>
            <a:ext cx="437122" cy="403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654" t="35535" r="35930" b="52960"/>
          <a:stretch/>
        </p:blipFill>
        <p:spPr>
          <a:xfrm rot="1081839">
            <a:off x="3433157" y="5151103"/>
            <a:ext cx="413696" cy="403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93" t="47061" r="39197" b="41434"/>
          <a:stretch/>
        </p:blipFill>
        <p:spPr>
          <a:xfrm rot="18599950">
            <a:off x="2146398" y="5382864"/>
            <a:ext cx="437123" cy="40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1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580665"/>
            <a:ext cx="77048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Plenary</a:t>
            </a:r>
            <a:endParaRPr lang="en-GB" sz="20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54775" y="1723486"/>
            <a:ext cx="54344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Twinkl" pitchFamily="2" charset="0"/>
              </a:rPr>
              <a:t>Living, no longer living or never lived?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8181" y="2573920"/>
            <a:ext cx="6887633" cy="2053235"/>
            <a:chOff x="1128183" y="1862667"/>
            <a:chExt cx="6887633" cy="2053235"/>
          </a:xfrm>
        </p:grpSpPr>
        <p:sp>
          <p:nvSpPr>
            <p:cNvPr id="9" name="Rectangle 8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07035" y="5139035"/>
            <a:ext cx="72020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Twinkl" pitchFamily="2" charset="0"/>
              </a:rPr>
              <a:t>Can you name another object for each category and discuss why it fits into the category you have chosen?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8181" y="3338927"/>
            <a:ext cx="2218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living</a:t>
            </a:r>
            <a:endParaRPr lang="en-GB" sz="16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2669" y="3123484"/>
            <a:ext cx="2218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no longer living</a:t>
            </a:r>
            <a:endParaRPr lang="en-GB" sz="16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7158" y="3338927"/>
            <a:ext cx="2218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never lived</a:t>
            </a:r>
            <a:endParaRPr lang="en-GB" sz="16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9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2140" y="369840"/>
            <a:ext cx="770485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Which are living, which are no longer living </a:t>
            </a:r>
            <a:br>
              <a:rPr lang="en-GB" sz="28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</a:br>
            <a:r>
              <a:rPr lang="en-GB" sz="28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and which never lived?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03238" y="1515389"/>
            <a:ext cx="8137525" cy="2969272"/>
            <a:chOff x="503238" y="1591209"/>
            <a:chExt cx="8137525" cy="2969272"/>
          </a:xfrm>
        </p:grpSpPr>
        <p:grpSp>
          <p:nvGrpSpPr>
            <p:cNvPr id="2" name="Group 1"/>
            <p:cNvGrpSpPr/>
            <p:nvPr/>
          </p:nvGrpSpPr>
          <p:grpSpPr>
            <a:xfrm>
              <a:off x="503238" y="1591209"/>
              <a:ext cx="8137525" cy="2969272"/>
              <a:chOff x="1128183" y="1862667"/>
              <a:chExt cx="6887633" cy="205323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28183" y="1862667"/>
                <a:ext cx="2218656" cy="20532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462672" y="1862667"/>
                <a:ext cx="2218656" cy="20532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97160" y="1862667"/>
                <a:ext cx="2218656" cy="20532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04546" y="1596444"/>
              <a:ext cx="2218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800" b="1" dirty="0">
                  <a:ln w="25400">
                    <a:noFill/>
                  </a:ln>
                  <a:solidFill>
                    <a:srgbClr val="7BB31A"/>
                  </a:solidFill>
                  <a:latin typeface="Twinkl" pitchFamily="2" charset="0"/>
                </a:rPr>
                <a:t>living</a:t>
              </a:r>
              <a:endParaRPr lang="en-GB" sz="1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62672" y="1592096"/>
              <a:ext cx="221865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800" b="1" dirty="0">
                  <a:ln w="25400">
                    <a:noFill/>
                  </a:ln>
                  <a:solidFill>
                    <a:srgbClr val="7BB31A"/>
                  </a:solidFill>
                  <a:latin typeface="Twinkl" pitchFamily="2" charset="0"/>
                </a:rPr>
                <a:t>no longer living</a:t>
              </a:r>
              <a:endParaRPr lang="en-GB" sz="1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20798" y="1592096"/>
              <a:ext cx="2218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800" b="1" dirty="0">
                  <a:ln w="25400">
                    <a:noFill/>
                  </a:ln>
                  <a:solidFill>
                    <a:srgbClr val="7BB31A"/>
                  </a:solidFill>
                  <a:latin typeface="Twinkl" pitchFamily="2" charset="0"/>
                </a:rPr>
                <a:t>never lived</a:t>
              </a:r>
              <a:endParaRPr lang="en-GB" sz="1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3238" y="5587980"/>
            <a:ext cx="807455" cy="747252"/>
            <a:chOff x="1128183" y="1862667"/>
            <a:chExt cx="2218656" cy="2053235"/>
          </a:xfrm>
        </p:grpSpPr>
        <p:sp>
          <p:nvSpPr>
            <p:cNvPr id="13" name="Rectangle 12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039" y="2074027"/>
              <a:ext cx="980944" cy="163051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409950" y="5587980"/>
            <a:ext cx="807455" cy="747252"/>
            <a:chOff x="3462672" y="1862667"/>
            <a:chExt cx="2218656" cy="2053235"/>
          </a:xfrm>
        </p:grpSpPr>
        <p:sp>
          <p:nvSpPr>
            <p:cNvPr id="19" name="Rectangle 18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640" y="1974884"/>
              <a:ext cx="796719" cy="18288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065220" y="5587980"/>
            <a:ext cx="807455" cy="747252"/>
            <a:chOff x="5797160" y="1862667"/>
            <a:chExt cx="2218656" cy="2053235"/>
          </a:xfrm>
        </p:grpSpPr>
        <p:sp>
          <p:nvSpPr>
            <p:cNvPr id="22" name="Rectangle 21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005" y="2117973"/>
              <a:ext cx="2060965" cy="154262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833308" y="4738852"/>
            <a:ext cx="807455" cy="747252"/>
            <a:chOff x="1128183" y="4039590"/>
            <a:chExt cx="2218656" cy="2053235"/>
          </a:xfrm>
        </p:grpSpPr>
        <p:sp>
          <p:nvSpPr>
            <p:cNvPr id="26" name="Rectangle 25"/>
            <p:cNvSpPr/>
            <p:nvPr/>
          </p:nvSpPr>
          <p:spPr>
            <a:xfrm>
              <a:off x="1128183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084" y="4713782"/>
              <a:ext cx="1800853" cy="7048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232721" y="5587980"/>
            <a:ext cx="807455" cy="747252"/>
            <a:chOff x="3462672" y="4039590"/>
            <a:chExt cx="2218656" cy="2053235"/>
          </a:xfrm>
        </p:grpSpPr>
        <p:sp>
          <p:nvSpPr>
            <p:cNvPr id="29" name="Rectangle 28"/>
            <p:cNvSpPr/>
            <p:nvPr/>
          </p:nvSpPr>
          <p:spPr>
            <a:xfrm>
              <a:off x="3462672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377" y="4476750"/>
              <a:ext cx="1067245" cy="117817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177810" y="4738852"/>
            <a:ext cx="807455" cy="747252"/>
            <a:chOff x="5797160" y="4039590"/>
            <a:chExt cx="2218656" cy="2053235"/>
          </a:xfrm>
        </p:grpSpPr>
        <p:sp>
          <p:nvSpPr>
            <p:cNvPr id="32" name="Rectangle 31"/>
            <p:cNvSpPr/>
            <p:nvPr/>
          </p:nvSpPr>
          <p:spPr>
            <a:xfrm>
              <a:off x="5797160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606" y="4382610"/>
              <a:ext cx="1901762" cy="136645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316662" y="5583655"/>
            <a:ext cx="816802" cy="755902"/>
            <a:chOff x="1128183" y="1862667"/>
            <a:chExt cx="2218656" cy="2053235"/>
          </a:xfrm>
        </p:grpSpPr>
        <p:sp>
          <p:nvSpPr>
            <p:cNvPr id="35" name="Rectangle 34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435" y="2011137"/>
              <a:ext cx="560151" cy="175629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264031" y="4734527"/>
            <a:ext cx="816802" cy="755902"/>
            <a:chOff x="3462672" y="1862667"/>
            <a:chExt cx="2218656" cy="2053235"/>
          </a:xfrm>
        </p:grpSpPr>
        <p:sp>
          <p:nvSpPr>
            <p:cNvPr id="38" name="Rectangle 37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03145">
              <a:off x="4346814" y="1938721"/>
              <a:ext cx="450371" cy="1901123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082242" y="4734527"/>
            <a:ext cx="816802" cy="755902"/>
            <a:chOff x="5797160" y="1862667"/>
            <a:chExt cx="2218656" cy="2053235"/>
          </a:xfrm>
        </p:grpSpPr>
        <p:sp>
          <p:nvSpPr>
            <p:cNvPr id="41" name="Rectangle 40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9426">
              <a:off x="6026976" y="2494762"/>
              <a:ext cx="1662049" cy="84727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03238" y="4734527"/>
            <a:ext cx="816802" cy="755902"/>
            <a:chOff x="1128183" y="4039590"/>
            <a:chExt cx="2218656" cy="2053235"/>
          </a:xfrm>
        </p:grpSpPr>
        <p:sp>
          <p:nvSpPr>
            <p:cNvPr id="44" name="Rectangle 43"/>
            <p:cNvSpPr/>
            <p:nvPr/>
          </p:nvSpPr>
          <p:spPr>
            <a:xfrm>
              <a:off x="1128183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738" y="4419940"/>
              <a:ext cx="1909543" cy="132722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7823509" y="5583655"/>
            <a:ext cx="816802" cy="755902"/>
            <a:chOff x="3462672" y="4039590"/>
            <a:chExt cx="2218656" cy="2053235"/>
          </a:xfrm>
        </p:grpSpPr>
        <p:sp>
          <p:nvSpPr>
            <p:cNvPr id="47" name="Rectangle 46"/>
            <p:cNvSpPr/>
            <p:nvPr/>
          </p:nvSpPr>
          <p:spPr>
            <a:xfrm>
              <a:off x="3462672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799" y="4494796"/>
              <a:ext cx="1676400" cy="1177512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6919528" y="4734527"/>
            <a:ext cx="816802" cy="755902"/>
            <a:chOff x="5797160" y="4039590"/>
            <a:chExt cx="2218656" cy="2053235"/>
          </a:xfrm>
        </p:grpSpPr>
        <p:sp>
          <p:nvSpPr>
            <p:cNvPr id="50" name="Rectangle 49"/>
            <p:cNvSpPr/>
            <p:nvPr/>
          </p:nvSpPr>
          <p:spPr>
            <a:xfrm>
              <a:off x="5797160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936" y="4323848"/>
              <a:ext cx="1094127" cy="1423316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2316662" y="4730026"/>
            <a:ext cx="826530" cy="764904"/>
            <a:chOff x="3462672" y="1862667"/>
            <a:chExt cx="2218656" cy="2053235"/>
          </a:xfrm>
        </p:grpSpPr>
        <p:sp>
          <p:nvSpPr>
            <p:cNvPr id="53" name="Rectangle 52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BB31A"/>
                </a:solidFill>
                <a:latin typeface="Twinkl" pitchFamily="2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456" y="2153788"/>
              <a:ext cx="1843088" cy="1470989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5996021" y="4730026"/>
            <a:ext cx="826530" cy="764904"/>
            <a:chOff x="1128183" y="1862667"/>
            <a:chExt cx="2218656" cy="2053235"/>
          </a:xfrm>
        </p:grpSpPr>
        <p:sp>
          <p:nvSpPr>
            <p:cNvPr id="56" name="Rectangle 55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921" y="2044005"/>
              <a:ext cx="1417180" cy="1690556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6897719" y="5579154"/>
            <a:ext cx="826530" cy="764904"/>
            <a:chOff x="5797160" y="1862667"/>
            <a:chExt cx="2218656" cy="2053235"/>
          </a:xfrm>
        </p:grpSpPr>
        <p:sp>
          <p:nvSpPr>
            <p:cNvPr id="59" name="Rectangle 58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rgbClr val="7BB31A"/>
                </a:solidFill>
                <a:latin typeface="Twinkl" pitchFamily="2" charset="0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134" y="2005661"/>
              <a:ext cx="1452562" cy="1767242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5971932" y="5579154"/>
            <a:ext cx="826530" cy="764904"/>
            <a:chOff x="1128183" y="4039590"/>
            <a:chExt cx="2218656" cy="2053235"/>
          </a:xfrm>
        </p:grpSpPr>
        <p:sp>
          <p:nvSpPr>
            <p:cNvPr id="62" name="Rectangle 61"/>
            <p:cNvSpPr/>
            <p:nvPr/>
          </p:nvSpPr>
          <p:spPr>
            <a:xfrm>
              <a:off x="1128183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942" y="4409845"/>
              <a:ext cx="1127138" cy="1312721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417017" y="4730026"/>
            <a:ext cx="826530" cy="764904"/>
            <a:chOff x="3462672" y="4039590"/>
            <a:chExt cx="2218656" cy="2053235"/>
          </a:xfrm>
        </p:grpSpPr>
        <p:sp>
          <p:nvSpPr>
            <p:cNvPr id="65" name="Rectangle 64"/>
            <p:cNvSpPr/>
            <p:nvPr/>
          </p:nvSpPr>
          <p:spPr>
            <a:xfrm>
              <a:off x="3462672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361" y="4409846"/>
              <a:ext cx="1599278" cy="1323975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149161" y="5590020"/>
            <a:ext cx="816846" cy="755942"/>
            <a:chOff x="5797160" y="4039590"/>
            <a:chExt cx="2218656" cy="2053235"/>
          </a:xfrm>
        </p:grpSpPr>
        <p:sp>
          <p:nvSpPr>
            <p:cNvPr id="68" name="Rectangle 67"/>
            <p:cNvSpPr/>
            <p:nvPr/>
          </p:nvSpPr>
          <p:spPr>
            <a:xfrm>
              <a:off x="5797160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654" y="4569731"/>
              <a:ext cx="1953522" cy="99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08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61198 -0.34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0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20677 -0.323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20382 -0.32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40573 -0.359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3941 -0.379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29514 -0.360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10434 -0.317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09097 -0.2196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69513 -0.375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57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2 -0.49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08888 -0.353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50677 -0.349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19635 -0.3481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915 -0.3057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0156 -0.348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19704 -0.3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20417 -0.303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0139 -0.3513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Twinkl</vt:lpstr>
      <vt:lpstr>Calibri</vt:lpstr>
      <vt:lpstr>Arial</vt:lpstr>
      <vt:lpstr>BPreplay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Sally Johnson</cp:lastModifiedBy>
  <cp:revision>125</cp:revision>
  <dcterms:created xsi:type="dcterms:W3CDTF">2014-10-01T16:09:27Z</dcterms:created>
  <dcterms:modified xsi:type="dcterms:W3CDTF">2020-11-27T18:36:48Z</dcterms:modified>
</cp:coreProperties>
</file>