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85" r:id="rId2"/>
    <p:sldId id="264" r:id="rId3"/>
    <p:sldId id="286" r:id="rId4"/>
    <p:sldId id="287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83" r:id="rId15"/>
    <p:sldId id="267" r:id="rId1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Twinkl" panose="020B0604020202020204" charset="0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ACC5"/>
    <a:srgbClr val="65186A"/>
    <a:srgbClr val="4A3682"/>
    <a:srgbClr val="9D9CCD"/>
    <a:srgbClr val="7868AC"/>
    <a:srgbClr val="18A0DB"/>
    <a:srgbClr val="DE1E5A"/>
    <a:srgbClr val="BC0105"/>
    <a:srgbClr val="4DB1E3"/>
    <a:srgbClr val="80C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3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308" y="66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20/11/2020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20/11/2020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26.wav"/><Relationship Id="rId3" Type="http://schemas.microsoft.com/office/2007/relationships/media" Target="../media/media2.wav"/><Relationship Id="rId7" Type="http://schemas.microsoft.com/office/2007/relationships/media" Target="../media/media26.wav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audio" Target="../media/media10.wav"/><Relationship Id="rId11" Type="http://schemas.openxmlformats.org/officeDocument/2006/relationships/image" Target="../media/image6.png"/><Relationship Id="rId5" Type="http://schemas.microsoft.com/office/2007/relationships/media" Target="../media/media10.wav"/><Relationship Id="rId10" Type="http://schemas.openxmlformats.org/officeDocument/2006/relationships/image" Target="../media/image14.png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8.wav"/><Relationship Id="rId3" Type="http://schemas.microsoft.com/office/2007/relationships/media" Target="../media/media17.wav"/><Relationship Id="rId7" Type="http://schemas.microsoft.com/office/2007/relationships/media" Target="../media/media28.wav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audio" Target="../media/media3.wav"/><Relationship Id="rId11" Type="http://schemas.openxmlformats.org/officeDocument/2006/relationships/image" Target="../media/image6.png"/><Relationship Id="rId5" Type="http://schemas.microsoft.com/office/2007/relationships/media" Target="../media/media3.wav"/><Relationship Id="rId10" Type="http://schemas.openxmlformats.org/officeDocument/2006/relationships/image" Target="../media/image15.png"/><Relationship Id="rId4" Type="http://schemas.openxmlformats.org/officeDocument/2006/relationships/audio" Target="../media/media17.wav"/><Relationship Id="rId9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30.wav"/><Relationship Id="rId3" Type="http://schemas.microsoft.com/office/2007/relationships/media" Target="../media/media14.wav"/><Relationship Id="rId7" Type="http://schemas.microsoft.com/office/2007/relationships/media" Target="../media/media30.wav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audio" Target="../media/media1.wav"/><Relationship Id="rId11" Type="http://schemas.openxmlformats.org/officeDocument/2006/relationships/image" Target="../media/image6.png"/><Relationship Id="rId5" Type="http://schemas.microsoft.com/office/2007/relationships/media" Target="../media/media1.wav"/><Relationship Id="rId10" Type="http://schemas.openxmlformats.org/officeDocument/2006/relationships/image" Target="../media/image16.png"/><Relationship Id="rId4" Type="http://schemas.openxmlformats.org/officeDocument/2006/relationships/audio" Target="../media/media14.wav"/><Relationship Id="rId9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31.wav"/><Relationship Id="rId3" Type="http://schemas.microsoft.com/office/2007/relationships/media" Target="../media/media5.wav"/><Relationship Id="rId7" Type="http://schemas.microsoft.com/office/2007/relationships/media" Target="../media/media31.wav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audio" Target="../media/media25.wav"/><Relationship Id="rId11" Type="http://schemas.openxmlformats.org/officeDocument/2006/relationships/image" Target="../media/image6.png"/><Relationship Id="rId5" Type="http://schemas.microsoft.com/office/2007/relationships/media" Target="../media/media25.wav"/><Relationship Id="rId10" Type="http://schemas.openxmlformats.org/officeDocument/2006/relationships/image" Target="../media/image17.png"/><Relationship Id="rId4" Type="http://schemas.openxmlformats.org/officeDocument/2006/relationships/audio" Target="../media/media5.wav"/><Relationship Id="rId9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3" Type="http://schemas.microsoft.com/office/2007/relationships/media" Target="../media/media2.wav"/><Relationship Id="rId7" Type="http://schemas.microsoft.com/office/2007/relationships/media" Target="../media/media4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6.png"/><Relationship Id="rId5" Type="http://schemas.microsoft.com/office/2007/relationships/media" Target="../media/media3.wav"/><Relationship Id="rId10" Type="http://schemas.openxmlformats.org/officeDocument/2006/relationships/image" Target="../media/image5.png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3" Type="http://schemas.microsoft.com/office/2007/relationships/media" Target="../media/media6.wav"/><Relationship Id="rId7" Type="http://schemas.microsoft.com/office/2007/relationships/media" Target="../media/media8.wav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media7.mp3"/><Relationship Id="rId11" Type="http://schemas.openxmlformats.org/officeDocument/2006/relationships/image" Target="../media/image6.png"/><Relationship Id="rId5" Type="http://schemas.microsoft.com/office/2007/relationships/media" Target="../media/media7.mp3"/><Relationship Id="rId10" Type="http://schemas.openxmlformats.org/officeDocument/2006/relationships/image" Target="../media/image7.png"/><Relationship Id="rId4" Type="http://schemas.openxmlformats.org/officeDocument/2006/relationships/audio" Target="../media/media6.wav"/><Relationship Id="rId9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wav"/><Relationship Id="rId3" Type="http://schemas.microsoft.com/office/2007/relationships/media" Target="../media/media10.wav"/><Relationship Id="rId7" Type="http://schemas.microsoft.com/office/2007/relationships/media" Target="../media/media12.wav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audio" Target="../media/media11.wav"/><Relationship Id="rId11" Type="http://schemas.openxmlformats.org/officeDocument/2006/relationships/image" Target="../media/image6.png"/><Relationship Id="rId5" Type="http://schemas.microsoft.com/office/2007/relationships/media" Target="../media/media11.wav"/><Relationship Id="rId10" Type="http://schemas.openxmlformats.org/officeDocument/2006/relationships/image" Target="../media/image8.png"/><Relationship Id="rId4" Type="http://schemas.openxmlformats.org/officeDocument/2006/relationships/audio" Target="../media/media10.wav"/><Relationship Id="rId9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wav"/><Relationship Id="rId3" Type="http://schemas.microsoft.com/office/2007/relationships/media" Target="../media/media14.wav"/><Relationship Id="rId7" Type="http://schemas.microsoft.com/office/2007/relationships/media" Target="../media/media15.wav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audio" Target="../media/media6.wav"/><Relationship Id="rId11" Type="http://schemas.openxmlformats.org/officeDocument/2006/relationships/image" Target="../media/image6.png"/><Relationship Id="rId5" Type="http://schemas.microsoft.com/office/2007/relationships/media" Target="../media/media6.wav"/><Relationship Id="rId10" Type="http://schemas.openxmlformats.org/officeDocument/2006/relationships/image" Target="../media/image9.png"/><Relationship Id="rId4" Type="http://schemas.openxmlformats.org/officeDocument/2006/relationships/audio" Target="../media/media14.wav"/><Relationship Id="rId9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wav"/><Relationship Id="rId3" Type="http://schemas.microsoft.com/office/2007/relationships/media" Target="../media/media17.wav"/><Relationship Id="rId7" Type="http://schemas.microsoft.com/office/2007/relationships/media" Target="../media/media19.wav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audio" Target="../media/media18.wav"/><Relationship Id="rId11" Type="http://schemas.openxmlformats.org/officeDocument/2006/relationships/image" Target="../media/image6.png"/><Relationship Id="rId5" Type="http://schemas.microsoft.com/office/2007/relationships/media" Target="../media/media18.wav"/><Relationship Id="rId10" Type="http://schemas.openxmlformats.org/officeDocument/2006/relationships/image" Target="../media/image10.png"/><Relationship Id="rId4" Type="http://schemas.openxmlformats.org/officeDocument/2006/relationships/audio" Target="../media/media17.wav"/><Relationship Id="rId9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wav"/><Relationship Id="rId3" Type="http://schemas.microsoft.com/office/2007/relationships/media" Target="../media/media9.wav"/><Relationship Id="rId7" Type="http://schemas.microsoft.com/office/2007/relationships/media" Target="../media/media21.wav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audio" Target="../media/media16.wav"/><Relationship Id="rId11" Type="http://schemas.openxmlformats.org/officeDocument/2006/relationships/image" Target="../media/image6.png"/><Relationship Id="rId5" Type="http://schemas.microsoft.com/office/2007/relationships/media" Target="../media/media16.wav"/><Relationship Id="rId10" Type="http://schemas.openxmlformats.org/officeDocument/2006/relationships/image" Target="../media/image11.png"/><Relationship Id="rId4" Type="http://schemas.openxmlformats.org/officeDocument/2006/relationships/audio" Target="../media/media9.wav"/><Relationship Id="rId9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wav"/><Relationship Id="rId3" Type="http://schemas.microsoft.com/office/2007/relationships/media" Target="../media/media16.wav"/><Relationship Id="rId7" Type="http://schemas.microsoft.com/office/2007/relationships/media" Target="../media/media23.wav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audio" Target="../media/media22.wav"/><Relationship Id="rId11" Type="http://schemas.openxmlformats.org/officeDocument/2006/relationships/image" Target="../media/image6.png"/><Relationship Id="rId5" Type="http://schemas.microsoft.com/office/2007/relationships/media" Target="../media/media22.wav"/><Relationship Id="rId10" Type="http://schemas.openxmlformats.org/officeDocument/2006/relationships/image" Target="../media/image12.png"/><Relationship Id="rId4" Type="http://schemas.openxmlformats.org/officeDocument/2006/relationships/audio" Target="../media/media16.wav"/><Relationship Id="rId9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4.wav"/><Relationship Id="rId3" Type="http://schemas.microsoft.com/office/2007/relationships/media" Target="../media/media5.wav"/><Relationship Id="rId7" Type="http://schemas.microsoft.com/office/2007/relationships/media" Target="../media/media24.wav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media1.wav"/><Relationship Id="rId11" Type="http://schemas.openxmlformats.org/officeDocument/2006/relationships/image" Target="../media/image13.png"/><Relationship Id="rId5" Type="http://schemas.microsoft.com/office/2007/relationships/media" Target="../media/media1.wav"/><Relationship Id="rId10" Type="http://schemas.openxmlformats.org/officeDocument/2006/relationships/image" Target="../media/image6.png"/><Relationship Id="rId4" Type="http://schemas.openxmlformats.org/officeDocument/2006/relationships/audio" Target="../media/media5.wav"/><Relationship Id="rId9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579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81D5B9D-8247-4C3B-BF15-32EAE1D95A75}"/>
              </a:ext>
            </a:extLst>
          </p:cNvPr>
          <p:cNvSpPr/>
          <p:nvPr/>
        </p:nvSpPr>
        <p:spPr>
          <a:xfrm>
            <a:off x="3713162" y="576825"/>
            <a:ext cx="1717675" cy="228513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5C0B4456-8864-4E03-8EBA-3C23355C2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915" y="383877"/>
            <a:ext cx="846707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600" b="1" dirty="0" err="1">
                <a:solidFill>
                  <a:schemeClr val="tx1"/>
                </a:solidFill>
                <a:latin typeface="+mn-lt"/>
              </a:rPr>
              <a:t>i</a:t>
            </a:r>
            <a:endParaRPr lang="en-GB" altLang="en-US" sz="16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5EDCDFEA-7E44-45F9-9D09-E2525E1A9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7479" y="383877"/>
            <a:ext cx="1415772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600" b="1" dirty="0">
                <a:solidFill>
                  <a:schemeClr val="tx1"/>
                </a:solidFill>
                <a:latin typeface="+mn-lt"/>
              </a:rPr>
              <a:t>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AF06DB5-945E-4C89-A58D-A94EE2F2B796}"/>
              </a:ext>
            </a:extLst>
          </p:cNvPr>
          <p:cNvSpPr/>
          <p:nvPr/>
        </p:nvSpPr>
        <p:spPr>
          <a:xfrm>
            <a:off x="5687073" y="966490"/>
            <a:ext cx="1716978" cy="189547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7339090-6D4C-4889-96BD-ECD6B897F44E}"/>
              </a:ext>
            </a:extLst>
          </p:cNvPr>
          <p:cNvSpPr/>
          <p:nvPr/>
        </p:nvSpPr>
        <p:spPr>
          <a:xfrm>
            <a:off x="1739251" y="576825"/>
            <a:ext cx="1716978" cy="228513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45" name="TextBox 10">
            <a:extLst>
              <a:ext uri="{FF2B5EF4-FFF2-40B4-BE49-F238E27FC236}">
                <a16:creationId xmlns:a16="http://schemas.microsoft.com/office/drawing/2014/main" id="{BF90F832-22F4-4DD6-9D72-C76BE68C8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0182" y="383877"/>
            <a:ext cx="1329254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600" b="1" dirty="0">
                <a:solidFill>
                  <a:schemeClr val="tx1"/>
                </a:solidFill>
                <a:latin typeface="+mn-lt"/>
              </a:rPr>
              <a:t>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4B4630-0065-4905-BB1D-3FDBD01F21A9}"/>
              </a:ext>
            </a:extLst>
          </p:cNvPr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56AC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4E44D8-71BB-47E2-84B7-9ECA2DDB79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083" y="3119768"/>
            <a:ext cx="1395833" cy="2853931"/>
          </a:xfrm>
          <a:prstGeom prst="rect">
            <a:avLst/>
          </a:prstGeom>
        </p:spPr>
      </p:pic>
      <p:pic>
        <p:nvPicPr>
          <p:cNvPr id="12" name="t">
            <a:hlinkClick r:id="" action="ppaction://media"/>
            <a:extLst>
              <a:ext uri="{FF2B5EF4-FFF2-40B4-BE49-F238E27FC236}">
                <a16:creationId xmlns:a16="http://schemas.microsoft.com/office/drawing/2014/main" id="{22D7F5A0-8EAC-4E83-AD99-2B2899E68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92940" y="1609427"/>
            <a:ext cx="609600" cy="609600"/>
          </a:xfrm>
          <a:prstGeom prst="rect">
            <a:avLst/>
          </a:prstGeom>
        </p:spPr>
      </p:pic>
      <p:pic>
        <p:nvPicPr>
          <p:cNvPr id="13" name="i">
            <a:hlinkClick r:id="" action="ppaction://media"/>
            <a:extLst>
              <a:ext uri="{FF2B5EF4-FFF2-40B4-BE49-F238E27FC236}">
                <a16:creationId xmlns:a16="http://schemas.microsoft.com/office/drawing/2014/main" id="{F8318F46-5667-4539-B933-A69DDC9678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6181" y="1609427"/>
            <a:ext cx="609600" cy="609600"/>
          </a:xfrm>
          <a:prstGeom prst="rect">
            <a:avLst/>
          </a:prstGeom>
        </p:spPr>
      </p:pic>
      <p:pic>
        <p:nvPicPr>
          <p:cNvPr id="14" name="n">
            <a:hlinkClick r:id="" action="ppaction://media"/>
            <a:extLst>
              <a:ext uri="{FF2B5EF4-FFF2-40B4-BE49-F238E27FC236}">
                <a16:creationId xmlns:a16="http://schemas.microsoft.com/office/drawing/2014/main" id="{30E6322D-B8F2-486D-B5A7-BA71E4CB0ED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30565" y="1609427"/>
            <a:ext cx="609600" cy="609600"/>
          </a:xfrm>
          <a:prstGeom prst="rect">
            <a:avLst/>
          </a:prstGeom>
        </p:spPr>
      </p:pic>
      <p:pic>
        <p:nvPicPr>
          <p:cNvPr id="2" name="tin">
            <a:hlinkClick r:id="" action="ppaction://media"/>
            <a:extLst>
              <a:ext uri="{FF2B5EF4-FFF2-40B4-BE49-F238E27FC236}">
                <a16:creationId xmlns:a16="http://schemas.microsoft.com/office/drawing/2014/main" id="{CACE3A47-E326-40BC-B2BA-9FCF6A6E214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6181" y="4558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4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81D5B9D-8247-4C3B-BF15-32EAE1D95A75}"/>
              </a:ext>
            </a:extLst>
          </p:cNvPr>
          <p:cNvSpPr/>
          <p:nvPr/>
        </p:nvSpPr>
        <p:spPr>
          <a:xfrm>
            <a:off x="3713162" y="966490"/>
            <a:ext cx="1717675" cy="189547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5C0B4456-8864-4E03-8EBA-3C23355C2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8216" y="383877"/>
            <a:ext cx="1314784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600" b="1" dirty="0">
                <a:solidFill>
                  <a:schemeClr val="tx1"/>
                </a:solidFill>
                <a:latin typeface="+mn-lt"/>
              </a:rPr>
              <a:t>o</a:t>
            </a: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5EDCDFEA-7E44-45F9-9D09-E2525E1A9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9625" y="383877"/>
            <a:ext cx="1345240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600" b="1" dirty="0">
                <a:solidFill>
                  <a:schemeClr val="tx1"/>
                </a:solidFill>
                <a:latin typeface="+mn-lt"/>
              </a:rPr>
              <a:t>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AF06DB5-945E-4C89-A58D-A94EE2F2B796}"/>
              </a:ext>
            </a:extLst>
          </p:cNvPr>
          <p:cNvSpPr/>
          <p:nvPr/>
        </p:nvSpPr>
        <p:spPr>
          <a:xfrm>
            <a:off x="5687073" y="966490"/>
            <a:ext cx="1716978" cy="2256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7339090-6D4C-4889-96BD-ECD6B897F44E}"/>
              </a:ext>
            </a:extLst>
          </p:cNvPr>
          <p:cNvSpPr/>
          <p:nvPr/>
        </p:nvSpPr>
        <p:spPr>
          <a:xfrm>
            <a:off x="1739251" y="576825"/>
            <a:ext cx="1716978" cy="228513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45" name="TextBox 10">
            <a:extLst>
              <a:ext uri="{FF2B5EF4-FFF2-40B4-BE49-F238E27FC236}">
                <a16:creationId xmlns:a16="http://schemas.microsoft.com/office/drawing/2014/main" id="{BF90F832-22F4-4DD6-9D72-C76BE68C8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615" y="383877"/>
            <a:ext cx="1329254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600" b="1" dirty="0">
                <a:solidFill>
                  <a:schemeClr val="tx1"/>
                </a:solidFill>
                <a:latin typeface="+mn-lt"/>
              </a:rPr>
              <a:t>l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B302E85-3FCA-466D-A714-40E9FBE2C75D}"/>
              </a:ext>
            </a:extLst>
          </p:cNvPr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56AC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DB56D8-00EE-481E-89BE-6EB5F50420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759" y="4261282"/>
            <a:ext cx="3706482" cy="1535338"/>
          </a:xfrm>
          <a:prstGeom prst="rect">
            <a:avLst/>
          </a:prstGeom>
        </p:spPr>
      </p:pic>
      <p:pic>
        <p:nvPicPr>
          <p:cNvPr id="14" name="l">
            <a:hlinkClick r:id="" action="ppaction://media"/>
            <a:extLst>
              <a:ext uri="{FF2B5EF4-FFF2-40B4-BE49-F238E27FC236}">
                <a16:creationId xmlns:a16="http://schemas.microsoft.com/office/drawing/2014/main" id="{337B5613-F40A-4A0F-8782-AC01F05F7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92940" y="1609427"/>
            <a:ext cx="609600" cy="609600"/>
          </a:xfrm>
          <a:prstGeom prst="rect">
            <a:avLst/>
          </a:prstGeom>
        </p:spPr>
      </p:pic>
      <p:pic>
        <p:nvPicPr>
          <p:cNvPr id="15" name="o">
            <a:hlinkClick r:id="" action="ppaction://media"/>
            <a:extLst>
              <a:ext uri="{FF2B5EF4-FFF2-40B4-BE49-F238E27FC236}">
                <a16:creationId xmlns:a16="http://schemas.microsoft.com/office/drawing/2014/main" id="{DE51C901-4CFE-4758-97A1-C8311BBCA7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0388" y="1609427"/>
            <a:ext cx="609600" cy="609600"/>
          </a:xfrm>
          <a:prstGeom prst="rect">
            <a:avLst/>
          </a:prstGeom>
        </p:spPr>
      </p:pic>
      <p:pic>
        <p:nvPicPr>
          <p:cNvPr id="16" name="g">
            <a:hlinkClick r:id="" action="ppaction://media"/>
            <a:extLst>
              <a:ext uri="{FF2B5EF4-FFF2-40B4-BE49-F238E27FC236}">
                <a16:creationId xmlns:a16="http://schemas.microsoft.com/office/drawing/2014/main" id="{E9BC0EF5-8131-4F2A-8703-B8FB6669E93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57445" y="1609427"/>
            <a:ext cx="609600" cy="609600"/>
          </a:xfrm>
          <a:prstGeom prst="rect">
            <a:avLst/>
          </a:prstGeom>
        </p:spPr>
      </p:pic>
      <p:pic>
        <p:nvPicPr>
          <p:cNvPr id="2" name="log">
            <a:hlinkClick r:id="" action="ppaction://media"/>
            <a:extLst>
              <a:ext uri="{FF2B5EF4-FFF2-40B4-BE49-F238E27FC236}">
                <a16:creationId xmlns:a16="http://schemas.microsoft.com/office/drawing/2014/main" id="{96B1AEB0-25C4-497F-ACB5-96751271333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199" y="4724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4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6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06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81D5B9D-8247-4C3B-BF15-32EAE1D95A75}"/>
              </a:ext>
            </a:extLst>
          </p:cNvPr>
          <p:cNvSpPr/>
          <p:nvPr/>
        </p:nvSpPr>
        <p:spPr>
          <a:xfrm>
            <a:off x="3713162" y="966489"/>
            <a:ext cx="1717675" cy="18954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5C0B4456-8864-4E03-8EBA-3C23355C2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8318" y="383877"/>
            <a:ext cx="1409360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600" b="1" dirty="0">
                <a:solidFill>
                  <a:schemeClr val="tx1"/>
                </a:solidFill>
                <a:latin typeface="+mn-lt"/>
              </a:rPr>
              <a:t>u</a:t>
            </a: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5EDCDFEA-7E44-45F9-9D09-E2525E1A9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9625" y="383877"/>
            <a:ext cx="1366080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600" b="1" dirty="0">
                <a:solidFill>
                  <a:schemeClr val="tx1"/>
                </a:solidFill>
                <a:latin typeface="+mn-lt"/>
              </a:rPr>
              <a:t>p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AF06DB5-945E-4C89-A58D-A94EE2F2B796}"/>
              </a:ext>
            </a:extLst>
          </p:cNvPr>
          <p:cNvSpPr/>
          <p:nvPr/>
        </p:nvSpPr>
        <p:spPr>
          <a:xfrm>
            <a:off x="5687073" y="966490"/>
            <a:ext cx="1716978" cy="2256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7339090-6D4C-4889-96BD-ECD6B897F44E}"/>
              </a:ext>
            </a:extLst>
          </p:cNvPr>
          <p:cNvSpPr/>
          <p:nvPr/>
        </p:nvSpPr>
        <p:spPr>
          <a:xfrm>
            <a:off x="1739251" y="966489"/>
            <a:ext cx="1716978" cy="18954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45" name="TextBox 10">
            <a:extLst>
              <a:ext uri="{FF2B5EF4-FFF2-40B4-BE49-F238E27FC236}">
                <a16:creationId xmlns:a16="http://schemas.microsoft.com/office/drawing/2014/main" id="{BF90F832-22F4-4DD6-9D72-C76BE68C8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0182" y="383877"/>
            <a:ext cx="1329254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600" b="1" dirty="0">
                <a:solidFill>
                  <a:schemeClr val="tx1"/>
                </a:solidFill>
                <a:latin typeface="+mn-lt"/>
              </a:rPr>
              <a:t>c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867DBB0-747E-475C-8F3D-E01FA5AE4312}"/>
              </a:ext>
            </a:extLst>
          </p:cNvPr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56AC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399CFB-68C9-451C-82A4-ED6642B3BFB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214" y="3465506"/>
            <a:ext cx="2667031" cy="2128269"/>
          </a:xfrm>
          <a:prstGeom prst="rect">
            <a:avLst/>
          </a:prstGeom>
        </p:spPr>
      </p:pic>
      <p:pic>
        <p:nvPicPr>
          <p:cNvPr id="12" name="c">
            <a:hlinkClick r:id="" action="ppaction://media"/>
            <a:extLst>
              <a:ext uri="{FF2B5EF4-FFF2-40B4-BE49-F238E27FC236}">
                <a16:creationId xmlns:a16="http://schemas.microsoft.com/office/drawing/2014/main" id="{A1B6951A-3C3A-4CEC-AF84-A89975E76D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20009" y="1609426"/>
            <a:ext cx="609600" cy="609600"/>
          </a:xfrm>
          <a:prstGeom prst="rect">
            <a:avLst/>
          </a:prstGeom>
        </p:spPr>
      </p:pic>
      <p:pic>
        <p:nvPicPr>
          <p:cNvPr id="13" name="u">
            <a:hlinkClick r:id="" action="ppaction://media"/>
            <a:extLst>
              <a:ext uri="{FF2B5EF4-FFF2-40B4-BE49-F238E27FC236}">
                <a16:creationId xmlns:a16="http://schemas.microsoft.com/office/drawing/2014/main" id="{8656F6C5-581E-4A64-AABC-D9A932D4A6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6181" y="1609426"/>
            <a:ext cx="609600" cy="609600"/>
          </a:xfrm>
          <a:prstGeom prst="rect">
            <a:avLst/>
          </a:prstGeom>
        </p:spPr>
      </p:pic>
      <p:pic>
        <p:nvPicPr>
          <p:cNvPr id="14" name="p">
            <a:hlinkClick r:id="" action="ppaction://media"/>
            <a:extLst>
              <a:ext uri="{FF2B5EF4-FFF2-40B4-BE49-F238E27FC236}">
                <a16:creationId xmlns:a16="http://schemas.microsoft.com/office/drawing/2014/main" id="{5E29762B-757F-4E29-A2E4-946520415E8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57445" y="1609426"/>
            <a:ext cx="609600" cy="609600"/>
          </a:xfrm>
          <a:prstGeom prst="rect">
            <a:avLst/>
          </a:prstGeom>
        </p:spPr>
      </p:pic>
      <p:pic>
        <p:nvPicPr>
          <p:cNvPr id="2" name="cup">
            <a:hlinkClick r:id="" action="ppaction://media"/>
            <a:extLst>
              <a:ext uri="{FF2B5EF4-FFF2-40B4-BE49-F238E27FC236}">
                <a16:creationId xmlns:a16="http://schemas.microsoft.com/office/drawing/2014/main" id="{253A71F8-F16A-46C7-B03A-D26150E5BEB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38198" y="4558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81D5B9D-8247-4C3B-BF15-32EAE1D95A75}"/>
              </a:ext>
            </a:extLst>
          </p:cNvPr>
          <p:cNvSpPr/>
          <p:nvPr/>
        </p:nvSpPr>
        <p:spPr>
          <a:xfrm>
            <a:off x="3713162" y="966489"/>
            <a:ext cx="1717675" cy="18954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5C0B4456-8864-4E03-8EBA-3C23355C2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4949" y="383877"/>
            <a:ext cx="1398140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600" b="1" dirty="0">
                <a:solidFill>
                  <a:schemeClr val="tx1"/>
                </a:solidFill>
                <a:latin typeface="+mn-lt"/>
              </a:rPr>
              <a:t>a</a:t>
            </a: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5EDCDFEA-7E44-45F9-9D09-E2525E1A9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0547" y="383877"/>
            <a:ext cx="1015021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600" b="1" dirty="0">
                <a:solidFill>
                  <a:schemeClr val="tx1"/>
                </a:solidFill>
                <a:latin typeface="+mn-lt"/>
              </a:rPr>
              <a:t>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AF06DB5-945E-4C89-A58D-A94EE2F2B796}"/>
              </a:ext>
            </a:extLst>
          </p:cNvPr>
          <p:cNvSpPr/>
          <p:nvPr/>
        </p:nvSpPr>
        <p:spPr>
          <a:xfrm>
            <a:off x="5687073" y="575684"/>
            <a:ext cx="1716978" cy="228628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7339090-6D4C-4889-96BD-ECD6B897F44E}"/>
              </a:ext>
            </a:extLst>
          </p:cNvPr>
          <p:cNvSpPr/>
          <p:nvPr/>
        </p:nvSpPr>
        <p:spPr>
          <a:xfrm>
            <a:off x="1739251" y="575685"/>
            <a:ext cx="1716978" cy="228627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45" name="TextBox 10">
            <a:extLst>
              <a:ext uri="{FF2B5EF4-FFF2-40B4-BE49-F238E27FC236}">
                <a16:creationId xmlns:a16="http://schemas.microsoft.com/office/drawing/2014/main" id="{BF90F832-22F4-4DD6-9D72-C76BE68C8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548" y="383877"/>
            <a:ext cx="1329254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600" b="1" dirty="0">
                <a:solidFill>
                  <a:schemeClr val="tx1"/>
                </a:solidFill>
                <a:latin typeface="+mn-lt"/>
              </a:rPr>
              <a:t>b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BD5ADF-8344-42D3-9108-F40FAE9034C7}"/>
              </a:ext>
            </a:extLst>
          </p:cNvPr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56AC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6411B4-0B0B-42D6-ABB2-2AE2F3B384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365" y="3223703"/>
            <a:ext cx="1461269" cy="2704679"/>
          </a:xfrm>
          <a:prstGeom prst="rect">
            <a:avLst/>
          </a:prstGeom>
        </p:spPr>
      </p:pic>
      <p:pic>
        <p:nvPicPr>
          <p:cNvPr id="12" name="b">
            <a:hlinkClick r:id="" action="ppaction://media"/>
            <a:extLst>
              <a:ext uri="{FF2B5EF4-FFF2-40B4-BE49-F238E27FC236}">
                <a16:creationId xmlns:a16="http://schemas.microsoft.com/office/drawing/2014/main" id="{95F54D3E-CBE4-47D3-97A8-DD83BD82D7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92940" y="1609426"/>
            <a:ext cx="609600" cy="609600"/>
          </a:xfrm>
          <a:prstGeom prst="rect">
            <a:avLst/>
          </a:prstGeom>
        </p:spPr>
      </p:pic>
      <p:pic>
        <p:nvPicPr>
          <p:cNvPr id="13" name="a">
            <a:hlinkClick r:id="" action="ppaction://media"/>
            <a:extLst>
              <a:ext uri="{FF2B5EF4-FFF2-40B4-BE49-F238E27FC236}">
                <a16:creationId xmlns:a16="http://schemas.microsoft.com/office/drawing/2014/main" id="{5BB4EF00-AD9D-47AC-8046-4699B4852B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6181" y="1609426"/>
            <a:ext cx="609600" cy="609600"/>
          </a:xfrm>
          <a:prstGeom prst="rect">
            <a:avLst/>
          </a:prstGeom>
        </p:spPr>
      </p:pic>
      <p:pic>
        <p:nvPicPr>
          <p:cNvPr id="14" name="t">
            <a:hlinkClick r:id="" action="ppaction://media"/>
            <a:extLst>
              <a:ext uri="{FF2B5EF4-FFF2-40B4-BE49-F238E27FC236}">
                <a16:creationId xmlns:a16="http://schemas.microsoft.com/office/drawing/2014/main" id="{C20C57DF-D817-4091-A55D-43BAC11F84E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26426" y="1609426"/>
            <a:ext cx="609600" cy="609600"/>
          </a:xfrm>
          <a:prstGeom prst="rect">
            <a:avLst/>
          </a:prstGeom>
        </p:spPr>
      </p:pic>
      <p:pic>
        <p:nvPicPr>
          <p:cNvPr id="2" name="bat">
            <a:hlinkClick r:id="" action="ppaction://media"/>
            <a:extLst>
              <a:ext uri="{FF2B5EF4-FFF2-40B4-BE49-F238E27FC236}">
                <a16:creationId xmlns:a16="http://schemas.microsoft.com/office/drawing/2014/main" id="{3D333780-36A9-46FB-8378-E00515CCEE5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6181" y="4558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0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7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0A99940-38AE-4522-B166-64EDF99550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679" y="673469"/>
            <a:ext cx="2782221" cy="26497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E55822-5599-4ABE-B502-2FCC087913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08"/>
          <a:stretch/>
        </p:blipFill>
        <p:spPr>
          <a:xfrm>
            <a:off x="621083" y="2103541"/>
            <a:ext cx="4872952" cy="41162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B5471C-2A6D-43B9-96FB-AC33BCB00C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084" y="602576"/>
            <a:ext cx="5373396" cy="53261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FC24E5-08AF-4057-A4AA-D64DE606D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723" y="2599928"/>
            <a:ext cx="561455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376817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81D5B9D-8247-4C3B-BF15-32EAE1D95A75}"/>
              </a:ext>
            </a:extLst>
          </p:cNvPr>
          <p:cNvSpPr/>
          <p:nvPr/>
        </p:nvSpPr>
        <p:spPr>
          <a:xfrm>
            <a:off x="3713162" y="576825"/>
            <a:ext cx="1717675" cy="228513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5C0B4456-8864-4E03-8EBA-3C23355C2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915" y="383877"/>
            <a:ext cx="846707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600" b="1" dirty="0" err="1">
                <a:solidFill>
                  <a:schemeClr val="tx1"/>
                </a:solidFill>
                <a:latin typeface="+mn-lt"/>
              </a:rPr>
              <a:t>i</a:t>
            </a:r>
            <a:endParaRPr lang="en-GB" altLang="en-US" sz="16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5EDCDFEA-7E44-45F9-9D09-E2525E1A9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9625" y="383877"/>
            <a:ext cx="1345240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600" b="1" dirty="0">
                <a:solidFill>
                  <a:schemeClr val="tx1"/>
                </a:solidFill>
                <a:latin typeface="+mn-lt"/>
              </a:rPr>
              <a:t>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AF06DB5-945E-4C89-A58D-A94EE2F2B796}"/>
              </a:ext>
            </a:extLst>
          </p:cNvPr>
          <p:cNvSpPr/>
          <p:nvPr/>
        </p:nvSpPr>
        <p:spPr>
          <a:xfrm>
            <a:off x="5687073" y="966490"/>
            <a:ext cx="1716978" cy="2256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7339090-6D4C-4889-96BD-ECD6B897F44E}"/>
              </a:ext>
            </a:extLst>
          </p:cNvPr>
          <p:cNvSpPr/>
          <p:nvPr/>
        </p:nvSpPr>
        <p:spPr>
          <a:xfrm>
            <a:off x="1739251" y="966489"/>
            <a:ext cx="1716978" cy="225721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45" name="TextBox 10">
            <a:extLst>
              <a:ext uri="{FF2B5EF4-FFF2-40B4-BE49-F238E27FC236}">
                <a16:creationId xmlns:a16="http://schemas.microsoft.com/office/drawing/2014/main" id="{BF90F832-22F4-4DD6-9D72-C76BE68C8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0182" y="383877"/>
            <a:ext cx="1329254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600" b="1" dirty="0">
                <a:solidFill>
                  <a:schemeClr val="tx1"/>
                </a:solidFill>
                <a:latin typeface="+mn-lt"/>
              </a:rPr>
              <a:t>p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49C1500-57C4-4EEC-8320-5216553BB018}"/>
              </a:ext>
            </a:extLst>
          </p:cNvPr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56AC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3234EE-0816-4A1E-A199-D1B7091A94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103" y="3826104"/>
            <a:ext cx="3359755" cy="2152928"/>
          </a:xfrm>
          <a:prstGeom prst="rect">
            <a:avLst/>
          </a:prstGeom>
        </p:spPr>
      </p:pic>
      <p:pic>
        <p:nvPicPr>
          <p:cNvPr id="20" name="p">
            <a:hlinkClick r:id="" action="ppaction://media"/>
            <a:extLst>
              <a:ext uri="{FF2B5EF4-FFF2-40B4-BE49-F238E27FC236}">
                <a16:creationId xmlns:a16="http://schemas.microsoft.com/office/drawing/2014/main" id="{BC270C49-A34C-40A2-9931-D963944B07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92940" y="1789726"/>
            <a:ext cx="609600" cy="609600"/>
          </a:xfrm>
          <a:prstGeom prst="rect">
            <a:avLst/>
          </a:prstGeom>
        </p:spPr>
      </p:pic>
      <p:pic>
        <p:nvPicPr>
          <p:cNvPr id="22" name="i">
            <a:hlinkClick r:id="" action="ppaction://media"/>
            <a:extLst>
              <a:ext uri="{FF2B5EF4-FFF2-40B4-BE49-F238E27FC236}">
                <a16:creationId xmlns:a16="http://schemas.microsoft.com/office/drawing/2014/main" id="{D51444AD-D64B-4DD8-9C8A-9DBFAAB8CD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6180" y="1789726"/>
            <a:ext cx="609600" cy="609600"/>
          </a:xfrm>
          <a:prstGeom prst="rect">
            <a:avLst/>
          </a:prstGeom>
        </p:spPr>
      </p:pic>
      <p:pic>
        <p:nvPicPr>
          <p:cNvPr id="23" name="g">
            <a:hlinkClick r:id="" action="ppaction://media"/>
            <a:extLst>
              <a:ext uri="{FF2B5EF4-FFF2-40B4-BE49-F238E27FC236}">
                <a16:creationId xmlns:a16="http://schemas.microsoft.com/office/drawing/2014/main" id="{A2B2D154-653A-41A5-8B80-CAB782983B7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57445" y="1789726"/>
            <a:ext cx="609600" cy="609600"/>
          </a:xfrm>
          <a:prstGeom prst="rect">
            <a:avLst/>
          </a:prstGeom>
        </p:spPr>
      </p:pic>
      <p:pic>
        <p:nvPicPr>
          <p:cNvPr id="2" name="pig">
            <a:hlinkClick r:id="" action="ppaction://media"/>
            <a:extLst>
              <a:ext uri="{FF2B5EF4-FFF2-40B4-BE49-F238E27FC236}">
                <a16:creationId xmlns:a16="http://schemas.microsoft.com/office/drawing/2014/main" id="{28C91065-DE14-487D-A03C-C8BAC8BB4F3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6180" y="4597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5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4" grpId="0"/>
      <p:bldP spid="25" grpId="0"/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81D5B9D-8247-4C3B-BF15-32EAE1D95A75}"/>
              </a:ext>
            </a:extLst>
          </p:cNvPr>
          <p:cNvSpPr/>
          <p:nvPr/>
        </p:nvSpPr>
        <p:spPr>
          <a:xfrm>
            <a:off x="3713162" y="966490"/>
            <a:ext cx="1717675" cy="189547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5C0B4456-8864-4E03-8EBA-3C23355C2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8322" y="383877"/>
            <a:ext cx="1398140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600" b="1" dirty="0">
                <a:solidFill>
                  <a:schemeClr val="tx1"/>
                </a:solidFill>
                <a:latin typeface="+mn-lt"/>
              </a:rPr>
              <a:t>a</a:t>
            </a: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5EDCDFEA-7E44-45F9-9D09-E2525E1A9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7479" y="383877"/>
            <a:ext cx="1989647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600" b="1" dirty="0">
                <a:solidFill>
                  <a:schemeClr val="tx1"/>
                </a:solidFill>
                <a:latin typeface="+mn-lt"/>
              </a:rPr>
              <a:t>m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AF06DB5-945E-4C89-A58D-A94EE2F2B796}"/>
              </a:ext>
            </a:extLst>
          </p:cNvPr>
          <p:cNvSpPr/>
          <p:nvPr/>
        </p:nvSpPr>
        <p:spPr>
          <a:xfrm>
            <a:off x="5687073" y="966490"/>
            <a:ext cx="2293952" cy="189547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7339090-6D4C-4889-96BD-ECD6B897F44E}"/>
              </a:ext>
            </a:extLst>
          </p:cNvPr>
          <p:cNvSpPr/>
          <p:nvPr/>
        </p:nvSpPr>
        <p:spPr>
          <a:xfrm>
            <a:off x="1739251" y="576825"/>
            <a:ext cx="1716978" cy="26468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45" name="TextBox 10">
            <a:extLst>
              <a:ext uri="{FF2B5EF4-FFF2-40B4-BE49-F238E27FC236}">
                <a16:creationId xmlns:a16="http://schemas.microsoft.com/office/drawing/2014/main" id="{BF90F832-22F4-4DD6-9D72-C76BE68C8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3148" y="383877"/>
            <a:ext cx="1329254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600" b="1" dirty="0">
                <a:solidFill>
                  <a:schemeClr val="tx1"/>
                </a:solidFill>
                <a:latin typeface="+mn-lt"/>
              </a:rPr>
              <a:t>j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C05D279-1713-42DE-A27F-6C4D0681F0FD}"/>
              </a:ext>
            </a:extLst>
          </p:cNvPr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56AC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D719A6-7D53-4BD9-AF52-AD9C7C8935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222" y="3441349"/>
            <a:ext cx="1649555" cy="2394552"/>
          </a:xfrm>
          <a:prstGeom prst="rect">
            <a:avLst/>
          </a:prstGeom>
        </p:spPr>
      </p:pic>
      <p:pic>
        <p:nvPicPr>
          <p:cNvPr id="12" name="a">
            <a:hlinkClick r:id="" action="ppaction://media"/>
            <a:extLst>
              <a:ext uri="{FF2B5EF4-FFF2-40B4-BE49-F238E27FC236}">
                <a16:creationId xmlns:a16="http://schemas.microsoft.com/office/drawing/2014/main" id="{EDDB2F2E-7137-4556-9248-11DF733136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6181" y="1609427"/>
            <a:ext cx="609600" cy="609600"/>
          </a:xfrm>
          <a:prstGeom prst="rect">
            <a:avLst/>
          </a:prstGeom>
        </p:spPr>
      </p:pic>
      <p:pic>
        <p:nvPicPr>
          <p:cNvPr id="13" name="m">
            <a:hlinkClick r:id="" action="ppaction://media"/>
            <a:extLst>
              <a:ext uri="{FF2B5EF4-FFF2-40B4-BE49-F238E27FC236}">
                <a16:creationId xmlns:a16="http://schemas.microsoft.com/office/drawing/2014/main" id="{7ED7527C-35C8-4614-B8B8-B1D639B710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17502" y="1609427"/>
            <a:ext cx="609600" cy="609600"/>
          </a:xfrm>
          <a:prstGeom prst="rect">
            <a:avLst/>
          </a:prstGeom>
        </p:spPr>
      </p:pic>
      <p:pic>
        <p:nvPicPr>
          <p:cNvPr id="4" name="j">
            <a:hlinkClick r:id="" action="ppaction://media"/>
            <a:extLst>
              <a:ext uri="{FF2B5EF4-FFF2-40B4-BE49-F238E27FC236}">
                <a16:creationId xmlns:a16="http://schemas.microsoft.com/office/drawing/2014/main" id="{24F6DA98-E041-430E-B25B-E1BDF60EF63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92940" y="1609427"/>
            <a:ext cx="609600" cy="609600"/>
          </a:xfrm>
          <a:prstGeom prst="rect">
            <a:avLst/>
          </a:prstGeom>
        </p:spPr>
      </p:pic>
      <p:pic>
        <p:nvPicPr>
          <p:cNvPr id="2" name="jam">
            <a:hlinkClick r:id="" action="ppaction://media"/>
            <a:extLst>
              <a:ext uri="{FF2B5EF4-FFF2-40B4-BE49-F238E27FC236}">
                <a16:creationId xmlns:a16="http://schemas.microsoft.com/office/drawing/2014/main" id="{F57696AF-97B1-4383-AC75-9817AE698E6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6181" y="4558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7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7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81D5B9D-8247-4C3B-BF15-32EAE1D95A75}"/>
              </a:ext>
            </a:extLst>
          </p:cNvPr>
          <p:cNvSpPr/>
          <p:nvPr/>
        </p:nvSpPr>
        <p:spPr>
          <a:xfrm>
            <a:off x="3713162" y="966489"/>
            <a:ext cx="1717675" cy="18954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5C0B4456-8864-4E03-8EBA-3C23355C2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0357" y="383877"/>
            <a:ext cx="1196161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600" b="1" dirty="0">
                <a:solidFill>
                  <a:schemeClr val="tx1"/>
                </a:solidFill>
                <a:latin typeface="+mn-lt"/>
              </a:rPr>
              <a:t>e</a:t>
            </a: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5EDCDFEA-7E44-45F9-9D09-E2525E1A9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4113" y="383877"/>
            <a:ext cx="1415772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600" b="1" dirty="0">
                <a:solidFill>
                  <a:schemeClr val="tx1"/>
                </a:solidFill>
                <a:latin typeface="+mn-lt"/>
              </a:rPr>
              <a:t>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AF06DB5-945E-4C89-A58D-A94EE2F2B796}"/>
              </a:ext>
            </a:extLst>
          </p:cNvPr>
          <p:cNvSpPr/>
          <p:nvPr/>
        </p:nvSpPr>
        <p:spPr>
          <a:xfrm>
            <a:off x="5687073" y="966490"/>
            <a:ext cx="1716978" cy="189547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45" name="TextBox 10">
            <a:extLst>
              <a:ext uri="{FF2B5EF4-FFF2-40B4-BE49-F238E27FC236}">
                <a16:creationId xmlns:a16="http://schemas.microsoft.com/office/drawing/2014/main" id="{BF90F832-22F4-4DD6-9D72-C76BE68C8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404" y="383877"/>
            <a:ext cx="1329254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600" b="1" dirty="0">
                <a:solidFill>
                  <a:schemeClr val="tx1"/>
                </a:solidFill>
                <a:latin typeface="+mn-lt"/>
              </a:rPr>
              <a:t>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6421B6-7993-473B-8BAB-51DB06BB85DC}"/>
              </a:ext>
            </a:extLst>
          </p:cNvPr>
          <p:cNvSpPr/>
          <p:nvPr/>
        </p:nvSpPr>
        <p:spPr>
          <a:xfrm>
            <a:off x="1739251" y="576825"/>
            <a:ext cx="1716978" cy="228513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E6CF4CB-05FD-4161-9406-93423F6A28F8}"/>
              </a:ext>
            </a:extLst>
          </p:cNvPr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56AC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891E63-1DCA-421A-B79D-DBB3B1B342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524" y="3223703"/>
            <a:ext cx="2730913" cy="2783149"/>
          </a:xfrm>
          <a:prstGeom prst="rect">
            <a:avLst/>
          </a:prstGeom>
        </p:spPr>
      </p:pic>
      <p:pic>
        <p:nvPicPr>
          <p:cNvPr id="13" name="e">
            <a:hlinkClick r:id="" action="ppaction://media"/>
            <a:extLst>
              <a:ext uri="{FF2B5EF4-FFF2-40B4-BE49-F238E27FC236}">
                <a16:creationId xmlns:a16="http://schemas.microsoft.com/office/drawing/2014/main" id="{5A3671B5-B498-458B-82F9-0A22258514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6180" y="1609426"/>
            <a:ext cx="609600" cy="609600"/>
          </a:xfrm>
          <a:prstGeom prst="rect">
            <a:avLst/>
          </a:prstGeom>
        </p:spPr>
      </p:pic>
      <p:pic>
        <p:nvPicPr>
          <p:cNvPr id="14" name="n">
            <a:hlinkClick r:id="" action="ppaction://media"/>
            <a:extLst>
              <a:ext uri="{FF2B5EF4-FFF2-40B4-BE49-F238E27FC236}">
                <a16:creationId xmlns:a16="http://schemas.microsoft.com/office/drawing/2014/main" id="{A86F9C38-5BC2-4FC5-B48D-DFA5CFB8EC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57199" y="1609426"/>
            <a:ext cx="609600" cy="609600"/>
          </a:xfrm>
          <a:prstGeom prst="rect">
            <a:avLst/>
          </a:prstGeom>
        </p:spPr>
      </p:pic>
      <p:pic>
        <p:nvPicPr>
          <p:cNvPr id="4" name="h">
            <a:hlinkClick r:id="" action="ppaction://media"/>
            <a:extLst>
              <a:ext uri="{FF2B5EF4-FFF2-40B4-BE49-F238E27FC236}">
                <a16:creationId xmlns:a16="http://schemas.microsoft.com/office/drawing/2014/main" id="{F8CC795F-2A1F-468F-936E-175F7804C78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92940" y="1609426"/>
            <a:ext cx="609600" cy="609600"/>
          </a:xfrm>
          <a:prstGeom prst="rect">
            <a:avLst/>
          </a:prstGeom>
        </p:spPr>
      </p:pic>
      <p:pic>
        <p:nvPicPr>
          <p:cNvPr id="2" name="hen">
            <a:hlinkClick r:id="" action="ppaction://media"/>
            <a:extLst>
              <a:ext uri="{FF2B5EF4-FFF2-40B4-BE49-F238E27FC236}">
                <a16:creationId xmlns:a16="http://schemas.microsoft.com/office/drawing/2014/main" id="{A2987F86-28B1-4721-8171-A9FF85BD2A4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6180" y="4558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1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81D5B9D-8247-4C3B-BF15-32EAE1D95A75}"/>
              </a:ext>
            </a:extLst>
          </p:cNvPr>
          <p:cNvSpPr/>
          <p:nvPr/>
        </p:nvSpPr>
        <p:spPr>
          <a:xfrm>
            <a:off x="3713162" y="966489"/>
            <a:ext cx="1717675" cy="18954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5C0B4456-8864-4E03-8EBA-3C23355C2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7194" y="383877"/>
            <a:ext cx="1409360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600" b="1" dirty="0">
                <a:solidFill>
                  <a:schemeClr val="tx1"/>
                </a:solidFill>
                <a:latin typeface="+mn-lt"/>
              </a:rPr>
              <a:t>u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7339090-6D4C-4889-96BD-ECD6B897F44E}"/>
              </a:ext>
            </a:extLst>
          </p:cNvPr>
          <p:cNvSpPr/>
          <p:nvPr/>
        </p:nvSpPr>
        <p:spPr>
          <a:xfrm>
            <a:off x="1739251" y="966489"/>
            <a:ext cx="1716978" cy="18954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45" name="TextBox 10">
            <a:extLst>
              <a:ext uri="{FF2B5EF4-FFF2-40B4-BE49-F238E27FC236}">
                <a16:creationId xmlns:a16="http://schemas.microsoft.com/office/drawing/2014/main" id="{BF90F832-22F4-4DD6-9D72-C76BE68C8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4572" y="383877"/>
            <a:ext cx="1329254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600" b="1" dirty="0">
                <a:solidFill>
                  <a:schemeClr val="tx1"/>
                </a:solidFill>
                <a:latin typeface="+mn-lt"/>
              </a:rPr>
              <a:t>s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C73044FE-2FD3-4FC9-AF4D-FC502CE42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7479" y="383877"/>
            <a:ext cx="1989647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600" b="1" dirty="0">
                <a:solidFill>
                  <a:schemeClr val="tx1"/>
                </a:solidFill>
                <a:latin typeface="+mn-lt"/>
              </a:rPr>
              <a:t>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889D6C-EA0F-4D55-B0A6-C9272C16106E}"/>
              </a:ext>
            </a:extLst>
          </p:cNvPr>
          <p:cNvSpPr/>
          <p:nvPr/>
        </p:nvSpPr>
        <p:spPr>
          <a:xfrm>
            <a:off x="5687073" y="966490"/>
            <a:ext cx="2293952" cy="189547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57D9580-6030-4165-B769-07E7AFBF6462}"/>
              </a:ext>
            </a:extLst>
          </p:cNvPr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56AC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B018CB-8D26-4BD3-A01F-D21846F1AB5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649" y="3465506"/>
            <a:ext cx="3032450" cy="2379070"/>
          </a:xfrm>
          <a:prstGeom prst="rect">
            <a:avLst/>
          </a:prstGeom>
        </p:spPr>
      </p:pic>
      <p:pic>
        <p:nvPicPr>
          <p:cNvPr id="14" name="s">
            <a:hlinkClick r:id="" action="ppaction://media"/>
            <a:extLst>
              <a:ext uri="{FF2B5EF4-FFF2-40B4-BE49-F238E27FC236}">
                <a16:creationId xmlns:a16="http://schemas.microsoft.com/office/drawing/2014/main" id="{99FBD27D-04A1-4E59-877C-AF3B36A4F3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92940" y="1609426"/>
            <a:ext cx="609600" cy="609600"/>
          </a:xfrm>
          <a:prstGeom prst="rect">
            <a:avLst/>
          </a:prstGeom>
        </p:spPr>
      </p:pic>
      <p:pic>
        <p:nvPicPr>
          <p:cNvPr id="15" name="u">
            <a:hlinkClick r:id="" action="ppaction://media"/>
            <a:extLst>
              <a:ext uri="{FF2B5EF4-FFF2-40B4-BE49-F238E27FC236}">
                <a16:creationId xmlns:a16="http://schemas.microsoft.com/office/drawing/2014/main" id="{5C96B944-DB03-4C76-A3A3-BFAD1BF529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47074" y="1609426"/>
            <a:ext cx="609600" cy="609600"/>
          </a:xfrm>
          <a:prstGeom prst="rect">
            <a:avLst/>
          </a:prstGeom>
        </p:spPr>
      </p:pic>
      <p:pic>
        <p:nvPicPr>
          <p:cNvPr id="16" name="m">
            <a:hlinkClick r:id="" action="ppaction://media"/>
            <a:extLst>
              <a:ext uri="{FF2B5EF4-FFF2-40B4-BE49-F238E27FC236}">
                <a16:creationId xmlns:a16="http://schemas.microsoft.com/office/drawing/2014/main" id="{AFD583E9-5BFB-486A-80FC-ECAEF6E7EAC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17502" y="1609426"/>
            <a:ext cx="609600" cy="609600"/>
          </a:xfrm>
          <a:prstGeom prst="rect">
            <a:avLst/>
          </a:prstGeom>
        </p:spPr>
      </p:pic>
      <p:pic>
        <p:nvPicPr>
          <p:cNvPr id="2" name="sum">
            <a:hlinkClick r:id="" action="ppaction://media"/>
            <a:extLst>
              <a:ext uri="{FF2B5EF4-FFF2-40B4-BE49-F238E27FC236}">
                <a16:creationId xmlns:a16="http://schemas.microsoft.com/office/drawing/2014/main" id="{C007B26C-8523-46FE-91F9-3DCCD3B8F50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6181" y="4558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5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2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7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45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81D5B9D-8247-4C3B-BF15-32EAE1D95A75}"/>
              </a:ext>
            </a:extLst>
          </p:cNvPr>
          <p:cNvSpPr/>
          <p:nvPr/>
        </p:nvSpPr>
        <p:spPr>
          <a:xfrm>
            <a:off x="3713162" y="966489"/>
            <a:ext cx="1717675" cy="18954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5C0B4456-8864-4E03-8EBA-3C23355C2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8216" y="383877"/>
            <a:ext cx="1314784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600" b="1" dirty="0">
                <a:solidFill>
                  <a:schemeClr val="tx1"/>
                </a:solidFill>
                <a:latin typeface="+mn-lt"/>
              </a:rPr>
              <a:t>o</a:t>
            </a: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5EDCDFEA-7E44-45F9-9D09-E2525E1A9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9625" y="383877"/>
            <a:ext cx="1276311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600" b="1" dirty="0">
                <a:solidFill>
                  <a:schemeClr val="tx1"/>
                </a:solidFill>
                <a:latin typeface="+mn-lt"/>
              </a:rPr>
              <a:t>x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AF06DB5-945E-4C89-A58D-A94EE2F2B796}"/>
              </a:ext>
            </a:extLst>
          </p:cNvPr>
          <p:cNvSpPr/>
          <p:nvPr/>
        </p:nvSpPr>
        <p:spPr>
          <a:xfrm>
            <a:off x="5687073" y="966490"/>
            <a:ext cx="1716978" cy="189547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45" name="TextBox 10">
            <a:extLst>
              <a:ext uri="{FF2B5EF4-FFF2-40B4-BE49-F238E27FC236}">
                <a16:creationId xmlns:a16="http://schemas.microsoft.com/office/drawing/2014/main" id="{BF90F832-22F4-4DD6-9D72-C76BE68C8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0182" y="383877"/>
            <a:ext cx="1329254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600" b="1" dirty="0">
                <a:solidFill>
                  <a:schemeClr val="tx1"/>
                </a:solidFill>
                <a:latin typeface="+mn-lt"/>
              </a:rPr>
              <a:t>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94736D-6435-4431-9F67-A2CD9E2AD893}"/>
              </a:ext>
            </a:extLst>
          </p:cNvPr>
          <p:cNvSpPr/>
          <p:nvPr/>
        </p:nvSpPr>
        <p:spPr>
          <a:xfrm>
            <a:off x="1739251" y="576825"/>
            <a:ext cx="1716978" cy="228513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31C60E2-B801-4575-966C-004985A51CE1}"/>
              </a:ext>
            </a:extLst>
          </p:cNvPr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56AC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512A90-1A9E-4ECA-A18D-96339DD7DC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868" y="3549182"/>
            <a:ext cx="3224640" cy="2342328"/>
          </a:xfrm>
          <a:prstGeom prst="rect">
            <a:avLst/>
          </a:prstGeom>
        </p:spPr>
      </p:pic>
      <p:pic>
        <p:nvPicPr>
          <p:cNvPr id="13" name="b">
            <a:hlinkClick r:id="" action="ppaction://media"/>
            <a:extLst>
              <a:ext uri="{FF2B5EF4-FFF2-40B4-BE49-F238E27FC236}">
                <a16:creationId xmlns:a16="http://schemas.microsoft.com/office/drawing/2014/main" id="{8CC21127-68BE-466D-881D-B5538FA9F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92940" y="1609426"/>
            <a:ext cx="609600" cy="609600"/>
          </a:xfrm>
          <a:prstGeom prst="rect">
            <a:avLst/>
          </a:prstGeom>
        </p:spPr>
      </p:pic>
      <p:pic>
        <p:nvPicPr>
          <p:cNvPr id="14" name="o">
            <a:hlinkClick r:id="" action="ppaction://media"/>
            <a:extLst>
              <a:ext uri="{FF2B5EF4-FFF2-40B4-BE49-F238E27FC236}">
                <a16:creationId xmlns:a16="http://schemas.microsoft.com/office/drawing/2014/main" id="{3DE29B07-8E0B-4DB9-9EF4-B3815BAF0E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0388" y="1609426"/>
            <a:ext cx="609600" cy="609600"/>
          </a:xfrm>
          <a:prstGeom prst="rect">
            <a:avLst/>
          </a:prstGeom>
        </p:spPr>
      </p:pic>
      <p:pic>
        <p:nvPicPr>
          <p:cNvPr id="4" name="x">
            <a:hlinkClick r:id="" action="ppaction://media"/>
            <a:extLst>
              <a:ext uri="{FF2B5EF4-FFF2-40B4-BE49-F238E27FC236}">
                <a16:creationId xmlns:a16="http://schemas.microsoft.com/office/drawing/2014/main" id="{E2F99481-1922-424E-8B2B-879F9F169F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40762" y="1609426"/>
            <a:ext cx="609600" cy="609600"/>
          </a:xfrm>
          <a:prstGeom prst="rect">
            <a:avLst/>
          </a:prstGeom>
        </p:spPr>
      </p:pic>
      <p:pic>
        <p:nvPicPr>
          <p:cNvPr id="2" name="box">
            <a:hlinkClick r:id="" action="ppaction://media"/>
            <a:extLst>
              <a:ext uri="{FF2B5EF4-FFF2-40B4-BE49-F238E27FC236}">
                <a16:creationId xmlns:a16="http://schemas.microsoft.com/office/drawing/2014/main" id="{4F166221-D443-4EC1-9618-C5548BE369C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199" y="4558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2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81D5B9D-8247-4C3B-BF15-32EAE1D95A75}"/>
              </a:ext>
            </a:extLst>
          </p:cNvPr>
          <p:cNvSpPr/>
          <p:nvPr/>
        </p:nvSpPr>
        <p:spPr>
          <a:xfrm>
            <a:off x="3988369" y="963033"/>
            <a:ext cx="1717675" cy="189547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5C0B4456-8864-4E03-8EBA-3C23355C2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8934" y="380420"/>
            <a:ext cx="1196161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600" b="1" dirty="0">
                <a:solidFill>
                  <a:schemeClr val="tx1"/>
                </a:solidFill>
                <a:latin typeface="+mn-lt"/>
              </a:rPr>
              <a:t>e</a:t>
            </a: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5EDCDFEA-7E44-45F9-9D09-E2525E1A9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4832" y="380420"/>
            <a:ext cx="1359668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600" b="1" dirty="0">
                <a:solidFill>
                  <a:schemeClr val="tx1"/>
                </a:solidFill>
                <a:latin typeface="+mn-lt"/>
              </a:rPr>
              <a:t>b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AF06DB5-945E-4C89-A58D-A94EE2F2B796}"/>
              </a:ext>
            </a:extLst>
          </p:cNvPr>
          <p:cNvSpPr/>
          <p:nvPr/>
        </p:nvSpPr>
        <p:spPr>
          <a:xfrm>
            <a:off x="5962280" y="572227"/>
            <a:ext cx="1716978" cy="228628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45" name="TextBox 10">
            <a:extLst>
              <a:ext uri="{FF2B5EF4-FFF2-40B4-BE49-F238E27FC236}">
                <a16:creationId xmlns:a16="http://schemas.microsoft.com/office/drawing/2014/main" id="{BF90F832-22F4-4DD6-9D72-C76BE68C8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336" y="380420"/>
            <a:ext cx="1329254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600" b="1" dirty="0">
                <a:solidFill>
                  <a:schemeClr val="tx1"/>
                </a:solidFill>
                <a:latin typeface="+mn-lt"/>
              </a:rPr>
              <a:t>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1A958D-D1F0-4E21-847B-13F7B792AE04}"/>
              </a:ext>
            </a:extLst>
          </p:cNvPr>
          <p:cNvSpPr/>
          <p:nvPr/>
        </p:nvSpPr>
        <p:spPr>
          <a:xfrm>
            <a:off x="1437483" y="963033"/>
            <a:ext cx="2293952" cy="189547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B6F3765-DDCD-473A-B42C-D34D7DDC56E0}"/>
              </a:ext>
            </a:extLst>
          </p:cNvPr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56AC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08E133-326F-4373-8E30-3F1AE21D77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0565" y="3152097"/>
            <a:ext cx="2742870" cy="2742870"/>
          </a:xfrm>
          <a:prstGeom prst="rect">
            <a:avLst/>
          </a:prstGeom>
        </p:spPr>
      </p:pic>
      <p:pic>
        <p:nvPicPr>
          <p:cNvPr id="13" name="w">
            <a:hlinkClick r:id="" action="ppaction://media"/>
            <a:extLst>
              <a:ext uri="{FF2B5EF4-FFF2-40B4-BE49-F238E27FC236}">
                <a16:creationId xmlns:a16="http://schemas.microsoft.com/office/drawing/2014/main" id="{8517F00B-EEC8-450A-86C3-0EE5B801A9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79659" y="1605970"/>
            <a:ext cx="609600" cy="609600"/>
          </a:xfrm>
          <a:prstGeom prst="rect">
            <a:avLst/>
          </a:prstGeom>
        </p:spPr>
      </p:pic>
      <p:pic>
        <p:nvPicPr>
          <p:cNvPr id="14" name="e">
            <a:hlinkClick r:id="" action="ppaction://media"/>
            <a:extLst>
              <a:ext uri="{FF2B5EF4-FFF2-40B4-BE49-F238E27FC236}">
                <a16:creationId xmlns:a16="http://schemas.microsoft.com/office/drawing/2014/main" id="{EDE51DF1-D65A-4A65-9F4C-F14A2D0E1D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42406" y="1605970"/>
            <a:ext cx="609600" cy="609600"/>
          </a:xfrm>
          <a:prstGeom prst="rect">
            <a:avLst/>
          </a:prstGeom>
        </p:spPr>
      </p:pic>
      <p:pic>
        <p:nvPicPr>
          <p:cNvPr id="15" name="b">
            <a:hlinkClick r:id="" action="ppaction://media"/>
            <a:extLst>
              <a:ext uri="{FF2B5EF4-FFF2-40B4-BE49-F238E27FC236}">
                <a16:creationId xmlns:a16="http://schemas.microsoft.com/office/drawing/2014/main" id="{0EB31E51-A14A-4A66-810B-69C54831469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33003" y="1605970"/>
            <a:ext cx="609600" cy="609600"/>
          </a:xfrm>
          <a:prstGeom prst="rect">
            <a:avLst/>
          </a:prstGeom>
        </p:spPr>
      </p:pic>
      <p:pic>
        <p:nvPicPr>
          <p:cNvPr id="2" name="web">
            <a:hlinkClick r:id="" action="ppaction://media"/>
            <a:extLst>
              <a:ext uri="{FF2B5EF4-FFF2-40B4-BE49-F238E27FC236}">
                <a16:creationId xmlns:a16="http://schemas.microsoft.com/office/drawing/2014/main" id="{CF58E851-6673-450D-BBF0-7A8643171EE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6181" y="4558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3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6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ADDF584C-5D8B-4B12-937C-90C96D4DA61E}"/>
              </a:ext>
            </a:extLst>
          </p:cNvPr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56AC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1D5B9D-8247-4C3B-BF15-32EAE1D95A75}"/>
              </a:ext>
            </a:extLst>
          </p:cNvPr>
          <p:cNvSpPr/>
          <p:nvPr/>
        </p:nvSpPr>
        <p:spPr>
          <a:xfrm>
            <a:off x="3713162" y="966490"/>
            <a:ext cx="1717675" cy="189547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5C0B4456-8864-4E03-8EBA-3C23355C2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3727" y="383877"/>
            <a:ext cx="1196161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600" b="1" dirty="0">
                <a:solidFill>
                  <a:schemeClr val="tx1"/>
                </a:solidFill>
                <a:latin typeface="+mn-lt"/>
              </a:rPr>
              <a:t>e</a:t>
            </a: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5EDCDFEA-7E44-45F9-9D09-E2525E1A9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3093" y="383877"/>
            <a:ext cx="1402948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600" b="1" dirty="0">
                <a:solidFill>
                  <a:schemeClr val="tx1"/>
                </a:solidFill>
                <a:latin typeface="+mn-lt"/>
              </a:rPr>
              <a:t>d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AF06DB5-945E-4C89-A58D-A94EE2F2B796}"/>
              </a:ext>
            </a:extLst>
          </p:cNvPr>
          <p:cNvSpPr/>
          <p:nvPr/>
        </p:nvSpPr>
        <p:spPr>
          <a:xfrm>
            <a:off x="5687073" y="575684"/>
            <a:ext cx="1716978" cy="228628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7339090-6D4C-4889-96BD-ECD6B897F44E}"/>
              </a:ext>
            </a:extLst>
          </p:cNvPr>
          <p:cNvSpPr/>
          <p:nvPr/>
        </p:nvSpPr>
        <p:spPr>
          <a:xfrm>
            <a:off x="1739251" y="576825"/>
            <a:ext cx="1716978" cy="228513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45" name="TextBox 10">
            <a:extLst>
              <a:ext uri="{FF2B5EF4-FFF2-40B4-BE49-F238E27FC236}">
                <a16:creationId xmlns:a16="http://schemas.microsoft.com/office/drawing/2014/main" id="{BF90F832-22F4-4DD6-9D72-C76BE68C8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0182" y="383877"/>
            <a:ext cx="1329254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600" b="1" dirty="0">
                <a:solidFill>
                  <a:schemeClr val="tx1"/>
                </a:solidFill>
                <a:latin typeface="+mn-lt"/>
              </a:rPr>
              <a:t>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632E62-9950-430B-977A-94618B01009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69" y="3996037"/>
            <a:ext cx="3603423" cy="2059568"/>
          </a:xfrm>
          <a:prstGeom prst="rect">
            <a:avLst/>
          </a:prstGeom>
        </p:spPr>
      </p:pic>
      <p:pic>
        <p:nvPicPr>
          <p:cNvPr id="15" name="e">
            <a:hlinkClick r:id="" action="ppaction://media"/>
            <a:extLst>
              <a:ext uri="{FF2B5EF4-FFF2-40B4-BE49-F238E27FC236}">
                <a16:creationId xmlns:a16="http://schemas.microsoft.com/office/drawing/2014/main" id="{644BBAA5-A1AE-448D-BDA0-127B5F363F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6180" y="1609427"/>
            <a:ext cx="609600" cy="609600"/>
          </a:xfrm>
          <a:prstGeom prst="rect">
            <a:avLst/>
          </a:prstGeom>
        </p:spPr>
      </p:pic>
      <p:pic>
        <p:nvPicPr>
          <p:cNvPr id="16" name="b">
            <a:hlinkClick r:id="" action="ppaction://media"/>
            <a:extLst>
              <a:ext uri="{FF2B5EF4-FFF2-40B4-BE49-F238E27FC236}">
                <a16:creationId xmlns:a16="http://schemas.microsoft.com/office/drawing/2014/main" id="{56453D0E-35D3-4172-93CF-0291F65A70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20009" y="1609427"/>
            <a:ext cx="609600" cy="609600"/>
          </a:xfrm>
          <a:prstGeom prst="rect">
            <a:avLst/>
          </a:prstGeom>
        </p:spPr>
      </p:pic>
      <p:pic>
        <p:nvPicPr>
          <p:cNvPr id="17" name="d">
            <a:hlinkClick r:id="" action="ppaction://media"/>
            <a:extLst>
              <a:ext uri="{FF2B5EF4-FFF2-40B4-BE49-F238E27FC236}">
                <a16:creationId xmlns:a16="http://schemas.microsoft.com/office/drawing/2014/main" id="{96016349-FB6D-4A2B-80AC-499D8A43BC2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66943" y="1609427"/>
            <a:ext cx="609600" cy="609600"/>
          </a:xfrm>
          <a:prstGeom prst="rect">
            <a:avLst/>
          </a:prstGeom>
        </p:spPr>
      </p:pic>
      <p:pic>
        <p:nvPicPr>
          <p:cNvPr id="2" name="bed">
            <a:hlinkClick r:id="" action="ppaction://media"/>
            <a:extLst>
              <a:ext uri="{FF2B5EF4-FFF2-40B4-BE49-F238E27FC236}">
                <a16:creationId xmlns:a16="http://schemas.microsoft.com/office/drawing/2014/main" id="{6931A888-1AFB-4752-B370-E3F34313637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31779" y="47210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8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2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81D5B9D-8247-4C3B-BF15-32EAE1D95A75}"/>
              </a:ext>
            </a:extLst>
          </p:cNvPr>
          <p:cNvSpPr/>
          <p:nvPr/>
        </p:nvSpPr>
        <p:spPr>
          <a:xfrm>
            <a:off x="3713162" y="947559"/>
            <a:ext cx="1717675" cy="191440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5C0B4456-8864-4E03-8EBA-3C23355C2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6072" y="383877"/>
            <a:ext cx="1398140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600" b="1" dirty="0">
                <a:solidFill>
                  <a:schemeClr val="tx1"/>
                </a:solidFill>
                <a:latin typeface="+mn-lt"/>
              </a:rPr>
              <a:t>a</a:t>
            </a: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5EDCDFEA-7E44-45F9-9D09-E2525E1A9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9625" y="383877"/>
            <a:ext cx="1366080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600" b="1" dirty="0">
                <a:solidFill>
                  <a:schemeClr val="tx1"/>
                </a:solidFill>
                <a:latin typeface="+mn-lt"/>
              </a:rPr>
              <a:t>p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AF06DB5-945E-4C89-A58D-A94EE2F2B796}"/>
              </a:ext>
            </a:extLst>
          </p:cNvPr>
          <p:cNvSpPr/>
          <p:nvPr/>
        </p:nvSpPr>
        <p:spPr>
          <a:xfrm>
            <a:off x="5687073" y="966490"/>
            <a:ext cx="1716978" cy="2256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2C898348-2E75-4C2C-963C-5452035CC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682" y="364946"/>
            <a:ext cx="1989647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600" b="1" dirty="0">
                <a:solidFill>
                  <a:schemeClr val="tx1"/>
                </a:solidFill>
                <a:latin typeface="+mn-lt"/>
              </a:rPr>
              <a:t>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20EC91-5D2B-43F5-84FE-788A77A8F918}"/>
              </a:ext>
            </a:extLst>
          </p:cNvPr>
          <p:cNvSpPr/>
          <p:nvPr/>
        </p:nvSpPr>
        <p:spPr>
          <a:xfrm>
            <a:off x="1162276" y="947559"/>
            <a:ext cx="2293952" cy="189547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5C6AEE9-D65F-40E7-BDD2-69EEB6BAA76C}"/>
              </a:ext>
            </a:extLst>
          </p:cNvPr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56AC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m">
            <a:hlinkClick r:id="" action="ppaction://media"/>
            <a:extLst>
              <a:ext uri="{FF2B5EF4-FFF2-40B4-BE49-F238E27FC236}">
                <a16:creationId xmlns:a16="http://schemas.microsoft.com/office/drawing/2014/main" id="{962ADB49-011C-4419-8255-1F65E37167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04452" y="1590496"/>
            <a:ext cx="609600" cy="609600"/>
          </a:xfrm>
          <a:prstGeom prst="rect">
            <a:avLst/>
          </a:prstGeom>
        </p:spPr>
      </p:pic>
      <p:pic>
        <p:nvPicPr>
          <p:cNvPr id="15" name="a">
            <a:hlinkClick r:id="" action="ppaction://media"/>
            <a:extLst>
              <a:ext uri="{FF2B5EF4-FFF2-40B4-BE49-F238E27FC236}">
                <a16:creationId xmlns:a16="http://schemas.microsoft.com/office/drawing/2014/main" id="{66B79F50-5F4B-40F8-A0B8-D0F6D8EF2F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6181" y="1590496"/>
            <a:ext cx="609600" cy="609600"/>
          </a:xfrm>
          <a:prstGeom prst="rect">
            <a:avLst/>
          </a:prstGeom>
        </p:spPr>
      </p:pic>
      <p:pic>
        <p:nvPicPr>
          <p:cNvPr id="16" name="p">
            <a:hlinkClick r:id="" action="ppaction://media"/>
            <a:extLst>
              <a:ext uri="{FF2B5EF4-FFF2-40B4-BE49-F238E27FC236}">
                <a16:creationId xmlns:a16="http://schemas.microsoft.com/office/drawing/2014/main" id="{DCDECD8A-14DA-4AD8-A1B2-31F7F8D752E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57445" y="1599961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1F49CA-EEBB-4EB8-A462-733BA42E01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703" y="3784157"/>
            <a:ext cx="2886555" cy="204112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" name="map">
            <a:hlinkClick r:id="" action="ppaction://media"/>
            <a:extLst>
              <a:ext uri="{FF2B5EF4-FFF2-40B4-BE49-F238E27FC236}">
                <a16:creationId xmlns:a16="http://schemas.microsoft.com/office/drawing/2014/main" id="{9C3B0383-F393-4A22-84A3-765BAE2D5D9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37518" y="4558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75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0</TotalTime>
  <Words>39</Words>
  <Application>Microsoft Office PowerPoint</Application>
  <PresentationFormat>On-screen Show (4:3)</PresentationFormat>
  <Paragraphs>37</Paragraphs>
  <Slides>15</Slides>
  <Notes>0</Notes>
  <HiddenSlides>0</HiddenSlides>
  <MMClips>48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Twinkl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Ella Drayson</dc:creator>
  <cp:lastModifiedBy>Sally Johnson</cp:lastModifiedBy>
  <cp:revision>50</cp:revision>
  <dcterms:created xsi:type="dcterms:W3CDTF">2020-06-19T15:51:59Z</dcterms:created>
  <dcterms:modified xsi:type="dcterms:W3CDTF">2020-11-20T19:27:20Z</dcterms:modified>
</cp:coreProperties>
</file>