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80" r:id="rId5"/>
    <p:sldId id="256" r:id="rId6"/>
    <p:sldId id="366" r:id="rId7"/>
    <p:sldId id="365" r:id="rId8"/>
    <p:sldId id="367" r:id="rId9"/>
    <p:sldId id="360" r:id="rId10"/>
    <p:sldId id="368" r:id="rId11"/>
    <p:sldId id="369" r:id="rId12"/>
    <p:sldId id="370" r:id="rId13"/>
    <p:sldId id="371" r:id="rId14"/>
    <p:sldId id="372" r:id="rId15"/>
    <p:sldId id="373" r:id="rId16"/>
    <p:sldId id="374" r:id="rId17"/>
    <p:sldId id="355" r:id="rId18"/>
    <p:sldId id="376" r:id="rId19"/>
    <p:sldId id="314" r:id="rId20"/>
    <p:sldId id="377" r:id="rId21"/>
    <p:sldId id="378" r:id="rId22"/>
    <p:sldId id="375" r:id="rId23"/>
    <p:sldId id="3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716BB7-4927-458F-A8A0-4D57A0C1E66D}" v="2" dt="2019-07-25T07:01:53.159"/>
    <p1510:client id="{7522CEE9-F3AF-423B-95CD-37B634E9D347}" v="24" dt="2019-07-25T12:48:17.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43" autoAdjust="0"/>
    <p:restoredTop sz="94660"/>
  </p:normalViewPr>
  <p:slideViewPr>
    <p:cSldViewPr snapToGrid="0">
      <p:cViewPr varScale="1">
        <p:scale>
          <a:sx n="63" d="100"/>
          <a:sy n="63" d="100"/>
        </p:scale>
        <p:origin x="137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7522CEE9-F3AF-423B-95CD-37B634E9D347}"/>
    <pc:docChg chg="undo redo custSel modSld">
      <pc:chgData name="Jan Fitzpatrick" userId="d1b284ec-d1dd-4765-b823-b34899491c26" providerId="ADAL" clId="{7522CEE9-F3AF-423B-95CD-37B634E9D347}" dt="2019-07-25T12:48:37.413" v="195" actId="1076"/>
      <pc:docMkLst>
        <pc:docMk/>
      </pc:docMkLst>
      <pc:sldChg chg="modSp">
        <pc:chgData name="Jan Fitzpatrick" userId="d1b284ec-d1dd-4765-b823-b34899491c26" providerId="ADAL" clId="{7522CEE9-F3AF-423B-95CD-37B634E9D347}" dt="2019-07-25T12:32:17.577" v="3" actId="404"/>
        <pc:sldMkLst>
          <pc:docMk/>
          <pc:sldMk cId="2637481266" sldId="256"/>
        </pc:sldMkLst>
        <pc:spChg chg="mod">
          <ac:chgData name="Jan Fitzpatrick" userId="d1b284ec-d1dd-4765-b823-b34899491c26" providerId="ADAL" clId="{7522CEE9-F3AF-423B-95CD-37B634E9D347}" dt="2019-07-25T12:32:17.577" v="3" actId="404"/>
          <ac:spMkLst>
            <pc:docMk/>
            <pc:sldMk cId="2637481266" sldId="256"/>
            <ac:spMk id="19" creationId="{5252A847-DE45-4FA3-A1F8-EEBEB845FF8E}"/>
          </ac:spMkLst>
        </pc:spChg>
      </pc:sldChg>
      <pc:sldChg chg="addSp delSp modSp">
        <pc:chgData name="Jan Fitzpatrick" userId="d1b284ec-d1dd-4765-b823-b34899491c26" providerId="ADAL" clId="{7522CEE9-F3AF-423B-95CD-37B634E9D347}" dt="2019-07-25T12:47:00.847" v="183" actId="171"/>
        <pc:sldMkLst>
          <pc:docMk/>
          <pc:sldMk cId="1071900124" sldId="355"/>
        </pc:sldMkLst>
        <pc:spChg chg="add mod ord">
          <ac:chgData name="Jan Fitzpatrick" userId="d1b284ec-d1dd-4765-b823-b34899491c26" providerId="ADAL" clId="{7522CEE9-F3AF-423B-95CD-37B634E9D347}" dt="2019-07-25T12:47:00.847" v="183" actId="171"/>
          <ac:spMkLst>
            <pc:docMk/>
            <pc:sldMk cId="1071900124" sldId="355"/>
            <ac:spMk id="2" creationId="{D7D41954-8827-4138-916F-79BCB9401DAD}"/>
          </ac:spMkLst>
        </pc:spChg>
        <pc:spChg chg="add mod ord">
          <ac:chgData name="Jan Fitzpatrick" userId="d1b284ec-d1dd-4765-b823-b34899491c26" providerId="ADAL" clId="{7522CEE9-F3AF-423B-95CD-37B634E9D347}" dt="2019-07-25T12:47:00.847" v="183" actId="171"/>
          <ac:spMkLst>
            <pc:docMk/>
            <pc:sldMk cId="1071900124" sldId="355"/>
            <ac:spMk id="12" creationId="{003AF457-8592-41A7-A643-1DEFFE8356B8}"/>
          </ac:spMkLst>
        </pc:spChg>
        <pc:spChg chg="add del mod">
          <ac:chgData name="Jan Fitzpatrick" userId="d1b284ec-d1dd-4765-b823-b34899491c26" providerId="ADAL" clId="{7522CEE9-F3AF-423B-95CD-37B634E9D347}" dt="2019-07-25T12:41:38.048" v="103"/>
          <ac:spMkLst>
            <pc:docMk/>
            <pc:sldMk cId="1071900124" sldId="355"/>
            <ac:spMk id="13" creationId="{5FAFABF0-9711-4B40-ABE4-4BEA4FB7F7B8}"/>
          </ac:spMkLst>
        </pc:spChg>
        <pc:spChg chg="add del">
          <ac:chgData name="Jan Fitzpatrick" userId="d1b284ec-d1dd-4765-b823-b34899491c26" providerId="ADAL" clId="{7522CEE9-F3AF-423B-95CD-37B634E9D347}" dt="2019-07-25T12:41:31.173" v="99"/>
          <ac:spMkLst>
            <pc:docMk/>
            <pc:sldMk cId="1071900124" sldId="355"/>
            <ac:spMk id="14" creationId="{339A8ECB-7F5A-4617-9A71-0D3C5E855A66}"/>
          </ac:spMkLst>
        </pc:spChg>
        <pc:spChg chg="add del">
          <ac:chgData name="Jan Fitzpatrick" userId="d1b284ec-d1dd-4765-b823-b34899491c26" providerId="ADAL" clId="{7522CEE9-F3AF-423B-95CD-37B634E9D347}" dt="2019-07-25T12:41:30.686" v="98"/>
          <ac:spMkLst>
            <pc:docMk/>
            <pc:sldMk cId="1071900124" sldId="355"/>
            <ac:spMk id="15" creationId="{36EA8453-C526-4769-A012-D15E10390368}"/>
          </ac:spMkLst>
        </pc:spChg>
        <pc:picChg chg="ord">
          <ac:chgData name="Jan Fitzpatrick" userId="d1b284ec-d1dd-4765-b823-b34899491c26" providerId="ADAL" clId="{7522CEE9-F3AF-423B-95CD-37B634E9D347}" dt="2019-07-25T12:40:48.903" v="77" actId="167"/>
          <ac:picMkLst>
            <pc:docMk/>
            <pc:sldMk cId="1071900124" sldId="355"/>
            <ac:picMk id="6" creationId="{E4453D75-36FE-46C8-AC43-6ADE838982EB}"/>
          </ac:picMkLst>
        </pc:picChg>
      </pc:sldChg>
      <pc:sldChg chg="modSp">
        <pc:chgData name="Jan Fitzpatrick" userId="d1b284ec-d1dd-4765-b823-b34899491c26" providerId="ADAL" clId="{7522CEE9-F3AF-423B-95CD-37B634E9D347}" dt="2019-07-25T12:33:30.629" v="5" actId="20577"/>
        <pc:sldMkLst>
          <pc:docMk/>
          <pc:sldMk cId="1539468670" sldId="370"/>
        </pc:sldMkLst>
        <pc:graphicFrameChg chg="modGraphic">
          <ac:chgData name="Jan Fitzpatrick" userId="d1b284ec-d1dd-4765-b823-b34899491c26" providerId="ADAL" clId="{7522CEE9-F3AF-423B-95CD-37B634E9D347}" dt="2019-07-25T12:33:30.629" v="5" actId="20577"/>
          <ac:graphicFrameMkLst>
            <pc:docMk/>
            <pc:sldMk cId="1539468670" sldId="370"/>
            <ac:graphicFrameMk id="10" creationId="{4F0227A1-5395-45D9-AFF1-3F8931AD05AC}"/>
          </ac:graphicFrameMkLst>
        </pc:graphicFrameChg>
      </pc:sldChg>
      <pc:sldChg chg="modSp">
        <pc:chgData name="Jan Fitzpatrick" userId="d1b284ec-d1dd-4765-b823-b34899491c26" providerId="ADAL" clId="{7522CEE9-F3AF-423B-95CD-37B634E9D347}" dt="2019-07-25T12:34:53.552" v="12" actId="20577"/>
        <pc:sldMkLst>
          <pc:docMk/>
          <pc:sldMk cId="474125562" sldId="372"/>
        </pc:sldMkLst>
        <pc:spChg chg="mod">
          <ac:chgData name="Jan Fitzpatrick" userId="d1b284ec-d1dd-4765-b823-b34899491c26" providerId="ADAL" clId="{7522CEE9-F3AF-423B-95CD-37B634E9D347}" dt="2019-07-25T12:34:53.552" v="12" actId="20577"/>
          <ac:spMkLst>
            <pc:docMk/>
            <pc:sldMk cId="474125562" sldId="372"/>
            <ac:spMk id="19" creationId="{5252A847-DE45-4FA3-A1F8-EEBEB845FF8E}"/>
          </ac:spMkLst>
        </pc:spChg>
      </pc:sldChg>
      <pc:sldChg chg="addSp delSp modSp">
        <pc:chgData name="Jan Fitzpatrick" userId="d1b284ec-d1dd-4765-b823-b34899491c26" providerId="ADAL" clId="{7522CEE9-F3AF-423B-95CD-37B634E9D347}" dt="2019-07-25T12:48:37.413" v="195" actId="1076"/>
        <pc:sldMkLst>
          <pc:docMk/>
          <pc:sldMk cId="3716703612" sldId="376"/>
        </pc:sldMkLst>
        <pc:spChg chg="add del mod ord">
          <ac:chgData name="Jan Fitzpatrick" userId="d1b284ec-d1dd-4765-b823-b34899491c26" providerId="ADAL" clId="{7522CEE9-F3AF-423B-95CD-37B634E9D347}" dt="2019-07-25T12:48:37.413" v="195" actId="1076"/>
          <ac:spMkLst>
            <pc:docMk/>
            <pc:sldMk cId="3716703612" sldId="376"/>
            <ac:spMk id="2" creationId="{D795CA7C-8149-43DD-988E-8142AECF2F17}"/>
          </ac:spMkLst>
        </pc:spChg>
        <pc:spChg chg="add del mod ord">
          <ac:chgData name="Jan Fitzpatrick" userId="d1b284ec-d1dd-4765-b823-b34899491c26" providerId="ADAL" clId="{7522CEE9-F3AF-423B-95CD-37B634E9D347}" dt="2019-07-25T12:48:37.413" v="195" actId="1076"/>
          <ac:spMkLst>
            <pc:docMk/>
            <pc:sldMk cId="3716703612" sldId="376"/>
            <ac:spMk id="3" creationId="{47B75A2A-2856-4D18-9604-8A2D3E41D3C5}"/>
          </ac:spMkLst>
        </pc:spChg>
        <pc:spChg chg="add del mod ord">
          <ac:chgData name="Jan Fitzpatrick" userId="d1b284ec-d1dd-4765-b823-b34899491c26" providerId="ADAL" clId="{7522CEE9-F3AF-423B-95CD-37B634E9D347}" dt="2019-07-25T12:48:37.413" v="195" actId="1076"/>
          <ac:spMkLst>
            <pc:docMk/>
            <pc:sldMk cId="3716703612" sldId="376"/>
            <ac:spMk id="4" creationId="{61F44115-C172-4C19-B290-AB086F431F1C}"/>
          </ac:spMkLst>
        </pc:spChg>
        <pc:spChg chg="add del mod ord">
          <ac:chgData name="Jan Fitzpatrick" userId="d1b284ec-d1dd-4765-b823-b34899491c26" providerId="ADAL" clId="{7522CEE9-F3AF-423B-95CD-37B634E9D347}" dt="2019-07-25T12:48:37.413" v="195" actId="1076"/>
          <ac:spMkLst>
            <pc:docMk/>
            <pc:sldMk cId="3716703612" sldId="376"/>
            <ac:spMk id="5" creationId="{A4B397DF-EBAF-48F3-85BC-D9BD6B1263DA}"/>
          </ac:spMkLst>
        </pc:spChg>
        <pc:spChg chg="add del">
          <ac:chgData name="Jan Fitzpatrick" userId="d1b284ec-d1dd-4765-b823-b34899491c26" providerId="ADAL" clId="{7522CEE9-F3AF-423B-95CD-37B634E9D347}" dt="2019-07-25T12:48:02.710" v="191" actId="478"/>
          <ac:spMkLst>
            <pc:docMk/>
            <pc:sldMk cId="3716703612" sldId="376"/>
            <ac:spMk id="9" creationId="{64ABF5F5-18A2-4F65-B2C5-B6862D6F06F6}"/>
          </ac:spMkLst>
        </pc:spChg>
        <pc:spChg chg="add del">
          <ac:chgData name="Jan Fitzpatrick" userId="d1b284ec-d1dd-4765-b823-b34899491c26" providerId="ADAL" clId="{7522CEE9-F3AF-423B-95CD-37B634E9D347}" dt="2019-07-25T12:48:02.710" v="191" actId="478"/>
          <ac:spMkLst>
            <pc:docMk/>
            <pc:sldMk cId="3716703612" sldId="376"/>
            <ac:spMk id="10" creationId="{F5A19CDA-FDA3-4B7B-A7FB-FCA579C2852D}"/>
          </ac:spMkLst>
        </pc:spChg>
        <pc:spChg chg="mod ord">
          <ac:chgData name="Jan Fitzpatrick" userId="d1b284ec-d1dd-4765-b823-b34899491c26" providerId="ADAL" clId="{7522CEE9-F3AF-423B-95CD-37B634E9D347}" dt="2019-07-25T12:48:37.413" v="195" actId="1076"/>
          <ac:spMkLst>
            <pc:docMk/>
            <pc:sldMk cId="3716703612" sldId="376"/>
            <ac:spMk id="12" creationId="{3DE534F2-B296-4662-804D-BA3B667F0FAE}"/>
          </ac:spMkLst>
        </pc:spChg>
        <pc:spChg chg="add del mod ord">
          <ac:chgData name="Jan Fitzpatrick" userId="d1b284ec-d1dd-4765-b823-b34899491c26" providerId="ADAL" clId="{7522CEE9-F3AF-423B-95CD-37B634E9D347}" dt="2019-07-25T12:48:37.413" v="195" actId="1076"/>
          <ac:spMkLst>
            <pc:docMk/>
            <pc:sldMk cId="3716703612" sldId="376"/>
            <ac:spMk id="15" creationId="{C5446D29-ACFC-47FD-BC1A-7D7C5F539FBE}"/>
          </ac:spMkLst>
        </pc:spChg>
        <pc:spChg chg="add del">
          <ac:chgData name="Jan Fitzpatrick" userId="d1b284ec-d1dd-4765-b823-b34899491c26" providerId="ADAL" clId="{7522CEE9-F3AF-423B-95CD-37B634E9D347}" dt="2019-07-25T12:41:32.333" v="101"/>
          <ac:spMkLst>
            <pc:docMk/>
            <pc:sldMk cId="3716703612" sldId="376"/>
            <ac:spMk id="16" creationId="{180086CE-6D55-4C48-B562-3C24EA1B3D5D}"/>
          </ac:spMkLst>
        </pc:spChg>
        <pc:spChg chg="add del">
          <ac:chgData name="Jan Fitzpatrick" userId="d1b284ec-d1dd-4765-b823-b34899491c26" providerId="ADAL" clId="{7522CEE9-F3AF-423B-95CD-37B634E9D347}" dt="2019-07-25T12:41:31.709" v="100"/>
          <ac:spMkLst>
            <pc:docMk/>
            <pc:sldMk cId="3716703612" sldId="376"/>
            <ac:spMk id="17" creationId="{DC17C16D-87B0-457B-8070-B736AFEFD75F}"/>
          </ac:spMkLst>
        </pc:spChg>
        <pc:spChg chg="add del">
          <ac:chgData name="Jan Fitzpatrick" userId="d1b284ec-d1dd-4765-b823-b34899491c26" providerId="ADAL" clId="{7522CEE9-F3AF-423B-95CD-37B634E9D347}" dt="2019-07-25T12:48:00.113" v="190" actId="478"/>
          <ac:spMkLst>
            <pc:docMk/>
            <pc:sldMk cId="3716703612" sldId="376"/>
            <ac:spMk id="20" creationId="{55806BA5-0723-4148-BD15-818FCCF33709}"/>
          </ac:spMkLst>
        </pc:spChg>
        <pc:spChg chg="add del mod">
          <ac:chgData name="Jan Fitzpatrick" userId="d1b284ec-d1dd-4765-b823-b34899491c26" providerId="ADAL" clId="{7522CEE9-F3AF-423B-95CD-37B634E9D347}" dt="2019-07-25T12:47:59.585" v="189" actId="478"/>
          <ac:spMkLst>
            <pc:docMk/>
            <pc:sldMk cId="3716703612" sldId="376"/>
            <ac:spMk id="21" creationId="{FB5FBA56-04B5-476D-B4C6-604502745FEF}"/>
          </ac:spMkLst>
        </pc:spChg>
        <pc:spChg chg="add del">
          <ac:chgData name="Jan Fitzpatrick" userId="d1b284ec-d1dd-4765-b823-b34899491c26" providerId="ADAL" clId="{7522CEE9-F3AF-423B-95CD-37B634E9D347}" dt="2019-07-25T12:44:18.374" v="136"/>
          <ac:spMkLst>
            <pc:docMk/>
            <pc:sldMk cId="3716703612" sldId="376"/>
            <ac:spMk id="22" creationId="{37C02C19-3D18-4030-A927-5A84EB318B2F}"/>
          </ac:spMkLst>
        </pc:spChg>
        <pc:spChg chg="add del">
          <ac:chgData name="Jan Fitzpatrick" userId="d1b284ec-d1dd-4765-b823-b34899491c26" providerId="ADAL" clId="{7522CEE9-F3AF-423B-95CD-37B634E9D347}" dt="2019-07-25T12:44:18.374" v="136"/>
          <ac:spMkLst>
            <pc:docMk/>
            <pc:sldMk cId="3716703612" sldId="376"/>
            <ac:spMk id="23" creationId="{E79A7841-3A9D-4401-B11C-B2F500B295B1}"/>
          </ac:spMkLst>
        </pc:spChg>
        <pc:spChg chg="add del">
          <ac:chgData name="Jan Fitzpatrick" userId="d1b284ec-d1dd-4765-b823-b34899491c26" providerId="ADAL" clId="{7522CEE9-F3AF-423B-95CD-37B634E9D347}" dt="2019-07-25T12:44:18.374" v="136"/>
          <ac:spMkLst>
            <pc:docMk/>
            <pc:sldMk cId="3716703612" sldId="376"/>
            <ac:spMk id="25" creationId="{D0434636-CDD7-4EE2-8DE6-12A9D84DF635}"/>
          </ac:spMkLst>
        </pc:spChg>
        <pc:spChg chg="add del">
          <ac:chgData name="Jan Fitzpatrick" userId="d1b284ec-d1dd-4765-b823-b34899491c26" providerId="ADAL" clId="{7522CEE9-F3AF-423B-95CD-37B634E9D347}" dt="2019-07-25T12:44:18.374" v="136"/>
          <ac:spMkLst>
            <pc:docMk/>
            <pc:sldMk cId="3716703612" sldId="376"/>
            <ac:spMk id="26" creationId="{779114E6-7384-4FD2-8390-92230AFA1F8D}"/>
          </ac:spMkLst>
        </pc:spChg>
        <pc:spChg chg="add">
          <ac:chgData name="Jan Fitzpatrick" userId="d1b284ec-d1dd-4765-b823-b34899491c26" providerId="ADAL" clId="{7522CEE9-F3AF-423B-95CD-37B634E9D347}" dt="2019-07-25T12:48:17.272" v="192"/>
          <ac:spMkLst>
            <pc:docMk/>
            <pc:sldMk cId="3716703612" sldId="376"/>
            <ac:spMk id="27" creationId="{5BD8E302-4976-4CE1-96F6-01B868EEBC7F}"/>
          </ac:spMkLst>
        </pc:spChg>
        <pc:spChg chg="add">
          <ac:chgData name="Jan Fitzpatrick" userId="d1b284ec-d1dd-4765-b823-b34899491c26" providerId="ADAL" clId="{7522CEE9-F3AF-423B-95CD-37B634E9D347}" dt="2019-07-25T12:48:17.272" v="192"/>
          <ac:spMkLst>
            <pc:docMk/>
            <pc:sldMk cId="3716703612" sldId="376"/>
            <ac:spMk id="28" creationId="{68997741-1D73-4C92-AD87-745EAF3AEEA6}"/>
          </ac:spMkLst>
        </pc:spChg>
        <pc:spChg chg="add">
          <ac:chgData name="Jan Fitzpatrick" userId="d1b284ec-d1dd-4765-b823-b34899491c26" providerId="ADAL" clId="{7522CEE9-F3AF-423B-95CD-37B634E9D347}" dt="2019-07-25T12:48:17.272" v="192"/>
          <ac:spMkLst>
            <pc:docMk/>
            <pc:sldMk cId="3716703612" sldId="376"/>
            <ac:spMk id="30" creationId="{8062DBB4-B853-46E9-B2C2-93CA1110066F}"/>
          </ac:spMkLst>
        </pc:spChg>
        <pc:spChg chg="add">
          <ac:chgData name="Jan Fitzpatrick" userId="d1b284ec-d1dd-4765-b823-b34899491c26" providerId="ADAL" clId="{7522CEE9-F3AF-423B-95CD-37B634E9D347}" dt="2019-07-25T12:48:17.272" v="192"/>
          <ac:spMkLst>
            <pc:docMk/>
            <pc:sldMk cId="3716703612" sldId="376"/>
            <ac:spMk id="31" creationId="{1DFB8CDD-C758-462F-9AE2-3358ECAAC1BD}"/>
          </ac:spMkLst>
        </pc:spChg>
        <pc:picChg chg="add del">
          <ac:chgData name="Jan Fitzpatrick" userId="d1b284ec-d1dd-4765-b823-b34899491c26" providerId="ADAL" clId="{7522CEE9-F3AF-423B-95CD-37B634E9D347}" dt="2019-07-25T12:48:02.710" v="191" actId="478"/>
          <ac:picMkLst>
            <pc:docMk/>
            <pc:sldMk cId="3716703612" sldId="376"/>
            <ac:picMk id="6" creationId="{E4453D75-36FE-46C8-AC43-6ADE838982EB}"/>
          </ac:picMkLst>
        </pc:picChg>
        <pc:picChg chg="add del">
          <ac:chgData name="Jan Fitzpatrick" userId="d1b284ec-d1dd-4765-b823-b34899491c26" providerId="ADAL" clId="{7522CEE9-F3AF-423B-95CD-37B634E9D347}" dt="2019-07-25T12:44:18.374" v="136"/>
          <ac:picMkLst>
            <pc:docMk/>
            <pc:sldMk cId="3716703612" sldId="376"/>
            <ac:picMk id="24" creationId="{8222356C-362C-45BD-A022-F655770FA53F}"/>
          </ac:picMkLst>
        </pc:picChg>
        <pc:picChg chg="add">
          <ac:chgData name="Jan Fitzpatrick" userId="d1b284ec-d1dd-4765-b823-b34899491c26" providerId="ADAL" clId="{7522CEE9-F3AF-423B-95CD-37B634E9D347}" dt="2019-07-25T12:48:17.272" v="192"/>
          <ac:picMkLst>
            <pc:docMk/>
            <pc:sldMk cId="3716703612" sldId="376"/>
            <ac:picMk id="29" creationId="{EE6BEDA1-B7F6-4857-B272-1FF676D85149}"/>
          </ac:picMkLst>
        </pc:picChg>
      </pc:sldChg>
      <pc:sldChg chg="modSp">
        <pc:chgData name="Jan Fitzpatrick" userId="d1b284ec-d1dd-4765-b823-b34899491c26" providerId="ADAL" clId="{7522CEE9-F3AF-423B-95CD-37B634E9D347}" dt="2019-07-25T12:31:32.514" v="0" actId="732"/>
        <pc:sldMkLst>
          <pc:docMk/>
          <pc:sldMk cId="4271155472" sldId="380"/>
        </pc:sldMkLst>
        <pc:picChg chg="mod modCrop">
          <ac:chgData name="Jan Fitzpatrick" userId="d1b284ec-d1dd-4765-b823-b34899491c26" providerId="ADAL" clId="{7522CEE9-F3AF-423B-95CD-37B634E9D347}" dt="2019-07-25T12:31:32.514" v="0" actId="732"/>
          <ac:picMkLst>
            <pc:docMk/>
            <pc:sldMk cId="4271155472" sldId="380"/>
            <ac:picMk id="9" creationId="{BE10E778-FB36-475C-BE47-58C3ADAC705E}"/>
          </ac:picMkLst>
        </pc:picChg>
      </pc:sldChg>
    </pc:docChg>
  </pc:docChgLst>
  <pc:docChgLst>
    <pc:chgData name="Louise Pezzaioli" userId="360b41a0-b242-48d2-b707-f5fa57585d53" providerId="ADAL" clId="{F5643E14-4F73-4C92-9BE1-385060A600BD}"/>
    <pc:docChg chg="undo custSel addSld modSld sldOrd">
      <pc:chgData name="Louise Pezzaioli" userId="360b41a0-b242-48d2-b707-f5fa57585d53" providerId="ADAL" clId="{F5643E14-4F73-4C92-9BE1-385060A600BD}" dt="2019-07-23T13:59:31.101" v="1841" actId="20577"/>
      <pc:docMkLst>
        <pc:docMk/>
      </pc:docMkLst>
      <pc:sldChg chg="modSp">
        <pc:chgData name="Louise Pezzaioli" userId="360b41a0-b242-48d2-b707-f5fa57585d53" providerId="ADAL" clId="{F5643E14-4F73-4C92-9BE1-385060A600BD}" dt="2019-07-23T12:59:14.783" v="168" actId="255"/>
        <pc:sldMkLst>
          <pc:docMk/>
          <pc:sldMk cId="2637481266" sldId="256"/>
        </pc:sldMkLst>
        <pc:spChg chg="mod">
          <ac:chgData name="Louise Pezzaioli" userId="360b41a0-b242-48d2-b707-f5fa57585d53" providerId="ADAL" clId="{F5643E14-4F73-4C92-9BE1-385060A600BD}" dt="2019-07-23T12:56:27.846" v="148" actId="20577"/>
          <ac:spMkLst>
            <pc:docMk/>
            <pc:sldMk cId="2637481266" sldId="256"/>
            <ac:spMk id="7" creationId="{277FDC6C-B99A-4ED8-B341-A52126824B67}"/>
          </ac:spMkLst>
        </pc:spChg>
        <pc:spChg chg="mod">
          <ac:chgData name="Louise Pezzaioli" userId="360b41a0-b242-48d2-b707-f5fa57585d53" providerId="ADAL" clId="{F5643E14-4F73-4C92-9BE1-385060A600BD}" dt="2019-07-23T12:59:14.783" v="168" actId="255"/>
          <ac:spMkLst>
            <pc:docMk/>
            <pc:sldMk cId="2637481266" sldId="256"/>
            <ac:spMk id="19" creationId="{5252A847-DE45-4FA3-A1F8-EEBEB845FF8E}"/>
          </ac:spMkLst>
        </pc:spChg>
      </pc:sldChg>
      <pc:sldChg chg="addSp delSp modSp">
        <pc:chgData name="Louise Pezzaioli" userId="360b41a0-b242-48d2-b707-f5fa57585d53" providerId="ADAL" clId="{F5643E14-4F73-4C92-9BE1-385060A600BD}" dt="2019-07-23T13:51:40.375" v="1517"/>
        <pc:sldMkLst>
          <pc:docMk/>
          <pc:sldMk cId="636014570" sldId="314"/>
        </pc:sldMkLst>
        <pc:spChg chg="add mod">
          <ac:chgData name="Louise Pezzaioli" userId="360b41a0-b242-48d2-b707-f5fa57585d53" providerId="ADAL" clId="{F5643E14-4F73-4C92-9BE1-385060A600BD}" dt="2019-07-23T13:50:15.974" v="1489" actId="20577"/>
          <ac:spMkLst>
            <pc:docMk/>
            <pc:sldMk cId="636014570" sldId="314"/>
            <ac:spMk id="6" creationId="{D264937F-EF87-4676-940C-6A6C0085FC66}"/>
          </ac:spMkLst>
        </pc:spChg>
        <pc:spChg chg="mod">
          <ac:chgData name="Louise Pezzaioli" userId="360b41a0-b242-48d2-b707-f5fa57585d53" providerId="ADAL" clId="{F5643E14-4F73-4C92-9BE1-385060A600BD}" dt="2019-07-23T12:57:01.754" v="158" actId="20577"/>
          <ac:spMkLst>
            <pc:docMk/>
            <pc:sldMk cId="636014570" sldId="314"/>
            <ac:spMk id="7" creationId="{84B107DC-B90C-4A45-B422-BA8DE29C2552}"/>
          </ac:spMkLst>
        </pc:spChg>
        <pc:spChg chg="add mod">
          <ac:chgData name="Louise Pezzaioli" userId="360b41a0-b242-48d2-b707-f5fa57585d53" providerId="ADAL" clId="{F5643E14-4F73-4C92-9BE1-385060A600BD}" dt="2019-07-23T13:50:47.334" v="1495" actId="20577"/>
          <ac:spMkLst>
            <pc:docMk/>
            <pc:sldMk cId="636014570" sldId="314"/>
            <ac:spMk id="9" creationId="{A648835A-272D-4EA7-B58D-C1AF211BF0C8}"/>
          </ac:spMkLst>
        </pc:spChg>
        <pc:spChg chg="add mod">
          <ac:chgData name="Louise Pezzaioli" userId="360b41a0-b242-48d2-b707-f5fa57585d53" providerId="ADAL" clId="{F5643E14-4F73-4C92-9BE1-385060A600BD}" dt="2019-07-23T13:50:24.935" v="1492" actId="20577"/>
          <ac:spMkLst>
            <pc:docMk/>
            <pc:sldMk cId="636014570" sldId="314"/>
            <ac:spMk id="10" creationId="{CEC77869-F21D-4D6C-BCBD-4F50F82FEE1F}"/>
          </ac:spMkLst>
        </pc:spChg>
        <pc:spChg chg="add mod">
          <ac:chgData name="Louise Pezzaioli" userId="360b41a0-b242-48d2-b707-f5fa57585d53" providerId="ADAL" clId="{F5643E14-4F73-4C92-9BE1-385060A600BD}" dt="2019-07-23T13:51:22.137" v="1509" actId="20577"/>
          <ac:spMkLst>
            <pc:docMk/>
            <pc:sldMk cId="636014570" sldId="314"/>
            <ac:spMk id="11" creationId="{9F77D9F9-AD6A-4CCB-89D7-67C6A472B924}"/>
          </ac:spMkLst>
        </pc:spChg>
        <pc:spChg chg="add mod">
          <ac:chgData name="Louise Pezzaioli" userId="360b41a0-b242-48d2-b707-f5fa57585d53" providerId="ADAL" clId="{F5643E14-4F73-4C92-9BE1-385060A600BD}" dt="2019-07-23T13:51:03.277" v="1503" actId="20577"/>
          <ac:spMkLst>
            <pc:docMk/>
            <pc:sldMk cId="636014570" sldId="314"/>
            <ac:spMk id="12" creationId="{446E11F1-A4C4-4A12-9420-7BC55EC457CA}"/>
          </ac:spMkLst>
        </pc:spChg>
        <pc:spChg chg="add mod">
          <ac:chgData name="Louise Pezzaioli" userId="360b41a0-b242-48d2-b707-f5fa57585d53" providerId="ADAL" clId="{F5643E14-4F73-4C92-9BE1-385060A600BD}" dt="2019-07-23T13:50:56.026" v="1498" actId="20577"/>
          <ac:spMkLst>
            <pc:docMk/>
            <pc:sldMk cId="636014570" sldId="314"/>
            <ac:spMk id="13" creationId="{DABCBEED-384A-4C67-9C0B-3E3396F085DA}"/>
          </ac:spMkLst>
        </pc:spChg>
        <pc:spChg chg="add mod">
          <ac:chgData name="Louise Pezzaioli" userId="360b41a0-b242-48d2-b707-f5fa57585d53" providerId="ADAL" clId="{F5643E14-4F73-4C92-9BE1-385060A600BD}" dt="2019-07-23T13:51:14.730" v="1506" actId="20577"/>
          <ac:spMkLst>
            <pc:docMk/>
            <pc:sldMk cId="636014570" sldId="314"/>
            <ac:spMk id="14" creationId="{8AFE6792-DD8E-40A1-B0B0-CFCE0A682360}"/>
          </ac:spMkLst>
        </pc:spChg>
        <pc:spChg chg="mod">
          <ac:chgData name="Louise Pezzaioli" userId="360b41a0-b242-48d2-b707-f5fa57585d53" providerId="ADAL" clId="{F5643E14-4F73-4C92-9BE1-385060A600BD}" dt="2019-07-23T13:49:56.877" v="1486" actId="20577"/>
          <ac:spMkLst>
            <pc:docMk/>
            <pc:sldMk cId="636014570" sldId="314"/>
            <ac:spMk id="19" creationId="{5252A847-DE45-4FA3-A1F8-EEBEB845FF8E}"/>
          </ac:spMkLst>
        </pc:spChg>
        <pc:grpChg chg="add del mod">
          <ac:chgData name="Louise Pezzaioli" userId="360b41a0-b242-48d2-b707-f5fa57585d53" providerId="ADAL" clId="{F5643E14-4F73-4C92-9BE1-385060A600BD}" dt="2019-07-23T13:51:39.848" v="1516" actId="478"/>
          <ac:grpSpMkLst>
            <pc:docMk/>
            <pc:sldMk cId="636014570" sldId="314"/>
            <ac:grpSpMk id="2" creationId="{4437CD03-AF57-4ABE-B374-69BE068BF3A8}"/>
          </ac:grpSpMkLst>
        </pc:grpChg>
        <pc:grpChg chg="add">
          <ac:chgData name="Louise Pezzaioli" userId="360b41a0-b242-48d2-b707-f5fa57585d53" providerId="ADAL" clId="{F5643E14-4F73-4C92-9BE1-385060A600BD}" dt="2019-07-23T13:51:40.375" v="1517"/>
          <ac:grpSpMkLst>
            <pc:docMk/>
            <pc:sldMk cId="636014570" sldId="314"/>
            <ac:grpSpMk id="15" creationId="{C79DAA69-BB6F-4861-84EA-094D04EC5ED3}"/>
          </ac:grpSpMkLst>
        </pc:grpChg>
      </pc:sldChg>
      <pc:sldChg chg="addSp modSp">
        <pc:chgData name="Louise Pezzaioli" userId="360b41a0-b242-48d2-b707-f5fa57585d53" providerId="ADAL" clId="{F5643E14-4F73-4C92-9BE1-385060A600BD}" dt="2019-07-23T13:46:56.471" v="1322" actId="20577"/>
        <pc:sldMkLst>
          <pc:docMk/>
          <pc:sldMk cId="1071900124" sldId="355"/>
        </pc:sldMkLst>
        <pc:spChg chg="mod">
          <ac:chgData name="Louise Pezzaioli" userId="360b41a0-b242-48d2-b707-f5fa57585d53" providerId="ADAL" clId="{F5643E14-4F73-4C92-9BE1-385060A600BD}" dt="2019-07-23T12:56:55.306" v="156" actId="20577"/>
          <ac:spMkLst>
            <pc:docMk/>
            <pc:sldMk cId="1071900124" sldId="355"/>
            <ac:spMk id="7" creationId="{F2267ACB-233E-41BC-B01B-8F3DC45483E4}"/>
          </ac:spMkLst>
        </pc:spChg>
        <pc:spChg chg="add mod">
          <ac:chgData name="Louise Pezzaioli" userId="360b41a0-b242-48d2-b707-f5fa57585d53" providerId="ADAL" clId="{F5643E14-4F73-4C92-9BE1-385060A600BD}" dt="2019-07-23T13:43:52.929" v="1285" actId="1038"/>
          <ac:spMkLst>
            <pc:docMk/>
            <pc:sldMk cId="1071900124" sldId="355"/>
            <ac:spMk id="9" creationId="{64ABF5F5-18A2-4F65-B2C5-B6862D6F06F6}"/>
          </ac:spMkLst>
        </pc:spChg>
        <pc:spChg chg="add mod">
          <ac:chgData name="Louise Pezzaioli" userId="360b41a0-b242-48d2-b707-f5fa57585d53" providerId="ADAL" clId="{F5643E14-4F73-4C92-9BE1-385060A600BD}" dt="2019-07-23T13:43:46.981" v="1279" actId="1037"/>
          <ac:spMkLst>
            <pc:docMk/>
            <pc:sldMk cId="1071900124" sldId="355"/>
            <ac:spMk id="10" creationId="{F5A19CDA-FDA3-4B7B-A7FB-FCA579C2852D}"/>
          </ac:spMkLst>
        </pc:spChg>
        <pc:spChg chg="mod">
          <ac:chgData name="Louise Pezzaioli" userId="360b41a0-b242-48d2-b707-f5fa57585d53" providerId="ADAL" clId="{F5643E14-4F73-4C92-9BE1-385060A600BD}" dt="2019-07-23T13:41:52.835" v="1231" actId="20577"/>
          <ac:spMkLst>
            <pc:docMk/>
            <pc:sldMk cId="1071900124" sldId="355"/>
            <ac:spMk id="19" creationId="{5252A847-DE45-4FA3-A1F8-EEBEB845FF8E}"/>
          </ac:spMkLst>
        </pc:spChg>
        <pc:graphicFrameChg chg="add mod modGraphic">
          <ac:chgData name="Louise Pezzaioli" userId="360b41a0-b242-48d2-b707-f5fa57585d53" providerId="ADAL" clId="{F5643E14-4F73-4C92-9BE1-385060A600BD}" dt="2019-07-23T13:46:56.471" v="1322" actId="20577"/>
          <ac:graphicFrameMkLst>
            <pc:docMk/>
            <pc:sldMk cId="1071900124" sldId="355"/>
            <ac:graphicFrameMk id="11" creationId="{CF8C417F-45FC-4BE0-8526-CD6697A8759A}"/>
          </ac:graphicFrameMkLst>
        </pc:graphicFrameChg>
        <pc:picChg chg="add mod">
          <ac:chgData name="Louise Pezzaioli" userId="360b41a0-b242-48d2-b707-f5fa57585d53" providerId="ADAL" clId="{F5643E14-4F73-4C92-9BE1-385060A600BD}" dt="2019-07-23T13:42:00.221" v="1239" actId="1076"/>
          <ac:picMkLst>
            <pc:docMk/>
            <pc:sldMk cId="1071900124" sldId="355"/>
            <ac:picMk id="6" creationId="{E4453D75-36FE-46C8-AC43-6ADE838982EB}"/>
          </ac:picMkLst>
        </pc:picChg>
      </pc:sldChg>
      <pc:sldChg chg="addSp modSp">
        <pc:chgData name="Louise Pezzaioli" userId="360b41a0-b242-48d2-b707-f5fa57585d53" providerId="ADAL" clId="{F5643E14-4F73-4C92-9BE1-385060A600BD}" dt="2019-07-23T13:19:42.833" v="655" actId="20577"/>
        <pc:sldMkLst>
          <pc:docMk/>
          <pc:sldMk cId="36917022" sldId="360"/>
        </pc:sldMkLst>
        <pc:spChg chg="mod">
          <ac:chgData name="Louise Pezzaioli" userId="360b41a0-b242-48d2-b707-f5fa57585d53" providerId="ADAL" clId="{F5643E14-4F73-4C92-9BE1-385060A600BD}" dt="2019-07-23T12:56:49.867" v="154" actId="20577"/>
          <ac:spMkLst>
            <pc:docMk/>
            <pc:sldMk cId="36917022" sldId="360"/>
            <ac:spMk id="7" creationId="{B632E459-9B27-4467-B89C-78410207B713}"/>
          </ac:spMkLst>
        </pc:spChg>
        <pc:spChg chg="mod">
          <ac:chgData name="Louise Pezzaioli" userId="360b41a0-b242-48d2-b707-f5fa57585d53" providerId="ADAL" clId="{F5643E14-4F73-4C92-9BE1-385060A600BD}" dt="2019-07-23T13:10:34.506" v="585" actId="20577"/>
          <ac:spMkLst>
            <pc:docMk/>
            <pc:sldMk cId="36917022" sldId="360"/>
            <ac:spMk id="19" creationId="{5252A847-DE45-4FA3-A1F8-EEBEB845FF8E}"/>
          </ac:spMkLst>
        </pc:spChg>
        <pc:graphicFrameChg chg="add mod modGraphic">
          <ac:chgData name="Louise Pezzaioli" userId="360b41a0-b242-48d2-b707-f5fa57585d53" providerId="ADAL" clId="{F5643E14-4F73-4C92-9BE1-385060A600BD}" dt="2019-07-23T13:19:42.833" v="655" actId="20577"/>
          <ac:graphicFrameMkLst>
            <pc:docMk/>
            <pc:sldMk cId="36917022" sldId="360"/>
            <ac:graphicFrameMk id="6" creationId="{F49419CE-307A-4D02-82F3-ED4D2E9292E3}"/>
          </ac:graphicFrameMkLst>
        </pc:graphicFrameChg>
      </pc:sldChg>
      <pc:sldChg chg="addSp modSp">
        <pc:chgData name="Louise Pezzaioli" userId="360b41a0-b242-48d2-b707-f5fa57585d53" providerId="ADAL" clId="{F5643E14-4F73-4C92-9BE1-385060A600BD}" dt="2019-07-23T13:09:15.485" v="501" actId="20577"/>
        <pc:sldMkLst>
          <pc:docMk/>
          <pc:sldMk cId="1669721746" sldId="365"/>
        </pc:sldMkLst>
        <pc:spChg chg="mod">
          <ac:chgData name="Louise Pezzaioli" userId="360b41a0-b242-48d2-b707-f5fa57585d53" providerId="ADAL" clId="{F5643E14-4F73-4C92-9BE1-385060A600BD}" dt="2019-07-23T12:56:43.772" v="152" actId="20577"/>
          <ac:spMkLst>
            <pc:docMk/>
            <pc:sldMk cId="1669721746" sldId="365"/>
            <ac:spMk id="7" creationId="{9C98043F-F327-469C-AFFD-8AE7F5773C62}"/>
          </ac:spMkLst>
        </pc:spChg>
        <pc:spChg chg="mod">
          <ac:chgData name="Louise Pezzaioli" userId="360b41a0-b242-48d2-b707-f5fa57585d53" providerId="ADAL" clId="{F5643E14-4F73-4C92-9BE1-385060A600BD}" dt="2019-07-23T13:09:15.485" v="501" actId="20577"/>
          <ac:spMkLst>
            <pc:docMk/>
            <pc:sldMk cId="1669721746" sldId="365"/>
            <ac:spMk id="19" creationId="{5252A847-DE45-4FA3-A1F8-EEBEB845FF8E}"/>
          </ac:spMkLst>
        </pc:spChg>
        <pc:graphicFrameChg chg="add mod modGraphic">
          <ac:chgData name="Louise Pezzaioli" userId="360b41a0-b242-48d2-b707-f5fa57585d53" providerId="ADAL" clId="{F5643E14-4F73-4C92-9BE1-385060A600BD}" dt="2019-07-23T13:09:08.586" v="498" actId="1076"/>
          <ac:graphicFrameMkLst>
            <pc:docMk/>
            <pc:sldMk cId="1669721746" sldId="365"/>
            <ac:graphicFrameMk id="2" creationId="{5DD43FB6-9F3D-471E-B247-0F567C910611}"/>
          </ac:graphicFrameMkLst>
        </pc:graphicFrameChg>
      </pc:sldChg>
      <pc:sldChg chg="modSp">
        <pc:chgData name="Louise Pezzaioli" userId="360b41a0-b242-48d2-b707-f5fa57585d53" providerId="ADAL" clId="{F5643E14-4F73-4C92-9BE1-385060A600BD}" dt="2019-07-23T12:56:38.509" v="150" actId="20577"/>
        <pc:sldMkLst>
          <pc:docMk/>
          <pc:sldMk cId="332354265" sldId="366"/>
        </pc:sldMkLst>
        <pc:spChg chg="mod">
          <ac:chgData name="Louise Pezzaioli" userId="360b41a0-b242-48d2-b707-f5fa57585d53" providerId="ADAL" clId="{F5643E14-4F73-4C92-9BE1-385060A600BD}" dt="2019-07-23T12:56:38.509" v="150" actId="20577"/>
          <ac:spMkLst>
            <pc:docMk/>
            <pc:sldMk cId="332354265" sldId="366"/>
            <ac:spMk id="7" creationId="{9C98043F-F327-469C-AFFD-8AE7F5773C62}"/>
          </ac:spMkLst>
        </pc:spChg>
        <pc:spChg chg="mod">
          <ac:chgData name="Louise Pezzaioli" userId="360b41a0-b242-48d2-b707-f5fa57585d53" providerId="ADAL" clId="{F5643E14-4F73-4C92-9BE1-385060A600BD}" dt="2019-07-23T12:56:16.263" v="146" actId="20577"/>
          <ac:spMkLst>
            <pc:docMk/>
            <pc:sldMk cId="332354265" sldId="366"/>
            <ac:spMk id="19" creationId="{5252A847-DE45-4FA3-A1F8-EEBEB845FF8E}"/>
          </ac:spMkLst>
        </pc:spChg>
      </pc:sldChg>
      <pc:sldChg chg="modSp add">
        <pc:chgData name="Louise Pezzaioli" userId="360b41a0-b242-48d2-b707-f5fa57585d53" providerId="ADAL" clId="{F5643E14-4F73-4C92-9BE1-385060A600BD}" dt="2019-07-23T13:09:44.923" v="524" actId="20577"/>
        <pc:sldMkLst>
          <pc:docMk/>
          <pc:sldMk cId="139678554" sldId="367"/>
        </pc:sldMkLst>
        <pc:graphicFrameChg chg="modGraphic">
          <ac:chgData name="Louise Pezzaioli" userId="360b41a0-b242-48d2-b707-f5fa57585d53" providerId="ADAL" clId="{F5643E14-4F73-4C92-9BE1-385060A600BD}" dt="2019-07-23T13:09:44.923" v="524" actId="20577"/>
          <ac:graphicFrameMkLst>
            <pc:docMk/>
            <pc:sldMk cId="139678554" sldId="367"/>
            <ac:graphicFrameMk id="2" creationId="{5DD43FB6-9F3D-471E-B247-0F567C910611}"/>
          </ac:graphicFrameMkLst>
        </pc:graphicFrameChg>
      </pc:sldChg>
      <pc:sldChg chg="addSp delSp modSp add">
        <pc:chgData name="Louise Pezzaioli" userId="360b41a0-b242-48d2-b707-f5fa57585d53" providerId="ADAL" clId="{F5643E14-4F73-4C92-9BE1-385060A600BD}" dt="2019-07-23T13:33:35.816" v="925" actId="115"/>
        <pc:sldMkLst>
          <pc:docMk/>
          <pc:sldMk cId="434825966" sldId="368"/>
        </pc:sldMkLst>
        <pc:spChg chg="add mod">
          <ac:chgData name="Louise Pezzaioli" userId="360b41a0-b242-48d2-b707-f5fa57585d53" providerId="ADAL" clId="{F5643E14-4F73-4C92-9BE1-385060A600BD}" dt="2019-07-23T13:20:39.587" v="681" actId="1076"/>
          <ac:spMkLst>
            <pc:docMk/>
            <pc:sldMk cId="434825966" sldId="368"/>
            <ac:spMk id="2" creationId="{616B43CE-F70A-48D4-A21C-6C7072F0FAB2}"/>
          </ac:spMkLst>
        </pc:spChg>
        <pc:spChg chg="add mod">
          <ac:chgData name="Louise Pezzaioli" userId="360b41a0-b242-48d2-b707-f5fa57585d53" providerId="ADAL" clId="{F5643E14-4F73-4C92-9BE1-385060A600BD}" dt="2019-07-23T13:20:50.660" v="683" actId="1076"/>
          <ac:spMkLst>
            <pc:docMk/>
            <pc:sldMk cId="434825966" sldId="368"/>
            <ac:spMk id="9" creationId="{78700A9C-63D2-4144-A026-3AEEF4F135CF}"/>
          </ac:spMkLst>
        </pc:spChg>
        <pc:spChg chg="add mod">
          <ac:chgData name="Louise Pezzaioli" userId="360b41a0-b242-48d2-b707-f5fa57585d53" providerId="ADAL" clId="{F5643E14-4F73-4C92-9BE1-385060A600BD}" dt="2019-07-23T13:20:59.949" v="685" actId="1076"/>
          <ac:spMkLst>
            <pc:docMk/>
            <pc:sldMk cId="434825966" sldId="368"/>
            <ac:spMk id="10" creationId="{330A2B87-BD9A-40C8-894C-2125BDA0DA36}"/>
          </ac:spMkLst>
        </pc:spChg>
        <pc:spChg chg="add mod">
          <ac:chgData name="Louise Pezzaioli" userId="360b41a0-b242-48d2-b707-f5fa57585d53" providerId="ADAL" clId="{F5643E14-4F73-4C92-9BE1-385060A600BD}" dt="2019-07-23T13:22:11.365" v="698" actId="554"/>
          <ac:spMkLst>
            <pc:docMk/>
            <pc:sldMk cId="434825966" sldId="368"/>
            <ac:spMk id="11" creationId="{FED7B2B6-A2A7-4890-93AD-8B3489B7394D}"/>
          </ac:spMkLst>
        </pc:spChg>
        <pc:spChg chg="add del mod">
          <ac:chgData name="Louise Pezzaioli" userId="360b41a0-b242-48d2-b707-f5fa57585d53" providerId="ADAL" clId="{F5643E14-4F73-4C92-9BE1-385060A600BD}" dt="2019-07-23T13:33:32.676" v="924" actId="478"/>
          <ac:spMkLst>
            <pc:docMk/>
            <pc:sldMk cId="434825966" sldId="368"/>
            <ac:spMk id="12" creationId="{AFABABF5-0B8C-48E2-BEBF-8409460D4B36}"/>
          </ac:spMkLst>
        </pc:spChg>
        <pc:spChg chg="add mod">
          <ac:chgData name="Louise Pezzaioli" userId="360b41a0-b242-48d2-b707-f5fa57585d53" providerId="ADAL" clId="{F5643E14-4F73-4C92-9BE1-385060A600BD}" dt="2019-07-23T13:21:35.472" v="692" actId="571"/>
          <ac:spMkLst>
            <pc:docMk/>
            <pc:sldMk cId="434825966" sldId="368"/>
            <ac:spMk id="14" creationId="{CD7D75EB-E0E5-423B-833B-BEEE3CC4EABA}"/>
          </ac:spMkLst>
        </pc:spChg>
        <pc:spChg chg="add del mod">
          <ac:chgData name="Louise Pezzaioli" userId="360b41a0-b242-48d2-b707-f5fa57585d53" providerId="ADAL" clId="{F5643E14-4F73-4C92-9BE1-385060A600BD}" dt="2019-07-23T13:21:48.397" v="697" actId="478"/>
          <ac:spMkLst>
            <pc:docMk/>
            <pc:sldMk cId="434825966" sldId="368"/>
            <ac:spMk id="16" creationId="{9B316F60-8AE4-409F-B298-59F99AEC0688}"/>
          </ac:spMkLst>
        </pc:spChg>
        <pc:graphicFrameChg chg="modGraphic">
          <ac:chgData name="Louise Pezzaioli" userId="360b41a0-b242-48d2-b707-f5fa57585d53" providerId="ADAL" clId="{F5643E14-4F73-4C92-9BE1-385060A600BD}" dt="2019-07-23T13:19:47.368" v="656" actId="115"/>
          <ac:graphicFrameMkLst>
            <pc:docMk/>
            <pc:sldMk cId="434825966" sldId="368"/>
            <ac:graphicFrameMk id="6" creationId="{F49419CE-307A-4D02-82F3-ED4D2E9292E3}"/>
          </ac:graphicFrameMkLst>
        </pc:graphicFrameChg>
        <pc:graphicFrameChg chg="add mod">
          <ac:chgData name="Louise Pezzaioli" userId="360b41a0-b242-48d2-b707-f5fa57585d53" providerId="ADAL" clId="{F5643E14-4F73-4C92-9BE1-385060A600BD}" dt="2019-07-23T13:21:35.472" v="692" actId="571"/>
          <ac:graphicFrameMkLst>
            <pc:docMk/>
            <pc:sldMk cId="434825966" sldId="368"/>
            <ac:graphicFrameMk id="13" creationId="{901A7E34-29CF-40BB-AEDD-8F481C7B7ED1}"/>
          </ac:graphicFrameMkLst>
        </pc:graphicFrameChg>
        <pc:graphicFrameChg chg="add mod modGraphic">
          <ac:chgData name="Louise Pezzaioli" userId="360b41a0-b242-48d2-b707-f5fa57585d53" providerId="ADAL" clId="{F5643E14-4F73-4C92-9BE1-385060A600BD}" dt="2019-07-23T13:33:35.816" v="925" actId="115"/>
          <ac:graphicFrameMkLst>
            <pc:docMk/>
            <pc:sldMk cId="434825966" sldId="368"/>
            <ac:graphicFrameMk id="15" creationId="{02CAA990-72A8-4993-9E67-5D5D0F7B5DD3}"/>
          </ac:graphicFrameMkLst>
        </pc:graphicFrameChg>
      </pc:sldChg>
      <pc:sldChg chg="addSp delSp modSp add ord">
        <pc:chgData name="Louise Pezzaioli" userId="360b41a0-b242-48d2-b707-f5fa57585d53" providerId="ADAL" clId="{F5643E14-4F73-4C92-9BE1-385060A600BD}" dt="2019-07-23T13:29:45.170" v="854" actId="20577"/>
        <pc:sldMkLst>
          <pc:docMk/>
          <pc:sldMk cId="335734933" sldId="369"/>
        </pc:sldMkLst>
        <pc:spChg chg="add del">
          <ac:chgData name="Louise Pezzaioli" userId="360b41a0-b242-48d2-b707-f5fa57585d53" providerId="ADAL" clId="{F5643E14-4F73-4C92-9BE1-385060A600BD}" dt="2019-07-23T13:23:53.160" v="745" actId="478"/>
          <ac:spMkLst>
            <pc:docMk/>
            <pc:sldMk cId="335734933" sldId="369"/>
            <ac:spMk id="9" creationId="{A3671902-F487-4008-8A08-BBF2FDA262F9}"/>
          </ac:spMkLst>
        </pc:spChg>
        <pc:spChg chg="mod">
          <ac:chgData name="Louise Pezzaioli" userId="360b41a0-b242-48d2-b707-f5fa57585d53" providerId="ADAL" clId="{F5643E14-4F73-4C92-9BE1-385060A600BD}" dt="2019-07-23T13:23:38.891" v="741" actId="20577"/>
          <ac:spMkLst>
            <pc:docMk/>
            <pc:sldMk cId="335734933" sldId="369"/>
            <ac:spMk id="19" creationId="{5252A847-DE45-4FA3-A1F8-EEBEB845FF8E}"/>
          </ac:spMkLst>
        </pc:spChg>
        <pc:graphicFrameChg chg="del modGraphic">
          <ac:chgData name="Louise Pezzaioli" userId="360b41a0-b242-48d2-b707-f5fa57585d53" providerId="ADAL" clId="{F5643E14-4F73-4C92-9BE1-385060A600BD}" dt="2019-07-23T13:23:45.210" v="743" actId="478"/>
          <ac:graphicFrameMkLst>
            <pc:docMk/>
            <pc:sldMk cId="335734933" sldId="369"/>
            <ac:graphicFrameMk id="6" creationId="{F49419CE-307A-4D02-82F3-ED4D2E9292E3}"/>
          </ac:graphicFrameMkLst>
        </pc:graphicFrameChg>
        <pc:graphicFrameChg chg="add del mod modGraphic">
          <ac:chgData name="Louise Pezzaioli" userId="360b41a0-b242-48d2-b707-f5fa57585d53" providerId="ADAL" clId="{F5643E14-4F73-4C92-9BE1-385060A600BD}" dt="2019-07-23T13:29:33.866" v="845" actId="478"/>
          <ac:graphicFrameMkLst>
            <pc:docMk/>
            <pc:sldMk cId="335734933" sldId="369"/>
            <ac:graphicFrameMk id="10" creationId="{4F0227A1-5395-45D9-AFF1-3F8931AD05AC}"/>
          </ac:graphicFrameMkLst>
        </pc:graphicFrameChg>
        <pc:graphicFrameChg chg="add modGraphic">
          <ac:chgData name="Louise Pezzaioli" userId="360b41a0-b242-48d2-b707-f5fa57585d53" providerId="ADAL" clId="{F5643E14-4F73-4C92-9BE1-385060A600BD}" dt="2019-07-23T13:29:45.170" v="854" actId="20577"/>
          <ac:graphicFrameMkLst>
            <pc:docMk/>
            <pc:sldMk cId="335734933" sldId="369"/>
            <ac:graphicFrameMk id="11" creationId="{187B1170-9779-44B7-BEE6-520ECBA2E8C3}"/>
          </ac:graphicFrameMkLst>
        </pc:graphicFrameChg>
      </pc:sldChg>
      <pc:sldChg chg="addSp delSp modSp add">
        <pc:chgData name="Louise Pezzaioli" userId="360b41a0-b242-48d2-b707-f5fa57585d53" providerId="ADAL" clId="{F5643E14-4F73-4C92-9BE1-385060A600BD}" dt="2019-07-23T13:29:21.931" v="844" actId="1037"/>
        <pc:sldMkLst>
          <pc:docMk/>
          <pc:sldMk cId="1539468670" sldId="370"/>
        </pc:sldMkLst>
        <pc:spChg chg="mod">
          <ac:chgData name="Louise Pezzaioli" userId="360b41a0-b242-48d2-b707-f5fa57585d53" providerId="ADAL" clId="{F5643E14-4F73-4C92-9BE1-385060A600BD}" dt="2019-07-23T13:27:19.823" v="813" actId="1076"/>
          <ac:spMkLst>
            <pc:docMk/>
            <pc:sldMk cId="1539468670" sldId="370"/>
            <ac:spMk id="19" creationId="{5252A847-DE45-4FA3-A1F8-EEBEB845FF8E}"/>
          </ac:spMkLst>
        </pc:spChg>
        <pc:graphicFrameChg chg="add del mod modGraphic">
          <ac:chgData name="Louise Pezzaioli" userId="360b41a0-b242-48d2-b707-f5fa57585d53" providerId="ADAL" clId="{F5643E14-4F73-4C92-9BE1-385060A600BD}" dt="2019-07-23T13:29:15.806" v="837" actId="478"/>
          <ac:graphicFrameMkLst>
            <pc:docMk/>
            <pc:sldMk cId="1539468670" sldId="370"/>
            <ac:graphicFrameMk id="3" creationId="{689314D5-5855-4469-BE0D-4C37B677C672}"/>
          </ac:graphicFrameMkLst>
        </pc:graphicFrameChg>
        <pc:graphicFrameChg chg="mod modGraphic">
          <ac:chgData name="Louise Pezzaioli" userId="360b41a0-b242-48d2-b707-f5fa57585d53" providerId="ADAL" clId="{F5643E14-4F73-4C92-9BE1-385060A600BD}" dt="2019-07-23T13:29:21.931" v="844" actId="1037"/>
          <ac:graphicFrameMkLst>
            <pc:docMk/>
            <pc:sldMk cId="1539468670" sldId="370"/>
            <ac:graphicFrameMk id="10" creationId="{4F0227A1-5395-45D9-AFF1-3F8931AD05AC}"/>
          </ac:graphicFrameMkLst>
        </pc:graphicFrameChg>
      </pc:sldChg>
      <pc:sldChg chg="addSp delSp modSp add ord">
        <pc:chgData name="Louise Pezzaioli" userId="360b41a0-b242-48d2-b707-f5fa57585d53" providerId="ADAL" clId="{F5643E14-4F73-4C92-9BE1-385060A600BD}" dt="2019-07-23T13:34:51.795" v="938" actId="20577"/>
        <pc:sldMkLst>
          <pc:docMk/>
          <pc:sldMk cId="3086721499" sldId="371"/>
        </pc:sldMkLst>
        <pc:spChg chg="mod">
          <ac:chgData name="Louise Pezzaioli" userId="360b41a0-b242-48d2-b707-f5fa57585d53" providerId="ADAL" clId="{F5643E14-4F73-4C92-9BE1-385060A600BD}" dt="2019-07-23T13:30:29.066" v="906" actId="20577"/>
          <ac:spMkLst>
            <pc:docMk/>
            <pc:sldMk cId="3086721499" sldId="371"/>
            <ac:spMk id="19" creationId="{5252A847-DE45-4FA3-A1F8-EEBEB845FF8E}"/>
          </ac:spMkLst>
        </pc:spChg>
        <pc:graphicFrameChg chg="add mod modGraphic">
          <ac:chgData name="Louise Pezzaioli" userId="360b41a0-b242-48d2-b707-f5fa57585d53" providerId="ADAL" clId="{F5643E14-4F73-4C92-9BE1-385060A600BD}" dt="2019-07-23T13:34:51.795" v="938" actId="20577"/>
          <ac:graphicFrameMkLst>
            <pc:docMk/>
            <pc:sldMk cId="3086721499" sldId="371"/>
            <ac:graphicFrameMk id="9" creationId="{9EA75ABF-2937-4611-983E-E1DA8570FC34}"/>
          </ac:graphicFrameMkLst>
        </pc:graphicFrameChg>
        <pc:graphicFrameChg chg="del modGraphic">
          <ac:chgData name="Louise Pezzaioli" userId="360b41a0-b242-48d2-b707-f5fa57585d53" providerId="ADAL" clId="{F5643E14-4F73-4C92-9BE1-385060A600BD}" dt="2019-07-23T13:30:10.519" v="860" actId="478"/>
          <ac:graphicFrameMkLst>
            <pc:docMk/>
            <pc:sldMk cId="3086721499" sldId="371"/>
            <ac:graphicFrameMk id="11" creationId="{187B1170-9779-44B7-BEE6-520ECBA2E8C3}"/>
          </ac:graphicFrameMkLst>
        </pc:graphicFrameChg>
      </pc:sldChg>
      <pc:sldChg chg="modSp add">
        <pc:chgData name="Louise Pezzaioli" userId="360b41a0-b242-48d2-b707-f5fa57585d53" providerId="ADAL" clId="{F5643E14-4F73-4C92-9BE1-385060A600BD}" dt="2019-07-23T13:36:26.300" v="1026" actId="20577"/>
        <pc:sldMkLst>
          <pc:docMk/>
          <pc:sldMk cId="474125562" sldId="372"/>
        </pc:sldMkLst>
        <pc:spChg chg="mod">
          <ac:chgData name="Louise Pezzaioli" userId="360b41a0-b242-48d2-b707-f5fa57585d53" providerId="ADAL" clId="{F5643E14-4F73-4C92-9BE1-385060A600BD}" dt="2019-07-23T13:36:26.300" v="1026" actId="20577"/>
          <ac:spMkLst>
            <pc:docMk/>
            <pc:sldMk cId="474125562" sldId="372"/>
            <ac:spMk id="19" creationId="{5252A847-DE45-4FA3-A1F8-EEBEB845FF8E}"/>
          </ac:spMkLst>
        </pc:spChg>
      </pc:sldChg>
      <pc:sldChg chg="addSp delSp modSp add ord">
        <pc:chgData name="Louise Pezzaioli" userId="360b41a0-b242-48d2-b707-f5fa57585d53" providerId="ADAL" clId="{F5643E14-4F73-4C92-9BE1-385060A600BD}" dt="2019-07-23T13:39:21.517" v="1154" actId="20577"/>
        <pc:sldMkLst>
          <pc:docMk/>
          <pc:sldMk cId="3780315328" sldId="373"/>
        </pc:sldMkLst>
        <pc:spChg chg="mod">
          <ac:chgData name="Louise Pezzaioli" userId="360b41a0-b242-48d2-b707-f5fa57585d53" providerId="ADAL" clId="{F5643E14-4F73-4C92-9BE1-385060A600BD}" dt="2019-07-23T13:38:28.044" v="1130" actId="20577"/>
          <ac:spMkLst>
            <pc:docMk/>
            <pc:sldMk cId="3780315328" sldId="373"/>
            <ac:spMk id="19" creationId="{5252A847-DE45-4FA3-A1F8-EEBEB845FF8E}"/>
          </ac:spMkLst>
        </pc:spChg>
        <pc:graphicFrameChg chg="del">
          <ac:chgData name="Louise Pezzaioli" userId="360b41a0-b242-48d2-b707-f5fa57585d53" providerId="ADAL" clId="{F5643E14-4F73-4C92-9BE1-385060A600BD}" dt="2019-07-23T13:37:05.363" v="1097" actId="478"/>
          <ac:graphicFrameMkLst>
            <pc:docMk/>
            <pc:sldMk cId="3780315328" sldId="373"/>
            <ac:graphicFrameMk id="9" creationId="{9EA75ABF-2937-4611-983E-E1DA8570FC34}"/>
          </ac:graphicFrameMkLst>
        </pc:graphicFrameChg>
        <pc:graphicFrameChg chg="add mod modGraphic">
          <ac:chgData name="Louise Pezzaioli" userId="360b41a0-b242-48d2-b707-f5fa57585d53" providerId="ADAL" clId="{F5643E14-4F73-4C92-9BE1-385060A600BD}" dt="2019-07-23T13:39:21.517" v="1154" actId="20577"/>
          <ac:graphicFrameMkLst>
            <pc:docMk/>
            <pc:sldMk cId="3780315328" sldId="373"/>
            <ac:graphicFrameMk id="10" creationId="{183C0B14-D203-46D7-85E5-9A63D9EFAE90}"/>
          </ac:graphicFrameMkLst>
        </pc:graphicFrameChg>
      </pc:sldChg>
      <pc:sldChg chg="modSp add">
        <pc:chgData name="Louise Pezzaioli" userId="360b41a0-b242-48d2-b707-f5fa57585d53" providerId="ADAL" clId="{F5643E14-4F73-4C92-9BE1-385060A600BD}" dt="2019-07-23T13:39:50.987" v="1164" actId="20577"/>
        <pc:sldMkLst>
          <pc:docMk/>
          <pc:sldMk cId="1381500051" sldId="374"/>
        </pc:sldMkLst>
        <pc:graphicFrameChg chg="modGraphic">
          <ac:chgData name="Louise Pezzaioli" userId="360b41a0-b242-48d2-b707-f5fa57585d53" providerId="ADAL" clId="{F5643E14-4F73-4C92-9BE1-385060A600BD}" dt="2019-07-23T13:39:50.987" v="1164" actId="20577"/>
          <ac:graphicFrameMkLst>
            <pc:docMk/>
            <pc:sldMk cId="1381500051" sldId="374"/>
            <ac:graphicFrameMk id="10" creationId="{183C0B14-D203-46D7-85E5-9A63D9EFAE90}"/>
          </ac:graphicFrameMkLst>
        </pc:graphicFrameChg>
      </pc:sldChg>
      <pc:sldChg chg="addSp delSp modSp add ord">
        <pc:chgData name="Louise Pezzaioli" userId="360b41a0-b242-48d2-b707-f5fa57585d53" providerId="ADAL" clId="{F5643E14-4F73-4C92-9BE1-385060A600BD}" dt="2019-07-23T13:57:43.597" v="1779"/>
        <pc:sldMkLst>
          <pc:docMk/>
          <pc:sldMk cId="1554410518" sldId="375"/>
        </pc:sldMkLst>
        <pc:spChg chg="add mod">
          <ac:chgData name="Louise Pezzaioli" userId="360b41a0-b242-48d2-b707-f5fa57585d53" providerId="ADAL" clId="{F5643E14-4F73-4C92-9BE1-385060A600BD}" dt="2019-07-23T13:56:22.045" v="1732" actId="20577"/>
          <ac:spMkLst>
            <pc:docMk/>
            <pc:sldMk cId="1554410518" sldId="375"/>
            <ac:spMk id="6" creationId="{CDF22CB5-4D15-45DE-BE44-8747937A2681}"/>
          </ac:spMkLst>
        </pc:spChg>
        <pc:spChg chg="add mod">
          <ac:chgData name="Louise Pezzaioli" userId="360b41a0-b242-48d2-b707-f5fa57585d53" providerId="ADAL" clId="{F5643E14-4F73-4C92-9BE1-385060A600BD}" dt="2019-07-23T13:57:05.501" v="1748" actId="20577"/>
          <ac:spMkLst>
            <pc:docMk/>
            <pc:sldMk cId="1554410518" sldId="375"/>
            <ac:spMk id="9" creationId="{2D567634-FD87-4D94-9715-D8E85B7F8C82}"/>
          </ac:spMkLst>
        </pc:spChg>
        <pc:spChg chg="add mod">
          <ac:chgData name="Louise Pezzaioli" userId="360b41a0-b242-48d2-b707-f5fa57585d53" providerId="ADAL" clId="{F5643E14-4F73-4C92-9BE1-385060A600BD}" dt="2019-07-23T13:56:27.575" v="1735" actId="20577"/>
          <ac:spMkLst>
            <pc:docMk/>
            <pc:sldMk cId="1554410518" sldId="375"/>
            <ac:spMk id="10" creationId="{EC3B9B24-4F2A-4D95-AA06-0E72DBBCC3D8}"/>
          </ac:spMkLst>
        </pc:spChg>
        <pc:spChg chg="add mod">
          <ac:chgData name="Louise Pezzaioli" userId="360b41a0-b242-48d2-b707-f5fa57585d53" providerId="ADAL" clId="{F5643E14-4F73-4C92-9BE1-385060A600BD}" dt="2019-07-23T13:56:44.365" v="1740" actId="20577"/>
          <ac:spMkLst>
            <pc:docMk/>
            <pc:sldMk cId="1554410518" sldId="375"/>
            <ac:spMk id="11" creationId="{076AF5DA-22BC-4401-A11E-47E16D9729A3}"/>
          </ac:spMkLst>
        </pc:spChg>
        <pc:spChg chg="add mod">
          <ac:chgData name="Louise Pezzaioli" userId="360b41a0-b242-48d2-b707-f5fa57585d53" providerId="ADAL" clId="{F5643E14-4F73-4C92-9BE1-385060A600BD}" dt="2019-07-23T13:56:59.834" v="1745" actId="20577"/>
          <ac:spMkLst>
            <pc:docMk/>
            <pc:sldMk cId="1554410518" sldId="375"/>
            <ac:spMk id="12" creationId="{2D81D60E-3701-437D-867F-A49441288804}"/>
          </ac:spMkLst>
        </pc:spChg>
        <pc:spChg chg="add mod">
          <ac:chgData name="Louise Pezzaioli" userId="360b41a0-b242-48d2-b707-f5fa57585d53" providerId="ADAL" clId="{F5643E14-4F73-4C92-9BE1-385060A600BD}" dt="2019-07-23T13:55:29.233" v="1725" actId="1582"/>
          <ac:spMkLst>
            <pc:docMk/>
            <pc:sldMk cId="1554410518" sldId="375"/>
            <ac:spMk id="13" creationId="{A42EADAA-F1F3-44DD-9334-220164C5C4AE}"/>
          </ac:spMkLst>
        </pc:spChg>
        <pc:spChg chg="add mod">
          <ac:chgData name="Louise Pezzaioli" userId="360b41a0-b242-48d2-b707-f5fa57585d53" providerId="ADAL" clId="{F5643E14-4F73-4C92-9BE1-385060A600BD}" dt="2019-07-23T13:55:47.427" v="1730" actId="255"/>
          <ac:spMkLst>
            <pc:docMk/>
            <pc:sldMk cId="1554410518" sldId="375"/>
            <ac:spMk id="14" creationId="{B6CAB870-21E1-4AED-92E2-6717D25D9E5C}"/>
          </ac:spMkLst>
        </pc:spChg>
        <pc:spChg chg="add mod">
          <ac:chgData name="Louise Pezzaioli" userId="360b41a0-b242-48d2-b707-f5fa57585d53" providerId="ADAL" clId="{F5643E14-4F73-4C92-9BE1-385060A600BD}" dt="2019-07-23T13:55:29.233" v="1725" actId="1582"/>
          <ac:spMkLst>
            <pc:docMk/>
            <pc:sldMk cId="1554410518" sldId="375"/>
            <ac:spMk id="15" creationId="{97FB12F3-F62A-4D75-9493-94D345D06302}"/>
          </ac:spMkLst>
        </pc:spChg>
        <pc:spChg chg="add mod">
          <ac:chgData name="Louise Pezzaioli" userId="360b41a0-b242-48d2-b707-f5fa57585d53" providerId="ADAL" clId="{F5643E14-4F73-4C92-9BE1-385060A600BD}" dt="2019-07-23T13:55:47.427" v="1730" actId="255"/>
          <ac:spMkLst>
            <pc:docMk/>
            <pc:sldMk cId="1554410518" sldId="375"/>
            <ac:spMk id="16" creationId="{75E3CAF1-7E5B-4669-A715-FD271E425324}"/>
          </ac:spMkLst>
        </pc:spChg>
        <pc:spChg chg="add mod">
          <ac:chgData name="Louise Pezzaioli" userId="360b41a0-b242-48d2-b707-f5fa57585d53" providerId="ADAL" clId="{F5643E14-4F73-4C92-9BE1-385060A600BD}" dt="2019-07-23T13:55:29.233" v="1725" actId="1582"/>
          <ac:spMkLst>
            <pc:docMk/>
            <pc:sldMk cId="1554410518" sldId="375"/>
            <ac:spMk id="17" creationId="{ACF44B14-9171-4608-92FC-E90F75705A97}"/>
          </ac:spMkLst>
        </pc:spChg>
        <pc:spChg chg="mod">
          <ac:chgData name="Louise Pezzaioli" userId="360b41a0-b242-48d2-b707-f5fa57585d53" providerId="ADAL" clId="{F5643E14-4F73-4C92-9BE1-385060A600BD}" dt="2019-07-23T13:55:15.704" v="1724" actId="1076"/>
          <ac:spMkLst>
            <pc:docMk/>
            <pc:sldMk cId="1554410518" sldId="375"/>
            <ac:spMk id="19" creationId="{5252A847-DE45-4FA3-A1F8-EEBEB845FF8E}"/>
          </ac:spMkLst>
        </pc:spChg>
        <pc:spChg chg="add mod">
          <ac:chgData name="Louise Pezzaioli" userId="360b41a0-b242-48d2-b707-f5fa57585d53" providerId="ADAL" clId="{F5643E14-4F73-4C92-9BE1-385060A600BD}" dt="2019-07-23T13:55:29.233" v="1725" actId="1582"/>
          <ac:spMkLst>
            <pc:docMk/>
            <pc:sldMk cId="1554410518" sldId="375"/>
            <ac:spMk id="20" creationId="{55D04596-69FB-4AB0-8B59-38105A8DCA8B}"/>
          </ac:spMkLst>
        </pc:spChg>
        <pc:grpChg chg="add del mod">
          <ac:chgData name="Louise Pezzaioli" userId="360b41a0-b242-48d2-b707-f5fa57585d53" providerId="ADAL" clId="{F5643E14-4F73-4C92-9BE1-385060A600BD}" dt="2019-07-23T13:57:43.056" v="1778" actId="478"/>
          <ac:grpSpMkLst>
            <pc:docMk/>
            <pc:sldMk cId="1554410518" sldId="375"/>
            <ac:grpSpMk id="2" creationId="{C76CA44F-BEB1-4450-8BEB-2E08ECDB6BAB}"/>
          </ac:grpSpMkLst>
        </pc:grpChg>
        <pc:grpChg chg="add">
          <ac:chgData name="Louise Pezzaioli" userId="360b41a0-b242-48d2-b707-f5fa57585d53" providerId="ADAL" clId="{F5643E14-4F73-4C92-9BE1-385060A600BD}" dt="2019-07-23T13:57:43.597" v="1779"/>
          <ac:grpSpMkLst>
            <pc:docMk/>
            <pc:sldMk cId="1554410518" sldId="375"/>
            <ac:grpSpMk id="21" creationId="{C5055BE7-2C7F-42BA-87F8-531AC43EE17A}"/>
          </ac:grpSpMkLst>
        </pc:grpChg>
      </pc:sldChg>
      <pc:sldChg chg="addSp modSp add">
        <pc:chgData name="Louise Pezzaioli" userId="360b41a0-b242-48d2-b707-f5fa57585d53" providerId="ADAL" clId="{F5643E14-4F73-4C92-9BE1-385060A600BD}" dt="2019-07-23T13:48:56.958" v="1354" actId="1036"/>
        <pc:sldMkLst>
          <pc:docMk/>
          <pc:sldMk cId="3716703612" sldId="376"/>
        </pc:sldMkLst>
        <pc:spChg chg="add mod">
          <ac:chgData name="Louise Pezzaioli" userId="360b41a0-b242-48d2-b707-f5fa57585d53" providerId="ADAL" clId="{F5643E14-4F73-4C92-9BE1-385060A600BD}" dt="2019-07-23T13:48:56.958" v="1354" actId="1036"/>
          <ac:spMkLst>
            <pc:docMk/>
            <pc:sldMk cId="3716703612" sldId="376"/>
            <ac:spMk id="2" creationId="{D795CA7C-8149-43DD-988E-8142AECF2F17}"/>
          </ac:spMkLst>
        </pc:spChg>
        <pc:spChg chg="add mod">
          <ac:chgData name="Louise Pezzaioli" userId="360b41a0-b242-48d2-b707-f5fa57585d53" providerId="ADAL" clId="{F5643E14-4F73-4C92-9BE1-385060A600BD}" dt="2019-07-23T13:47:35.153" v="1331" actId="1076"/>
          <ac:spMkLst>
            <pc:docMk/>
            <pc:sldMk cId="3716703612" sldId="376"/>
            <ac:spMk id="3" creationId="{47B75A2A-2856-4D18-9604-8A2D3E41D3C5}"/>
          </ac:spMkLst>
        </pc:spChg>
        <pc:spChg chg="add mod">
          <ac:chgData name="Louise Pezzaioli" userId="360b41a0-b242-48d2-b707-f5fa57585d53" providerId="ADAL" clId="{F5643E14-4F73-4C92-9BE1-385060A600BD}" dt="2019-07-23T13:47:55.534" v="1334" actId="1076"/>
          <ac:spMkLst>
            <pc:docMk/>
            <pc:sldMk cId="3716703612" sldId="376"/>
            <ac:spMk id="4" creationId="{61F44115-C172-4C19-B290-AB086F431F1C}"/>
          </ac:spMkLst>
        </pc:spChg>
        <pc:spChg chg="add mod">
          <ac:chgData name="Louise Pezzaioli" userId="360b41a0-b242-48d2-b707-f5fa57585d53" providerId="ADAL" clId="{F5643E14-4F73-4C92-9BE1-385060A600BD}" dt="2019-07-23T13:48:45.220" v="1346" actId="1076"/>
          <ac:spMkLst>
            <pc:docMk/>
            <pc:sldMk cId="3716703612" sldId="376"/>
            <ac:spMk id="5" creationId="{A4B397DF-EBAF-48F3-85BC-D9BD6B1263DA}"/>
          </ac:spMkLst>
        </pc:spChg>
        <pc:spChg chg="add mod">
          <ac:chgData name="Louise Pezzaioli" userId="360b41a0-b242-48d2-b707-f5fa57585d53" providerId="ADAL" clId="{F5643E14-4F73-4C92-9BE1-385060A600BD}" dt="2019-07-23T13:48:23.810" v="1340" actId="207"/>
          <ac:spMkLst>
            <pc:docMk/>
            <pc:sldMk cId="3716703612" sldId="376"/>
            <ac:spMk id="12" creationId="{3DE534F2-B296-4662-804D-BA3B667F0FAE}"/>
          </ac:spMkLst>
        </pc:spChg>
        <pc:spChg chg="add mod">
          <ac:chgData name="Louise Pezzaioli" userId="360b41a0-b242-48d2-b707-f5fa57585d53" providerId="ADAL" clId="{F5643E14-4F73-4C92-9BE1-385060A600BD}" dt="2019-07-23T13:48:41.112" v="1345" actId="1076"/>
          <ac:spMkLst>
            <pc:docMk/>
            <pc:sldMk cId="3716703612" sldId="376"/>
            <ac:spMk id="15" creationId="{C5446D29-ACFC-47FD-BC1A-7D7C5F539FBE}"/>
          </ac:spMkLst>
        </pc:spChg>
        <pc:picChg chg="mod">
          <ac:chgData name="Louise Pezzaioli" userId="360b41a0-b242-48d2-b707-f5fa57585d53" providerId="ADAL" clId="{F5643E14-4F73-4C92-9BE1-385060A600BD}" dt="2019-07-23T13:48:29.850" v="1342" actId="1076"/>
          <ac:picMkLst>
            <pc:docMk/>
            <pc:sldMk cId="3716703612" sldId="376"/>
            <ac:picMk id="6" creationId="{E4453D75-36FE-46C8-AC43-6ADE838982EB}"/>
          </ac:picMkLst>
        </pc:picChg>
      </pc:sldChg>
      <pc:sldChg chg="addSp modSp add">
        <pc:chgData name="Louise Pezzaioli" userId="360b41a0-b242-48d2-b707-f5fa57585d53" providerId="ADAL" clId="{F5643E14-4F73-4C92-9BE1-385060A600BD}" dt="2019-07-23T13:53:13.412" v="1568" actId="5793"/>
        <pc:sldMkLst>
          <pc:docMk/>
          <pc:sldMk cId="390302929" sldId="377"/>
        </pc:sldMkLst>
        <pc:spChg chg="mod">
          <ac:chgData name="Louise Pezzaioli" userId="360b41a0-b242-48d2-b707-f5fa57585d53" providerId="ADAL" clId="{F5643E14-4F73-4C92-9BE1-385060A600BD}" dt="2019-07-23T13:52:02.405" v="1520" actId="207"/>
          <ac:spMkLst>
            <pc:docMk/>
            <pc:sldMk cId="390302929" sldId="377"/>
            <ac:spMk id="11" creationId="{9F77D9F9-AD6A-4CCB-89D7-67C6A472B924}"/>
          </ac:spMkLst>
        </pc:spChg>
        <pc:spChg chg="mod">
          <ac:chgData name="Louise Pezzaioli" userId="360b41a0-b242-48d2-b707-f5fa57585d53" providerId="ADAL" clId="{F5643E14-4F73-4C92-9BE1-385060A600BD}" dt="2019-07-23T13:53:13.412" v="1568" actId="5793"/>
          <ac:spMkLst>
            <pc:docMk/>
            <pc:sldMk cId="390302929" sldId="377"/>
            <ac:spMk id="19" creationId="{5252A847-DE45-4FA3-A1F8-EEBEB845FF8E}"/>
          </ac:spMkLst>
        </pc:spChg>
        <pc:grpChg chg="mod">
          <ac:chgData name="Louise Pezzaioli" userId="360b41a0-b242-48d2-b707-f5fa57585d53" providerId="ADAL" clId="{F5643E14-4F73-4C92-9BE1-385060A600BD}" dt="2019-07-23T13:51:35.682" v="1515" actId="1036"/>
          <ac:grpSpMkLst>
            <pc:docMk/>
            <pc:sldMk cId="390302929" sldId="377"/>
            <ac:grpSpMk id="2" creationId="{4437CD03-AF57-4ABE-B374-69BE068BF3A8}"/>
          </ac:grpSpMkLst>
        </pc:grpChg>
        <pc:cxnChg chg="add mod">
          <ac:chgData name="Louise Pezzaioli" userId="360b41a0-b242-48d2-b707-f5fa57585d53" providerId="ADAL" clId="{F5643E14-4F73-4C92-9BE1-385060A600BD}" dt="2019-07-23T13:52:21.603" v="1523" actId="1582"/>
          <ac:cxnSpMkLst>
            <pc:docMk/>
            <pc:sldMk cId="390302929" sldId="377"/>
            <ac:cxnSpMk id="4" creationId="{474EC983-701C-4FB2-AA33-C76A90087599}"/>
          </ac:cxnSpMkLst>
        </pc:cxnChg>
        <pc:cxnChg chg="add mod">
          <ac:chgData name="Louise Pezzaioli" userId="360b41a0-b242-48d2-b707-f5fa57585d53" providerId="ADAL" clId="{F5643E14-4F73-4C92-9BE1-385060A600BD}" dt="2019-07-23T13:52:38.761" v="1527" actId="14100"/>
          <ac:cxnSpMkLst>
            <pc:docMk/>
            <pc:sldMk cId="390302929" sldId="377"/>
            <ac:cxnSpMk id="16" creationId="{FA70903B-480A-45DA-AA0B-8ED9718A24A0}"/>
          </ac:cxnSpMkLst>
        </pc:cxnChg>
        <pc:cxnChg chg="add mod">
          <ac:chgData name="Louise Pezzaioli" userId="360b41a0-b242-48d2-b707-f5fa57585d53" providerId="ADAL" clId="{F5643E14-4F73-4C92-9BE1-385060A600BD}" dt="2019-07-23T13:52:49.438" v="1530" actId="14100"/>
          <ac:cxnSpMkLst>
            <pc:docMk/>
            <pc:sldMk cId="390302929" sldId="377"/>
            <ac:cxnSpMk id="20" creationId="{4391BFCF-D463-4599-A971-3C4013BECD5A}"/>
          </ac:cxnSpMkLst>
        </pc:cxnChg>
      </pc:sldChg>
      <pc:sldChg chg="modSp add">
        <pc:chgData name="Louise Pezzaioli" userId="360b41a0-b242-48d2-b707-f5fa57585d53" providerId="ADAL" clId="{F5643E14-4F73-4C92-9BE1-385060A600BD}" dt="2019-07-23T13:53:45.523" v="1623" actId="207"/>
        <pc:sldMkLst>
          <pc:docMk/>
          <pc:sldMk cId="2659741588" sldId="378"/>
        </pc:sldMkLst>
        <pc:spChg chg="mod">
          <ac:chgData name="Louise Pezzaioli" userId="360b41a0-b242-48d2-b707-f5fa57585d53" providerId="ADAL" clId="{F5643E14-4F73-4C92-9BE1-385060A600BD}" dt="2019-07-23T13:53:45.523" v="1623" actId="207"/>
          <ac:spMkLst>
            <pc:docMk/>
            <pc:sldMk cId="2659741588" sldId="378"/>
            <ac:spMk id="19" creationId="{5252A847-DE45-4FA3-A1F8-EEBEB845FF8E}"/>
          </ac:spMkLst>
        </pc:spChg>
      </pc:sldChg>
      <pc:sldChg chg="addSp delSp modSp add">
        <pc:chgData name="Louise Pezzaioli" userId="360b41a0-b242-48d2-b707-f5fa57585d53" providerId="ADAL" clId="{F5643E14-4F73-4C92-9BE1-385060A600BD}" dt="2019-07-23T13:59:31.101" v="1841" actId="20577"/>
        <pc:sldMkLst>
          <pc:docMk/>
          <pc:sldMk cId="3038940734" sldId="379"/>
        </pc:sldMkLst>
        <pc:spChg chg="add del">
          <ac:chgData name="Louise Pezzaioli" userId="360b41a0-b242-48d2-b707-f5fa57585d53" providerId="ADAL" clId="{F5643E14-4F73-4C92-9BE1-385060A600BD}" dt="2019-07-23T13:58:36.255" v="1821" actId="478"/>
          <ac:spMkLst>
            <pc:docMk/>
            <pc:sldMk cId="3038940734" sldId="379"/>
            <ac:spMk id="3" creationId="{CE832698-8AC6-42BF-9B9D-E62C87D0AA9D}"/>
          </ac:spMkLst>
        </pc:spChg>
        <pc:spChg chg="add del mod">
          <ac:chgData name="Louise Pezzaioli" userId="360b41a0-b242-48d2-b707-f5fa57585d53" providerId="ADAL" clId="{F5643E14-4F73-4C92-9BE1-385060A600BD}" dt="2019-07-23T13:58:43.680" v="1826" actId="478"/>
          <ac:spMkLst>
            <pc:docMk/>
            <pc:sldMk cId="3038940734" sldId="379"/>
            <ac:spMk id="4" creationId="{542F6B2F-B0E7-4AAB-999A-F01DDFB01BDF}"/>
          </ac:spMkLst>
        </pc:spChg>
        <pc:spChg chg="mod">
          <ac:chgData name="Louise Pezzaioli" userId="360b41a0-b242-48d2-b707-f5fa57585d53" providerId="ADAL" clId="{F5643E14-4F73-4C92-9BE1-385060A600BD}" dt="2019-07-23T13:58:52.443" v="1829" actId="207"/>
          <ac:spMkLst>
            <pc:docMk/>
            <pc:sldMk cId="3038940734" sldId="379"/>
            <ac:spMk id="13" creationId="{A42EADAA-F1F3-44DD-9334-220164C5C4AE}"/>
          </ac:spMkLst>
        </pc:spChg>
        <pc:spChg chg="mod">
          <ac:chgData name="Louise Pezzaioli" userId="360b41a0-b242-48d2-b707-f5fa57585d53" providerId="ADAL" clId="{F5643E14-4F73-4C92-9BE1-385060A600BD}" dt="2019-07-23T13:57:29.044" v="1775" actId="1036"/>
          <ac:spMkLst>
            <pc:docMk/>
            <pc:sldMk cId="3038940734" sldId="379"/>
            <ac:spMk id="14" creationId="{B6CAB870-21E1-4AED-92E2-6717D25D9E5C}"/>
          </ac:spMkLst>
        </pc:spChg>
        <pc:spChg chg="mod">
          <ac:chgData name="Louise Pezzaioli" userId="360b41a0-b242-48d2-b707-f5fa57585d53" providerId="ADAL" clId="{F5643E14-4F73-4C92-9BE1-385060A600BD}" dt="2019-07-23T13:59:08.532" v="1834" actId="207"/>
          <ac:spMkLst>
            <pc:docMk/>
            <pc:sldMk cId="3038940734" sldId="379"/>
            <ac:spMk id="15" creationId="{97FB12F3-F62A-4D75-9493-94D345D06302}"/>
          </ac:spMkLst>
        </pc:spChg>
        <pc:spChg chg="mod">
          <ac:chgData name="Louise Pezzaioli" userId="360b41a0-b242-48d2-b707-f5fa57585d53" providerId="ADAL" clId="{F5643E14-4F73-4C92-9BE1-385060A600BD}" dt="2019-07-23T13:57:29.044" v="1775" actId="1036"/>
          <ac:spMkLst>
            <pc:docMk/>
            <pc:sldMk cId="3038940734" sldId="379"/>
            <ac:spMk id="16" creationId="{75E3CAF1-7E5B-4669-A715-FD271E425324}"/>
          </ac:spMkLst>
        </pc:spChg>
        <pc:spChg chg="mod">
          <ac:chgData name="Louise Pezzaioli" userId="360b41a0-b242-48d2-b707-f5fa57585d53" providerId="ADAL" clId="{F5643E14-4F73-4C92-9BE1-385060A600BD}" dt="2019-07-23T13:59:26.003" v="1837" actId="207"/>
          <ac:spMkLst>
            <pc:docMk/>
            <pc:sldMk cId="3038940734" sldId="379"/>
            <ac:spMk id="17" creationId="{ACF44B14-9171-4608-92FC-E90F75705A97}"/>
          </ac:spMkLst>
        </pc:spChg>
        <pc:spChg chg="mod">
          <ac:chgData name="Louise Pezzaioli" userId="360b41a0-b242-48d2-b707-f5fa57585d53" providerId="ADAL" clId="{F5643E14-4F73-4C92-9BE1-385060A600BD}" dt="2019-07-23T13:58:57.670" v="1830" actId="255"/>
          <ac:spMkLst>
            <pc:docMk/>
            <pc:sldMk cId="3038940734" sldId="379"/>
            <ac:spMk id="19" creationId="{5252A847-DE45-4FA3-A1F8-EEBEB845FF8E}"/>
          </ac:spMkLst>
        </pc:spChg>
        <pc:spChg chg="mod">
          <ac:chgData name="Louise Pezzaioli" userId="360b41a0-b242-48d2-b707-f5fa57585d53" providerId="ADAL" clId="{F5643E14-4F73-4C92-9BE1-385060A600BD}" dt="2019-07-23T13:59:31.101" v="1841" actId="20577"/>
          <ac:spMkLst>
            <pc:docMk/>
            <pc:sldMk cId="3038940734" sldId="379"/>
            <ac:spMk id="20" creationId="{55D04596-69FB-4AB0-8B59-38105A8DCA8B}"/>
          </ac:spMkLst>
        </pc:spChg>
        <pc:grpChg chg="mod">
          <ac:chgData name="Louise Pezzaioli" userId="360b41a0-b242-48d2-b707-f5fa57585d53" providerId="ADAL" clId="{F5643E14-4F73-4C92-9BE1-385060A600BD}" dt="2019-07-23T13:58:39.182" v="1823" actId="1076"/>
          <ac:grpSpMkLst>
            <pc:docMk/>
            <pc:sldMk cId="3038940734" sldId="379"/>
            <ac:grpSpMk id="2" creationId="{C76CA44F-BEB1-4450-8BEB-2E08ECDB6BAB}"/>
          </ac:grpSpMkLst>
        </pc:grpChg>
      </pc:sldChg>
    </pc:docChg>
  </pc:docChgLst>
  <pc:docChgLst>
    <pc:chgData name="Louise Pezzaioli" userId="360b41a0-b242-48d2-b707-f5fa57585d53" providerId="ADAL" clId="{1C716BB7-4927-458F-A8A0-4D57A0C1E66D}"/>
    <pc:docChg chg="modSld">
      <pc:chgData name="Louise Pezzaioli" userId="360b41a0-b242-48d2-b707-f5fa57585d53" providerId="ADAL" clId="{1C716BB7-4927-458F-A8A0-4D57A0C1E66D}" dt="2019-07-25T07:01:53.159" v="7" actId="553"/>
      <pc:docMkLst>
        <pc:docMk/>
      </pc:docMkLst>
      <pc:sldChg chg="modSp">
        <pc:chgData name="Louise Pezzaioli" userId="360b41a0-b242-48d2-b707-f5fa57585d53" providerId="ADAL" clId="{1C716BB7-4927-458F-A8A0-4D57A0C1E66D}" dt="2019-07-25T07:01:53.159" v="7" actId="553"/>
        <pc:sldMkLst>
          <pc:docMk/>
          <pc:sldMk cId="434825966" sldId="368"/>
        </pc:sldMkLst>
        <pc:spChg chg="mod">
          <ac:chgData name="Louise Pezzaioli" userId="360b41a0-b242-48d2-b707-f5fa57585d53" providerId="ADAL" clId="{1C716BB7-4927-458F-A8A0-4D57A0C1E66D}" dt="2019-07-25T07:01:20.113" v="2" actId="1035"/>
          <ac:spMkLst>
            <pc:docMk/>
            <pc:sldMk cId="434825966" sldId="368"/>
            <ac:spMk id="2" creationId="{616B43CE-F70A-48D4-A21C-6C7072F0FAB2}"/>
          </ac:spMkLst>
        </pc:spChg>
        <pc:spChg chg="mod">
          <ac:chgData name="Louise Pezzaioli" userId="360b41a0-b242-48d2-b707-f5fa57585d53" providerId="ADAL" clId="{1C716BB7-4927-458F-A8A0-4D57A0C1E66D}" dt="2019-07-25T07:01:53.159" v="7" actId="553"/>
          <ac:spMkLst>
            <pc:docMk/>
            <pc:sldMk cId="434825966" sldId="368"/>
            <ac:spMk id="9" creationId="{78700A9C-63D2-4144-A026-3AEEF4F135CF}"/>
          </ac:spMkLst>
        </pc:spChg>
        <pc:spChg chg="mod">
          <ac:chgData name="Louise Pezzaioli" userId="360b41a0-b242-48d2-b707-f5fa57585d53" providerId="ADAL" clId="{1C716BB7-4927-458F-A8A0-4D57A0C1E66D}" dt="2019-07-25T07:01:53.159" v="7" actId="553"/>
          <ac:spMkLst>
            <pc:docMk/>
            <pc:sldMk cId="434825966" sldId="368"/>
            <ac:spMk id="10" creationId="{330A2B87-BD9A-40C8-894C-2125BDA0DA36}"/>
          </ac:spMkLst>
        </pc:spChg>
        <pc:spChg chg="mod">
          <ac:chgData name="Louise Pezzaioli" userId="360b41a0-b242-48d2-b707-f5fa57585d53" providerId="ADAL" clId="{1C716BB7-4927-458F-A8A0-4D57A0C1E66D}" dt="2019-07-25T07:01:53.159" v="7" actId="553"/>
          <ac:spMkLst>
            <pc:docMk/>
            <pc:sldMk cId="434825966" sldId="368"/>
            <ac:spMk id="11" creationId="{FED7B2B6-A2A7-4890-93AD-8B3489B7394D}"/>
          </ac:spMkLst>
        </pc:spChg>
      </pc:sldChg>
    </pc:docChg>
  </pc:docChgLst>
  <pc:docChgLst>
    <pc:chgData name="Louise Pezzaioli" userId="360b41a0-b242-48d2-b707-f5fa57585d53" providerId="ADAL" clId="{05390E72-C9DF-490F-A8A1-3E8B66C90FC8}"/>
    <pc:docChg chg="modSld">
      <pc:chgData name="Louise Pezzaioli" userId="360b41a0-b242-48d2-b707-f5fa57585d53" providerId="ADAL" clId="{05390E72-C9DF-490F-A8A1-3E8B66C90FC8}" dt="2019-07-24T13:44:17.031" v="4" actId="1076"/>
      <pc:docMkLst>
        <pc:docMk/>
      </pc:docMkLst>
      <pc:sldChg chg="modSp">
        <pc:chgData name="Louise Pezzaioli" userId="360b41a0-b242-48d2-b707-f5fa57585d53" providerId="ADAL" clId="{05390E72-C9DF-490F-A8A1-3E8B66C90FC8}" dt="2019-07-24T13:44:17.031" v="4" actId="1076"/>
        <pc:sldMkLst>
          <pc:docMk/>
          <pc:sldMk cId="3716703612" sldId="376"/>
        </pc:sldMkLst>
        <pc:spChg chg="mod">
          <ac:chgData name="Louise Pezzaioli" userId="360b41a0-b242-48d2-b707-f5fa57585d53" providerId="ADAL" clId="{05390E72-C9DF-490F-A8A1-3E8B66C90FC8}" dt="2019-07-24T13:44:12.022" v="3" actId="1076"/>
          <ac:spMkLst>
            <pc:docMk/>
            <pc:sldMk cId="3716703612" sldId="376"/>
            <ac:spMk id="4" creationId="{61F44115-C172-4C19-B290-AB086F431F1C}"/>
          </ac:spMkLst>
        </pc:spChg>
        <pc:spChg chg="mod">
          <ac:chgData name="Louise Pezzaioli" userId="360b41a0-b242-48d2-b707-f5fa57585d53" providerId="ADAL" clId="{05390E72-C9DF-490F-A8A1-3E8B66C90FC8}" dt="2019-07-24T13:44:04.652" v="1" actId="1076"/>
          <ac:spMkLst>
            <pc:docMk/>
            <pc:sldMk cId="3716703612" sldId="376"/>
            <ac:spMk id="5" creationId="{A4B397DF-EBAF-48F3-85BC-D9BD6B1263DA}"/>
          </ac:spMkLst>
        </pc:spChg>
        <pc:spChg chg="mod">
          <ac:chgData name="Louise Pezzaioli" userId="360b41a0-b242-48d2-b707-f5fa57585d53" providerId="ADAL" clId="{05390E72-C9DF-490F-A8A1-3E8B66C90FC8}" dt="2019-07-24T13:44:17.031" v="4" actId="1076"/>
          <ac:spMkLst>
            <pc:docMk/>
            <pc:sldMk cId="3716703612" sldId="376"/>
            <ac:spMk id="15" creationId="{C5446D29-ACFC-47FD-BC1A-7D7C5F539F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25/07/2019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25/07/2019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25/07/2019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25/07/2019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survey.zohopublic.eu/zs/V2BBWx"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lassroomsecrets.co.uk/square-and-cube-numbers-year-6-four-operations-resource-pack"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ategory/maths/year-6/autumn-block-2-four-operations/" TargetMode="External"/><Relationship Id="rId5" Type="http://schemas.openxmlformats.org/officeDocument/2006/relationships/hyperlink" Target="https://classroomsecrets.co.uk/content-domain-filter/?fwp_contentdomain=5c8a" TargetMode="External"/><Relationship Id="rId4" Type="http://schemas.openxmlformats.org/officeDocument/2006/relationships/hyperlink" Target="https://classroomsecrets.co.uk/content-domain-filter/?fwp_contentdomain=5c5d"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altLang="en-US" sz="5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charset="0"/>
              </a:rPr>
              <a:t>© Classroom Secrets Limited 2019</a:t>
            </a:r>
          </a:p>
        </p:txBody>
      </p:sp>
      <p:sp>
        <p:nvSpPr>
          <p:cNvPr id="6" name="Rectangle 5">
            <a:extLst>
              <a:ext uri="{FF2B5EF4-FFF2-40B4-BE49-F238E27FC236}">
                <a16:creationId xmlns:a16="http://schemas.microsoft.com/office/drawing/2014/main" id="{E217BAE8-149C-45AB-9D28-3D61A5358F9F}"/>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E7E6E6">
                    <a:lumMod val="50000"/>
                  </a:srgbClr>
                </a:solidFill>
                <a:effectLst/>
                <a:uLnTx/>
                <a:uFillTx/>
                <a:latin typeface="Century Gothic" panose="020B0502020202020204" pitchFamily="34" charset="0"/>
                <a:ea typeface="+mn-ea"/>
                <a:cs typeface="+mn-cs"/>
              </a:rPr>
              <a:t>LIFE/work balance</a:t>
            </a:r>
            <a:endParaRPr kumimoji="0" lang="en-GB" sz="1600" b="1" i="0" u="none" strike="noStrike" kern="1200" cap="none" spc="0" normalizeH="0" baseline="0" noProof="0" dirty="0">
              <a:ln>
                <a:noFill/>
              </a:ln>
              <a:solidFill>
                <a:srgbClr val="E7E6E6">
                  <a:lumMod val="25000"/>
                </a:srgb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We have started a #</a:t>
            </a:r>
            <a:r>
              <a:rPr kumimoji="0" lang="en-GB" sz="1600" b="1"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LIFEworkbalance</a:t>
            </a: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campaign and we need your help to complete our LIFE/work balance survey.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b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We hope to publish the results soon, so please give 15 minutes of your time to help us get a true picture of school life.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Want to be a part of this campaign? Take the </a:t>
            </a: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4"/>
              </a:rPr>
              <a:t>survey</a:t>
            </a: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on our website and share it with your colleagues!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9" name="Picture 8">
            <a:extLst>
              <a:ext uri="{FF2B5EF4-FFF2-40B4-BE49-F238E27FC236}">
                <a16:creationId xmlns:a16="http://schemas.microsoft.com/office/drawing/2014/main" id="{BE10E778-FB36-475C-BE47-58C3ADAC705E}"/>
              </a:ext>
            </a:extLst>
          </p:cNvPr>
          <p:cNvPicPr>
            <a:picLocks noChangeAspect="1"/>
          </p:cNvPicPr>
          <p:nvPr/>
        </p:nvPicPr>
        <p:blipFill rotWithShape="1">
          <a:blip r:embed="rId5">
            <a:extLst>
              <a:ext uri="{28A0092B-C50C-407E-A947-70E740481C1C}">
                <a14:useLocalDpi xmlns:a14="http://schemas.microsoft.com/office/drawing/2010/main" val="0"/>
              </a:ext>
            </a:extLst>
          </a:blip>
          <a:srcRect t="24047"/>
          <a:stretch/>
        </p:blipFill>
        <p:spPr>
          <a:xfrm>
            <a:off x="793488" y="772159"/>
            <a:ext cx="7557025" cy="4057815"/>
          </a:xfrm>
          <a:prstGeom prst="rect">
            <a:avLst/>
          </a:prstGeom>
        </p:spPr>
      </p:pic>
    </p:spTree>
    <p:extLst>
      <p:ext uri="{BB962C8B-B14F-4D97-AF65-F5344CB8AC3E}">
        <p14:creationId xmlns:p14="http://schemas.microsoft.com/office/powerpoint/2010/main" val="4271155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Calculate then order from smallest to largest.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9EA75ABF-2937-4611-983E-E1DA8570FC34}"/>
              </a:ext>
            </a:extLst>
          </p:cNvPr>
          <p:cNvGraphicFramePr>
            <a:graphicFrameLocks noGrp="1"/>
          </p:cNvGraphicFramePr>
          <p:nvPr>
            <p:extLst>
              <p:ext uri="{D42A27DB-BD31-4B8C-83A1-F6EECF244321}">
                <p14:modId xmlns:p14="http://schemas.microsoft.com/office/powerpoint/2010/main" val="4070836807"/>
              </p:ext>
            </p:extLst>
          </p:nvPr>
        </p:nvGraphicFramePr>
        <p:xfrm>
          <a:off x="1546644" y="1777941"/>
          <a:ext cx="6050712" cy="2642262"/>
        </p:xfrm>
        <a:graphic>
          <a:graphicData uri="http://schemas.openxmlformats.org/drawingml/2006/table">
            <a:tbl>
              <a:tblPr firstRow="1" bandRow="1">
                <a:tableStyleId>{5940675A-B579-460E-94D1-54222C63F5DA}</a:tableStyleId>
              </a:tblPr>
              <a:tblGrid>
                <a:gridCol w="2016904">
                  <a:extLst>
                    <a:ext uri="{9D8B030D-6E8A-4147-A177-3AD203B41FA5}">
                      <a16:colId xmlns:a16="http://schemas.microsoft.com/office/drawing/2014/main" val="1401931208"/>
                    </a:ext>
                  </a:extLst>
                </a:gridCol>
                <a:gridCol w="2016904">
                  <a:extLst>
                    <a:ext uri="{9D8B030D-6E8A-4147-A177-3AD203B41FA5}">
                      <a16:colId xmlns:a16="http://schemas.microsoft.com/office/drawing/2014/main" val="2839973590"/>
                    </a:ext>
                  </a:extLst>
                </a:gridCol>
                <a:gridCol w="2016904">
                  <a:extLst>
                    <a:ext uri="{9D8B030D-6E8A-4147-A177-3AD203B41FA5}">
                      <a16:colId xmlns:a16="http://schemas.microsoft.com/office/drawing/2014/main" val="1078008086"/>
                    </a:ext>
                  </a:extLst>
                </a:gridCol>
              </a:tblGrid>
              <a:tr h="880754">
                <a:tc>
                  <a:txBody>
                    <a:bodyPr/>
                    <a:lstStyle/>
                    <a:p>
                      <a:pPr algn="ctr"/>
                      <a:r>
                        <a:rPr lang="en-GB" sz="3500" b="1" dirty="0">
                          <a:latin typeface="Century Gothic" panose="020B0502020202020204" pitchFamily="34" charset="0"/>
                        </a:rPr>
                        <a:t>11</a:t>
                      </a:r>
                      <a:r>
                        <a:rPr lang="en-US" sz="3500" b="1" baseline="30000" dirty="0">
                          <a:solidFill>
                            <a:schemeClr val="tx1"/>
                          </a:solidFill>
                          <a:latin typeface="Century Gothic"/>
                        </a:rPr>
                        <a:t>2</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500" b="1" dirty="0">
                          <a:latin typeface="Century Gothic" panose="020B0502020202020204" pitchFamily="34" charset="0"/>
                        </a:rPr>
                        <a:t>10</a:t>
                      </a:r>
                      <a:r>
                        <a:rPr lang="en-US" sz="3500" b="1" baseline="30000" dirty="0">
                          <a:solidFill>
                            <a:schemeClr val="tx1"/>
                          </a:solidFill>
                          <a:latin typeface="Century Gothic"/>
                        </a:rPr>
                        <a:t>3</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97000800"/>
                  </a:ext>
                </a:extLst>
              </a:tr>
              <a:tr h="880754">
                <a:tc>
                  <a:txBody>
                    <a:bodyPr/>
                    <a:lstStyle/>
                    <a:p>
                      <a:pPr algn="ctr"/>
                      <a:endParaRPr lang="en-GB" sz="3500" b="1">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500" b="1" dirty="0">
                          <a:latin typeface="Century Gothic" panose="020B0502020202020204" pitchFamily="34" charset="0"/>
                        </a:rPr>
                        <a:t>8</a:t>
                      </a:r>
                      <a:r>
                        <a:rPr lang="en-US" sz="3500" b="1" baseline="30000" dirty="0">
                          <a:solidFill>
                            <a:schemeClr val="tx1"/>
                          </a:solidFill>
                          <a:latin typeface="Century Gothic"/>
                        </a:rPr>
                        <a:t>3</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29099471"/>
                  </a:ext>
                </a:extLst>
              </a:tr>
              <a:tr h="880754">
                <a:tc>
                  <a:txBody>
                    <a:bodyPr/>
                    <a:lstStyle/>
                    <a:p>
                      <a:pPr algn="ctr"/>
                      <a:r>
                        <a:rPr lang="en-GB" sz="3500" b="1" dirty="0">
                          <a:latin typeface="Century Gothic" panose="020B0502020202020204" pitchFamily="34" charset="0"/>
                        </a:rPr>
                        <a:t>6</a:t>
                      </a:r>
                      <a:r>
                        <a:rPr lang="en-US" sz="3500" b="1" baseline="30000" dirty="0">
                          <a:solidFill>
                            <a:schemeClr val="tx1"/>
                          </a:solidFill>
                          <a:latin typeface="Century Gothic"/>
                        </a:rPr>
                        <a:t>3</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3500" b="1" dirty="0">
                          <a:latin typeface="Century Gothic" panose="020B0502020202020204" pitchFamily="34" charset="0"/>
                        </a:rPr>
                        <a:t>7</a:t>
                      </a:r>
                      <a:r>
                        <a:rPr lang="en-US" sz="3500" b="1" baseline="30000" dirty="0">
                          <a:solidFill>
                            <a:schemeClr val="tx1"/>
                          </a:solidFill>
                          <a:latin typeface="Century Gothic"/>
                        </a:rPr>
                        <a:t>2</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73523918"/>
                  </a:ext>
                </a:extLst>
              </a:tr>
            </a:tbl>
          </a:graphicData>
        </a:graphic>
      </p:graphicFrame>
    </p:spTree>
    <p:extLst>
      <p:ext uri="{BB962C8B-B14F-4D97-AF65-F5344CB8AC3E}">
        <p14:creationId xmlns:p14="http://schemas.microsoft.com/office/powerpoint/2010/main" val="308672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Calculate then order from smallest to largest.</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7</a:t>
            </a:r>
            <a:r>
              <a:rPr lang="en-US" sz="2000" b="1" baseline="30000" dirty="0">
                <a:solidFill>
                  <a:srgbClr val="FF0000"/>
                </a:solidFill>
                <a:latin typeface="Century Gothic"/>
              </a:rPr>
              <a:t>2</a:t>
            </a:r>
            <a:r>
              <a:rPr lang="en-GB" sz="2000" b="1" dirty="0">
                <a:solidFill>
                  <a:srgbClr val="FF0000"/>
                </a:solidFill>
                <a:latin typeface="Century Gothic" panose="020B0502020202020204" pitchFamily="34" charset="0"/>
              </a:rPr>
              <a:t> = 49, 11</a:t>
            </a:r>
            <a:r>
              <a:rPr lang="en-US" sz="2000" b="1" baseline="30000" dirty="0">
                <a:solidFill>
                  <a:srgbClr val="FF0000"/>
                </a:solidFill>
                <a:latin typeface="Century Gothic"/>
              </a:rPr>
              <a:t>2</a:t>
            </a:r>
            <a:r>
              <a:rPr lang="en-GB" sz="2000" b="1" dirty="0">
                <a:solidFill>
                  <a:srgbClr val="FF0000"/>
                </a:solidFill>
                <a:latin typeface="Century Gothic" panose="020B0502020202020204" pitchFamily="34" charset="0"/>
              </a:rPr>
              <a:t> = 121, 6</a:t>
            </a:r>
            <a:r>
              <a:rPr lang="en-US" sz="2000" b="1" baseline="30000" dirty="0">
                <a:solidFill>
                  <a:srgbClr val="FF0000"/>
                </a:solidFill>
                <a:latin typeface="Century Gothic"/>
              </a:rPr>
              <a:t>3</a:t>
            </a:r>
            <a:r>
              <a:rPr lang="en-GB" sz="2000" b="1" dirty="0">
                <a:solidFill>
                  <a:srgbClr val="FF0000"/>
                </a:solidFill>
                <a:latin typeface="Century Gothic" panose="020B0502020202020204" pitchFamily="34" charset="0"/>
              </a:rPr>
              <a:t> = 216, 8</a:t>
            </a:r>
            <a:r>
              <a:rPr lang="en-US" sz="2000" b="1" baseline="30000" dirty="0">
                <a:solidFill>
                  <a:srgbClr val="FF0000"/>
                </a:solidFill>
                <a:latin typeface="Century Gothic"/>
              </a:rPr>
              <a:t>3</a:t>
            </a:r>
            <a:r>
              <a:rPr lang="en-GB" sz="2000" b="1" dirty="0">
                <a:solidFill>
                  <a:srgbClr val="FF0000"/>
                </a:solidFill>
                <a:latin typeface="Century Gothic" panose="020B0502020202020204" pitchFamily="34" charset="0"/>
              </a:rPr>
              <a:t> = 512, 10</a:t>
            </a:r>
            <a:r>
              <a:rPr lang="en-US" sz="2000" b="1" baseline="30000" dirty="0">
                <a:solidFill>
                  <a:srgbClr val="FF0000"/>
                </a:solidFill>
                <a:latin typeface="Century Gothic"/>
              </a:rPr>
              <a:t>3</a:t>
            </a:r>
            <a:r>
              <a:rPr lang="en-GB" sz="2000" b="1" dirty="0">
                <a:solidFill>
                  <a:srgbClr val="FF0000"/>
                </a:solidFill>
                <a:latin typeface="Century Gothic" panose="020B0502020202020204" pitchFamily="34" charset="0"/>
              </a:rPr>
              <a:t> = 1,000</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9EA75ABF-2937-4611-983E-E1DA8570FC34}"/>
              </a:ext>
            </a:extLst>
          </p:cNvPr>
          <p:cNvGraphicFramePr>
            <a:graphicFrameLocks noGrp="1"/>
          </p:cNvGraphicFramePr>
          <p:nvPr/>
        </p:nvGraphicFramePr>
        <p:xfrm>
          <a:off x="1546644" y="1777941"/>
          <a:ext cx="6050712" cy="2642262"/>
        </p:xfrm>
        <a:graphic>
          <a:graphicData uri="http://schemas.openxmlformats.org/drawingml/2006/table">
            <a:tbl>
              <a:tblPr firstRow="1" bandRow="1">
                <a:tableStyleId>{5940675A-B579-460E-94D1-54222C63F5DA}</a:tableStyleId>
              </a:tblPr>
              <a:tblGrid>
                <a:gridCol w="2016904">
                  <a:extLst>
                    <a:ext uri="{9D8B030D-6E8A-4147-A177-3AD203B41FA5}">
                      <a16:colId xmlns:a16="http://schemas.microsoft.com/office/drawing/2014/main" val="1401931208"/>
                    </a:ext>
                  </a:extLst>
                </a:gridCol>
                <a:gridCol w="2016904">
                  <a:extLst>
                    <a:ext uri="{9D8B030D-6E8A-4147-A177-3AD203B41FA5}">
                      <a16:colId xmlns:a16="http://schemas.microsoft.com/office/drawing/2014/main" val="2839973590"/>
                    </a:ext>
                  </a:extLst>
                </a:gridCol>
                <a:gridCol w="2016904">
                  <a:extLst>
                    <a:ext uri="{9D8B030D-6E8A-4147-A177-3AD203B41FA5}">
                      <a16:colId xmlns:a16="http://schemas.microsoft.com/office/drawing/2014/main" val="1078008086"/>
                    </a:ext>
                  </a:extLst>
                </a:gridCol>
              </a:tblGrid>
              <a:tr h="880754">
                <a:tc>
                  <a:txBody>
                    <a:bodyPr/>
                    <a:lstStyle/>
                    <a:p>
                      <a:pPr algn="ctr"/>
                      <a:r>
                        <a:rPr lang="en-GB" sz="3500" b="1" dirty="0">
                          <a:latin typeface="Century Gothic" panose="020B0502020202020204" pitchFamily="34" charset="0"/>
                        </a:rPr>
                        <a:t>11</a:t>
                      </a:r>
                      <a:r>
                        <a:rPr lang="en-US" sz="3500" b="1" baseline="30000" dirty="0">
                          <a:solidFill>
                            <a:schemeClr val="tx1"/>
                          </a:solidFill>
                          <a:latin typeface="Century Gothic"/>
                        </a:rPr>
                        <a:t>2</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500" b="1" dirty="0">
                          <a:latin typeface="Century Gothic" panose="020B0502020202020204" pitchFamily="34" charset="0"/>
                        </a:rPr>
                        <a:t>10</a:t>
                      </a:r>
                      <a:r>
                        <a:rPr lang="en-US" sz="3500" b="1" baseline="30000" dirty="0">
                          <a:solidFill>
                            <a:schemeClr val="tx1"/>
                          </a:solidFill>
                          <a:latin typeface="Century Gothic"/>
                        </a:rPr>
                        <a:t>3</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97000800"/>
                  </a:ext>
                </a:extLst>
              </a:tr>
              <a:tr h="880754">
                <a:tc>
                  <a:txBody>
                    <a:bodyPr/>
                    <a:lstStyle/>
                    <a:p>
                      <a:pPr algn="ctr"/>
                      <a:endParaRPr lang="en-GB" sz="3500" b="1">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500" b="1" dirty="0">
                          <a:latin typeface="Century Gothic" panose="020B0502020202020204" pitchFamily="34" charset="0"/>
                        </a:rPr>
                        <a:t>8</a:t>
                      </a:r>
                      <a:r>
                        <a:rPr lang="en-US" sz="3500" b="1" baseline="30000" dirty="0">
                          <a:solidFill>
                            <a:schemeClr val="tx1"/>
                          </a:solidFill>
                          <a:latin typeface="Century Gothic"/>
                        </a:rPr>
                        <a:t>3</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29099471"/>
                  </a:ext>
                </a:extLst>
              </a:tr>
              <a:tr h="880754">
                <a:tc>
                  <a:txBody>
                    <a:bodyPr/>
                    <a:lstStyle/>
                    <a:p>
                      <a:pPr algn="ctr"/>
                      <a:r>
                        <a:rPr lang="en-GB" sz="3500" b="1" dirty="0">
                          <a:latin typeface="Century Gothic" panose="020B0502020202020204" pitchFamily="34" charset="0"/>
                        </a:rPr>
                        <a:t>6</a:t>
                      </a:r>
                      <a:r>
                        <a:rPr lang="en-US" sz="3500" b="1" baseline="30000" dirty="0">
                          <a:solidFill>
                            <a:schemeClr val="tx1"/>
                          </a:solidFill>
                          <a:latin typeface="Century Gothic"/>
                        </a:rPr>
                        <a:t>3</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3500" b="1" dirty="0">
                          <a:latin typeface="Century Gothic" panose="020B0502020202020204" pitchFamily="34" charset="0"/>
                        </a:rPr>
                        <a:t>7</a:t>
                      </a:r>
                      <a:r>
                        <a:rPr lang="en-US" sz="3500" b="1" baseline="30000" dirty="0">
                          <a:solidFill>
                            <a:schemeClr val="tx1"/>
                          </a:solidFill>
                          <a:latin typeface="Century Gothic"/>
                        </a:rPr>
                        <a:t>2</a:t>
                      </a:r>
                      <a:endParaRPr lang="en-GB" sz="3500" b="1" dirty="0">
                        <a:latin typeface="Century Gothic" panose="020B0502020202020204" pitchFamily="34" charset="0"/>
                      </a:endParaRPr>
                    </a:p>
                  </a:txBody>
                  <a:tcPr marL="178191" marR="178191" marT="89095" marB="890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73523918"/>
                  </a:ext>
                </a:extLst>
              </a:tr>
            </a:tbl>
          </a:graphicData>
        </a:graphic>
      </p:graphicFrame>
    </p:spTree>
    <p:extLst>
      <p:ext uri="{BB962C8B-B14F-4D97-AF65-F5344CB8AC3E}">
        <p14:creationId xmlns:p14="http://schemas.microsoft.com/office/powerpoint/2010/main" val="474125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Find the pattern. </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What are the missing numbers in the sequence?</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Table 9">
            <a:extLst>
              <a:ext uri="{FF2B5EF4-FFF2-40B4-BE49-F238E27FC236}">
                <a16:creationId xmlns:a16="http://schemas.microsoft.com/office/drawing/2014/main" id="{183C0B14-D203-46D7-85E5-9A63D9EFAE90}"/>
              </a:ext>
            </a:extLst>
          </p:cNvPr>
          <p:cNvGraphicFramePr>
            <a:graphicFrameLocks noGrp="1"/>
          </p:cNvGraphicFramePr>
          <p:nvPr>
            <p:extLst>
              <p:ext uri="{D42A27DB-BD31-4B8C-83A1-F6EECF244321}">
                <p14:modId xmlns:p14="http://schemas.microsoft.com/office/powerpoint/2010/main" val="2170483586"/>
              </p:ext>
            </p:extLst>
          </p:nvPr>
        </p:nvGraphicFramePr>
        <p:xfrm>
          <a:off x="380155" y="2673885"/>
          <a:ext cx="8103574" cy="1119600"/>
        </p:xfrm>
        <a:graphic>
          <a:graphicData uri="http://schemas.openxmlformats.org/drawingml/2006/table">
            <a:tbl>
              <a:tblPr firstRow="1" bandRow="1">
                <a:tableStyleId>{5940675A-B579-460E-94D1-54222C63F5DA}</a:tableStyleId>
              </a:tblPr>
              <a:tblGrid>
                <a:gridCol w="1774119">
                  <a:extLst>
                    <a:ext uri="{9D8B030D-6E8A-4147-A177-3AD203B41FA5}">
                      <a16:colId xmlns:a16="http://schemas.microsoft.com/office/drawing/2014/main" val="1705055238"/>
                    </a:ext>
                  </a:extLst>
                </a:gridCol>
                <a:gridCol w="1774119">
                  <a:extLst>
                    <a:ext uri="{9D8B030D-6E8A-4147-A177-3AD203B41FA5}">
                      <a16:colId xmlns:a16="http://schemas.microsoft.com/office/drawing/2014/main" val="3463520244"/>
                    </a:ext>
                  </a:extLst>
                </a:gridCol>
                <a:gridCol w="1774119">
                  <a:extLst>
                    <a:ext uri="{9D8B030D-6E8A-4147-A177-3AD203B41FA5}">
                      <a16:colId xmlns:a16="http://schemas.microsoft.com/office/drawing/2014/main" val="2723325784"/>
                    </a:ext>
                  </a:extLst>
                </a:gridCol>
                <a:gridCol w="1120496">
                  <a:extLst>
                    <a:ext uri="{9D8B030D-6E8A-4147-A177-3AD203B41FA5}">
                      <a16:colId xmlns:a16="http://schemas.microsoft.com/office/drawing/2014/main" val="4229411611"/>
                    </a:ext>
                  </a:extLst>
                </a:gridCol>
                <a:gridCol w="540225">
                  <a:extLst>
                    <a:ext uri="{9D8B030D-6E8A-4147-A177-3AD203B41FA5}">
                      <a16:colId xmlns:a16="http://schemas.microsoft.com/office/drawing/2014/main" val="2507780204"/>
                    </a:ext>
                  </a:extLst>
                </a:gridCol>
                <a:gridCol w="1120496">
                  <a:extLst>
                    <a:ext uri="{9D8B030D-6E8A-4147-A177-3AD203B41FA5}">
                      <a16:colId xmlns:a16="http://schemas.microsoft.com/office/drawing/2014/main" val="1821963184"/>
                    </a:ext>
                  </a:extLst>
                </a:gridCol>
              </a:tblGrid>
              <a:tr h="1119600">
                <a:tc>
                  <a:txBody>
                    <a:bodyPr/>
                    <a:lstStyle/>
                    <a:p>
                      <a:pPr algn="ctr"/>
                      <a:r>
                        <a:rPr lang="en-GB" sz="3200" b="1" dirty="0">
                          <a:latin typeface="Century Gothic" panose="020B0502020202020204" pitchFamily="34" charset="0"/>
                        </a:rPr>
                        <a:t>1,331,</a:t>
                      </a:r>
                    </a:p>
                  </a:txBody>
                  <a:tcPr marL="237172" marR="237172" marT="107806" marB="107806"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729,</a:t>
                      </a:r>
                    </a:p>
                  </a:txBody>
                  <a:tcPr marL="237172" marR="237172" marT="107806" marB="107806"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343,</a:t>
                      </a:r>
                    </a:p>
                  </a:txBody>
                  <a:tcPr marL="237172" marR="237172" marT="107806" marB="107806"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200" b="1" dirty="0">
                        <a:latin typeface="Century Gothic" panose="020B0502020202020204" pitchFamily="34" charset="0"/>
                      </a:endParaRPr>
                    </a:p>
                  </a:txBody>
                  <a:tcPr marL="237172" marR="237172" marT="107806" marB="10780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3200" b="1" dirty="0">
                          <a:latin typeface="Century Gothic" panose="020B0502020202020204" pitchFamily="34" charset="0"/>
                        </a:rPr>
                        <a:t>,</a:t>
                      </a:r>
                    </a:p>
                  </a:txBody>
                  <a:tcPr marL="237172" marR="237172" marT="107806" marB="10780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200" b="1" dirty="0">
                        <a:latin typeface="Century Gothic" panose="020B0502020202020204" pitchFamily="34" charset="0"/>
                      </a:endParaRPr>
                    </a:p>
                  </a:txBody>
                  <a:tcPr marL="237172" marR="237172" marT="107806" marB="10780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35446493"/>
                  </a:ext>
                </a:extLst>
              </a:tr>
            </a:tbl>
          </a:graphicData>
        </a:graphic>
      </p:graphicFrame>
    </p:spTree>
    <p:extLst>
      <p:ext uri="{BB962C8B-B14F-4D97-AF65-F5344CB8AC3E}">
        <p14:creationId xmlns:p14="http://schemas.microsoft.com/office/powerpoint/2010/main" val="3780315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Find the pattern. </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What are the missing numbers in the sequence?</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Table 9">
            <a:extLst>
              <a:ext uri="{FF2B5EF4-FFF2-40B4-BE49-F238E27FC236}">
                <a16:creationId xmlns:a16="http://schemas.microsoft.com/office/drawing/2014/main" id="{183C0B14-D203-46D7-85E5-9A63D9EFAE90}"/>
              </a:ext>
            </a:extLst>
          </p:cNvPr>
          <p:cNvGraphicFramePr>
            <a:graphicFrameLocks noGrp="1"/>
          </p:cNvGraphicFramePr>
          <p:nvPr>
            <p:extLst>
              <p:ext uri="{D42A27DB-BD31-4B8C-83A1-F6EECF244321}">
                <p14:modId xmlns:p14="http://schemas.microsoft.com/office/powerpoint/2010/main" val="1622161425"/>
              </p:ext>
            </p:extLst>
          </p:nvPr>
        </p:nvGraphicFramePr>
        <p:xfrm>
          <a:off x="380155" y="2673885"/>
          <a:ext cx="8103574" cy="1119600"/>
        </p:xfrm>
        <a:graphic>
          <a:graphicData uri="http://schemas.openxmlformats.org/drawingml/2006/table">
            <a:tbl>
              <a:tblPr firstRow="1" bandRow="1">
                <a:tableStyleId>{5940675A-B579-460E-94D1-54222C63F5DA}</a:tableStyleId>
              </a:tblPr>
              <a:tblGrid>
                <a:gridCol w="1774119">
                  <a:extLst>
                    <a:ext uri="{9D8B030D-6E8A-4147-A177-3AD203B41FA5}">
                      <a16:colId xmlns:a16="http://schemas.microsoft.com/office/drawing/2014/main" val="1705055238"/>
                    </a:ext>
                  </a:extLst>
                </a:gridCol>
                <a:gridCol w="1774119">
                  <a:extLst>
                    <a:ext uri="{9D8B030D-6E8A-4147-A177-3AD203B41FA5}">
                      <a16:colId xmlns:a16="http://schemas.microsoft.com/office/drawing/2014/main" val="3463520244"/>
                    </a:ext>
                  </a:extLst>
                </a:gridCol>
                <a:gridCol w="1774119">
                  <a:extLst>
                    <a:ext uri="{9D8B030D-6E8A-4147-A177-3AD203B41FA5}">
                      <a16:colId xmlns:a16="http://schemas.microsoft.com/office/drawing/2014/main" val="2723325784"/>
                    </a:ext>
                  </a:extLst>
                </a:gridCol>
                <a:gridCol w="1120496">
                  <a:extLst>
                    <a:ext uri="{9D8B030D-6E8A-4147-A177-3AD203B41FA5}">
                      <a16:colId xmlns:a16="http://schemas.microsoft.com/office/drawing/2014/main" val="4229411611"/>
                    </a:ext>
                  </a:extLst>
                </a:gridCol>
                <a:gridCol w="540225">
                  <a:extLst>
                    <a:ext uri="{9D8B030D-6E8A-4147-A177-3AD203B41FA5}">
                      <a16:colId xmlns:a16="http://schemas.microsoft.com/office/drawing/2014/main" val="2507780204"/>
                    </a:ext>
                  </a:extLst>
                </a:gridCol>
                <a:gridCol w="1120496">
                  <a:extLst>
                    <a:ext uri="{9D8B030D-6E8A-4147-A177-3AD203B41FA5}">
                      <a16:colId xmlns:a16="http://schemas.microsoft.com/office/drawing/2014/main" val="1821963184"/>
                    </a:ext>
                  </a:extLst>
                </a:gridCol>
              </a:tblGrid>
              <a:tr h="1119600">
                <a:tc>
                  <a:txBody>
                    <a:bodyPr/>
                    <a:lstStyle/>
                    <a:p>
                      <a:pPr algn="ctr"/>
                      <a:r>
                        <a:rPr lang="en-GB" sz="3200" b="1" dirty="0">
                          <a:latin typeface="Century Gothic" panose="020B0502020202020204" pitchFamily="34" charset="0"/>
                        </a:rPr>
                        <a:t>1,331,</a:t>
                      </a:r>
                    </a:p>
                  </a:txBody>
                  <a:tcPr marL="237172" marR="237172" marT="107806" marB="107806"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729,</a:t>
                      </a:r>
                    </a:p>
                  </a:txBody>
                  <a:tcPr marL="237172" marR="237172" marT="107806" marB="107806"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343,</a:t>
                      </a:r>
                    </a:p>
                  </a:txBody>
                  <a:tcPr marL="237172" marR="237172" marT="107806" marB="107806"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125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3200" b="1" dirty="0">
                          <a:latin typeface="Century Gothic" panose="020B0502020202020204" pitchFamily="34" charset="0"/>
                        </a:rPr>
                        <a:t>,</a:t>
                      </a:r>
                    </a:p>
                  </a:txBody>
                  <a:tcPr marL="237172" marR="237172" marT="107806" marB="10780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27</a:t>
                      </a:r>
                    </a:p>
                  </a:txBody>
                  <a:tcPr marL="237172" marR="237172" marT="107806" marB="10780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35446493"/>
                  </a:ext>
                </a:extLst>
              </a:tr>
            </a:tbl>
          </a:graphicData>
        </a:graphic>
      </p:graphicFrame>
    </p:spTree>
    <p:extLst>
      <p:ext uri="{BB962C8B-B14F-4D97-AF65-F5344CB8AC3E}">
        <p14:creationId xmlns:p14="http://schemas.microsoft.com/office/powerpoint/2010/main" val="138150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Sort the square and cube numbers into the Venn diagram.</a:t>
            </a: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2" name="Oval 1">
            <a:extLst>
              <a:ext uri="{FF2B5EF4-FFF2-40B4-BE49-F238E27FC236}">
                <a16:creationId xmlns:a16="http://schemas.microsoft.com/office/drawing/2014/main" id="{D7D41954-8827-4138-916F-79BCB9401DAD}"/>
              </a:ext>
            </a:extLst>
          </p:cNvPr>
          <p:cNvSpPr/>
          <p:nvPr/>
        </p:nvSpPr>
        <p:spPr>
          <a:xfrm>
            <a:off x="3941483" y="3196372"/>
            <a:ext cx="2700000" cy="27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a:extLst>
              <a:ext uri="{FF2B5EF4-FFF2-40B4-BE49-F238E27FC236}">
                <a16:creationId xmlns:a16="http://schemas.microsoft.com/office/drawing/2014/main" id="{003AF457-8592-41A7-A643-1DEFFE8356B8}"/>
              </a:ext>
            </a:extLst>
          </p:cNvPr>
          <p:cNvSpPr/>
          <p:nvPr/>
        </p:nvSpPr>
        <p:spPr>
          <a:xfrm>
            <a:off x="2481450" y="3188111"/>
            <a:ext cx="2700000" cy="27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close up of a logo&#10;&#10;Description automatically generated">
            <a:extLst>
              <a:ext uri="{FF2B5EF4-FFF2-40B4-BE49-F238E27FC236}">
                <a16:creationId xmlns:a16="http://schemas.microsoft.com/office/drawing/2014/main" id="{E4453D75-36FE-46C8-AC43-6ADE838982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1290" y="3179165"/>
            <a:ext cx="4201419" cy="2734773"/>
          </a:xfrm>
          <a:prstGeom prst="rect">
            <a:avLst/>
          </a:prstGeom>
        </p:spPr>
      </p:pic>
      <p:sp>
        <p:nvSpPr>
          <p:cNvPr id="9" name="TextBox 8">
            <a:extLst>
              <a:ext uri="{FF2B5EF4-FFF2-40B4-BE49-F238E27FC236}">
                <a16:creationId xmlns:a16="http://schemas.microsoft.com/office/drawing/2014/main" id="{64ABF5F5-18A2-4F65-B2C5-B6862D6F06F6}"/>
              </a:ext>
            </a:extLst>
          </p:cNvPr>
          <p:cNvSpPr txBox="1"/>
          <p:nvPr/>
        </p:nvSpPr>
        <p:spPr>
          <a:xfrm>
            <a:off x="2895833" y="3303951"/>
            <a:ext cx="1421744" cy="646331"/>
          </a:xfrm>
          <a:prstGeom prst="rect">
            <a:avLst/>
          </a:prstGeom>
          <a:noFill/>
        </p:spPr>
        <p:txBody>
          <a:bodyPr wrap="square" rtlCol="0" anchor="ctr">
            <a:spAutoFit/>
          </a:bodyPr>
          <a:lstStyle/>
          <a:p>
            <a:pPr algn="ctr"/>
            <a:r>
              <a:rPr lang="en-GB" b="1" dirty="0">
                <a:latin typeface="Century Gothic" panose="020B0502020202020204" pitchFamily="34" charset="0"/>
              </a:rPr>
              <a:t>More </a:t>
            </a:r>
            <a:br>
              <a:rPr lang="en-GB" b="1" dirty="0">
                <a:latin typeface="Century Gothic" panose="020B0502020202020204" pitchFamily="34" charset="0"/>
              </a:rPr>
            </a:br>
            <a:r>
              <a:rPr lang="en-GB" b="1" dirty="0">
                <a:latin typeface="Century Gothic" panose="020B0502020202020204" pitchFamily="34" charset="0"/>
              </a:rPr>
              <a:t>than 100</a:t>
            </a:r>
          </a:p>
        </p:txBody>
      </p:sp>
      <p:sp>
        <p:nvSpPr>
          <p:cNvPr id="10" name="TextBox 9">
            <a:extLst>
              <a:ext uri="{FF2B5EF4-FFF2-40B4-BE49-F238E27FC236}">
                <a16:creationId xmlns:a16="http://schemas.microsoft.com/office/drawing/2014/main" id="{F5A19CDA-FDA3-4B7B-A7FB-FCA579C2852D}"/>
              </a:ext>
            </a:extLst>
          </p:cNvPr>
          <p:cNvSpPr txBox="1"/>
          <p:nvPr/>
        </p:nvSpPr>
        <p:spPr>
          <a:xfrm>
            <a:off x="4950311" y="3303951"/>
            <a:ext cx="1219425" cy="646331"/>
          </a:xfrm>
          <a:prstGeom prst="rect">
            <a:avLst/>
          </a:prstGeom>
          <a:noFill/>
        </p:spPr>
        <p:txBody>
          <a:bodyPr wrap="square" rtlCol="0" anchor="ctr">
            <a:spAutoFit/>
          </a:bodyPr>
          <a:lstStyle/>
          <a:p>
            <a:pPr algn="ctr"/>
            <a:r>
              <a:rPr lang="en-GB" b="1" dirty="0">
                <a:latin typeface="Century Gothic" panose="020B0502020202020204" pitchFamily="34" charset="0"/>
              </a:rPr>
              <a:t>Even Number</a:t>
            </a:r>
          </a:p>
        </p:txBody>
      </p:sp>
      <p:graphicFrame>
        <p:nvGraphicFramePr>
          <p:cNvPr id="11" name="Table 10">
            <a:extLst>
              <a:ext uri="{FF2B5EF4-FFF2-40B4-BE49-F238E27FC236}">
                <a16:creationId xmlns:a16="http://schemas.microsoft.com/office/drawing/2014/main" id="{CF8C417F-45FC-4BE0-8526-CD6697A8759A}"/>
              </a:ext>
            </a:extLst>
          </p:cNvPr>
          <p:cNvGraphicFramePr>
            <a:graphicFrameLocks noGrp="1"/>
          </p:cNvGraphicFramePr>
          <p:nvPr>
            <p:extLst>
              <p:ext uri="{D42A27DB-BD31-4B8C-83A1-F6EECF244321}">
                <p14:modId xmlns:p14="http://schemas.microsoft.com/office/powerpoint/2010/main" val="2427189320"/>
              </p:ext>
            </p:extLst>
          </p:nvPr>
        </p:nvGraphicFramePr>
        <p:xfrm>
          <a:off x="2385884" y="1462661"/>
          <a:ext cx="4372230" cy="1255370"/>
        </p:xfrm>
        <a:graphic>
          <a:graphicData uri="http://schemas.openxmlformats.org/drawingml/2006/table">
            <a:tbl>
              <a:tblPr firstRow="1" bandRow="1">
                <a:tableStyleId>{5940675A-B579-460E-94D1-54222C63F5DA}</a:tableStyleId>
              </a:tblPr>
              <a:tblGrid>
                <a:gridCol w="1457410">
                  <a:extLst>
                    <a:ext uri="{9D8B030D-6E8A-4147-A177-3AD203B41FA5}">
                      <a16:colId xmlns:a16="http://schemas.microsoft.com/office/drawing/2014/main" val="3081658613"/>
                    </a:ext>
                  </a:extLst>
                </a:gridCol>
                <a:gridCol w="1457410">
                  <a:extLst>
                    <a:ext uri="{9D8B030D-6E8A-4147-A177-3AD203B41FA5}">
                      <a16:colId xmlns:a16="http://schemas.microsoft.com/office/drawing/2014/main" val="3550734283"/>
                    </a:ext>
                  </a:extLst>
                </a:gridCol>
                <a:gridCol w="1457410">
                  <a:extLst>
                    <a:ext uri="{9D8B030D-6E8A-4147-A177-3AD203B41FA5}">
                      <a16:colId xmlns:a16="http://schemas.microsoft.com/office/drawing/2014/main" val="4154367272"/>
                    </a:ext>
                  </a:extLst>
                </a:gridCol>
              </a:tblGrid>
              <a:tr h="627685">
                <a:tc>
                  <a:txBody>
                    <a:bodyPr/>
                    <a:lstStyle/>
                    <a:p>
                      <a:pPr algn="ctr"/>
                      <a:r>
                        <a:rPr lang="en-GB" sz="2100" b="1" dirty="0">
                          <a:latin typeface="Century Gothic" panose="020B0502020202020204" pitchFamily="34" charset="0"/>
                        </a:rPr>
                        <a:t>12</a:t>
                      </a:r>
                      <a:r>
                        <a:rPr lang="en-US" sz="2100" b="1" baseline="30000" dirty="0">
                          <a:solidFill>
                            <a:schemeClr val="tx1"/>
                          </a:solidFill>
                          <a:latin typeface="Century Gothic"/>
                        </a:rPr>
                        <a:t>2</a:t>
                      </a:r>
                      <a:endParaRPr lang="en-GB" sz="2100" b="1" dirty="0">
                        <a:latin typeface="Century Gothic" panose="020B0502020202020204" pitchFamily="34" charset="0"/>
                      </a:endParaRPr>
                    </a:p>
                  </a:txBody>
                  <a:tcPr marL="161992" marR="161992" marT="80995" marB="80995" anchor="ctr">
                    <a:lnL w="28575" cap="flat" cmpd="sng" algn="ctr">
                      <a:solidFill>
                        <a:schemeClr val="tx1"/>
                      </a:solidFill>
                      <a:prstDash val="lgDash"/>
                      <a:round/>
                      <a:headEnd type="none" w="med" len="med"/>
                      <a:tailEnd type="none" w="med" len="med"/>
                    </a:lnL>
                    <a:lnR w="28575" cap="flat" cmpd="sng" algn="ctr">
                      <a:noFill/>
                      <a:prstDash val="lgDash"/>
                      <a:round/>
                      <a:headEnd type="none" w="med" len="med"/>
                      <a:tailEnd type="none" w="med" len="med"/>
                    </a:lnR>
                    <a:lnT w="28575" cap="flat" cmpd="sng" algn="ctr">
                      <a:solidFill>
                        <a:schemeClr val="tx1"/>
                      </a:solidFill>
                      <a:prstDash val="lgDash"/>
                      <a:round/>
                      <a:headEnd type="none" w="med" len="med"/>
                      <a:tailEnd type="none" w="med" len="med"/>
                    </a:lnT>
                    <a:lnB w="28575" cap="flat" cmpd="sng" algn="ctr">
                      <a:noFill/>
                      <a:prstDash val="lgDash"/>
                      <a:round/>
                      <a:headEnd type="none" w="med" len="med"/>
                      <a:tailEnd type="none" w="med" len="med"/>
                    </a:lnB>
                    <a:solidFill>
                      <a:schemeClr val="bg1"/>
                    </a:solidFill>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5</a:t>
                      </a:r>
                      <a:r>
                        <a:rPr lang="en-US" sz="2100" b="1" baseline="30000" dirty="0">
                          <a:solidFill>
                            <a:schemeClr val="tx1"/>
                          </a:solidFill>
                          <a:latin typeface="Century Gothic"/>
                        </a:rPr>
                        <a:t>3</a:t>
                      </a:r>
                      <a:endParaRPr lang="en-GB" sz="2100" b="1" dirty="0">
                        <a:latin typeface="Century Gothic" panose="020B0502020202020204" pitchFamily="34" charset="0"/>
                      </a:endParaRPr>
                    </a:p>
                  </a:txBody>
                  <a:tcPr marL="161992" marR="161992" marT="80995" marB="80995" anchor="ctr">
                    <a:lnL w="28575" cap="flat" cmpd="sng" algn="ctr">
                      <a:noFill/>
                      <a:prstDash val="lgDash"/>
                      <a:round/>
                      <a:headEnd type="none" w="med" len="med"/>
                      <a:tailEnd type="none" w="med" len="med"/>
                    </a:lnL>
                    <a:lnR w="28575" cap="flat" cmpd="sng" algn="ctr">
                      <a:noFill/>
                      <a:prstDash val="lgDash"/>
                      <a:round/>
                      <a:headEnd type="none" w="med" len="med"/>
                      <a:tailEnd type="none" w="med" len="med"/>
                    </a:lnR>
                    <a:lnT w="28575" cap="flat" cmpd="sng" algn="ctr">
                      <a:solidFill>
                        <a:schemeClr val="tx1"/>
                      </a:solidFill>
                      <a:prstDash val="lgDash"/>
                      <a:round/>
                      <a:headEnd type="none" w="med" len="med"/>
                      <a:tailEnd type="none" w="med" len="med"/>
                    </a:lnT>
                    <a:lnB w="28575" cap="flat" cmpd="sng" algn="ctr">
                      <a:noFill/>
                      <a:prstDash val="lgDash"/>
                      <a:round/>
                      <a:headEnd type="none" w="med" len="med"/>
                      <a:tailEnd type="none" w="med" len="med"/>
                    </a:lnB>
                    <a:solidFill>
                      <a:schemeClr val="bg1"/>
                    </a:solidFill>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6</a:t>
                      </a:r>
                      <a:r>
                        <a:rPr lang="en-US" sz="2100" b="1" baseline="30000" dirty="0">
                          <a:solidFill>
                            <a:schemeClr val="tx1"/>
                          </a:solidFill>
                          <a:latin typeface="Century Gothic"/>
                        </a:rPr>
                        <a:t>2</a:t>
                      </a:r>
                      <a:endParaRPr lang="en-GB" sz="2100" b="1" dirty="0">
                        <a:latin typeface="Century Gothic" panose="020B0502020202020204" pitchFamily="34" charset="0"/>
                      </a:endParaRPr>
                    </a:p>
                  </a:txBody>
                  <a:tcPr marL="161992" marR="161992" marT="80995" marB="80995" anchor="ctr">
                    <a:lnL w="28575" cap="flat" cmpd="sng" algn="ctr">
                      <a:noFill/>
                      <a:prstDash val="lgDash"/>
                      <a:round/>
                      <a:headEnd type="none" w="med" len="med"/>
                      <a:tailEnd type="none" w="med" len="med"/>
                    </a:lnL>
                    <a:lnR w="28575" cap="flat" cmpd="sng" algn="ctr">
                      <a:solidFill>
                        <a:schemeClr val="tx1"/>
                      </a:solidFill>
                      <a:prstDash val="lgDash"/>
                      <a:round/>
                      <a:headEnd type="none" w="med" len="med"/>
                      <a:tailEnd type="none" w="med" len="med"/>
                    </a:lnR>
                    <a:lnT w="28575" cap="flat" cmpd="sng" algn="ctr">
                      <a:solidFill>
                        <a:schemeClr val="tx1"/>
                      </a:solidFill>
                      <a:prstDash val="lgDash"/>
                      <a:round/>
                      <a:headEnd type="none" w="med" len="med"/>
                      <a:tailEnd type="none" w="med" len="med"/>
                    </a:lnT>
                    <a:lnB w="28575" cap="flat" cmpd="sng" algn="ctr">
                      <a:noFill/>
                      <a:prstDash val="lgDash"/>
                      <a:round/>
                      <a:headEnd type="none" w="med" len="med"/>
                      <a:tailEnd type="none" w="med" len="med"/>
                    </a:lnB>
                    <a:solidFill>
                      <a:schemeClr val="bg1"/>
                    </a:solidFill>
                  </a:tcPr>
                </a:tc>
                <a:extLst>
                  <a:ext uri="{0D108BD9-81ED-4DB2-BD59-A6C34878D82A}">
                    <a16:rowId xmlns:a16="http://schemas.microsoft.com/office/drawing/2014/main" val="1076657461"/>
                  </a:ext>
                </a:extLst>
              </a:tr>
              <a:tr h="627685">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4</a:t>
                      </a:r>
                      <a:r>
                        <a:rPr lang="en-US" sz="2100" b="1" baseline="30000" dirty="0">
                          <a:solidFill>
                            <a:schemeClr val="tx1"/>
                          </a:solidFill>
                          <a:latin typeface="Century Gothic"/>
                        </a:rPr>
                        <a:t>3</a:t>
                      </a:r>
                      <a:endParaRPr lang="en-GB" sz="2100" b="1" dirty="0">
                        <a:latin typeface="Century Gothic" panose="020B0502020202020204" pitchFamily="34" charset="0"/>
                      </a:endParaRPr>
                    </a:p>
                  </a:txBody>
                  <a:tcPr marL="161992" marR="161992" marT="80995" marB="80995" anchor="ctr">
                    <a:lnL w="28575" cap="flat" cmpd="sng" algn="ctr">
                      <a:solidFill>
                        <a:schemeClr val="tx1"/>
                      </a:solidFill>
                      <a:prstDash val="lgDash"/>
                      <a:round/>
                      <a:headEnd type="none" w="med" len="med"/>
                      <a:tailEnd type="none" w="med" len="med"/>
                    </a:lnL>
                    <a:lnR w="28575" cap="flat" cmpd="sng" algn="ctr">
                      <a:noFill/>
                      <a:prstDash val="lgDash"/>
                      <a:round/>
                      <a:headEnd type="none" w="med" len="med"/>
                      <a:tailEnd type="none" w="med" len="med"/>
                    </a:lnR>
                    <a:lnT w="28575" cap="flat" cmpd="sng" algn="ctr">
                      <a:noFill/>
                      <a:prstDash val="lgDash"/>
                      <a:round/>
                      <a:headEnd type="none" w="med" len="med"/>
                      <a:tailEnd type="none" w="med" len="med"/>
                    </a:lnT>
                    <a:lnB w="28575" cap="flat" cmpd="sng" algn="ctr">
                      <a:solidFill>
                        <a:schemeClr val="tx1"/>
                      </a:solidFill>
                      <a:prstDash val="lgDash"/>
                      <a:round/>
                      <a:headEnd type="none" w="med" len="med"/>
                      <a:tailEnd type="none" w="med" len="med"/>
                    </a:lnB>
                    <a:solidFill>
                      <a:schemeClr val="bg1"/>
                    </a:solidFill>
                  </a:tcPr>
                </a:tc>
                <a:tc>
                  <a:txBody>
                    <a:bodyPr/>
                    <a:lstStyle/>
                    <a:p>
                      <a:pPr algn="ctr"/>
                      <a:r>
                        <a:rPr lang="en-GB" sz="2100" b="1" dirty="0">
                          <a:latin typeface="Century Gothic" panose="020B0502020202020204" pitchFamily="34" charset="0"/>
                        </a:rPr>
                        <a:t>6</a:t>
                      </a:r>
                      <a:r>
                        <a:rPr lang="en-US" sz="2100" b="1" baseline="30000" dirty="0">
                          <a:solidFill>
                            <a:schemeClr val="tx1"/>
                          </a:solidFill>
                          <a:latin typeface="Century Gothic"/>
                        </a:rPr>
                        <a:t>3</a:t>
                      </a:r>
                      <a:endParaRPr lang="en-GB" sz="2100" b="1" dirty="0">
                        <a:latin typeface="Century Gothic" panose="020B0502020202020204" pitchFamily="34" charset="0"/>
                      </a:endParaRPr>
                    </a:p>
                  </a:txBody>
                  <a:tcPr marL="161992" marR="161992" marT="80995" marB="80995" anchor="ctr">
                    <a:lnL w="28575" cap="flat" cmpd="sng" algn="ctr">
                      <a:noFill/>
                      <a:prstDash val="lgDash"/>
                      <a:round/>
                      <a:headEnd type="none" w="med" len="med"/>
                      <a:tailEnd type="none" w="med" len="med"/>
                    </a:lnL>
                    <a:lnR w="28575" cap="flat" cmpd="sng" algn="ctr">
                      <a:noFill/>
                      <a:prstDash val="lgDash"/>
                      <a:round/>
                      <a:headEnd type="none" w="med" len="med"/>
                      <a:tailEnd type="none" w="med" len="med"/>
                    </a:lnR>
                    <a:lnT w="28575" cap="flat" cmpd="sng" algn="ctr">
                      <a:noFill/>
                      <a:prstDash val="lgDash"/>
                      <a:round/>
                      <a:headEnd type="none" w="med" len="med"/>
                      <a:tailEnd type="none" w="med" len="med"/>
                    </a:lnT>
                    <a:lnB w="28575" cap="flat" cmpd="sng" algn="ctr">
                      <a:solidFill>
                        <a:schemeClr val="tx1"/>
                      </a:solidFill>
                      <a:prstDash val="lgDash"/>
                      <a:round/>
                      <a:headEnd type="none" w="med" len="med"/>
                      <a:tailEnd type="none" w="med" len="med"/>
                    </a:lnB>
                    <a:solidFill>
                      <a:schemeClr val="bg1"/>
                    </a:solidFill>
                  </a:tcPr>
                </a:tc>
                <a:tc>
                  <a:txBody>
                    <a:bodyPr/>
                    <a:lstStyle/>
                    <a:p>
                      <a:pPr algn="ctr"/>
                      <a:r>
                        <a:rPr lang="en-GB" sz="2100" b="1" dirty="0">
                          <a:latin typeface="Century Gothic" panose="020B0502020202020204" pitchFamily="34" charset="0"/>
                        </a:rPr>
                        <a:t>2</a:t>
                      </a:r>
                      <a:r>
                        <a:rPr lang="en-US" sz="2100" b="1" baseline="30000" dirty="0">
                          <a:solidFill>
                            <a:schemeClr val="tx1"/>
                          </a:solidFill>
                          <a:latin typeface="Century Gothic"/>
                        </a:rPr>
                        <a:t>2</a:t>
                      </a:r>
                      <a:endParaRPr lang="en-GB" sz="2100" b="1" dirty="0">
                        <a:latin typeface="Century Gothic" panose="020B0502020202020204" pitchFamily="34" charset="0"/>
                      </a:endParaRPr>
                    </a:p>
                  </a:txBody>
                  <a:tcPr marL="161992" marR="161992" marT="80995" marB="80995" anchor="ctr">
                    <a:lnL w="28575" cap="flat" cmpd="sng" algn="ctr">
                      <a:noFill/>
                      <a:prstDash val="lgDash"/>
                      <a:round/>
                      <a:headEnd type="none" w="med" len="med"/>
                      <a:tailEnd type="none" w="med" len="med"/>
                    </a:lnL>
                    <a:lnR w="28575" cap="flat" cmpd="sng" algn="ctr">
                      <a:solidFill>
                        <a:schemeClr val="tx1"/>
                      </a:solidFill>
                      <a:prstDash val="lgDash"/>
                      <a:round/>
                      <a:headEnd type="none" w="med" len="med"/>
                      <a:tailEnd type="none" w="med" len="med"/>
                    </a:lnR>
                    <a:lnT w="28575" cap="flat" cmpd="sng" algn="ctr">
                      <a:noFill/>
                      <a:prstDash val="lgDash"/>
                      <a:round/>
                      <a:headEnd type="none" w="med" len="med"/>
                      <a:tailEnd type="none" w="med" len="med"/>
                    </a:lnT>
                    <a:lnB w="28575" cap="flat" cmpd="sng" algn="ctr">
                      <a:solidFill>
                        <a:schemeClr val="tx1"/>
                      </a:solidFill>
                      <a:prstDash val="lgDash"/>
                      <a:round/>
                      <a:headEnd type="none" w="med" len="med"/>
                      <a:tailEnd type="none" w="med" len="med"/>
                    </a:lnB>
                    <a:solidFill>
                      <a:schemeClr val="bg1"/>
                    </a:solidFill>
                  </a:tcPr>
                </a:tc>
                <a:extLst>
                  <a:ext uri="{0D108BD9-81ED-4DB2-BD59-A6C34878D82A}">
                    <a16:rowId xmlns:a16="http://schemas.microsoft.com/office/drawing/2014/main" val="3775428558"/>
                  </a:ext>
                </a:extLst>
              </a:tr>
            </a:tbl>
          </a:graphicData>
        </a:graphic>
      </p:graphicFrame>
    </p:spTree>
    <p:extLst>
      <p:ext uri="{BB962C8B-B14F-4D97-AF65-F5344CB8AC3E}">
        <p14:creationId xmlns:p14="http://schemas.microsoft.com/office/powerpoint/2010/main" val="1071900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Sort the square and cube numbers into the Venn diagram.</a:t>
            </a: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1" name="Table 10">
            <a:extLst>
              <a:ext uri="{FF2B5EF4-FFF2-40B4-BE49-F238E27FC236}">
                <a16:creationId xmlns:a16="http://schemas.microsoft.com/office/drawing/2014/main" id="{CF8C417F-45FC-4BE0-8526-CD6697A8759A}"/>
              </a:ext>
            </a:extLst>
          </p:cNvPr>
          <p:cNvGraphicFramePr>
            <a:graphicFrameLocks noGrp="1"/>
          </p:cNvGraphicFramePr>
          <p:nvPr/>
        </p:nvGraphicFramePr>
        <p:xfrm>
          <a:off x="2385884" y="1462661"/>
          <a:ext cx="4372230" cy="1255370"/>
        </p:xfrm>
        <a:graphic>
          <a:graphicData uri="http://schemas.openxmlformats.org/drawingml/2006/table">
            <a:tbl>
              <a:tblPr firstRow="1" bandRow="1">
                <a:tableStyleId>{5940675A-B579-460E-94D1-54222C63F5DA}</a:tableStyleId>
              </a:tblPr>
              <a:tblGrid>
                <a:gridCol w="1457410">
                  <a:extLst>
                    <a:ext uri="{9D8B030D-6E8A-4147-A177-3AD203B41FA5}">
                      <a16:colId xmlns:a16="http://schemas.microsoft.com/office/drawing/2014/main" val="3081658613"/>
                    </a:ext>
                  </a:extLst>
                </a:gridCol>
                <a:gridCol w="1457410">
                  <a:extLst>
                    <a:ext uri="{9D8B030D-6E8A-4147-A177-3AD203B41FA5}">
                      <a16:colId xmlns:a16="http://schemas.microsoft.com/office/drawing/2014/main" val="3550734283"/>
                    </a:ext>
                  </a:extLst>
                </a:gridCol>
                <a:gridCol w="1457410">
                  <a:extLst>
                    <a:ext uri="{9D8B030D-6E8A-4147-A177-3AD203B41FA5}">
                      <a16:colId xmlns:a16="http://schemas.microsoft.com/office/drawing/2014/main" val="4154367272"/>
                    </a:ext>
                  </a:extLst>
                </a:gridCol>
              </a:tblGrid>
              <a:tr h="627685">
                <a:tc>
                  <a:txBody>
                    <a:bodyPr/>
                    <a:lstStyle/>
                    <a:p>
                      <a:pPr algn="ctr"/>
                      <a:r>
                        <a:rPr lang="en-GB" sz="2100" b="1" dirty="0">
                          <a:latin typeface="Century Gothic" panose="020B0502020202020204" pitchFamily="34" charset="0"/>
                        </a:rPr>
                        <a:t>12</a:t>
                      </a:r>
                      <a:r>
                        <a:rPr lang="en-US" sz="2100" b="1" baseline="30000" dirty="0">
                          <a:solidFill>
                            <a:schemeClr val="tx1"/>
                          </a:solidFill>
                          <a:latin typeface="Century Gothic"/>
                        </a:rPr>
                        <a:t>2</a:t>
                      </a:r>
                      <a:endParaRPr lang="en-GB" sz="2100" b="1" dirty="0">
                        <a:latin typeface="Century Gothic" panose="020B0502020202020204" pitchFamily="34" charset="0"/>
                      </a:endParaRPr>
                    </a:p>
                  </a:txBody>
                  <a:tcPr marL="161992" marR="161992" marT="80995" marB="80995" anchor="ctr">
                    <a:lnL w="28575" cap="flat" cmpd="sng" algn="ctr">
                      <a:solidFill>
                        <a:schemeClr val="tx1"/>
                      </a:solidFill>
                      <a:prstDash val="lgDash"/>
                      <a:round/>
                      <a:headEnd type="none" w="med" len="med"/>
                      <a:tailEnd type="none" w="med" len="med"/>
                    </a:lnL>
                    <a:lnR w="28575" cap="flat" cmpd="sng" algn="ctr">
                      <a:noFill/>
                      <a:prstDash val="lgDash"/>
                      <a:round/>
                      <a:headEnd type="none" w="med" len="med"/>
                      <a:tailEnd type="none" w="med" len="med"/>
                    </a:lnR>
                    <a:lnT w="28575" cap="flat" cmpd="sng" algn="ctr">
                      <a:solidFill>
                        <a:schemeClr val="tx1"/>
                      </a:solidFill>
                      <a:prstDash val="lgDash"/>
                      <a:round/>
                      <a:headEnd type="none" w="med" len="med"/>
                      <a:tailEnd type="none" w="med" len="med"/>
                    </a:lnT>
                    <a:lnB w="28575" cap="flat" cmpd="sng" algn="ctr">
                      <a:noFill/>
                      <a:prstDash val="lgDash"/>
                      <a:round/>
                      <a:headEnd type="none" w="med" len="med"/>
                      <a:tailEnd type="none" w="med" len="med"/>
                    </a:lnB>
                    <a:solidFill>
                      <a:schemeClr val="bg1"/>
                    </a:solidFill>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5</a:t>
                      </a:r>
                      <a:r>
                        <a:rPr lang="en-US" sz="2100" b="1" baseline="30000" dirty="0">
                          <a:solidFill>
                            <a:schemeClr val="tx1"/>
                          </a:solidFill>
                          <a:latin typeface="Century Gothic"/>
                        </a:rPr>
                        <a:t>3</a:t>
                      </a:r>
                      <a:endParaRPr lang="en-GB" sz="2100" b="1" dirty="0">
                        <a:latin typeface="Century Gothic" panose="020B0502020202020204" pitchFamily="34" charset="0"/>
                      </a:endParaRPr>
                    </a:p>
                  </a:txBody>
                  <a:tcPr marL="161992" marR="161992" marT="80995" marB="80995" anchor="ctr">
                    <a:lnL w="28575" cap="flat" cmpd="sng" algn="ctr">
                      <a:noFill/>
                      <a:prstDash val="lgDash"/>
                      <a:round/>
                      <a:headEnd type="none" w="med" len="med"/>
                      <a:tailEnd type="none" w="med" len="med"/>
                    </a:lnL>
                    <a:lnR w="28575" cap="flat" cmpd="sng" algn="ctr">
                      <a:noFill/>
                      <a:prstDash val="lgDash"/>
                      <a:round/>
                      <a:headEnd type="none" w="med" len="med"/>
                      <a:tailEnd type="none" w="med" len="med"/>
                    </a:lnR>
                    <a:lnT w="28575" cap="flat" cmpd="sng" algn="ctr">
                      <a:solidFill>
                        <a:schemeClr val="tx1"/>
                      </a:solidFill>
                      <a:prstDash val="lgDash"/>
                      <a:round/>
                      <a:headEnd type="none" w="med" len="med"/>
                      <a:tailEnd type="none" w="med" len="med"/>
                    </a:lnT>
                    <a:lnB w="28575" cap="flat" cmpd="sng" algn="ctr">
                      <a:noFill/>
                      <a:prstDash val="lgDash"/>
                      <a:round/>
                      <a:headEnd type="none" w="med" len="med"/>
                      <a:tailEnd type="none" w="med" len="med"/>
                    </a:lnB>
                    <a:solidFill>
                      <a:schemeClr val="bg1"/>
                    </a:solidFill>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6</a:t>
                      </a:r>
                      <a:r>
                        <a:rPr lang="en-US" sz="2100" b="1" baseline="30000" dirty="0">
                          <a:solidFill>
                            <a:schemeClr val="tx1"/>
                          </a:solidFill>
                          <a:latin typeface="Century Gothic"/>
                        </a:rPr>
                        <a:t>2</a:t>
                      </a:r>
                      <a:endParaRPr lang="en-GB" sz="2100" b="1" dirty="0">
                        <a:latin typeface="Century Gothic" panose="020B0502020202020204" pitchFamily="34" charset="0"/>
                      </a:endParaRPr>
                    </a:p>
                  </a:txBody>
                  <a:tcPr marL="161992" marR="161992" marT="80995" marB="80995" anchor="ctr">
                    <a:lnL w="28575" cap="flat" cmpd="sng" algn="ctr">
                      <a:noFill/>
                      <a:prstDash val="lgDash"/>
                      <a:round/>
                      <a:headEnd type="none" w="med" len="med"/>
                      <a:tailEnd type="none" w="med" len="med"/>
                    </a:lnL>
                    <a:lnR w="28575" cap="flat" cmpd="sng" algn="ctr">
                      <a:solidFill>
                        <a:schemeClr val="tx1"/>
                      </a:solidFill>
                      <a:prstDash val="lgDash"/>
                      <a:round/>
                      <a:headEnd type="none" w="med" len="med"/>
                      <a:tailEnd type="none" w="med" len="med"/>
                    </a:lnR>
                    <a:lnT w="28575" cap="flat" cmpd="sng" algn="ctr">
                      <a:solidFill>
                        <a:schemeClr val="tx1"/>
                      </a:solidFill>
                      <a:prstDash val="lgDash"/>
                      <a:round/>
                      <a:headEnd type="none" w="med" len="med"/>
                      <a:tailEnd type="none" w="med" len="med"/>
                    </a:lnT>
                    <a:lnB w="28575" cap="flat" cmpd="sng" algn="ctr">
                      <a:noFill/>
                      <a:prstDash val="lgDash"/>
                      <a:round/>
                      <a:headEnd type="none" w="med" len="med"/>
                      <a:tailEnd type="none" w="med" len="med"/>
                    </a:lnB>
                    <a:solidFill>
                      <a:schemeClr val="bg1"/>
                    </a:solidFill>
                  </a:tcPr>
                </a:tc>
                <a:extLst>
                  <a:ext uri="{0D108BD9-81ED-4DB2-BD59-A6C34878D82A}">
                    <a16:rowId xmlns:a16="http://schemas.microsoft.com/office/drawing/2014/main" val="1076657461"/>
                  </a:ext>
                </a:extLst>
              </a:tr>
              <a:tr h="627685">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4</a:t>
                      </a:r>
                      <a:r>
                        <a:rPr lang="en-US" sz="2100" b="1" baseline="30000" dirty="0">
                          <a:solidFill>
                            <a:schemeClr val="tx1"/>
                          </a:solidFill>
                          <a:latin typeface="Century Gothic"/>
                        </a:rPr>
                        <a:t>3</a:t>
                      </a:r>
                      <a:endParaRPr lang="en-GB" sz="2100" b="1" dirty="0">
                        <a:latin typeface="Century Gothic" panose="020B0502020202020204" pitchFamily="34" charset="0"/>
                      </a:endParaRPr>
                    </a:p>
                  </a:txBody>
                  <a:tcPr marL="161992" marR="161992" marT="80995" marB="80995" anchor="ctr">
                    <a:lnL w="28575" cap="flat" cmpd="sng" algn="ctr">
                      <a:solidFill>
                        <a:schemeClr val="tx1"/>
                      </a:solidFill>
                      <a:prstDash val="lgDash"/>
                      <a:round/>
                      <a:headEnd type="none" w="med" len="med"/>
                      <a:tailEnd type="none" w="med" len="med"/>
                    </a:lnL>
                    <a:lnR w="28575" cap="flat" cmpd="sng" algn="ctr">
                      <a:noFill/>
                      <a:prstDash val="lgDash"/>
                      <a:round/>
                      <a:headEnd type="none" w="med" len="med"/>
                      <a:tailEnd type="none" w="med" len="med"/>
                    </a:lnR>
                    <a:lnT w="28575" cap="flat" cmpd="sng" algn="ctr">
                      <a:noFill/>
                      <a:prstDash val="lgDash"/>
                      <a:round/>
                      <a:headEnd type="none" w="med" len="med"/>
                      <a:tailEnd type="none" w="med" len="med"/>
                    </a:lnT>
                    <a:lnB w="28575" cap="flat" cmpd="sng" algn="ctr">
                      <a:solidFill>
                        <a:schemeClr val="tx1"/>
                      </a:solidFill>
                      <a:prstDash val="lgDash"/>
                      <a:round/>
                      <a:headEnd type="none" w="med" len="med"/>
                      <a:tailEnd type="none" w="med" len="med"/>
                    </a:lnB>
                    <a:solidFill>
                      <a:schemeClr val="bg1"/>
                    </a:solidFill>
                  </a:tcPr>
                </a:tc>
                <a:tc>
                  <a:txBody>
                    <a:bodyPr/>
                    <a:lstStyle/>
                    <a:p>
                      <a:pPr algn="ctr"/>
                      <a:r>
                        <a:rPr lang="en-GB" sz="2100" b="1" dirty="0">
                          <a:latin typeface="Century Gothic" panose="020B0502020202020204" pitchFamily="34" charset="0"/>
                        </a:rPr>
                        <a:t>6</a:t>
                      </a:r>
                      <a:r>
                        <a:rPr lang="en-US" sz="2100" b="1" baseline="30000" dirty="0">
                          <a:solidFill>
                            <a:schemeClr val="tx1"/>
                          </a:solidFill>
                          <a:latin typeface="Century Gothic"/>
                        </a:rPr>
                        <a:t>3</a:t>
                      </a:r>
                      <a:endParaRPr lang="en-GB" sz="2100" b="1" dirty="0">
                        <a:latin typeface="Century Gothic" panose="020B0502020202020204" pitchFamily="34" charset="0"/>
                      </a:endParaRPr>
                    </a:p>
                  </a:txBody>
                  <a:tcPr marL="161992" marR="161992" marT="80995" marB="80995" anchor="ctr">
                    <a:lnL w="28575" cap="flat" cmpd="sng" algn="ctr">
                      <a:noFill/>
                      <a:prstDash val="lgDash"/>
                      <a:round/>
                      <a:headEnd type="none" w="med" len="med"/>
                      <a:tailEnd type="none" w="med" len="med"/>
                    </a:lnL>
                    <a:lnR w="28575" cap="flat" cmpd="sng" algn="ctr">
                      <a:noFill/>
                      <a:prstDash val="lgDash"/>
                      <a:round/>
                      <a:headEnd type="none" w="med" len="med"/>
                      <a:tailEnd type="none" w="med" len="med"/>
                    </a:lnR>
                    <a:lnT w="28575" cap="flat" cmpd="sng" algn="ctr">
                      <a:noFill/>
                      <a:prstDash val="lgDash"/>
                      <a:round/>
                      <a:headEnd type="none" w="med" len="med"/>
                      <a:tailEnd type="none" w="med" len="med"/>
                    </a:lnT>
                    <a:lnB w="28575" cap="flat" cmpd="sng" algn="ctr">
                      <a:solidFill>
                        <a:schemeClr val="tx1"/>
                      </a:solidFill>
                      <a:prstDash val="lgDash"/>
                      <a:round/>
                      <a:headEnd type="none" w="med" len="med"/>
                      <a:tailEnd type="none" w="med" len="med"/>
                    </a:lnB>
                    <a:solidFill>
                      <a:schemeClr val="bg1"/>
                    </a:solidFill>
                  </a:tcPr>
                </a:tc>
                <a:tc>
                  <a:txBody>
                    <a:bodyPr/>
                    <a:lstStyle/>
                    <a:p>
                      <a:pPr algn="ctr"/>
                      <a:r>
                        <a:rPr lang="en-GB" sz="2100" b="1" dirty="0">
                          <a:latin typeface="Century Gothic" panose="020B0502020202020204" pitchFamily="34" charset="0"/>
                        </a:rPr>
                        <a:t>2</a:t>
                      </a:r>
                      <a:r>
                        <a:rPr lang="en-US" sz="2100" b="1" baseline="30000" dirty="0">
                          <a:solidFill>
                            <a:schemeClr val="tx1"/>
                          </a:solidFill>
                          <a:latin typeface="Century Gothic"/>
                        </a:rPr>
                        <a:t>2</a:t>
                      </a:r>
                      <a:endParaRPr lang="en-GB" sz="2100" b="1" dirty="0">
                        <a:latin typeface="Century Gothic" panose="020B0502020202020204" pitchFamily="34" charset="0"/>
                      </a:endParaRPr>
                    </a:p>
                  </a:txBody>
                  <a:tcPr marL="161992" marR="161992" marT="80995" marB="80995" anchor="ctr">
                    <a:lnL w="28575" cap="flat" cmpd="sng" algn="ctr">
                      <a:noFill/>
                      <a:prstDash val="lgDash"/>
                      <a:round/>
                      <a:headEnd type="none" w="med" len="med"/>
                      <a:tailEnd type="none" w="med" len="med"/>
                    </a:lnL>
                    <a:lnR w="28575" cap="flat" cmpd="sng" algn="ctr">
                      <a:solidFill>
                        <a:schemeClr val="tx1"/>
                      </a:solidFill>
                      <a:prstDash val="lgDash"/>
                      <a:round/>
                      <a:headEnd type="none" w="med" len="med"/>
                      <a:tailEnd type="none" w="med" len="med"/>
                    </a:lnR>
                    <a:lnT w="28575" cap="flat" cmpd="sng" algn="ctr">
                      <a:noFill/>
                      <a:prstDash val="lgDash"/>
                      <a:round/>
                      <a:headEnd type="none" w="med" len="med"/>
                      <a:tailEnd type="none" w="med" len="med"/>
                    </a:lnT>
                    <a:lnB w="28575" cap="flat" cmpd="sng" algn="ctr">
                      <a:solidFill>
                        <a:schemeClr val="tx1"/>
                      </a:solidFill>
                      <a:prstDash val="lgDash"/>
                      <a:round/>
                      <a:headEnd type="none" w="med" len="med"/>
                      <a:tailEnd type="none" w="med" len="med"/>
                    </a:lnB>
                    <a:solidFill>
                      <a:schemeClr val="bg1"/>
                    </a:solidFill>
                  </a:tcPr>
                </a:tc>
                <a:extLst>
                  <a:ext uri="{0D108BD9-81ED-4DB2-BD59-A6C34878D82A}">
                    <a16:rowId xmlns:a16="http://schemas.microsoft.com/office/drawing/2014/main" val="3775428558"/>
                  </a:ext>
                </a:extLst>
              </a:tr>
            </a:tbl>
          </a:graphicData>
        </a:graphic>
      </p:graphicFrame>
      <p:sp>
        <p:nvSpPr>
          <p:cNvPr id="27" name="Oval 26">
            <a:extLst>
              <a:ext uri="{FF2B5EF4-FFF2-40B4-BE49-F238E27FC236}">
                <a16:creationId xmlns:a16="http://schemas.microsoft.com/office/drawing/2014/main" id="{5BD8E302-4976-4CE1-96F6-01B868EEBC7F}"/>
              </a:ext>
            </a:extLst>
          </p:cNvPr>
          <p:cNvSpPr/>
          <p:nvPr/>
        </p:nvSpPr>
        <p:spPr>
          <a:xfrm>
            <a:off x="3941483" y="3196372"/>
            <a:ext cx="2700000" cy="27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Oval 27">
            <a:extLst>
              <a:ext uri="{FF2B5EF4-FFF2-40B4-BE49-F238E27FC236}">
                <a16:creationId xmlns:a16="http://schemas.microsoft.com/office/drawing/2014/main" id="{68997741-1D73-4C92-AD87-745EAF3AEEA6}"/>
              </a:ext>
            </a:extLst>
          </p:cNvPr>
          <p:cNvSpPr/>
          <p:nvPr/>
        </p:nvSpPr>
        <p:spPr>
          <a:xfrm>
            <a:off x="2481450" y="3188111"/>
            <a:ext cx="2700000" cy="27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descr="A close up of a logo&#10;&#10;Description automatically generated">
            <a:extLst>
              <a:ext uri="{FF2B5EF4-FFF2-40B4-BE49-F238E27FC236}">
                <a16:creationId xmlns:a16="http://schemas.microsoft.com/office/drawing/2014/main" id="{EE6BEDA1-B7F6-4857-B272-1FF676D851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1290" y="3179165"/>
            <a:ext cx="4201419" cy="2734773"/>
          </a:xfrm>
          <a:prstGeom prst="rect">
            <a:avLst/>
          </a:prstGeom>
        </p:spPr>
      </p:pic>
      <p:sp>
        <p:nvSpPr>
          <p:cNvPr id="30" name="TextBox 29">
            <a:extLst>
              <a:ext uri="{FF2B5EF4-FFF2-40B4-BE49-F238E27FC236}">
                <a16:creationId xmlns:a16="http://schemas.microsoft.com/office/drawing/2014/main" id="{8062DBB4-B853-46E9-B2C2-93CA1110066F}"/>
              </a:ext>
            </a:extLst>
          </p:cNvPr>
          <p:cNvSpPr txBox="1"/>
          <p:nvPr/>
        </p:nvSpPr>
        <p:spPr>
          <a:xfrm>
            <a:off x="2895833" y="3303951"/>
            <a:ext cx="1421744" cy="646331"/>
          </a:xfrm>
          <a:prstGeom prst="rect">
            <a:avLst/>
          </a:prstGeom>
          <a:noFill/>
        </p:spPr>
        <p:txBody>
          <a:bodyPr wrap="square" rtlCol="0" anchor="ctr">
            <a:spAutoFit/>
          </a:bodyPr>
          <a:lstStyle/>
          <a:p>
            <a:pPr algn="ctr"/>
            <a:r>
              <a:rPr lang="en-GB" b="1" dirty="0">
                <a:latin typeface="Century Gothic" panose="020B0502020202020204" pitchFamily="34" charset="0"/>
              </a:rPr>
              <a:t>More </a:t>
            </a:r>
            <a:br>
              <a:rPr lang="en-GB" b="1" dirty="0">
                <a:latin typeface="Century Gothic" panose="020B0502020202020204" pitchFamily="34" charset="0"/>
              </a:rPr>
            </a:br>
            <a:r>
              <a:rPr lang="en-GB" b="1" dirty="0">
                <a:latin typeface="Century Gothic" panose="020B0502020202020204" pitchFamily="34" charset="0"/>
              </a:rPr>
              <a:t>than 100</a:t>
            </a:r>
          </a:p>
        </p:txBody>
      </p:sp>
      <p:sp>
        <p:nvSpPr>
          <p:cNvPr id="31" name="TextBox 30">
            <a:extLst>
              <a:ext uri="{FF2B5EF4-FFF2-40B4-BE49-F238E27FC236}">
                <a16:creationId xmlns:a16="http://schemas.microsoft.com/office/drawing/2014/main" id="{1DFB8CDD-C758-462F-9AE2-3358ECAAC1BD}"/>
              </a:ext>
            </a:extLst>
          </p:cNvPr>
          <p:cNvSpPr txBox="1"/>
          <p:nvPr/>
        </p:nvSpPr>
        <p:spPr>
          <a:xfrm>
            <a:off x="4950311" y="3303951"/>
            <a:ext cx="1219425" cy="646331"/>
          </a:xfrm>
          <a:prstGeom prst="rect">
            <a:avLst/>
          </a:prstGeom>
          <a:noFill/>
        </p:spPr>
        <p:txBody>
          <a:bodyPr wrap="square" rtlCol="0" anchor="ctr">
            <a:spAutoFit/>
          </a:bodyPr>
          <a:lstStyle/>
          <a:p>
            <a:pPr algn="ctr"/>
            <a:r>
              <a:rPr lang="en-GB" b="1" dirty="0">
                <a:latin typeface="Century Gothic" panose="020B0502020202020204" pitchFamily="34" charset="0"/>
              </a:rPr>
              <a:t>Even Number</a:t>
            </a:r>
          </a:p>
        </p:txBody>
      </p:sp>
      <p:sp>
        <p:nvSpPr>
          <p:cNvPr id="2" name="Rectangle 1">
            <a:extLst>
              <a:ext uri="{FF2B5EF4-FFF2-40B4-BE49-F238E27FC236}">
                <a16:creationId xmlns:a16="http://schemas.microsoft.com/office/drawing/2014/main" id="{D795CA7C-8149-43DD-988E-8142AECF2F17}"/>
              </a:ext>
            </a:extLst>
          </p:cNvPr>
          <p:cNvSpPr/>
          <p:nvPr/>
        </p:nvSpPr>
        <p:spPr>
          <a:xfrm>
            <a:off x="4284135" y="3951536"/>
            <a:ext cx="530915" cy="369332"/>
          </a:xfrm>
          <a:prstGeom prst="rect">
            <a:avLst/>
          </a:prstGeom>
        </p:spPr>
        <p:txBody>
          <a:bodyPr wrap="none">
            <a:spAutoFit/>
          </a:bodyPr>
          <a:lstStyle/>
          <a:p>
            <a:pPr algn="ctr"/>
            <a:r>
              <a:rPr lang="en-GB" b="1" dirty="0">
                <a:solidFill>
                  <a:srgbClr val="FF0000"/>
                </a:solidFill>
                <a:latin typeface="Century Gothic" panose="020B0502020202020204" pitchFamily="34" charset="0"/>
              </a:rPr>
              <a:t>12</a:t>
            </a:r>
            <a:r>
              <a:rPr lang="en-US" b="1" baseline="30000" dirty="0">
                <a:solidFill>
                  <a:srgbClr val="FF0000"/>
                </a:solidFill>
                <a:latin typeface="Century Gothic"/>
              </a:rPr>
              <a:t>2</a:t>
            </a:r>
            <a:endParaRPr lang="en-GB" b="1" dirty="0">
              <a:solidFill>
                <a:srgbClr val="FF0000"/>
              </a:solidFill>
              <a:latin typeface="Century Gothic" panose="020B0502020202020204" pitchFamily="34" charset="0"/>
            </a:endParaRPr>
          </a:p>
        </p:txBody>
      </p:sp>
      <p:sp>
        <p:nvSpPr>
          <p:cNvPr id="3" name="Rectangle 2">
            <a:extLst>
              <a:ext uri="{FF2B5EF4-FFF2-40B4-BE49-F238E27FC236}">
                <a16:creationId xmlns:a16="http://schemas.microsoft.com/office/drawing/2014/main" id="{47B75A2A-2856-4D18-9604-8A2D3E41D3C5}"/>
              </a:ext>
            </a:extLst>
          </p:cNvPr>
          <p:cNvSpPr/>
          <p:nvPr/>
        </p:nvSpPr>
        <p:spPr>
          <a:xfrm>
            <a:off x="2898224" y="4219084"/>
            <a:ext cx="401072" cy="369332"/>
          </a:xfrm>
          <a:prstGeom prst="rect">
            <a:avLst/>
          </a:prstGeom>
        </p:spPr>
        <p:txBody>
          <a:bodyPr wrap="none">
            <a:spAutoFit/>
          </a:bodyPr>
          <a:lstStyle/>
          <a:p>
            <a:pPr lvl="0" algn="ctr" defTabSz="514350">
              <a:defRPr/>
            </a:pPr>
            <a:r>
              <a:rPr lang="en-GB" b="1" dirty="0">
                <a:solidFill>
                  <a:srgbClr val="FF0000"/>
                </a:solidFill>
                <a:latin typeface="Century Gothic" panose="020B0502020202020204" pitchFamily="34" charset="0"/>
              </a:rPr>
              <a:t>5</a:t>
            </a:r>
            <a:r>
              <a:rPr lang="en-US" b="1" baseline="30000" dirty="0">
                <a:solidFill>
                  <a:srgbClr val="FF0000"/>
                </a:solidFill>
                <a:latin typeface="Century Gothic"/>
              </a:rPr>
              <a:t>3</a:t>
            </a:r>
            <a:endParaRPr lang="en-GB" b="1" dirty="0">
              <a:solidFill>
                <a:srgbClr val="FF0000"/>
              </a:solidFill>
              <a:latin typeface="Century Gothic" panose="020B0502020202020204" pitchFamily="34" charset="0"/>
            </a:endParaRPr>
          </a:p>
        </p:txBody>
      </p:sp>
      <p:sp>
        <p:nvSpPr>
          <p:cNvPr id="4" name="Rectangle 3">
            <a:extLst>
              <a:ext uri="{FF2B5EF4-FFF2-40B4-BE49-F238E27FC236}">
                <a16:creationId xmlns:a16="http://schemas.microsoft.com/office/drawing/2014/main" id="{61F44115-C172-4C19-B290-AB086F431F1C}"/>
              </a:ext>
            </a:extLst>
          </p:cNvPr>
          <p:cNvSpPr/>
          <p:nvPr/>
        </p:nvSpPr>
        <p:spPr>
          <a:xfrm>
            <a:off x="6000425" y="4177309"/>
            <a:ext cx="401072" cy="369332"/>
          </a:xfrm>
          <a:prstGeom prst="rect">
            <a:avLst/>
          </a:prstGeom>
        </p:spPr>
        <p:txBody>
          <a:bodyPr wrap="none">
            <a:spAutoFit/>
          </a:bodyPr>
          <a:lstStyle/>
          <a:p>
            <a:pPr lvl="0" algn="ctr" defTabSz="514350">
              <a:defRPr/>
            </a:pPr>
            <a:r>
              <a:rPr lang="en-GB" b="1" dirty="0">
                <a:solidFill>
                  <a:srgbClr val="FF0000"/>
                </a:solidFill>
                <a:latin typeface="Century Gothic" panose="020B0502020202020204" pitchFamily="34" charset="0"/>
              </a:rPr>
              <a:t>6</a:t>
            </a:r>
            <a:r>
              <a:rPr lang="en-US" b="1" baseline="30000" dirty="0">
                <a:solidFill>
                  <a:srgbClr val="FF0000"/>
                </a:solidFill>
                <a:latin typeface="Century Gothic"/>
              </a:rPr>
              <a:t>2</a:t>
            </a:r>
            <a:endParaRPr lang="en-GB" b="1" dirty="0">
              <a:solidFill>
                <a:srgbClr val="FF0000"/>
              </a:solidFill>
              <a:latin typeface="Century Gothic" panose="020B0502020202020204" pitchFamily="34" charset="0"/>
            </a:endParaRPr>
          </a:p>
        </p:txBody>
      </p:sp>
      <p:sp>
        <p:nvSpPr>
          <p:cNvPr id="5" name="Rectangle 4">
            <a:extLst>
              <a:ext uri="{FF2B5EF4-FFF2-40B4-BE49-F238E27FC236}">
                <a16:creationId xmlns:a16="http://schemas.microsoft.com/office/drawing/2014/main" id="{A4B397DF-EBAF-48F3-85BC-D9BD6B1263DA}"/>
              </a:ext>
            </a:extLst>
          </p:cNvPr>
          <p:cNvSpPr/>
          <p:nvPr/>
        </p:nvSpPr>
        <p:spPr>
          <a:xfrm>
            <a:off x="5105447" y="5275258"/>
            <a:ext cx="401072" cy="369332"/>
          </a:xfrm>
          <a:prstGeom prst="rect">
            <a:avLst/>
          </a:prstGeom>
        </p:spPr>
        <p:txBody>
          <a:bodyPr wrap="none">
            <a:spAutoFit/>
          </a:bodyPr>
          <a:lstStyle/>
          <a:p>
            <a:pPr lvl="0" algn="ctr" defTabSz="514350">
              <a:defRPr/>
            </a:pPr>
            <a:r>
              <a:rPr lang="en-GB" b="1" dirty="0">
                <a:solidFill>
                  <a:srgbClr val="FF0000"/>
                </a:solidFill>
                <a:latin typeface="Century Gothic" panose="020B0502020202020204" pitchFamily="34" charset="0"/>
              </a:rPr>
              <a:t>4</a:t>
            </a:r>
            <a:r>
              <a:rPr lang="en-US" b="1" baseline="30000" dirty="0">
                <a:solidFill>
                  <a:srgbClr val="FF0000"/>
                </a:solidFill>
                <a:latin typeface="Century Gothic"/>
              </a:rPr>
              <a:t>3</a:t>
            </a:r>
            <a:endParaRPr lang="en-GB" b="1" dirty="0">
              <a:solidFill>
                <a:srgbClr val="FF0000"/>
              </a:solidFill>
              <a:latin typeface="Century Gothic" panose="020B0502020202020204" pitchFamily="34" charset="0"/>
            </a:endParaRPr>
          </a:p>
        </p:txBody>
      </p:sp>
      <p:sp>
        <p:nvSpPr>
          <p:cNvPr id="12" name="Rectangle 11">
            <a:extLst>
              <a:ext uri="{FF2B5EF4-FFF2-40B4-BE49-F238E27FC236}">
                <a16:creationId xmlns:a16="http://schemas.microsoft.com/office/drawing/2014/main" id="{3DE534F2-B296-4662-804D-BA3B667F0FAE}"/>
              </a:ext>
            </a:extLst>
          </p:cNvPr>
          <p:cNvSpPr/>
          <p:nvPr/>
        </p:nvSpPr>
        <p:spPr>
          <a:xfrm>
            <a:off x="4373854" y="4723010"/>
            <a:ext cx="401072" cy="369332"/>
          </a:xfrm>
          <a:prstGeom prst="rect">
            <a:avLst/>
          </a:prstGeom>
        </p:spPr>
        <p:txBody>
          <a:bodyPr wrap="none">
            <a:spAutoFit/>
          </a:bodyPr>
          <a:lstStyle/>
          <a:p>
            <a:pPr algn="ctr"/>
            <a:r>
              <a:rPr lang="en-GB" b="1" dirty="0">
                <a:solidFill>
                  <a:srgbClr val="FF0000"/>
                </a:solidFill>
                <a:latin typeface="Century Gothic" panose="020B0502020202020204" pitchFamily="34" charset="0"/>
              </a:rPr>
              <a:t>6</a:t>
            </a:r>
            <a:r>
              <a:rPr lang="en-US" b="1" baseline="30000" dirty="0">
                <a:solidFill>
                  <a:srgbClr val="FF0000"/>
                </a:solidFill>
                <a:latin typeface="Century Gothic"/>
              </a:rPr>
              <a:t>3</a:t>
            </a:r>
            <a:endParaRPr lang="en-GB" b="1" dirty="0">
              <a:solidFill>
                <a:srgbClr val="FF0000"/>
              </a:solidFill>
              <a:latin typeface="Century Gothic" panose="020B0502020202020204" pitchFamily="34" charset="0"/>
            </a:endParaRPr>
          </a:p>
        </p:txBody>
      </p:sp>
      <p:sp>
        <p:nvSpPr>
          <p:cNvPr id="15" name="Rectangle 14">
            <a:extLst>
              <a:ext uri="{FF2B5EF4-FFF2-40B4-BE49-F238E27FC236}">
                <a16:creationId xmlns:a16="http://schemas.microsoft.com/office/drawing/2014/main" id="{C5446D29-ACFC-47FD-BC1A-7D7C5F539FBE}"/>
              </a:ext>
            </a:extLst>
          </p:cNvPr>
          <p:cNvSpPr/>
          <p:nvPr/>
        </p:nvSpPr>
        <p:spPr>
          <a:xfrm>
            <a:off x="5562414" y="4722260"/>
            <a:ext cx="401072" cy="369332"/>
          </a:xfrm>
          <a:prstGeom prst="rect">
            <a:avLst/>
          </a:prstGeom>
        </p:spPr>
        <p:txBody>
          <a:bodyPr wrap="none">
            <a:spAutoFit/>
          </a:bodyPr>
          <a:lstStyle/>
          <a:p>
            <a:pPr algn="ctr"/>
            <a:r>
              <a:rPr lang="en-GB" b="1" dirty="0">
                <a:solidFill>
                  <a:srgbClr val="FF0000"/>
                </a:solidFill>
                <a:latin typeface="Century Gothic" panose="020B0502020202020204" pitchFamily="34" charset="0"/>
              </a:rPr>
              <a:t>2</a:t>
            </a:r>
            <a:r>
              <a:rPr lang="en-US" b="1" baseline="30000" dirty="0">
                <a:solidFill>
                  <a:srgbClr val="FF0000"/>
                </a:solidFill>
                <a:latin typeface="Century Gothic"/>
              </a:rPr>
              <a:t>2</a:t>
            </a:r>
            <a:endParaRPr lang="en-GB"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3716703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square and cube numbers to the correct cards.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Which is the odd one out? Convince me.</a:t>
            </a: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15" name="Group 14">
            <a:extLst>
              <a:ext uri="{FF2B5EF4-FFF2-40B4-BE49-F238E27FC236}">
                <a16:creationId xmlns:a16="http://schemas.microsoft.com/office/drawing/2014/main" id="{C79DAA69-BB6F-4861-84EA-094D04EC5ED3}"/>
              </a:ext>
            </a:extLst>
          </p:cNvPr>
          <p:cNvGrpSpPr/>
          <p:nvPr/>
        </p:nvGrpSpPr>
        <p:grpSpPr>
          <a:xfrm>
            <a:off x="2632495" y="1509737"/>
            <a:ext cx="3879009" cy="2973054"/>
            <a:chOff x="3907717" y="3890252"/>
            <a:chExt cx="2408559" cy="1846032"/>
          </a:xfrm>
        </p:grpSpPr>
        <p:sp>
          <p:nvSpPr>
            <p:cNvPr id="16" name="Rectangle: Rounded Corners 15">
              <a:extLst>
                <a:ext uri="{FF2B5EF4-FFF2-40B4-BE49-F238E27FC236}">
                  <a16:creationId xmlns:a16="http://schemas.microsoft.com/office/drawing/2014/main" id="{60C5DA17-5654-4CCC-BBD2-C97B40007591}"/>
                </a:ext>
              </a:extLst>
            </p:cNvPr>
            <p:cNvSpPr/>
            <p:nvPr/>
          </p:nvSpPr>
          <p:spPr>
            <a:xfrm>
              <a:off x="4863362" y="3890252"/>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GB" sz="2000" b="1" dirty="0">
                  <a:solidFill>
                    <a:prstClr val="black"/>
                  </a:solidFill>
                  <a:latin typeface="Century Gothic" panose="020B0502020202020204" pitchFamily="34" charset="0"/>
                </a:rPr>
                <a:t>7</a:t>
              </a:r>
              <a:r>
                <a:rPr lang="en-US" sz="2000" b="1" baseline="30000" dirty="0">
                  <a:solidFill>
                    <a:schemeClr val="tx1"/>
                  </a:solidFill>
                  <a:latin typeface="Century Gothic"/>
                </a:rPr>
                <a:t>3</a:t>
              </a:r>
              <a:endParaRPr lang="en-GB" sz="2000" b="1" dirty="0">
                <a:solidFill>
                  <a:prstClr val="black"/>
                </a:solidFill>
                <a:latin typeface="Century Gothic" panose="020B0502020202020204" pitchFamily="34" charset="0"/>
              </a:endParaRPr>
            </a:p>
          </p:txBody>
        </p:sp>
        <p:sp>
          <p:nvSpPr>
            <p:cNvPr id="17" name="Rectangle: Rounded Corners 16">
              <a:extLst>
                <a:ext uri="{FF2B5EF4-FFF2-40B4-BE49-F238E27FC236}">
                  <a16:creationId xmlns:a16="http://schemas.microsoft.com/office/drawing/2014/main" id="{C8B9DC72-C48D-447E-8E08-3C45D500185A}"/>
                </a:ext>
              </a:extLst>
            </p:cNvPr>
            <p:cNvSpPr/>
            <p:nvPr/>
          </p:nvSpPr>
          <p:spPr>
            <a:xfrm>
              <a:off x="4863362" y="5255212"/>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6</a:t>
              </a:r>
              <a:r>
                <a:rPr lang="en-US" sz="2000" b="1" baseline="30000" dirty="0">
                  <a:solidFill>
                    <a:schemeClr val="tx1"/>
                  </a:solidFill>
                  <a:latin typeface="Century Gothic"/>
                </a:rPr>
                <a:t>3</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20" name="Rectangle: Rounded Corners 19">
              <a:extLst>
                <a:ext uri="{FF2B5EF4-FFF2-40B4-BE49-F238E27FC236}">
                  <a16:creationId xmlns:a16="http://schemas.microsoft.com/office/drawing/2014/main" id="{417375D7-6A3E-4143-88E8-CD8D814575CB}"/>
                </a:ext>
              </a:extLst>
            </p:cNvPr>
            <p:cNvSpPr/>
            <p:nvPr/>
          </p:nvSpPr>
          <p:spPr>
            <a:xfrm>
              <a:off x="4863362" y="4560906"/>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black"/>
                  </a:solidFill>
                  <a:latin typeface="Century Gothic" panose="020B0502020202020204" pitchFamily="34" charset="0"/>
                </a:rPr>
                <a:t>11</a:t>
              </a: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²</a:t>
              </a:r>
            </a:p>
          </p:txBody>
        </p:sp>
        <p:sp>
          <p:nvSpPr>
            <p:cNvPr id="21" name="Rectangle: Rounded Corners 20">
              <a:extLst>
                <a:ext uri="{FF2B5EF4-FFF2-40B4-BE49-F238E27FC236}">
                  <a16:creationId xmlns:a16="http://schemas.microsoft.com/office/drawing/2014/main" id="{A6371030-3EBA-454D-B817-7DEA4F7850A8}"/>
                </a:ext>
              </a:extLst>
            </p:cNvPr>
            <p:cNvSpPr/>
            <p:nvPr/>
          </p:nvSpPr>
          <p:spPr>
            <a:xfrm>
              <a:off x="3907717" y="4217596"/>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512</a:t>
              </a:r>
            </a:p>
          </p:txBody>
        </p:sp>
        <p:sp>
          <p:nvSpPr>
            <p:cNvPr id="22" name="Rectangle: Rounded Corners 21">
              <a:extLst>
                <a:ext uri="{FF2B5EF4-FFF2-40B4-BE49-F238E27FC236}">
                  <a16:creationId xmlns:a16="http://schemas.microsoft.com/office/drawing/2014/main" id="{21B1A7FC-ECD8-4172-BC73-5D30214D6DC0}"/>
                </a:ext>
              </a:extLst>
            </p:cNvPr>
            <p:cNvSpPr/>
            <p:nvPr/>
          </p:nvSpPr>
          <p:spPr>
            <a:xfrm>
              <a:off x="5814026" y="4216371"/>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black"/>
                  </a:solidFill>
                  <a:latin typeface="Century Gothic" panose="020B0502020202020204" pitchFamily="34" charset="0"/>
                </a:rPr>
                <a:t>343</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23" name="Rectangle: Rounded Corners 22">
              <a:extLst>
                <a:ext uri="{FF2B5EF4-FFF2-40B4-BE49-F238E27FC236}">
                  <a16:creationId xmlns:a16="http://schemas.microsoft.com/office/drawing/2014/main" id="{7C1AE87F-C368-4F80-BCDF-3FB3B38EB961}"/>
                </a:ext>
              </a:extLst>
            </p:cNvPr>
            <p:cNvSpPr/>
            <p:nvPr/>
          </p:nvSpPr>
          <p:spPr>
            <a:xfrm>
              <a:off x="3907717" y="4916768"/>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216</a:t>
              </a:r>
            </a:p>
          </p:txBody>
        </p:sp>
        <p:sp>
          <p:nvSpPr>
            <p:cNvPr id="24" name="Rectangle: Rounded Corners 23">
              <a:extLst>
                <a:ext uri="{FF2B5EF4-FFF2-40B4-BE49-F238E27FC236}">
                  <a16:creationId xmlns:a16="http://schemas.microsoft.com/office/drawing/2014/main" id="{5C28A058-535F-4E3C-9095-57821AA3EB8F}"/>
                </a:ext>
              </a:extLst>
            </p:cNvPr>
            <p:cNvSpPr/>
            <p:nvPr/>
          </p:nvSpPr>
          <p:spPr>
            <a:xfrm>
              <a:off x="5807979" y="4919884"/>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121</a:t>
              </a:r>
            </a:p>
          </p:txBody>
        </p:sp>
      </p:grpSp>
    </p:spTree>
    <p:extLst>
      <p:ext uri="{BB962C8B-B14F-4D97-AF65-F5344CB8AC3E}">
        <p14:creationId xmlns:p14="http://schemas.microsoft.com/office/powerpoint/2010/main" val="63601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square and cube numbers to the correct cards.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Which is the odd one out? Convince me.</a:t>
            </a:r>
          </a:p>
          <a:p>
            <a:pPr lvl="0" algn="ctr"/>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512 is the odd one out because…</a:t>
            </a: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2" name="Group 1">
            <a:extLst>
              <a:ext uri="{FF2B5EF4-FFF2-40B4-BE49-F238E27FC236}">
                <a16:creationId xmlns:a16="http://schemas.microsoft.com/office/drawing/2014/main" id="{4437CD03-AF57-4ABE-B374-69BE068BF3A8}"/>
              </a:ext>
            </a:extLst>
          </p:cNvPr>
          <p:cNvGrpSpPr/>
          <p:nvPr/>
        </p:nvGrpSpPr>
        <p:grpSpPr>
          <a:xfrm>
            <a:off x="2632495" y="1509737"/>
            <a:ext cx="3879009" cy="2973054"/>
            <a:chOff x="3907717" y="3890252"/>
            <a:chExt cx="2408559" cy="1846032"/>
          </a:xfrm>
        </p:grpSpPr>
        <p:sp>
          <p:nvSpPr>
            <p:cNvPr id="6" name="Rectangle: Rounded Corners 5">
              <a:extLst>
                <a:ext uri="{FF2B5EF4-FFF2-40B4-BE49-F238E27FC236}">
                  <a16:creationId xmlns:a16="http://schemas.microsoft.com/office/drawing/2014/main" id="{D264937F-EF87-4676-940C-6A6C0085FC66}"/>
                </a:ext>
              </a:extLst>
            </p:cNvPr>
            <p:cNvSpPr/>
            <p:nvPr/>
          </p:nvSpPr>
          <p:spPr>
            <a:xfrm>
              <a:off x="4863362" y="3890252"/>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GB" sz="2000" b="1" dirty="0">
                  <a:solidFill>
                    <a:prstClr val="black"/>
                  </a:solidFill>
                  <a:latin typeface="Century Gothic" panose="020B0502020202020204" pitchFamily="34" charset="0"/>
                </a:rPr>
                <a:t>7</a:t>
              </a:r>
              <a:r>
                <a:rPr lang="en-US" sz="2000" b="1" baseline="30000" dirty="0">
                  <a:solidFill>
                    <a:schemeClr val="tx1"/>
                  </a:solidFill>
                  <a:latin typeface="Century Gothic"/>
                </a:rPr>
                <a:t>3</a:t>
              </a:r>
              <a:endParaRPr lang="en-GB" sz="2000" b="1" dirty="0">
                <a:solidFill>
                  <a:prstClr val="black"/>
                </a:solidFill>
                <a:latin typeface="Century Gothic" panose="020B0502020202020204" pitchFamily="34" charset="0"/>
              </a:endParaRPr>
            </a:p>
          </p:txBody>
        </p:sp>
        <p:sp>
          <p:nvSpPr>
            <p:cNvPr id="9" name="Rectangle: Rounded Corners 8">
              <a:extLst>
                <a:ext uri="{FF2B5EF4-FFF2-40B4-BE49-F238E27FC236}">
                  <a16:creationId xmlns:a16="http://schemas.microsoft.com/office/drawing/2014/main" id="{A648835A-272D-4EA7-B58D-C1AF211BF0C8}"/>
                </a:ext>
              </a:extLst>
            </p:cNvPr>
            <p:cNvSpPr/>
            <p:nvPr/>
          </p:nvSpPr>
          <p:spPr>
            <a:xfrm>
              <a:off x="4863362" y="5255212"/>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6</a:t>
              </a:r>
              <a:r>
                <a:rPr lang="en-US" sz="2000" b="1" baseline="30000" dirty="0">
                  <a:solidFill>
                    <a:schemeClr val="tx1"/>
                  </a:solidFill>
                  <a:latin typeface="Century Gothic"/>
                </a:rPr>
                <a:t>3</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0" name="Rectangle: Rounded Corners 9">
              <a:extLst>
                <a:ext uri="{FF2B5EF4-FFF2-40B4-BE49-F238E27FC236}">
                  <a16:creationId xmlns:a16="http://schemas.microsoft.com/office/drawing/2014/main" id="{CEC77869-F21D-4D6C-BCBD-4F50F82FEE1F}"/>
                </a:ext>
              </a:extLst>
            </p:cNvPr>
            <p:cNvSpPr/>
            <p:nvPr/>
          </p:nvSpPr>
          <p:spPr>
            <a:xfrm>
              <a:off x="4863362" y="4560906"/>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black"/>
                  </a:solidFill>
                  <a:latin typeface="Century Gothic" panose="020B0502020202020204" pitchFamily="34" charset="0"/>
                </a:rPr>
                <a:t>11</a:t>
              </a: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²</a:t>
              </a:r>
            </a:p>
          </p:txBody>
        </p:sp>
        <p:sp>
          <p:nvSpPr>
            <p:cNvPr id="11" name="Rectangle: Rounded Corners 10">
              <a:extLst>
                <a:ext uri="{FF2B5EF4-FFF2-40B4-BE49-F238E27FC236}">
                  <a16:creationId xmlns:a16="http://schemas.microsoft.com/office/drawing/2014/main" id="{9F77D9F9-AD6A-4CCB-89D7-67C6A472B924}"/>
                </a:ext>
              </a:extLst>
            </p:cNvPr>
            <p:cNvSpPr/>
            <p:nvPr/>
          </p:nvSpPr>
          <p:spPr>
            <a:xfrm>
              <a:off x="3907717" y="4217596"/>
              <a:ext cx="502250" cy="481072"/>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entury Gothic" panose="020B0502020202020204" pitchFamily="34" charset="0"/>
                </a:rPr>
                <a:t>512</a:t>
              </a:r>
            </a:p>
          </p:txBody>
        </p:sp>
        <p:sp>
          <p:nvSpPr>
            <p:cNvPr id="12" name="Rectangle: Rounded Corners 11">
              <a:extLst>
                <a:ext uri="{FF2B5EF4-FFF2-40B4-BE49-F238E27FC236}">
                  <a16:creationId xmlns:a16="http://schemas.microsoft.com/office/drawing/2014/main" id="{446E11F1-A4C4-4A12-9420-7BC55EC457CA}"/>
                </a:ext>
              </a:extLst>
            </p:cNvPr>
            <p:cNvSpPr/>
            <p:nvPr/>
          </p:nvSpPr>
          <p:spPr>
            <a:xfrm>
              <a:off x="5814026" y="4216371"/>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black"/>
                  </a:solidFill>
                  <a:latin typeface="Century Gothic" panose="020B0502020202020204" pitchFamily="34" charset="0"/>
                </a:rPr>
                <a:t>343</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DABCBEED-384A-4C67-9C0B-3E3396F085DA}"/>
                </a:ext>
              </a:extLst>
            </p:cNvPr>
            <p:cNvSpPr/>
            <p:nvPr/>
          </p:nvSpPr>
          <p:spPr>
            <a:xfrm>
              <a:off x="3907717" y="4916768"/>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216</a:t>
              </a:r>
            </a:p>
          </p:txBody>
        </p:sp>
        <p:sp>
          <p:nvSpPr>
            <p:cNvPr id="14" name="Rectangle: Rounded Corners 13">
              <a:extLst>
                <a:ext uri="{FF2B5EF4-FFF2-40B4-BE49-F238E27FC236}">
                  <a16:creationId xmlns:a16="http://schemas.microsoft.com/office/drawing/2014/main" id="{8AFE6792-DD8E-40A1-B0B0-CFCE0A682360}"/>
                </a:ext>
              </a:extLst>
            </p:cNvPr>
            <p:cNvSpPr/>
            <p:nvPr/>
          </p:nvSpPr>
          <p:spPr>
            <a:xfrm>
              <a:off x="5807979" y="4919884"/>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121</a:t>
              </a:r>
            </a:p>
          </p:txBody>
        </p:sp>
      </p:grpSp>
      <p:cxnSp>
        <p:nvCxnSpPr>
          <p:cNvPr id="4" name="Straight Connector 3">
            <a:extLst>
              <a:ext uri="{FF2B5EF4-FFF2-40B4-BE49-F238E27FC236}">
                <a16:creationId xmlns:a16="http://schemas.microsoft.com/office/drawing/2014/main" id="{474EC983-701C-4FB2-AA33-C76A90087599}"/>
              </a:ext>
            </a:extLst>
          </p:cNvPr>
          <p:cNvCxnSpPr>
            <a:stCxn id="6" idx="3"/>
            <a:endCxn id="12" idx="1"/>
          </p:cNvCxnSpPr>
          <p:nvPr/>
        </p:nvCxnSpPr>
        <p:spPr>
          <a:xfrm>
            <a:off x="4980450" y="1897123"/>
            <a:ext cx="722175" cy="5252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A70903B-480A-45DA-AA0B-8ED9718A24A0}"/>
              </a:ext>
            </a:extLst>
          </p:cNvPr>
          <p:cNvCxnSpPr>
            <a:cxnSpLocks/>
            <a:stCxn id="10" idx="3"/>
            <a:endCxn id="14" idx="1"/>
          </p:cNvCxnSpPr>
          <p:nvPr/>
        </p:nvCxnSpPr>
        <p:spPr>
          <a:xfrm>
            <a:off x="4980450" y="2977218"/>
            <a:ext cx="712436" cy="5781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391BFCF-D463-4599-A971-3C4013BECD5A}"/>
              </a:ext>
            </a:extLst>
          </p:cNvPr>
          <p:cNvCxnSpPr>
            <a:cxnSpLocks/>
            <a:endCxn id="9" idx="1"/>
          </p:cNvCxnSpPr>
          <p:nvPr/>
        </p:nvCxnSpPr>
        <p:spPr>
          <a:xfrm>
            <a:off x="3431635" y="3542699"/>
            <a:ext cx="739936" cy="5527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302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square and cube numbers to the correct cards.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Which is the odd one out? Convince me.</a:t>
            </a:r>
          </a:p>
          <a:p>
            <a:pPr lvl="0" algn="ctr"/>
            <a:endParaRPr lang="en-GB" sz="2000" b="1" dirty="0">
              <a:solidFill>
                <a:schemeClr val="tx1"/>
              </a:solidFill>
              <a:latin typeface="Century Gothic" panose="020B0502020202020204" pitchFamily="34" charset="0"/>
            </a:endParaRPr>
          </a:p>
          <a:p>
            <a:pPr lvl="0"/>
            <a:r>
              <a:rPr lang="en-GB" sz="2000" b="1" dirty="0">
                <a:solidFill>
                  <a:srgbClr val="FF0000"/>
                </a:solidFill>
                <a:latin typeface="Century Gothic" panose="020B0502020202020204" pitchFamily="34" charset="0"/>
              </a:rPr>
              <a:t>512 is the odd one out because it does not have a matching square or cube card. </a:t>
            </a: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2" name="Group 1">
            <a:extLst>
              <a:ext uri="{FF2B5EF4-FFF2-40B4-BE49-F238E27FC236}">
                <a16:creationId xmlns:a16="http://schemas.microsoft.com/office/drawing/2014/main" id="{4437CD03-AF57-4ABE-B374-69BE068BF3A8}"/>
              </a:ext>
            </a:extLst>
          </p:cNvPr>
          <p:cNvGrpSpPr/>
          <p:nvPr/>
        </p:nvGrpSpPr>
        <p:grpSpPr>
          <a:xfrm>
            <a:off x="2632495" y="1509737"/>
            <a:ext cx="3879009" cy="2973054"/>
            <a:chOff x="3907717" y="3890252"/>
            <a:chExt cx="2408559" cy="1846032"/>
          </a:xfrm>
        </p:grpSpPr>
        <p:sp>
          <p:nvSpPr>
            <p:cNvPr id="6" name="Rectangle: Rounded Corners 5">
              <a:extLst>
                <a:ext uri="{FF2B5EF4-FFF2-40B4-BE49-F238E27FC236}">
                  <a16:creationId xmlns:a16="http://schemas.microsoft.com/office/drawing/2014/main" id="{D264937F-EF87-4676-940C-6A6C0085FC66}"/>
                </a:ext>
              </a:extLst>
            </p:cNvPr>
            <p:cNvSpPr/>
            <p:nvPr/>
          </p:nvSpPr>
          <p:spPr>
            <a:xfrm>
              <a:off x="4863362" y="3890252"/>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GB" sz="2000" b="1" dirty="0">
                  <a:solidFill>
                    <a:prstClr val="black"/>
                  </a:solidFill>
                  <a:latin typeface="Century Gothic" panose="020B0502020202020204" pitchFamily="34" charset="0"/>
                </a:rPr>
                <a:t>7</a:t>
              </a:r>
              <a:r>
                <a:rPr lang="en-US" sz="2000" b="1" baseline="30000" dirty="0">
                  <a:solidFill>
                    <a:schemeClr val="tx1"/>
                  </a:solidFill>
                  <a:latin typeface="Century Gothic"/>
                </a:rPr>
                <a:t>3</a:t>
              </a:r>
              <a:endParaRPr lang="en-GB" sz="2000" b="1" dirty="0">
                <a:solidFill>
                  <a:prstClr val="black"/>
                </a:solidFill>
                <a:latin typeface="Century Gothic" panose="020B0502020202020204" pitchFamily="34" charset="0"/>
              </a:endParaRPr>
            </a:p>
          </p:txBody>
        </p:sp>
        <p:sp>
          <p:nvSpPr>
            <p:cNvPr id="9" name="Rectangle: Rounded Corners 8">
              <a:extLst>
                <a:ext uri="{FF2B5EF4-FFF2-40B4-BE49-F238E27FC236}">
                  <a16:creationId xmlns:a16="http://schemas.microsoft.com/office/drawing/2014/main" id="{A648835A-272D-4EA7-B58D-C1AF211BF0C8}"/>
                </a:ext>
              </a:extLst>
            </p:cNvPr>
            <p:cNvSpPr/>
            <p:nvPr/>
          </p:nvSpPr>
          <p:spPr>
            <a:xfrm>
              <a:off x="4863362" y="5255212"/>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6</a:t>
              </a:r>
              <a:r>
                <a:rPr lang="en-US" sz="2000" b="1" baseline="30000" dirty="0">
                  <a:solidFill>
                    <a:schemeClr val="tx1"/>
                  </a:solidFill>
                  <a:latin typeface="Century Gothic"/>
                </a:rPr>
                <a:t>3</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0" name="Rectangle: Rounded Corners 9">
              <a:extLst>
                <a:ext uri="{FF2B5EF4-FFF2-40B4-BE49-F238E27FC236}">
                  <a16:creationId xmlns:a16="http://schemas.microsoft.com/office/drawing/2014/main" id="{CEC77869-F21D-4D6C-BCBD-4F50F82FEE1F}"/>
                </a:ext>
              </a:extLst>
            </p:cNvPr>
            <p:cNvSpPr/>
            <p:nvPr/>
          </p:nvSpPr>
          <p:spPr>
            <a:xfrm>
              <a:off x="4863362" y="4560906"/>
              <a:ext cx="502250" cy="481072"/>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black"/>
                  </a:solidFill>
                  <a:latin typeface="Century Gothic" panose="020B0502020202020204" pitchFamily="34" charset="0"/>
                </a:rPr>
                <a:t>11</a:t>
              </a: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²</a:t>
              </a:r>
            </a:p>
          </p:txBody>
        </p:sp>
        <p:sp>
          <p:nvSpPr>
            <p:cNvPr id="11" name="Rectangle: Rounded Corners 10">
              <a:extLst>
                <a:ext uri="{FF2B5EF4-FFF2-40B4-BE49-F238E27FC236}">
                  <a16:creationId xmlns:a16="http://schemas.microsoft.com/office/drawing/2014/main" id="{9F77D9F9-AD6A-4CCB-89D7-67C6A472B924}"/>
                </a:ext>
              </a:extLst>
            </p:cNvPr>
            <p:cNvSpPr/>
            <p:nvPr/>
          </p:nvSpPr>
          <p:spPr>
            <a:xfrm>
              <a:off x="3907717" y="4217596"/>
              <a:ext cx="502250" cy="481072"/>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entury Gothic" panose="020B0502020202020204" pitchFamily="34" charset="0"/>
                </a:rPr>
                <a:t>512</a:t>
              </a:r>
            </a:p>
          </p:txBody>
        </p:sp>
        <p:sp>
          <p:nvSpPr>
            <p:cNvPr id="12" name="Rectangle: Rounded Corners 11">
              <a:extLst>
                <a:ext uri="{FF2B5EF4-FFF2-40B4-BE49-F238E27FC236}">
                  <a16:creationId xmlns:a16="http://schemas.microsoft.com/office/drawing/2014/main" id="{446E11F1-A4C4-4A12-9420-7BC55EC457CA}"/>
                </a:ext>
              </a:extLst>
            </p:cNvPr>
            <p:cNvSpPr/>
            <p:nvPr/>
          </p:nvSpPr>
          <p:spPr>
            <a:xfrm>
              <a:off x="5814026" y="4216371"/>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black"/>
                  </a:solidFill>
                  <a:latin typeface="Century Gothic" panose="020B0502020202020204" pitchFamily="34" charset="0"/>
                </a:rPr>
                <a:t>343</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DABCBEED-384A-4C67-9C0B-3E3396F085DA}"/>
                </a:ext>
              </a:extLst>
            </p:cNvPr>
            <p:cNvSpPr/>
            <p:nvPr/>
          </p:nvSpPr>
          <p:spPr>
            <a:xfrm>
              <a:off x="3907717" y="4916768"/>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216</a:t>
              </a:r>
            </a:p>
          </p:txBody>
        </p:sp>
        <p:sp>
          <p:nvSpPr>
            <p:cNvPr id="14" name="Rectangle: Rounded Corners 13">
              <a:extLst>
                <a:ext uri="{FF2B5EF4-FFF2-40B4-BE49-F238E27FC236}">
                  <a16:creationId xmlns:a16="http://schemas.microsoft.com/office/drawing/2014/main" id="{8AFE6792-DD8E-40A1-B0B0-CFCE0A682360}"/>
                </a:ext>
              </a:extLst>
            </p:cNvPr>
            <p:cNvSpPr/>
            <p:nvPr/>
          </p:nvSpPr>
          <p:spPr>
            <a:xfrm>
              <a:off x="5807979" y="4919884"/>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121</a:t>
              </a:r>
            </a:p>
          </p:txBody>
        </p:sp>
      </p:grpSp>
      <p:cxnSp>
        <p:nvCxnSpPr>
          <p:cNvPr id="4" name="Straight Connector 3">
            <a:extLst>
              <a:ext uri="{FF2B5EF4-FFF2-40B4-BE49-F238E27FC236}">
                <a16:creationId xmlns:a16="http://schemas.microsoft.com/office/drawing/2014/main" id="{474EC983-701C-4FB2-AA33-C76A90087599}"/>
              </a:ext>
            </a:extLst>
          </p:cNvPr>
          <p:cNvCxnSpPr>
            <a:stCxn id="6" idx="3"/>
            <a:endCxn id="12" idx="1"/>
          </p:cNvCxnSpPr>
          <p:nvPr/>
        </p:nvCxnSpPr>
        <p:spPr>
          <a:xfrm>
            <a:off x="4980450" y="1897123"/>
            <a:ext cx="722175" cy="5252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A70903B-480A-45DA-AA0B-8ED9718A24A0}"/>
              </a:ext>
            </a:extLst>
          </p:cNvPr>
          <p:cNvCxnSpPr>
            <a:cxnSpLocks/>
            <a:stCxn id="10" idx="3"/>
            <a:endCxn id="14" idx="1"/>
          </p:cNvCxnSpPr>
          <p:nvPr/>
        </p:nvCxnSpPr>
        <p:spPr>
          <a:xfrm>
            <a:off x="4980450" y="2977218"/>
            <a:ext cx="712436" cy="5781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391BFCF-D463-4599-A971-3C4013BECD5A}"/>
              </a:ext>
            </a:extLst>
          </p:cNvPr>
          <p:cNvCxnSpPr>
            <a:cxnSpLocks/>
            <a:endCxn id="9" idx="1"/>
          </p:cNvCxnSpPr>
          <p:nvPr/>
        </p:nvCxnSpPr>
        <p:spPr>
          <a:xfrm>
            <a:off x="3431635" y="3542699"/>
            <a:ext cx="739936" cy="5527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741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lvl="0" algn="ctr"/>
            <a:endParaRPr lang="en-GB" sz="2000" b="1" dirty="0">
              <a:solidFill>
                <a:prstClr val="black"/>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Use the cards to complete the statements below.</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Find 3 possibilities. </a:t>
            </a: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21" name="Group 20">
            <a:extLst>
              <a:ext uri="{FF2B5EF4-FFF2-40B4-BE49-F238E27FC236}">
                <a16:creationId xmlns:a16="http://schemas.microsoft.com/office/drawing/2014/main" id="{C5055BE7-2C7F-42BA-87F8-531AC43EE17A}"/>
              </a:ext>
            </a:extLst>
          </p:cNvPr>
          <p:cNvGrpSpPr/>
          <p:nvPr/>
        </p:nvGrpSpPr>
        <p:grpSpPr>
          <a:xfrm>
            <a:off x="2201946" y="2173500"/>
            <a:ext cx="4740107" cy="3523299"/>
            <a:chOff x="3103267" y="2789345"/>
            <a:chExt cx="2943234" cy="2187691"/>
          </a:xfrm>
        </p:grpSpPr>
        <p:sp>
          <p:nvSpPr>
            <p:cNvPr id="22" name="Rectangle: Rounded Corners 21">
              <a:extLst>
                <a:ext uri="{FF2B5EF4-FFF2-40B4-BE49-F238E27FC236}">
                  <a16:creationId xmlns:a16="http://schemas.microsoft.com/office/drawing/2014/main" id="{91C666BF-A8F1-4725-926C-F74EF5E80F14}"/>
                </a:ext>
              </a:extLst>
            </p:cNvPr>
            <p:cNvSpPr/>
            <p:nvPr/>
          </p:nvSpPr>
          <p:spPr>
            <a:xfrm>
              <a:off x="3103267"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8</a:t>
              </a:r>
              <a:r>
                <a:rPr lang="en-US" sz="2000" b="1" baseline="30000" dirty="0">
                  <a:solidFill>
                    <a:schemeClr val="tx1"/>
                  </a:solidFill>
                  <a:latin typeface="Century Gothic"/>
                </a:rPr>
                <a:t>3</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23" name="Rectangle: Rounded Corners 22">
              <a:extLst>
                <a:ext uri="{FF2B5EF4-FFF2-40B4-BE49-F238E27FC236}">
                  <a16:creationId xmlns:a16="http://schemas.microsoft.com/office/drawing/2014/main" id="{2745A251-AF6F-4FBC-BE52-17DA61445690}"/>
                </a:ext>
              </a:extLst>
            </p:cNvPr>
            <p:cNvSpPr/>
            <p:nvPr/>
          </p:nvSpPr>
          <p:spPr>
            <a:xfrm>
              <a:off x="5544251"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100</a:t>
              </a:r>
            </a:p>
          </p:txBody>
        </p:sp>
        <p:sp>
          <p:nvSpPr>
            <p:cNvPr id="24" name="Rectangle: Rounded Corners 23">
              <a:extLst>
                <a:ext uri="{FF2B5EF4-FFF2-40B4-BE49-F238E27FC236}">
                  <a16:creationId xmlns:a16="http://schemas.microsoft.com/office/drawing/2014/main" id="{C526217B-BED6-4D03-82D0-5787B22F1011}"/>
                </a:ext>
              </a:extLst>
            </p:cNvPr>
            <p:cNvSpPr/>
            <p:nvPr/>
          </p:nvSpPr>
          <p:spPr>
            <a:xfrm>
              <a:off x="3713513"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en-GB" sz="2000" b="1" dirty="0">
                  <a:solidFill>
                    <a:prstClr val="black"/>
                  </a:solidFill>
                  <a:latin typeface="Century Gothic" panose="020B0502020202020204" pitchFamily="34" charset="0"/>
                </a:rPr>
                <a:t>300</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25" name="Rectangle: Rounded Corners 24">
              <a:extLst>
                <a:ext uri="{FF2B5EF4-FFF2-40B4-BE49-F238E27FC236}">
                  <a16:creationId xmlns:a16="http://schemas.microsoft.com/office/drawing/2014/main" id="{3AE9C007-6559-4102-8D3B-034F69E4AC08}"/>
                </a:ext>
              </a:extLst>
            </p:cNvPr>
            <p:cNvSpPr/>
            <p:nvPr/>
          </p:nvSpPr>
          <p:spPr>
            <a:xfrm>
              <a:off x="4323759"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en-GB" sz="2000" b="1" dirty="0">
                  <a:solidFill>
                    <a:prstClr val="black"/>
                  </a:solidFill>
                  <a:latin typeface="Century Gothic" panose="020B0502020202020204" pitchFamily="34" charset="0"/>
                </a:rPr>
                <a:t>10</a:t>
              </a:r>
              <a:r>
                <a:rPr lang="en-US" sz="2000" b="1" baseline="30000" dirty="0">
                  <a:solidFill>
                    <a:schemeClr val="tx1"/>
                  </a:solidFill>
                  <a:latin typeface="Century Gothic"/>
                </a:rPr>
                <a:t>3</a:t>
              </a:r>
              <a:endParaRPr lang="en-GB" sz="2000" b="1" dirty="0">
                <a:solidFill>
                  <a:prstClr val="black"/>
                </a:solidFill>
                <a:latin typeface="Century Gothic" panose="020B0502020202020204" pitchFamily="34" charset="0"/>
              </a:endParaRPr>
            </a:p>
          </p:txBody>
        </p:sp>
        <p:sp>
          <p:nvSpPr>
            <p:cNvPr id="26" name="Rectangle: Rounded Corners 25">
              <a:extLst>
                <a:ext uri="{FF2B5EF4-FFF2-40B4-BE49-F238E27FC236}">
                  <a16:creationId xmlns:a16="http://schemas.microsoft.com/office/drawing/2014/main" id="{43B1356C-E2DA-446F-A15C-C07008485BB6}"/>
                </a:ext>
              </a:extLst>
            </p:cNvPr>
            <p:cNvSpPr/>
            <p:nvPr/>
          </p:nvSpPr>
          <p:spPr>
            <a:xfrm>
              <a:off x="4934005"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en-GB" sz="2000" b="1" dirty="0">
                  <a:solidFill>
                    <a:prstClr val="black"/>
                  </a:solidFill>
                  <a:latin typeface="Century Gothic" panose="020B0502020202020204" pitchFamily="34" charset="0"/>
                </a:rPr>
                <a:t>9²</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27" name="Rectangle: Rounded Corners 26">
              <a:extLst>
                <a:ext uri="{FF2B5EF4-FFF2-40B4-BE49-F238E27FC236}">
                  <a16:creationId xmlns:a16="http://schemas.microsoft.com/office/drawing/2014/main" id="{DCDC0A29-597C-4EB1-AE74-4FB79EA7ECB7}"/>
                </a:ext>
              </a:extLst>
            </p:cNvPr>
            <p:cNvSpPr/>
            <p:nvPr/>
          </p:nvSpPr>
          <p:spPr>
            <a:xfrm>
              <a:off x="3535369" y="3736781"/>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28" name="Rectangle: Rounded Corners 27">
              <a:extLst>
                <a:ext uri="{FF2B5EF4-FFF2-40B4-BE49-F238E27FC236}">
                  <a16:creationId xmlns:a16="http://schemas.microsoft.com/office/drawing/2014/main" id="{6CF82CC5-E09A-49BD-BBA0-55762FFB52CD}"/>
                </a:ext>
              </a:extLst>
            </p:cNvPr>
            <p:cNvSpPr/>
            <p:nvPr/>
          </p:nvSpPr>
          <p:spPr>
            <a:xfrm>
              <a:off x="4268502" y="3736781"/>
              <a:ext cx="502250" cy="481072"/>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prstClr val="black"/>
                  </a:solidFill>
                  <a:latin typeface="Century Gothic" panose="020B0502020202020204" pitchFamily="34" charset="0"/>
                </a:rPr>
                <a:t>&gt;</a:t>
              </a:r>
              <a:endParaRPr kumimoji="0" lang="en-GB" sz="32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29" name="Rectangle: Rounded Corners 28">
              <a:extLst>
                <a:ext uri="{FF2B5EF4-FFF2-40B4-BE49-F238E27FC236}">
                  <a16:creationId xmlns:a16="http://schemas.microsoft.com/office/drawing/2014/main" id="{B56488BA-CD54-439D-9060-FAF50501EA50}"/>
                </a:ext>
              </a:extLst>
            </p:cNvPr>
            <p:cNvSpPr/>
            <p:nvPr/>
          </p:nvSpPr>
          <p:spPr>
            <a:xfrm>
              <a:off x="5001635" y="3736776"/>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30" name="Rectangle: Rounded Corners 29">
              <a:extLst>
                <a:ext uri="{FF2B5EF4-FFF2-40B4-BE49-F238E27FC236}">
                  <a16:creationId xmlns:a16="http://schemas.microsoft.com/office/drawing/2014/main" id="{C66A738F-F774-46E3-916B-90553FE56AE5}"/>
                </a:ext>
              </a:extLst>
            </p:cNvPr>
            <p:cNvSpPr/>
            <p:nvPr/>
          </p:nvSpPr>
          <p:spPr>
            <a:xfrm>
              <a:off x="4268502" y="4495964"/>
              <a:ext cx="502250" cy="481072"/>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prstClr val="black"/>
                  </a:solidFill>
                  <a:latin typeface="Century Gothic" panose="020B0502020202020204" pitchFamily="34" charset="0"/>
                </a:rPr>
                <a:t>&lt;</a:t>
              </a:r>
              <a:endParaRPr kumimoji="0" lang="en-GB" sz="32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31" name="Rectangle: Rounded Corners 30">
              <a:extLst>
                <a:ext uri="{FF2B5EF4-FFF2-40B4-BE49-F238E27FC236}">
                  <a16:creationId xmlns:a16="http://schemas.microsoft.com/office/drawing/2014/main" id="{FEFA04F0-D2A4-498F-A3E3-2120D1BBF2A7}"/>
                </a:ext>
              </a:extLst>
            </p:cNvPr>
            <p:cNvSpPr/>
            <p:nvPr/>
          </p:nvSpPr>
          <p:spPr>
            <a:xfrm>
              <a:off x="3535369" y="4495964"/>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32" name="Rectangle: Rounded Corners 31">
              <a:extLst>
                <a:ext uri="{FF2B5EF4-FFF2-40B4-BE49-F238E27FC236}">
                  <a16:creationId xmlns:a16="http://schemas.microsoft.com/office/drawing/2014/main" id="{5FAFAC67-3D14-4AE4-9EB1-64DD4B5B543F}"/>
                </a:ext>
              </a:extLst>
            </p:cNvPr>
            <p:cNvSpPr/>
            <p:nvPr/>
          </p:nvSpPr>
          <p:spPr>
            <a:xfrm>
              <a:off x="4999415" y="4495964"/>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grpSp>
    </p:spTree>
    <p:extLst>
      <p:ext uri="{BB962C8B-B14F-4D97-AF65-F5344CB8AC3E}">
        <p14:creationId xmlns:p14="http://schemas.microsoft.com/office/powerpoint/2010/main" val="1554410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2 – Four Operations – Square and Cube Numbers</a:t>
            </a:r>
            <a:endParaRPr lang="en-GB" sz="1600" b="1" dirty="0">
              <a:solidFill>
                <a:srgbClr val="E7E6E6">
                  <a:lumMod val="25000"/>
                </a:srgbClr>
              </a:solidFill>
              <a:latin typeface="Century Gothic" panose="020B0502020202020204" pitchFamily="34" charset="0"/>
            </a:endParaRPr>
          </a:p>
          <a:p>
            <a:pPr lvl="0" defTabSz="457200">
              <a:defRPr/>
            </a:pPr>
            <a:endParaRPr lang="en-GB" sz="20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srgbClr val="FF0000"/>
              </a:solidFill>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Year 5: </a:t>
            </a:r>
            <a:r>
              <a:rPr lang="en-GB" sz="1200" b="1" dirty="0">
                <a:solidFill>
                  <a:schemeClr val="tx1"/>
                </a:solidFill>
                <a:latin typeface="Century Gothic" panose="020B0502020202020204" pitchFamily="34" charset="0"/>
              </a:rPr>
              <a:t>(5C5d)</a:t>
            </a:r>
            <a:r>
              <a:rPr lang="en-GB" sz="1200" b="1" dirty="0">
                <a:solidFill>
                  <a:srgbClr val="6B6B6B"/>
                </a:solidFill>
                <a:latin typeface="Century Gothic" panose="020B0502020202020204" pitchFamily="34" charset="0"/>
              </a:rPr>
              <a:t> </a:t>
            </a:r>
            <a:r>
              <a:rPr lang="en-GB" sz="1200" b="1" dirty="0">
                <a:solidFill>
                  <a:srgbClr val="4BB6F5"/>
                </a:solidFill>
                <a:latin typeface="Century Gothic" panose="020B0502020202020204" pitchFamily="34" charset="0"/>
                <a:hlinkClick r:id="rId4"/>
              </a:rPr>
              <a:t>Recognise and use square numbers and cube numbers, and the notation for squared (2) and cubed (3)</a:t>
            </a:r>
            <a:r>
              <a:rPr lang="en-GB" sz="1200" b="1" dirty="0">
                <a:solidFill>
                  <a:srgbClr val="6B6B6B"/>
                </a:solidFill>
                <a:latin typeface="Century Gothic" panose="020B0502020202020204" pitchFamily="34" charset="0"/>
              </a:rPr>
              <a:t> </a:t>
            </a:r>
          </a:p>
          <a:p>
            <a:pPr fontAlgn="base">
              <a:lnSpc>
                <a:spcPct val="100000"/>
              </a:lnSpc>
              <a:spcAft>
                <a:spcPts val="0"/>
              </a:spcAft>
            </a:pPr>
            <a:r>
              <a:rPr lang="en-GB" sz="1200" b="1" dirty="0">
                <a:solidFill>
                  <a:schemeClr val="tx1"/>
                </a:solidFill>
                <a:latin typeface="Century Gothic" panose="020B0502020202020204" pitchFamily="34" charset="0"/>
              </a:rPr>
              <a:t>Mathematics Year 5: (5C8a)</a:t>
            </a:r>
            <a:r>
              <a:rPr lang="en-GB" sz="1200" b="1" dirty="0">
                <a:solidFill>
                  <a:srgbClr val="6B6B6B"/>
                </a:solidFill>
                <a:latin typeface="Century Gothic" panose="020B0502020202020204" pitchFamily="34" charset="0"/>
              </a:rPr>
              <a:t> </a:t>
            </a:r>
            <a:r>
              <a:rPr lang="en-GB" sz="1200" b="1" dirty="0">
                <a:solidFill>
                  <a:srgbClr val="4BB6F5"/>
                </a:solidFill>
                <a:latin typeface="Century Gothic" panose="020B0502020202020204" pitchFamily="34" charset="0"/>
                <a:hlinkClick r:id="rId5"/>
              </a:rPr>
              <a:t>Solve problems involving multiplication and division including using their knowledge of factors and multiples, squares and cubes</a:t>
            </a:r>
            <a:br>
              <a:rPr lang="en-GB" sz="1200" b="1" u="sng" dirty="0">
                <a:solidFill>
                  <a:prstClr val="black"/>
                </a:solidFill>
                <a:latin typeface="Century Gothic" panose="020B0502020202020204" pitchFamily="34" charset="0"/>
              </a:rPr>
            </a:br>
            <a:endParaRPr lang="en-GB" sz="1200" b="1" u="sng" dirty="0">
              <a:solidFill>
                <a:prstClr val="black"/>
              </a:solidFill>
              <a:latin typeface="Century Gothic" panose="020B0502020202020204" pitchFamily="34" charset="0"/>
            </a:endParaRPr>
          </a:p>
          <a:p>
            <a:pPr lvl="0">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6"/>
              </a:rPr>
              <a:t>Year 6 Four Operations</a:t>
            </a:r>
            <a:r>
              <a:rPr lang="en-GB" sz="1600" b="1" dirty="0">
                <a:solidFill>
                  <a:prstClr val="black"/>
                </a:solidFill>
                <a:latin typeface="Century Gothic" panose="020B0502020202020204" pitchFamily="34" charset="0"/>
              </a:rPr>
              <a:t> resources.</a:t>
            </a: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7"/>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lvl="0" algn="ctr"/>
            <a:endParaRPr lang="en-GB" sz="2000" b="1" dirty="0">
              <a:solidFill>
                <a:prstClr val="black"/>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Use the cards to complete the statements below.</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Find 3 possibilities.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12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Various answers, for example:</a:t>
            </a: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2" name="Group 1">
            <a:extLst>
              <a:ext uri="{FF2B5EF4-FFF2-40B4-BE49-F238E27FC236}">
                <a16:creationId xmlns:a16="http://schemas.microsoft.com/office/drawing/2014/main" id="{C76CA44F-BEB1-4450-8BEB-2E08ECDB6BAB}"/>
              </a:ext>
            </a:extLst>
          </p:cNvPr>
          <p:cNvGrpSpPr/>
          <p:nvPr/>
        </p:nvGrpSpPr>
        <p:grpSpPr>
          <a:xfrm>
            <a:off x="2201946" y="2173500"/>
            <a:ext cx="4740107" cy="3523299"/>
            <a:chOff x="3103267" y="2789345"/>
            <a:chExt cx="2943234" cy="2187691"/>
          </a:xfrm>
        </p:grpSpPr>
        <p:sp>
          <p:nvSpPr>
            <p:cNvPr id="6" name="Rectangle: Rounded Corners 5">
              <a:extLst>
                <a:ext uri="{FF2B5EF4-FFF2-40B4-BE49-F238E27FC236}">
                  <a16:creationId xmlns:a16="http://schemas.microsoft.com/office/drawing/2014/main" id="{CDF22CB5-4D15-45DE-BE44-8747937A2681}"/>
                </a:ext>
              </a:extLst>
            </p:cNvPr>
            <p:cNvSpPr/>
            <p:nvPr/>
          </p:nvSpPr>
          <p:spPr>
            <a:xfrm>
              <a:off x="3103267"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8</a:t>
              </a:r>
              <a:r>
                <a:rPr lang="en-US" sz="2000" b="1" baseline="30000" dirty="0">
                  <a:solidFill>
                    <a:schemeClr val="tx1"/>
                  </a:solidFill>
                  <a:latin typeface="Century Gothic"/>
                </a:rPr>
                <a:t>3</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9" name="Rectangle: Rounded Corners 8">
              <a:extLst>
                <a:ext uri="{FF2B5EF4-FFF2-40B4-BE49-F238E27FC236}">
                  <a16:creationId xmlns:a16="http://schemas.microsoft.com/office/drawing/2014/main" id="{2D567634-FD87-4D94-9715-D8E85B7F8C82}"/>
                </a:ext>
              </a:extLst>
            </p:cNvPr>
            <p:cNvSpPr/>
            <p:nvPr/>
          </p:nvSpPr>
          <p:spPr>
            <a:xfrm>
              <a:off x="5544251"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rPr>
                <a:t>100</a:t>
              </a:r>
            </a:p>
          </p:txBody>
        </p:sp>
        <p:sp>
          <p:nvSpPr>
            <p:cNvPr id="10" name="Rectangle: Rounded Corners 9">
              <a:extLst>
                <a:ext uri="{FF2B5EF4-FFF2-40B4-BE49-F238E27FC236}">
                  <a16:creationId xmlns:a16="http://schemas.microsoft.com/office/drawing/2014/main" id="{EC3B9B24-4F2A-4D95-AA06-0E72DBBCC3D8}"/>
                </a:ext>
              </a:extLst>
            </p:cNvPr>
            <p:cNvSpPr/>
            <p:nvPr/>
          </p:nvSpPr>
          <p:spPr>
            <a:xfrm>
              <a:off x="3713513"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en-GB" sz="2000" b="1" dirty="0">
                  <a:solidFill>
                    <a:prstClr val="black"/>
                  </a:solidFill>
                  <a:latin typeface="Century Gothic" panose="020B0502020202020204" pitchFamily="34" charset="0"/>
                </a:rPr>
                <a:t>300</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1" name="Rectangle: Rounded Corners 10">
              <a:extLst>
                <a:ext uri="{FF2B5EF4-FFF2-40B4-BE49-F238E27FC236}">
                  <a16:creationId xmlns:a16="http://schemas.microsoft.com/office/drawing/2014/main" id="{076AF5DA-22BC-4401-A11E-47E16D9729A3}"/>
                </a:ext>
              </a:extLst>
            </p:cNvPr>
            <p:cNvSpPr/>
            <p:nvPr/>
          </p:nvSpPr>
          <p:spPr>
            <a:xfrm>
              <a:off x="4323759"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en-GB" sz="2000" b="1" dirty="0">
                  <a:solidFill>
                    <a:prstClr val="black"/>
                  </a:solidFill>
                  <a:latin typeface="Century Gothic" panose="020B0502020202020204" pitchFamily="34" charset="0"/>
                </a:rPr>
                <a:t>10</a:t>
              </a:r>
              <a:r>
                <a:rPr lang="en-US" sz="2000" b="1" baseline="30000" dirty="0">
                  <a:solidFill>
                    <a:schemeClr val="tx1"/>
                  </a:solidFill>
                  <a:latin typeface="Century Gothic"/>
                </a:rPr>
                <a:t>3</a:t>
              </a:r>
              <a:endParaRPr lang="en-GB" sz="2000" b="1" dirty="0">
                <a:solidFill>
                  <a:prstClr val="black"/>
                </a:solidFill>
                <a:latin typeface="Century Gothic" panose="020B0502020202020204" pitchFamily="34" charset="0"/>
              </a:endParaRPr>
            </a:p>
          </p:txBody>
        </p:sp>
        <p:sp>
          <p:nvSpPr>
            <p:cNvPr id="12" name="Rectangle: Rounded Corners 11">
              <a:extLst>
                <a:ext uri="{FF2B5EF4-FFF2-40B4-BE49-F238E27FC236}">
                  <a16:creationId xmlns:a16="http://schemas.microsoft.com/office/drawing/2014/main" id="{2D81D60E-3701-437D-867F-A49441288804}"/>
                </a:ext>
              </a:extLst>
            </p:cNvPr>
            <p:cNvSpPr/>
            <p:nvPr/>
          </p:nvSpPr>
          <p:spPr>
            <a:xfrm>
              <a:off x="4934005" y="2789345"/>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en-GB" sz="2000" b="1" dirty="0">
                  <a:solidFill>
                    <a:prstClr val="black"/>
                  </a:solidFill>
                  <a:latin typeface="Century Gothic" panose="020B0502020202020204" pitchFamily="34" charset="0"/>
                </a:rPr>
                <a:t>9²</a:t>
              </a: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A42EADAA-F1F3-44DD-9334-220164C5C4AE}"/>
                </a:ext>
              </a:extLst>
            </p:cNvPr>
            <p:cNvSpPr/>
            <p:nvPr/>
          </p:nvSpPr>
          <p:spPr>
            <a:xfrm>
              <a:off x="3535369" y="3736781"/>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defRPr/>
              </a:pPr>
              <a:r>
                <a:rPr lang="en-GB" sz="2000" b="1" dirty="0">
                  <a:solidFill>
                    <a:srgbClr val="FF0000"/>
                  </a:solidFill>
                  <a:latin typeface="Century Gothic" panose="020B0502020202020204" pitchFamily="34" charset="0"/>
                </a:rPr>
                <a:t>10</a:t>
              </a:r>
              <a:r>
                <a:rPr lang="en-US" sz="2000" b="1" baseline="30000" dirty="0">
                  <a:solidFill>
                    <a:srgbClr val="FF0000"/>
                  </a:solidFill>
                  <a:latin typeface="Century Gothic"/>
                </a:rPr>
                <a:t>3</a:t>
              </a:r>
              <a:endParaRPr lang="en-GB" sz="2000" b="1" dirty="0">
                <a:solidFill>
                  <a:srgbClr val="FF0000"/>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B6CAB870-21E1-4AED-92E2-6717D25D9E5C}"/>
                </a:ext>
              </a:extLst>
            </p:cNvPr>
            <p:cNvSpPr/>
            <p:nvPr/>
          </p:nvSpPr>
          <p:spPr>
            <a:xfrm>
              <a:off x="4268502" y="3736781"/>
              <a:ext cx="502250" cy="481072"/>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prstClr val="black"/>
                  </a:solidFill>
                  <a:latin typeface="Century Gothic" panose="020B0502020202020204" pitchFamily="34" charset="0"/>
                </a:rPr>
                <a:t>&gt;</a:t>
              </a:r>
              <a:endParaRPr kumimoji="0" lang="en-GB" sz="32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5" name="Rectangle: Rounded Corners 14">
              <a:extLst>
                <a:ext uri="{FF2B5EF4-FFF2-40B4-BE49-F238E27FC236}">
                  <a16:creationId xmlns:a16="http://schemas.microsoft.com/office/drawing/2014/main" id="{97FB12F3-F62A-4D75-9493-94D345D06302}"/>
                </a:ext>
              </a:extLst>
            </p:cNvPr>
            <p:cNvSpPr/>
            <p:nvPr/>
          </p:nvSpPr>
          <p:spPr>
            <a:xfrm>
              <a:off x="5001635" y="3736776"/>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entury Gothic" panose="020B0502020202020204" pitchFamily="34" charset="0"/>
                </a:rPr>
                <a:t>300</a:t>
              </a:r>
            </a:p>
          </p:txBody>
        </p:sp>
        <p:sp>
          <p:nvSpPr>
            <p:cNvPr id="16" name="Rectangle: Rounded Corners 15">
              <a:extLst>
                <a:ext uri="{FF2B5EF4-FFF2-40B4-BE49-F238E27FC236}">
                  <a16:creationId xmlns:a16="http://schemas.microsoft.com/office/drawing/2014/main" id="{75E3CAF1-7E5B-4669-A715-FD271E425324}"/>
                </a:ext>
              </a:extLst>
            </p:cNvPr>
            <p:cNvSpPr/>
            <p:nvPr/>
          </p:nvSpPr>
          <p:spPr>
            <a:xfrm>
              <a:off x="4268502" y="4495964"/>
              <a:ext cx="502250" cy="481072"/>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prstClr val="black"/>
                  </a:solidFill>
                  <a:latin typeface="Century Gothic" panose="020B0502020202020204" pitchFamily="34" charset="0"/>
                </a:rPr>
                <a:t>&lt;</a:t>
              </a:r>
              <a:endParaRPr kumimoji="0" lang="en-GB" sz="32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7" name="Rectangle: Rounded Corners 16">
              <a:extLst>
                <a:ext uri="{FF2B5EF4-FFF2-40B4-BE49-F238E27FC236}">
                  <a16:creationId xmlns:a16="http://schemas.microsoft.com/office/drawing/2014/main" id="{ACF44B14-9171-4608-92FC-E90F75705A97}"/>
                </a:ext>
              </a:extLst>
            </p:cNvPr>
            <p:cNvSpPr/>
            <p:nvPr/>
          </p:nvSpPr>
          <p:spPr>
            <a:xfrm>
              <a:off x="3535369" y="4495964"/>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defRPr/>
              </a:pPr>
              <a:r>
                <a:rPr lang="en-GB" sz="2000" b="1" dirty="0">
                  <a:solidFill>
                    <a:srgbClr val="FF0000"/>
                  </a:solidFill>
                  <a:latin typeface="Century Gothic" panose="020B0502020202020204" pitchFamily="34" charset="0"/>
                </a:rPr>
                <a:t>9²</a:t>
              </a:r>
            </a:p>
          </p:txBody>
        </p:sp>
        <p:sp>
          <p:nvSpPr>
            <p:cNvPr id="20" name="Rectangle: Rounded Corners 19">
              <a:extLst>
                <a:ext uri="{FF2B5EF4-FFF2-40B4-BE49-F238E27FC236}">
                  <a16:creationId xmlns:a16="http://schemas.microsoft.com/office/drawing/2014/main" id="{55D04596-69FB-4AB0-8B59-38105A8DCA8B}"/>
                </a:ext>
              </a:extLst>
            </p:cNvPr>
            <p:cNvSpPr/>
            <p:nvPr/>
          </p:nvSpPr>
          <p:spPr>
            <a:xfrm>
              <a:off x="4999415" y="4495964"/>
              <a:ext cx="502250" cy="4810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entury Gothic" panose="020B0502020202020204" pitchFamily="34" charset="0"/>
                </a:rPr>
                <a:t>100</a:t>
              </a:r>
            </a:p>
          </p:txBody>
        </p:sp>
      </p:grpSp>
    </p:spTree>
    <p:extLst>
      <p:ext uri="{BB962C8B-B14F-4D97-AF65-F5344CB8AC3E}">
        <p14:creationId xmlns:p14="http://schemas.microsoft.com/office/powerpoint/2010/main" val="303894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Autumn Block 2 – Four Operations</a:t>
            </a:r>
          </a:p>
          <a:p>
            <a:pPr algn="ctr"/>
            <a:endParaRPr lang="en-GB" sz="20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12: Square and </a:t>
            </a:r>
          </a:p>
          <a:p>
            <a:pPr algn="ctr"/>
            <a:r>
              <a:rPr lang="en-GB" sz="4800" b="1" dirty="0">
                <a:solidFill>
                  <a:schemeClr val="bg2">
                    <a:lumMod val="25000"/>
                  </a:schemeClr>
                </a:solidFill>
                <a:latin typeface="Century Gothic" panose="020B0502020202020204" pitchFamily="34" charset="0"/>
              </a:rPr>
              <a:t>Cube Numbers</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3235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Use the time tables to complete the calculations below.</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2" name="Table 1">
            <a:extLst>
              <a:ext uri="{FF2B5EF4-FFF2-40B4-BE49-F238E27FC236}">
                <a16:creationId xmlns:a16="http://schemas.microsoft.com/office/drawing/2014/main" id="{5DD43FB6-9F3D-471E-B247-0F567C910611}"/>
              </a:ext>
            </a:extLst>
          </p:cNvPr>
          <p:cNvGraphicFramePr>
            <a:graphicFrameLocks noGrp="1"/>
          </p:cNvGraphicFramePr>
          <p:nvPr>
            <p:extLst>
              <p:ext uri="{D42A27DB-BD31-4B8C-83A1-F6EECF244321}">
                <p14:modId xmlns:p14="http://schemas.microsoft.com/office/powerpoint/2010/main" val="1840256773"/>
              </p:ext>
            </p:extLst>
          </p:nvPr>
        </p:nvGraphicFramePr>
        <p:xfrm>
          <a:off x="1105123" y="1657664"/>
          <a:ext cx="5960085" cy="4068720"/>
        </p:xfrm>
        <a:graphic>
          <a:graphicData uri="http://schemas.openxmlformats.org/drawingml/2006/table">
            <a:tbl>
              <a:tblPr firstRow="1" bandRow="1">
                <a:tableStyleId>{5940675A-B579-460E-94D1-54222C63F5DA}</a:tableStyleId>
              </a:tblPr>
              <a:tblGrid>
                <a:gridCol w="1506695">
                  <a:extLst>
                    <a:ext uri="{9D8B030D-6E8A-4147-A177-3AD203B41FA5}">
                      <a16:colId xmlns:a16="http://schemas.microsoft.com/office/drawing/2014/main" val="59956239"/>
                    </a:ext>
                  </a:extLst>
                </a:gridCol>
                <a:gridCol w="720000">
                  <a:extLst>
                    <a:ext uri="{9D8B030D-6E8A-4147-A177-3AD203B41FA5}">
                      <a16:colId xmlns:a16="http://schemas.microsoft.com/office/drawing/2014/main" val="2002601811"/>
                    </a:ext>
                  </a:extLst>
                </a:gridCol>
                <a:gridCol w="1506695">
                  <a:extLst>
                    <a:ext uri="{9D8B030D-6E8A-4147-A177-3AD203B41FA5}">
                      <a16:colId xmlns:a16="http://schemas.microsoft.com/office/drawing/2014/main" val="3013497464"/>
                    </a:ext>
                  </a:extLst>
                </a:gridCol>
                <a:gridCol w="1506695">
                  <a:extLst>
                    <a:ext uri="{9D8B030D-6E8A-4147-A177-3AD203B41FA5}">
                      <a16:colId xmlns:a16="http://schemas.microsoft.com/office/drawing/2014/main" val="2460334524"/>
                    </a:ext>
                  </a:extLst>
                </a:gridCol>
                <a:gridCol w="720000">
                  <a:extLst>
                    <a:ext uri="{9D8B030D-6E8A-4147-A177-3AD203B41FA5}">
                      <a16:colId xmlns:a16="http://schemas.microsoft.com/office/drawing/2014/main" val="3373753789"/>
                    </a:ext>
                  </a:extLst>
                </a:gridCol>
              </a:tblGrid>
              <a:tr h="720000">
                <a:tc>
                  <a:txBody>
                    <a:bodyPr/>
                    <a:lstStyle/>
                    <a:p>
                      <a:pPr algn="r"/>
                      <a:r>
                        <a:rPr lang="en-GB" sz="2000" b="1" dirty="0">
                          <a:latin typeface="Century Gothic" panose="020B0502020202020204" pitchFamily="34" charset="0"/>
                        </a:rPr>
                        <a:t>7 x 6 =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2000" b="1" dirty="0">
                          <a:latin typeface="Century Gothic" panose="020B0502020202020204" pitchFamily="34" charset="0"/>
                        </a:rPr>
                        <a:t>6 x 5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7467032"/>
                  </a:ext>
                </a:extLst>
              </a:tr>
              <a:tr h="360000">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89056525"/>
                  </a:ext>
                </a:extLst>
              </a:tr>
              <a:tr h="720000">
                <a:tc>
                  <a:txBody>
                    <a:bodyPr/>
                    <a:lstStyle/>
                    <a:p>
                      <a:pPr algn="r"/>
                      <a:r>
                        <a:rPr lang="en-GB" sz="2000" b="1" dirty="0">
                          <a:latin typeface="Century Gothic" panose="020B0502020202020204" pitchFamily="34" charset="0"/>
                        </a:rPr>
                        <a:t>9 x 8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2000" b="1" dirty="0">
                          <a:latin typeface="Century Gothic" panose="020B0502020202020204" pitchFamily="34" charset="0"/>
                        </a:rPr>
                        <a:t>8 x 7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03109920"/>
                  </a:ext>
                </a:extLst>
              </a:tr>
              <a:tr h="360000">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1707171"/>
                  </a:ext>
                </a:extLst>
              </a:tr>
              <a:tr h="720000">
                <a:tc>
                  <a:txBody>
                    <a:bodyPr/>
                    <a:lstStyle/>
                    <a:p>
                      <a:pPr algn="r"/>
                      <a:r>
                        <a:rPr lang="en-GB" sz="2000" b="1" dirty="0">
                          <a:latin typeface="Century Gothic" panose="020B0502020202020204" pitchFamily="34" charset="0"/>
                        </a:rPr>
                        <a:t>5 x 4 =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2000" b="1" dirty="0">
                          <a:latin typeface="Century Gothic" panose="020B0502020202020204" pitchFamily="34" charset="0"/>
                        </a:rPr>
                        <a:t>11 x 10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5233641"/>
                  </a:ext>
                </a:extLst>
              </a:tr>
              <a:tr h="396000">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8876988"/>
                  </a:ext>
                </a:extLst>
              </a:tr>
              <a:tr h="720000">
                <a:tc>
                  <a:txBody>
                    <a:bodyPr/>
                    <a:lstStyle/>
                    <a:p>
                      <a:pPr algn="r"/>
                      <a:r>
                        <a:rPr lang="en-GB" sz="2000" b="1" dirty="0">
                          <a:latin typeface="Century Gothic" panose="020B0502020202020204" pitchFamily="34" charset="0"/>
                        </a:rPr>
                        <a:t>11 x 12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2000" b="1" dirty="0">
                          <a:latin typeface="Century Gothic" panose="020B0502020202020204" pitchFamily="34" charset="0"/>
                        </a:rPr>
                        <a:t>4 x 3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688690"/>
                  </a:ext>
                </a:extLst>
              </a:tr>
            </a:tbl>
          </a:graphicData>
        </a:graphic>
      </p:graphicFrame>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Use the time tables to complete the calculations below.</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2" name="Table 1">
            <a:extLst>
              <a:ext uri="{FF2B5EF4-FFF2-40B4-BE49-F238E27FC236}">
                <a16:creationId xmlns:a16="http://schemas.microsoft.com/office/drawing/2014/main" id="{5DD43FB6-9F3D-471E-B247-0F567C910611}"/>
              </a:ext>
            </a:extLst>
          </p:cNvPr>
          <p:cNvGraphicFramePr>
            <a:graphicFrameLocks noGrp="1"/>
          </p:cNvGraphicFramePr>
          <p:nvPr>
            <p:extLst>
              <p:ext uri="{D42A27DB-BD31-4B8C-83A1-F6EECF244321}">
                <p14:modId xmlns:p14="http://schemas.microsoft.com/office/powerpoint/2010/main" val="1004540494"/>
              </p:ext>
            </p:extLst>
          </p:nvPr>
        </p:nvGraphicFramePr>
        <p:xfrm>
          <a:off x="1105123" y="1657664"/>
          <a:ext cx="5960085" cy="4068720"/>
        </p:xfrm>
        <a:graphic>
          <a:graphicData uri="http://schemas.openxmlformats.org/drawingml/2006/table">
            <a:tbl>
              <a:tblPr firstRow="1" bandRow="1">
                <a:tableStyleId>{5940675A-B579-460E-94D1-54222C63F5DA}</a:tableStyleId>
              </a:tblPr>
              <a:tblGrid>
                <a:gridCol w="1506695">
                  <a:extLst>
                    <a:ext uri="{9D8B030D-6E8A-4147-A177-3AD203B41FA5}">
                      <a16:colId xmlns:a16="http://schemas.microsoft.com/office/drawing/2014/main" val="59956239"/>
                    </a:ext>
                  </a:extLst>
                </a:gridCol>
                <a:gridCol w="720000">
                  <a:extLst>
                    <a:ext uri="{9D8B030D-6E8A-4147-A177-3AD203B41FA5}">
                      <a16:colId xmlns:a16="http://schemas.microsoft.com/office/drawing/2014/main" val="2002601811"/>
                    </a:ext>
                  </a:extLst>
                </a:gridCol>
                <a:gridCol w="1506695">
                  <a:extLst>
                    <a:ext uri="{9D8B030D-6E8A-4147-A177-3AD203B41FA5}">
                      <a16:colId xmlns:a16="http://schemas.microsoft.com/office/drawing/2014/main" val="3013497464"/>
                    </a:ext>
                  </a:extLst>
                </a:gridCol>
                <a:gridCol w="1506695">
                  <a:extLst>
                    <a:ext uri="{9D8B030D-6E8A-4147-A177-3AD203B41FA5}">
                      <a16:colId xmlns:a16="http://schemas.microsoft.com/office/drawing/2014/main" val="2460334524"/>
                    </a:ext>
                  </a:extLst>
                </a:gridCol>
                <a:gridCol w="720000">
                  <a:extLst>
                    <a:ext uri="{9D8B030D-6E8A-4147-A177-3AD203B41FA5}">
                      <a16:colId xmlns:a16="http://schemas.microsoft.com/office/drawing/2014/main" val="3373753789"/>
                    </a:ext>
                  </a:extLst>
                </a:gridCol>
              </a:tblGrid>
              <a:tr h="720000">
                <a:tc>
                  <a:txBody>
                    <a:bodyPr/>
                    <a:lstStyle/>
                    <a:p>
                      <a:pPr algn="r"/>
                      <a:r>
                        <a:rPr lang="en-GB" sz="2000" b="1" dirty="0">
                          <a:latin typeface="Century Gothic" panose="020B0502020202020204" pitchFamily="34" charset="0"/>
                        </a:rPr>
                        <a:t>7 x 6 =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42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2000" b="1" dirty="0">
                          <a:latin typeface="Century Gothic" panose="020B0502020202020204" pitchFamily="34" charset="0"/>
                        </a:rPr>
                        <a:t>6 x 5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30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7467032"/>
                  </a:ext>
                </a:extLst>
              </a:tr>
              <a:tr h="360000">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89056525"/>
                  </a:ext>
                </a:extLst>
              </a:tr>
              <a:tr h="720000">
                <a:tc>
                  <a:txBody>
                    <a:bodyPr/>
                    <a:lstStyle/>
                    <a:p>
                      <a:pPr algn="r"/>
                      <a:r>
                        <a:rPr lang="en-GB" sz="2000" b="1" dirty="0">
                          <a:latin typeface="Century Gothic" panose="020B0502020202020204" pitchFamily="34" charset="0"/>
                        </a:rPr>
                        <a:t>9 x 8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72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2000" b="1" dirty="0">
                          <a:latin typeface="Century Gothic" panose="020B0502020202020204" pitchFamily="34" charset="0"/>
                        </a:rPr>
                        <a:t>8 x 7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56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03109920"/>
                  </a:ext>
                </a:extLst>
              </a:tr>
              <a:tr h="360000">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1707171"/>
                  </a:ext>
                </a:extLst>
              </a:tr>
              <a:tr h="720000">
                <a:tc>
                  <a:txBody>
                    <a:bodyPr/>
                    <a:lstStyle/>
                    <a:p>
                      <a:pPr algn="r"/>
                      <a:r>
                        <a:rPr lang="en-GB" sz="2000" b="1" dirty="0">
                          <a:latin typeface="Century Gothic" panose="020B0502020202020204" pitchFamily="34" charset="0"/>
                        </a:rPr>
                        <a:t>5 x 4 =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20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2000" b="1" dirty="0">
                          <a:latin typeface="Century Gothic" panose="020B0502020202020204" pitchFamily="34" charset="0"/>
                        </a:rPr>
                        <a:t>11 x 10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110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5233641"/>
                  </a:ext>
                </a:extLst>
              </a:tr>
              <a:tr h="396000">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GB" sz="20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8876988"/>
                  </a:ext>
                </a:extLst>
              </a:tr>
              <a:tr h="720000">
                <a:tc>
                  <a:txBody>
                    <a:bodyPr/>
                    <a:lstStyle/>
                    <a:p>
                      <a:pPr algn="r"/>
                      <a:r>
                        <a:rPr lang="en-GB" sz="2000" b="1" dirty="0">
                          <a:latin typeface="Century Gothic" panose="020B0502020202020204" pitchFamily="34" charset="0"/>
                        </a:rPr>
                        <a:t>11 x 12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132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2000" b="1" dirty="0">
                          <a:latin typeface="Century Gothic" panose="020B0502020202020204" pitchFamily="34" charset="0"/>
                        </a:rPr>
                        <a:t>4 x 3 =</a:t>
                      </a: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12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688690"/>
                  </a:ext>
                </a:extLst>
              </a:tr>
            </a:tbl>
          </a:graphicData>
        </a:graphic>
      </p:graphicFrame>
    </p:spTree>
    <p:extLst>
      <p:ext uri="{BB962C8B-B14F-4D97-AF65-F5344CB8AC3E}">
        <p14:creationId xmlns:p14="http://schemas.microsoft.com/office/powerpoint/2010/main" val="139678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Circle the square numbers and underline the cube numbers.</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F49419CE-307A-4D02-82F3-ED4D2E9292E3}"/>
              </a:ext>
            </a:extLst>
          </p:cNvPr>
          <p:cNvGraphicFramePr>
            <a:graphicFrameLocks noGrp="1"/>
          </p:cNvGraphicFramePr>
          <p:nvPr>
            <p:extLst>
              <p:ext uri="{D42A27DB-BD31-4B8C-83A1-F6EECF244321}">
                <p14:modId xmlns:p14="http://schemas.microsoft.com/office/powerpoint/2010/main" val="1971260185"/>
              </p:ext>
            </p:extLst>
          </p:nvPr>
        </p:nvGraphicFramePr>
        <p:xfrm>
          <a:off x="684325" y="1368650"/>
          <a:ext cx="7734056" cy="4412715"/>
        </p:xfrm>
        <a:graphic>
          <a:graphicData uri="http://schemas.openxmlformats.org/drawingml/2006/table">
            <a:tbl>
              <a:tblPr firstRow="1" bandRow="1">
                <a:tableStyleId>{5940675A-B579-460E-94D1-54222C63F5DA}</a:tableStyleId>
              </a:tblPr>
              <a:tblGrid>
                <a:gridCol w="1933514">
                  <a:extLst>
                    <a:ext uri="{9D8B030D-6E8A-4147-A177-3AD203B41FA5}">
                      <a16:colId xmlns:a16="http://schemas.microsoft.com/office/drawing/2014/main" val="743334232"/>
                    </a:ext>
                  </a:extLst>
                </a:gridCol>
                <a:gridCol w="1933514">
                  <a:extLst>
                    <a:ext uri="{9D8B030D-6E8A-4147-A177-3AD203B41FA5}">
                      <a16:colId xmlns:a16="http://schemas.microsoft.com/office/drawing/2014/main" val="3581292604"/>
                    </a:ext>
                  </a:extLst>
                </a:gridCol>
                <a:gridCol w="1933514">
                  <a:extLst>
                    <a:ext uri="{9D8B030D-6E8A-4147-A177-3AD203B41FA5}">
                      <a16:colId xmlns:a16="http://schemas.microsoft.com/office/drawing/2014/main" val="1176567406"/>
                    </a:ext>
                  </a:extLst>
                </a:gridCol>
                <a:gridCol w="1933514">
                  <a:extLst>
                    <a:ext uri="{9D8B030D-6E8A-4147-A177-3AD203B41FA5}">
                      <a16:colId xmlns:a16="http://schemas.microsoft.com/office/drawing/2014/main" val="2818280543"/>
                    </a:ext>
                  </a:extLst>
                </a:gridCol>
              </a:tblGrid>
              <a:tr h="1470905">
                <a:tc>
                  <a:txBody>
                    <a:bodyPr/>
                    <a:lstStyle/>
                    <a:p>
                      <a:pPr algn="ctr"/>
                      <a:r>
                        <a:rPr lang="en-GB" sz="3200" b="1" dirty="0">
                          <a:latin typeface="Century Gothic" panose="020B0502020202020204" pitchFamily="34" charset="0"/>
                        </a:rPr>
                        <a:t>36</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343</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150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25</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5199021"/>
                  </a:ext>
                </a:extLst>
              </a:tr>
              <a:tr h="1470905">
                <a:tc>
                  <a:txBody>
                    <a:bodyPr/>
                    <a:lstStyle/>
                    <a:p>
                      <a:pPr algn="ctr"/>
                      <a:r>
                        <a:rPr lang="en-GB" sz="3200" b="1" dirty="0">
                          <a:latin typeface="Century Gothic" panose="020B0502020202020204" pitchFamily="34" charset="0"/>
                        </a:rPr>
                        <a:t>729</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1,728</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90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144</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2782258"/>
                  </a:ext>
                </a:extLst>
              </a:tr>
              <a:tr h="1470905">
                <a:tc>
                  <a:txBody>
                    <a:bodyPr/>
                    <a:lstStyle/>
                    <a:p>
                      <a:pPr algn="ctr"/>
                      <a:r>
                        <a:rPr lang="en-GB" sz="3200" b="1" dirty="0">
                          <a:latin typeface="Century Gothic" panose="020B0502020202020204" pitchFamily="34" charset="0"/>
                        </a:rPr>
                        <a:t>65</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1,000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27</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16</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5970809"/>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Circle the square numbers and underline the cube numbers.</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F49419CE-307A-4D02-82F3-ED4D2E9292E3}"/>
              </a:ext>
            </a:extLst>
          </p:cNvPr>
          <p:cNvGraphicFramePr>
            <a:graphicFrameLocks noGrp="1"/>
          </p:cNvGraphicFramePr>
          <p:nvPr>
            <p:extLst>
              <p:ext uri="{D42A27DB-BD31-4B8C-83A1-F6EECF244321}">
                <p14:modId xmlns:p14="http://schemas.microsoft.com/office/powerpoint/2010/main" val="2194338525"/>
              </p:ext>
            </p:extLst>
          </p:nvPr>
        </p:nvGraphicFramePr>
        <p:xfrm>
          <a:off x="684325" y="1368650"/>
          <a:ext cx="7734056" cy="4412715"/>
        </p:xfrm>
        <a:graphic>
          <a:graphicData uri="http://schemas.openxmlformats.org/drawingml/2006/table">
            <a:tbl>
              <a:tblPr firstRow="1" bandRow="1">
                <a:tableStyleId>{5940675A-B579-460E-94D1-54222C63F5DA}</a:tableStyleId>
              </a:tblPr>
              <a:tblGrid>
                <a:gridCol w="1933514">
                  <a:extLst>
                    <a:ext uri="{9D8B030D-6E8A-4147-A177-3AD203B41FA5}">
                      <a16:colId xmlns:a16="http://schemas.microsoft.com/office/drawing/2014/main" val="743334232"/>
                    </a:ext>
                  </a:extLst>
                </a:gridCol>
                <a:gridCol w="1933514">
                  <a:extLst>
                    <a:ext uri="{9D8B030D-6E8A-4147-A177-3AD203B41FA5}">
                      <a16:colId xmlns:a16="http://schemas.microsoft.com/office/drawing/2014/main" val="3581292604"/>
                    </a:ext>
                  </a:extLst>
                </a:gridCol>
                <a:gridCol w="1933514">
                  <a:extLst>
                    <a:ext uri="{9D8B030D-6E8A-4147-A177-3AD203B41FA5}">
                      <a16:colId xmlns:a16="http://schemas.microsoft.com/office/drawing/2014/main" val="1176567406"/>
                    </a:ext>
                  </a:extLst>
                </a:gridCol>
                <a:gridCol w="1933514">
                  <a:extLst>
                    <a:ext uri="{9D8B030D-6E8A-4147-A177-3AD203B41FA5}">
                      <a16:colId xmlns:a16="http://schemas.microsoft.com/office/drawing/2014/main" val="2818280543"/>
                    </a:ext>
                  </a:extLst>
                </a:gridCol>
              </a:tblGrid>
              <a:tr h="1470905">
                <a:tc>
                  <a:txBody>
                    <a:bodyPr/>
                    <a:lstStyle/>
                    <a:p>
                      <a:pPr algn="ctr"/>
                      <a:r>
                        <a:rPr lang="en-GB" sz="3200" b="1" dirty="0">
                          <a:solidFill>
                            <a:srgbClr val="FF0000"/>
                          </a:solidFill>
                          <a:latin typeface="Century Gothic" panose="020B0502020202020204" pitchFamily="34" charset="0"/>
                        </a:rPr>
                        <a:t>36</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343</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chemeClr val="bg2">
                              <a:lumMod val="50000"/>
                            </a:schemeClr>
                          </a:solidFill>
                          <a:latin typeface="Century Gothic" panose="020B0502020202020204" pitchFamily="34" charset="0"/>
                        </a:rPr>
                        <a:t>150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25</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5199021"/>
                  </a:ext>
                </a:extLst>
              </a:tr>
              <a:tr h="1470905">
                <a:tc>
                  <a:txBody>
                    <a:bodyPr/>
                    <a:lstStyle/>
                    <a:p>
                      <a:pPr algn="ctr"/>
                      <a:r>
                        <a:rPr lang="en-GB" sz="3200" b="1" u="sng" dirty="0">
                          <a:solidFill>
                            <a:srgbClr val="FF0000"/>
                          </a:solidFill>
                          <a:latin typeface="Century Gothic" panose="020B0502020202020204" pitchFamily="34" charset="0"/>
                        </a:rPr>
                        <a:t>729</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1,728</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chemeClr val="bg2">
                              <a:lumMod val="50000"/>
                            </a:schemeClr>
                          </a:solidFill>
                          <a:latin typeface="Century Gothic" panose="020B0502020202020204" pitchFamily="34" charset="0"/>
                        </a:rPr>
                        <a:t>90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144</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2782258"/>
                  </a:ext>
                </a:extLst>
              </a:tr>
              <a:tr h="1470905">
                <a:tc>
                  <a:txBody>
                    <a:bodyPr/>
                    <a:lstStyle/>
                    <a:p>
                      <a:pPr algn="ctr"/>
                      <a:r>
                        <a:rPr lang="en-GB" sz="3200" b="1" dirty="0">
                          <a:solidFill>
                            <a:schemeClr val="bg2">
                              <a:lumMod val="50000"/>
                            </a:schemeClr>
                          </a:solidFill>
                          <a:latin typeface="Century Gothic" panose="020B0502020202020204" pitchFamily="34" charset="0"/>
                        </a:rPr>
                        <a:t>65</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1,000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27</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16</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5970809"/>
                  </a:ext>
                </a:extLst>
              </a:tr>
            </a:tbl>
          </a:graphicData>
        </a:graphic>
      </p:graphicFrame>
      <p:sp>
        <p:nvSpPr>
          <p:cNvPr id="2" name="Oval 1">
            <a:extLst>
              <a:ext uri="{FF2B5EF4-FFF2-40B4-BE49-F238E27FC236}">
                <a16:creationId xmlns:a16="http://schemas.microsoft.com/office/drawing/2014/main" id="{616B43CE-F70A-48D4-A21C-6C7072F0FAB2}"/>
              </a:ext>
            </a:extLst>
          </p:cNvPr>
          <p:cNvSpPr/>
          <p:nvPr/>
        </p:nvSpPr>
        <p:spPr>
          <a:xfrm>
            <a:off x="1151563" y="1636102"/>
            <a:ext cx="972000" cy="97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78700A9C-63D2-4144-A026-3AEEF4F135CF}"/>
              </a:ext>
            </a:extLst>
          </p:cNvPr>
          <p:cNvSpPr/>
          <p:nvPr/>
        </p:nvSpPr>
        <p:spPr>
          <a:xfrm>
            <a:off x="6963496" y="1636102"/>
            <a:ext cx="972000" cy="97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330A2B87-BD9A-40C8-894C-2125BDA0DA36}"/>
              </a:ext>
            </a:extLst>
          </p:cNvPr>
          <p:cNvSpPr/>
          <p:nvPr/>
        </p:nvSpPr>
        <p:spPr>
          <a:xfrm>
            <a:off x="6963496" y="3096958"/>
            <a:ext cx="972000" cy="97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ED7B2B6-A2A7-4890-93AD-8B3489B7394D}"/>
              </a:ext>
            </a:extLst>
          </p:cNvPr>
          <p:cNvSpPr/>
          <p:nvPr/>
        </p:nvSpPr>
        <p:spPr>
          <a:xfrm>
            <a:off x="6963496" y="4579598"/>
            <a:ext cx="972000" cy="97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02CAA990-72A8-4993-9E67-5D5D0F7B5DD3}"/>
              </a:ext>
            </a:extLst>
          </p:cNvPr>
          <p:cNvGraphicFramePr>
            <a:graphicFrameLocks noGrp="1"/>
          </p:cNvGraphicFramePr>
          <p:nvPr>
            <p:extLst>
              <p:ext uri="{D42A27DB-BD31-4B8C-83A1-F6EECF244321}">
                <p14:modId xmlns:p14="http://schemas.microsoft.com/office/powerpoint/2010/main" val="3895617046"/>
              </p:ext>
            </p:extLst>
          </p:nvPr>
        </p:nvGraphicFramePr>
        <p:xfrm>
          <a:off x="684325" y="1362558"/>
          <a:ext cx="7734056" cy="4412715"/>
        </p:xfrm>
        <a:graphic>
          <a:graphicData uri="http://schemas.openxmlformats.org/drawingml/2006/table">
            <a:tbl>
              <a:tblPr firstRow="1" bandRow="1">
                <a:tableStyleId>{5940675A-B579-460E-94D1-54222C63F5DA}</a:tableStyleId>
              </a:tblPr>
              <a:tblGrid>
                <a:gridCol w="1933514">
                  <a:extLst>
                    <a:ext uri="{9D8B030D-6E8A-4147-A177-3AD203B41FA5}">
                      <a16:colId xmlns:a16="http://schemas.microsoft.com/office/drawing/2014/main" val="743334232"/>
                    </a:ext>
                  </a:extLst>
                </a:gridCol>
                <a:gridCol w="1933514">
                  <a:extLst>
                    <a:ext uri="{9D8B030D-6E8A-4147-A177-3AD203B41FA5}">
                      <a16:colId xmlns:a16="http://schemas.microsoft.com/office/drawing/2014/main" val="3581292604"/>
                    </a:ext>
                  </a:extLst>
                </a:gridCol>
                <a:gridCol w="1933514">
                  <a:extLst>
                    <a:ext uri="{9D8B030D-6E8A-4147-A177-3AD203B41FA5}">
                      <a16:colId xmlns:a16="http://schemas.microsoft.com/office/drawing/2014/main" val="1176567406"/>
                    </a:ext>
                  </a:extLst>
                </a:gridCol>
                <a:gridCol w="1933514">
                  <a:extLst>
                    <a:ext uri="{9D8B030D-6E8A-4147-A177-3AD203B41FA5}">
                      <a16:colId xmlns:a16="http://schemas.microsoft.com/office/drawing/2014/main" val="2818280543"/>
                    </a:ext>
                  </a:extLst>
                </a:gridCol>
              </a:tblGrid>
              <a:tr h="1470905">
                <a:tc>
                  <a:txBody>
                    <a:bodyPr/>
                    <a:lstStyle/>
                    <a:p>
                      <a:pPr algn="ctr"/>
                      <a:r>
                        <a:rPr lang="en-GB" sz="3200" b="1" dirty="0">
                          <a:solidFill>
                            <a:srgbClr val="FF0000"/>
                          </a:solidFill>
                          <a:latin typeface="Century Gothic" panose="020B0502020202020204" pitchFamily="34" charset="0"/>
                        </a:rPr>
                        <a:t>36</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343</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chemeClr val="bg2">
                              <a:lumMod val="50000"/>
                            </a:schemeClr>
                          </a:solidFill>
                          <a:latin typeface="Century Gothic" panose="020B0502020202020204" pitchFamily="34" charset="0"/>
                        </a:rPr>
                        <a:t>150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25</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5199021"/>
                  </a:ext>
                </a:extLst>
              </a:tr>
              <a:tr h="1470905">
                <a:tc>
                  <a:txBody>
                    <a:bodyPr/>
                    <a:lstStyle/>
                    <a:p>
                      <a:pPr algn="ctr"/>
                      <a:r>
                        <a:rPr lang="en-GB" sz="3200" b="1" u="sng" dirty="0">
                          <a:solidFill>
                            <a:srgbClr val="FF0000"/>
                          </a:solidFill>
                          <a:latin typeface="Century Gothic" panose="020B0502020202020204" pitchFamily="34" charset="0"/>
                        </a:rPr>
                        <a:t>729</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1,728</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chemeClr val="bg2">
                              <a:lumMod val="50000"/>
                            </a:schemeClr>
                          </a:solidFill>
                          <a:latin typeface="Century Gothic" panose="020B0502020202020204" pitchFamily="34" charset="0"/>
                        </a:rPr>
                        <a:t>90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144</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2782258"/>
                  </a:ext>
                </a:extLst>
              </a:tr>
              <a:tr h="1470905">
                <a:tc>
                  <a:txBody>
                    <a:bodyPr/>
                    <a:lstStyle/>
                    <a:p>
                      <a:pPr algn="ctr"/>
                      <a:r>
                        <a:rPr lang="en-GB" sz="3200" b="1" dirty="0">
                          <a:solidFill>
                            <a:schemeClr val="bg2">
                              <a:lumMod val="50000"/>
                            </a:schemeClr>
                          </a:solidFill>
                          <a:latin typeface="Century Gothic" panose="020B0502020202020204" pitchFamily="34" charset="0"/>
                        </a:rPr>
                        <a:t>65</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1,000</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27</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16</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5970809"/>
                  </a:ext>
                </a:extLst>
              </a:tr>
            </a:tbl>
          </a:graphicData>
        </a:graphic>
      </p:graphicFrame>
    </p:spTree>
    <p:extLst>
      <p:ext uri="{BB962C8B-B14F-4D97-AF65-F5344CB8AC3E}">
        <p14:creationId xmlns:p14="http://schemas.microsoft.com/office/powerpoint/2010/main" val="434825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calculations.</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1" name="Table 10">
            <a:extLst>
              <a:ext uri="{FF2B5EF4-FFF2-40B4-BE49-F238E27FC236}">
                <a16:creationId xmlns:a16="http://schemas.microsoft.com/office/drawing/2014/main" id="{187B1170-9779-44B7-BEE6-520ECBA2E8C3}"/>
              </a:ext>
            </a:extLst>
          </p:cNvPr>
          <p:cNvGraphicFramePr>
            <a:graphicFrameLocks noGrp="1"/>
          </p:cNvGraphicFramePr>
          <p:nvPr>
            <p:extLst>
              <p:ext uri="{D42A27DB-BD31-4B8C-83A1-F6EECF244321}">
                <p14:modId xmlns:p14="http://schemas.microsoft.com/office/powerpoint/2010/main" val="404089022"/>
              </p:ext>
            </p:extLst>
          </p:nvPr>
        </p:nvGraphicFramePr>
        <p:xfrm>
          <a:off x="3123292" y="1719000"/>
          <a:ext cx="2412000" cy="3420000"/>
        </p:xfrm>
        <a:graphic>
          <a:graphicData uri="http://schemas.openxmlformats.org/drawingml/2006/table">
            <a:tbl>
              <a:tblPr firstRow="1" bandRow="1">
                <a:tableStyleId>{5940675A-B579-460E-94D1-54222C63F5DA}</a:tableStyleId>
              </a:tblPr>
              <a:tblGrid>
                <a:gridCol w="1584395">
                  <a:extLst>
                    <a:ext uri="{9D8B030D-6E8A-4147-A177-3AD203B41FA5}">
                      <a16:colId xmlns:a16="http://schemas.microsoft.com/office/drawing/2014/main" val="1342405795"/>
                    </a:ext>
                  </a:extLst>
                </a:gridCol>
                <a:gridCol w="827605">
                  <a:extLst>
                    <a:ext uri="{9D8B030D-6E8A-4147-A177-3AD203B41FA5}">
                      <a16:colId xmlns:a16="http://schemas.microsoft.com/office/drawing/2014/main" val="2547787648"/>
                    </a:ext>
                  </a:extLst>
                </a:gridCol>
              </a:tblGrid>
              <a:tr h="828000">
                <a:tc>
                  <a:txBody>
                    <a:bodyPr/>
                    <a:lstStyle/>
                    <a:p>
                      <a:pPr algn="r"/>
                      <a:r>
                        <a:rPr lang="en-GB" sz="3500" b="1" dirty="0">
                          <a:latin typeface="Century Gothic" panose="020B0502020202020204" pitchFamily="34" charset="0"/>
                        </a:rPr>
                        <a:t>9</a:t>
                      </a:r>
                      <a:r>
                        <a:rPr lang="en-US" sz="3500" b="1" baseline="30000" dirty="0">
                          <a:solidFill>
                            <a:schemeClr val="tx1"/>
                          </a:solidFill>
                          <a:latin typeface="Century Gothic"/>
                        </a:rPr>
                        <a:t>2</a:t>
                      </a:r>
                      <a:r>
                        <a:rPr lang="en-GB" sz="3500" b="1" dirty="0">
                          <a:solidFill>
                            <a:schemeClr val="tx1"/>
                          </a:solidFill>
                          <a:latin typeface="Century Gothic" panose="020B0502020202020204" pitchFamily="34" charset="0"/>
                        </a:rPr>
                        <a:t> =</a:t>
                      </a:r>
                    </a:p>
                  </a:txBody>
                  <a:tcPr marL="178191" marR="178191" marT="89095" marB="89095"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solidFill>
                          <a:srgbClr val="FF0000"/>
                        </a:solidFill>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359534"/>
                  </a:ext>
                </a:extLst>
              </a:tr>
              <a:tr h="468000">
                <a:tc>
                  <a:txBody>
                    <a:bodyPr/>
                    <a:lstStyle/>
                    <a:p>
                      <a:pPr algn="r"/>
                      <a:endParaRPr lang="en-GB" sz="1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1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9130675"/>
                  </a:ext>
                </a:extLst>
              </a:tr>
              <a:tr h="828000">
                <a:tc>
                  <a:txBody>
                    <a:bodyPr/>
                    <a:lstStyle/>
                    <a:p>
                      <a:pPr algn="r"/>
                      <a:r>
                        <a:rPr lang="en-GB" sz="3500" b="1" dirty="0">
                          <a:latin typeface="Century Gothic" panose="020B0502020202020204" pitchFamily="34" charset="0"/>
                        </a:rPr>
                        <a:t>11</a:t>
                      </a:r>
                      <a:r>
                        <a:rPr lang="en-US" sz="3500" b="1" baseline="30000" dirty="0">
                          <a:solidFill>
                            <a:schemeClr val="tx1"/>
                          </a:solidFill>
                          <a:latin typeface="Century Gothic"/>
                        </a:rPr>
                        <a:t>3</a:t>
                      </a:r>
                      <a:r>
                        <a:rPr lang="en-GB" sz="3500" b="1" dirty="0">
                          <a:latin typeface="Century Gothic" panose="020B0502020202020204" pitchFamily="34" charset="0"/>
                        </a:rPr>
                        <a:t> =</a:t>
                      </a:r>
                    </a:p>
                  </a:txBody>
                  <a:tcPr marL="178191" marR="178191" marT="89095" marB="89095"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solidFill>
                          <a:srgbClr val="FF0000"/>
                        </a:solidFill>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199413"/>
                  </a:ext>
                </a:extLst>
              </a:tr>
              <a:tr h="468000">
                <a:tc>
                  <a:txBody>
                    <a:bodyPr/>
                    <a:lstStyle/>
                    <a:p>
                      <a:pPr algn="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1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0501354"/>
                  </a:ext>
                </a:extLst>
              </a:tr>
              <a:tr h="828000">
                <a:tc>
                  <a:txBody>
                    <a:bodyPr/>
                    <a:lstStyle/>
                    <a:p>
                      <a:pPr algn="r"/>
                      <a:r>
                        <a:rPr lang="en-GB" sz="3500" b="1" dirty="0">
                          <a:latin typeface="Century Gothic" panose="020B0502020202020204" pitchFamily="34" charset="0"/>
                        </a:rPr>
                        <a:t>10</a:t>
                      </a:r>
                      <a:r>
                        <a:rPr lang="en-US" sz="3500" b="1" baseline="30000" dirty="0">
                          <a:solidFill>
                            <a:schemeClr val="tx1"/>
                          </a:solidFill>
                          <a:latin typeface="Century Gothic"/>
                        </a:rPr>
                        <a:t>2</a:t>
                      </a:r>
                      <a:r>
                        <a:rPr lang="en-GB" sz="3500" b="1" dirty="0">
                          <a:latin typeface="Century Gothic" panose="020B0502020202020204" pitchFamily="34" charset="0"/>
                        </a:rPr>
                        <a:t> =</a:t>
                      </a:r>
                    </a:p>
                  </a:txBody>
                  <a:tcPr marL="178191" marR="178191" marT="89095" marB="89095"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solidFill>
                          <a:srgbClr val="FF0000"/>
                        </a:solidFill>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2190441"/>
                  </a:ext>
                </a:extLst>
              </a:tr>
            </a:tbl>
          </a:graphicData>
        </a:graphic>
      </p:graphicFrame>
    </p:spTree>
    <p:extLst>
      <p:ext uri="{BB962C8B-B14F-4D97-AF65-F5344CB8AC3E}">
        <p14:creationId xmlns:p14="http://schemas.microsoft.com/office/powerpoint/2010/main" val="335734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calculations.</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Table 9">
            <a:extLst>
              <a:ext uri="{FF2B5EF4-FFF2-40B4-BE49-F238E27FC236}">
                <a16:creationId xmlns:a16="http://schemas.microsoft.com/office/drawing/2014/main" id="{4F0227A1-5395-45D9-AFF1-3F8931AD05AC}"/>
              </a:ext>
            </a:extLst>
          </p:cNvPr>
          <p:cNvGraphicFramePr>
            <a:graphicFrameLocks noGrp="1"/>
          </p:cNvGraphicFramePr>
          <p:nvPr>
            <p:extLst>
              <p:ext uri="{D42A27DB-BD31-4B8C-83A1-F6EECF244321}">
                <p14:modId xmlns:p14="http://schemas.microsoft.com/office/powerpoint/2010/main" val="2930251073"/>
              </p:ext>
            </p:extLst>
          </p:nvPr>
        </p:nvGraphicFramePr>
        <p:xfrm>
          <a:off x="3123292" y="1719000"/>
          <a:ext cx="2412000" cy="3420000"/>
        </p:xfrm>
        <a:graphic>
          <a:graphicData uri="http://schemas.openxmlformats.org/drawingml/2006/table">
            <a:tbl>
              <a:tblPr firstRow="1" bandRow="1">
                <a:tableStyleId>{5940675A-B579-460E-94D1-54222C63F5DA}</a:tableStyleId>
              </a:tblPr>
              <a:tblGrid>
                <a:gridCol w="1584395">
                  <a:extLst>
                    <a:ext uri="{9D8B030D-6E8A-4147-A177-3AD203B41FA5}">
                      <a16:colId xmlns:a16="http://schemas.microsoft.com/office/drawing/2014/main" val="1342405795"/>
                    </a:ext>
                  </a:extLst>
                </a:gridCol>
                <a:gridCol w="827605">
                  <a:extLst>
                    <a:ext uri="{9D8B030D-6E8A-4147-A177-3AD203B41FA5}">
                      <a16:colId xmlns:a16="http://schemas.microsoft.com/office/drawing/2014/main" val="2547787648"/>
                    </a:ext>
                  </a:extLst>
                </a:gridCol>
              </a:tblGrid>
              <a:tr h="828000">
                <a:tc>
                  <a:txBody>
                    <a:bodyPr/>
                    <a:lstStyle/>
                    <a:p>
                      <a:pPr algn="r"/>
                      <a:r>
                        <a:rPr lang="en-GB" sz="3500" b="1" dirty="0">
                          <a:latin typeface="Century Gothic" panose="020B0502020202020204" pitchFamily="34" charset="0"/>
                        </a:rPr>
                        <a:t>9</a:t>
                      </a:r>
                      <a:r>
                        <a:rPr lang="en-US" sz="3500" b="1" baseline="30000" dirty="0">
                          <a:solidFill>
                            <a:schemeClr val="tx1"/>
                          </a:solidFill>
                          <a:latin typeface="Century Gothic"/>
                        </a:rPr>
                        <a:t>2</a:t>
                      </a:r>
                      <a:r>
                        <a:rPr lang="en-GB" sz="3500" b="1" dirty="0">
                          <a:solidFill>
                            <a:schemeClr val="tx1"/>
                          </a:solidFill>
                          <a:latin typeface="Century Gothic" panose="020B0502020202020204" pitchFamily="34" charset="0"/>
                        </a:rPr>
                        <a:t> =</a:t>
                      </a:r>
                    </a:p>
                  </a:txBody>
                  <a:tcPr marL="178191" marR="178191" marT="89095" marB="89095"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solidFill>
                            <a:srgbClr val="FF0000"/>
                          </a:solidFill>
                          <a:latin typeface="Century Gothic" panose="020B0502020202020204" pitchFamily="34" charset="0"/>
                        </a:rPr>
                        <a:t>81</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359534"/>
                  </a:ext>
                </a:extLst>
              </a:tr>
              <a:tr h="468000">
                <a:tc>
                  <a:txBody>
                    <a:bodyPr/>
                    <a:lstStyle/>
                    <a:p>
                      <a:pPr algn="r"/>
                      <a:endParaRPr lang="en-GB" sz="1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1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9130675"/>
                  </a:ext>
                </a:extLst>
              </a:tr>
              <a:tr h="828000">
                <a:tc>
                  <a:txBody>
                    <a:bodyPr/>
                    <a:lstStyle/>
                    <a:p>
                      <a:pPr algn="r"/>
                      <a:r>
                        <a:rPr lang="en-GB" sz="3500" b="1" dirty="0">
                          <a:latin typeface="Century Gothic" panose="020B0502020202020204" pitchFamily="34" charset="0"/>
                        </a:rPr>
                        <a:t>11</a:t>
                      </a:r>
                      <a:r>
                        <a:rPr lang="en-US" sz="3500" b="1" baseline="30000" dirty="0">
                          <a:solidFill>
                            <a:schemeClr val="tx1"/>
                          </a:solidFill>
                          <a:latin typeface="Century Gothic"/>
                        </a:rPr>
                        <a:t>3</a:t>
                      </a:r>
                      <a:r>
                        <a:rPr lang="en-GB" sz="3500" b="1" dirty="0">
                          <a:latin typeface="Century Gothic" panose="020B0502020202020204" pitchFamily="34" charset="0"/>
                        </a:rPr>
                        <a:t> =</a:t>
                      </a:r>
                    </a:p>
                  </a:txBody>
                  <a:tcPr marL="178191" marR="178191" marT="89095" marB="89095"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solidFill>
                            <a:srgbClr val="FF0000"/>
                          </a:solidFill>
                          <a:latin typeface="Century Gothic" panose="020B0502020202020204" pitchFamily="34" charset="0"/>
                        </a:rPr>
                        <a:t>1,331</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199413"/>
                  </a:ext>
                </a:extLst>
              </a:tr>
              <a:tr h="468000">
                <a:tc>
                  <a:txBody>
                    <a:bodyPr/>
                    <a:lstStyle/>
                    <a:p>
                      <a:pPr algn="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1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0501354"/>
                  </a:ext>
                </a:extLst>
              </a:tr>
              <a:tr h="828000">
                <a:tc>
                  <a:txBody>
                    <a:bodyPr/>
                    <a:lstStyle/>
                    <a:p>
                      <a:pPr algn="r"/>
                      <a:r>
                        <a:rPr lang="en-GB" sz="3500" b="1" dirty="0">
                          <a:latin typeface="Century Gothic" panose="020B0502020202020204" pitchFamily="34" charset="0"/>
                        </a:rPr>
                        <a:t>10</a:t>
                      </a:r>
                      <a:r>
                        <a:rPr lang="en-US" sz="3500" b="1" baseline="30000" dirty="0">
                          <a:solidFill>
                            <a:schemeClr val="tx1"/>
                          </a:solidFill>
                          <a:latin typeface="Century Gothic"/>
                        </a:rPr>
                        <a:t>2</a:t>
                      </a:r>
                      <a:r>
                        <a:rPr lang="en-GB" sz="3500" b="1" dirty="0">
                          <a:latin typeface="Century Gothic" panose="020B0502020202020204" pitchFamily="34" charset="0"/>
                        </a:rPr>
                        <a:t> =</a:t>
                      </a:r>
                    </a:p>
                  </a:txBody>
                  <a:tcPr marL="178191" marR="178191" marT="89095" marB="89095"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solidFill>
                            <a:srgbClr val="FF0000"/>
                          </a:solidFill>
                          <a:latin typeface="Century Gothic" panose="020B0502020202020204" pitchFamily="34" charset="0"/>
                        </a:rPr>
                        <a:t>100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2190441"/>
                  </a:ext>
                </a:extLst>
              </a:tr>
            </a:tbl>
          </a:graphicData>
        </a:graphic>
      </p:graphicFrame>
    </p:spTree>
    <p:extLst>
      <p:ext uri="{BB962C8B-B14F-4D97-AF65-F5344CB8AC3E}">
        <p14:creationId xmlns:p14="http://schemas.microsoft.com/office/powerpoint/2010/main" val="1539468670"/>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0EF8F11D-A449-4684-B8E0-461263A2E192}">
  <ds:schemaRefs>
    <ds:schemaRef ds:uri="http://purl.org/dc/terms/"/>
    <ds:schemaRef ds:uri="http://schemas.microsoft.com/office/2006/documentManagement/types"/>
    <ds:schemaRef ds:uri="86144f90-c7b6-48d0-aae5-f5e9e48cc3df"/>
    <ds:schemaRef ds:uri="http://purl.org/dc/elements/1.1/"/>
    <ds:schemaRef ds:uri="http://schemas.microsoft.com/office/infopath/2007/PartnerControls"/>
    <ds:schemaRef ds:uri="http://schemas.microsoft.com/sharepoint/v3"/>
    <ds:schemaRef ds:uri="http://schemas.openxmlformats.org/package/2006/metadata/core-properties"/>
    <ds:schemaRef ds:uri="0f0ae0ff-29c4-4766-b250-c1a9bee8d430"/>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0FDB539-CC35-4C7A-9ABF-3DCE12967115}"/>
</file>

<file path=docProps/app.xml><?xml version="1.0" encoding="utf-8"?>
<Properties xmlns="http://schemas.openxmlformats.org/officeDocument/2006/extended-properties" xmlns:vt="http://schemas.openxmlformats.org/officeDocument/2006/docPropsVTypes">
  <Template>Office Theme</Template>
  <TotalTime>1312</TotalTime>
  <Words>792</Words>
  <Application>Microsoft Office PowerPoint</Application>
  <PresentationFormat>On-screen Show (4:3)</PresentationFormat>
  <Paragraphs>344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Jan Fitzpatrick</cp:lastModifiedBy>
  <cp:revision>47</cp:revision>
  <dcterms:created xsi:type="dcterms:W3CDTF">2018-03-17T10:08:43Z</dcterms:created>
  <dcterms:modified xsi:type="dcterms:W3CDTF">2019-07-25T12:48:38Z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19456">
    <vt:lpwstr>268</vt:lpwstr>
  </property>
</Properties>
</file>