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sldIdLst>
    <p:sldId id="414" r:id="rId5"/>
    <p:sldId id="256" r:id="rId6"/>
    <p:sldId id="301" r:id="rId7"/>
    <p:sldId id="362" r:id="rId8"/>
    <p:sldId id="425" r:id="rId9"/>
    <p:sldId id="360" r:id="rId10"/>
    <p:sldId id="415" r:id="rId11"/>
    <p:sldId id="365" r:id="rId12"/>
    <p:sldId id="416" r:id="rId13"/>
    <p:sldId id="364" r:id="rId14"/>
    <p:sldId id="417" r:id="rId15"/>
    <p:sldId id="418" r:id="rId16"/>
    <p:sldId id="419" r:id="rId17"/>
    <p:sldId id="355" r:id="rId18"/>
    <p:sldId id="420" r:id="rId19"/>
    <p:sldId id="371" r:id="rId20"/>
    <p:sldId id="421" r:id="rId21"/>
    <p:sldId id="426" r:id="rId22"/>
    <p:sldId id="427" r:id="rId23"/>
    <p:sldId id="428" r:id="rId24"/>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C99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6FDD85E-F7FB-4E33-9946-D20608646E99}" v="12" dt="2019-10-15T09:31:32.413"/>
    <p1510:client id="{EBFDB6DB-4188-47A9-8883-AD99FDDC9BA3}" v="43" dt="2019-10-15T08:55:00.640"/>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17292A2E-F333-43FB-9621-5CBBE7FDCDCB}" styleName="Light Style 2 - Accent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1205" autoAdjust="0"/>
    <p:restoredTop sz="94660"/>
  </p:normalViewPr>
  <p:slideViewPr>
    <p:cSldViewPr snapToGrid="0">
      <p:cViewPr varScale="1">
        <p:scale>
          <a:sx n="88" d="100"/>
          <a:sy n="88" d="100"/>
        </p:scale>
        <p:origin x="657"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viewProps" Target="viewProps.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microsoft.com/office/2016/11/relationships/changesInfo" Target="changesInfos/changesInfo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theme" Target="theme/theme1.xml"/><Relationship Id="rId30"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Lee Peckover" userId="5895743b-be28-4676-8a25-8aee7e374520" providerId="ADAL" clId="{5C535FD7-5DEE-43E1-88C9-883E9A10119E}"/>
    <pc:docChg chg="undo custSel modSld">
      <pc:chgData name="Lee Peckover" userId="5895743b-be28-4676-8a25-8aee7e374520" providerId="ADAL" clId="{5C535FD7-5DEE-43E1-88C9-883E9A10119E}" dt="2018-10-23T13:41:32.795" v="5" actId="167"/>
      <pc:docMkLst>
        <pc:docMk/>
      </pc:docMkLst>
      <pc:sldChg chg="modSp">
        <pc:chgData name="Lee Peckover" userId="5895743b-be28-4676-8a25-8aee7e374520" providerId="ADAL" clId="{5C535FD7-5DEE-43E1-88C9-883E9A10119E}" dt="2018-10-23T13:41:32.795" v="5" actId="167"/>
        <pc:sldMkLst>
          <pc:docMk/>
          <pc:sldMk cId="980069453" sldId="377"/>
        </pc:sldMkLst>
        <pc:picChg chg="ord">
          <ac:chgData name="Lee Peckover" userId="5895743b-be28-4676-8a25-8aee7e374520" providerId="ADAL" clId="{5C535FD7-5DEE-43E1-88C9-883E9A10119E}" dt="2018-10-23T13:41:32.795" v="5" actId="167"/>
          <ac:picMkLst>
            <pc:docMk/>
            <pc:sldMk cId="980069453" sldId="377"/>
            <ac:picMk id="5" creationId="{BB4007A8-555E-4C8F-9FDD-E51CAB11C817}"/>
          </ac:picMkLst>
        </pc:picChg>
      </pc:sldChg>
      <pc:sldChg chg="addSp delSp modSp">
        <pc:chgData name="Lee Peckover" userId="5895743b-be28-4676-8a25-8aee7e374520" providerId="ADAL" clId="{5C535FD7-5DEE-43E1-88C9-883E9A10119E}" dt="2018-10-23T13:41:22.724" v="4" actId="167"/>
        <pc:sldMkLst>
          <pc:docMk/>
          <pc:sldMk cId="616950263" sldId="379"/>
        </pc:sldMkLst>
        <pc:spChg chg="mod">
          <ac:chgData name="Lee Peckover" userId="5895743b-be28-4676-8a25-8aee7e374520" providerId="ADAL" clId="{5C535FD7-5DEE-43E1-88C9-883E9A10119E}" dt="2018-10-23T13:41:13.645" v="3" actId="1076"/>
          <ac:spMkLst>
            <pc:docMk/>
            <pc:sldMk cId="616950263" sldId="379"/>
            <ac:spMk id="20" creationId="{9F82F6C5-07CD-47B1-B0B6-BFD4019B01D0}"/>
          </ac:spMkLst>
        </pc:spChg>
        <pc:picChg chg="add del ord">
          <ac:chgData name="Lee Peckover" userId="5895743b-be28-4676-8a25-8aee7e374520" providerId="ADAL" clId="{5C535FD7-5DEE-43E1-88C9-883E9A10119E}" dt="2018-10-23T13:41:22.724" v="4" actId="167"/>
          <ac:picMkLst>
            <pc:docMk/>
            <pc:sldMk cId="616950263" sldId="379"/>
            <ac:picMk id="5" creationId="{BB4007A8-555E-4C8F-9FDD-E51CAB11C817}"/>
          </ac:picMkLst>
        </pc:picChg>
      </pc:sldChg>
    </pc:docChg>
  </pc:docChgLst>
  <pc:docChgLst>
    <pc:chgData name="Helen Woodhead" userId="a20b558725e10394" providerId="LiveId" clId="{66FDD85E-F7FB-4E33-9946-D20608646E99}"/>
    <pc:docChg chg="custSel addSld delSld modSld">
      <pc:chgData name="Helen Woodhead" userId="a20b558725e10394" providerId="LiveId" clId="{66FDD85E-F7FB-4E33-9946-D20608646E99}" dt="2019-10-15T09:31:36.143" v="44" actId="2696"/>
      <pc:docMkLst>
        <pc:docMk/>
      </pc:docMkLst>
      <pc:sldChg chg="delSp modSp del">
        <pc:chgData name="Helen Woodhead" userId="a20b558725e10394" providerId="LiveId" clId="{66FDD85E-F7FB-4E33-9946-D20608646E99}" dt="2019-10-15T09:31:09.812" v="36" actId="2696"/>
        <pc:sldMkLst>
          <pc:docMk/>
          <pc:sldMk cId="1816738097" sldId="422"/>
        </pc:sldMkLst>
        <pc:spChg chg="del mod">
          <ac:chgData name="Helen Woodhead" userId="a20b558725e10394" providerId="LiveId" clId="{66FDD85E-F7FB-4E33-9946-D20608646E99}" dt="2019-10-15T09:31:06.248" v="34"/>
          <ac:spMkLst>
            <pc:docMk/>
            <pc:sldMk cId="1816738097" sldId="422"/>
            <ac:spMk id="19" creationId="{5252A847-DE45-4FA3-A1F8-EEBEB845FF8E}"/>
          </ac:spMkLst>
        </pc:spChg>
        <pc:spChg chg="del topLvl">
          <ac:chgData name="Helen Woodhead" userId="a20b558725e10394" providerId="LiveId" clId="{66FDD85E-F7FB-4E33-9946-D20608646E99}" dt="2019-10-15T09:31:06.248" v="34"/>
          <ac:spMkLst>
            <pc:docMk/>
            <pc:sldMk cId="1816738097" sldId="422"/>
            <ac:spMk id="27" creationId="{52F62F66-7802-48ED-96F8-E6CE8464E8E2}"/>
          </ac:spMkLst>
        </pc:spChg>
        <pc:spChg chg="del">
          <ac:chgData name="Helen Woodhead" userId="a20b558725e10394" providerId="LiveId" clId="{66FDD85E-F7FB-4E33-9946-D20608646E99}" dt="2019-10-15T09:31:06.248" v="34"/>
          <ac:spMkLst>
            <pc:docMk/>
            <pc:sldMk cId="1816738097" sldId="422"/>
            <ac:spMk id="28" creationId="{45364C8A-4A55-4B72-838E-2D01F1B395AF}"/>
          </ac:spMkLst>
        </pc:spChg>
        <pc:grpChg chg="del">
          <ac:chgData name="Helen Woodhead" userId="a20b558725e10394" providerId="LiveId" clId="{66FDD85E-F7FB-4E33-9946-D20608646E99}" dt="2019-10-15T09:30:56.340" v="31" actId="478"/>
          <ac:grpSpMkLst>
            <pc:docMk/>
            <pc:sldMk cId="1816738097" sldId="422"/>
            <ac:grpSpMk id="2" creationId="{2CDC4D60-1BA5-4FE9-89A5-F69F3FB23115}"/>
          </ac:grpSpMkLst>
        </pc:grpChg>
        <pc:picChg chg="del topLvl">
          <ac:chgData name="Helen Woodhead" userId="a20b558725e10394" providerId="LiveId" clId="{66FDD85E-F7FB-4E33-9946-D20608646E99}" dt="2019-10-15T09:30:56.340" v="31" actId="478"/>
          <ac:picMkLst>
            <pc:docMk/>
            <pc:sldMk cId="1816738097" sldId="422"/>
            <ac:picMk id="24" creationId="{15CD4F00-C585-4543-87FC-D8BF73AE01B1}"/>
          </ac:picMkLst>
        </pc:picChg>
      </pc:sldChg>
      <pc:sldChg chg="del">
        <pc:chgData name="Helen Woodhead" userId="a20b558725e10394" providerId="LiveId" clId="{66FDD85E-F7FB-4E33-9946-D20608646E99}" dt="2019-10-15T09:31:22.707" v="40" actId="2696"/>
        <pc:sldMkLst>
          <pc:docMk/>
          <pc:sldMk cId="351922549" sldId="423"/>
        </pc:sldMkLst>
      </pc:sldChg>
      <pc:sldChg chg="modSp del">
        <pc:chgData name="Helen Woodhead" userId="a20b558725e10394" providerId="LiveId" clId="{66FDD85E-F7FB-4E33-9946-D20608646E99}" dt="2019-10-15T09:31:36.143" v="44" actId="2696"/>
        <pc:sldMkLst>
          <pc:docMk/>
          <pc:sldMk cId="2104956138" sldId="424"/>
        </pc:sldMkLst>
        <pc:spChg chg="mod">
          <ac:chgData name="Helen Woodhead" userId="a20b558725e10394" providerId="LiveId" clId="{66FDD85E-F7FB-4E33-9946-D20608646E99}" dt="2019-10-15T09:31:29.789" v="42"/>
          <ac:spMkLst>
            <pc:docMk/>
            <pc:sldMk cId="2104956138" sldId="424"/>
            <ac:spMk id="19" creationId="{5252A847-DE45-4FA3-A1F8-EEBEB845FF8E}"/>
          </ac:spMkLst>
        </pc:spChg>
      </pc:sldChg>
      <pc:sldChg chg="addSp delSp modSp add">
        <pc:chgData name="Helen Woodhead" userId="a20b558725e10394" providerId="LiveId" clId="{66FDD85E-F7FB-4E33-9946-D20608646E99}" dt="2019-10-15T09:31:07.514" v="35"/>
        <pc:sldMkLst>
          <pc:docMk/>
          <pc:sldMk cId="254009415" sldId="426"/>
        </pc:sldMkLst>
        <pc:spChg chg="add">
          <ac:chgData name="Helen Woodhead" userId="a20b558725e10394" providerId="LiveId" clId="{66FDD85E-F7FB-4E33-9946-D20608646E99}" dt="2019-10-15T09:31:07.514" v="35"/>
          <ac:spMkLst>
            <pc:docMk/>
            <pc:sldMk cId="254009415" sldId="426"/>
            <ac:spMk id="12" creationId="{9F240BCE-FEAA-43EB-A11B-E40FDFA1A32B}"/>
          </ac:spMkLst>
        </pc:spChg>
        <pc:spChg chg="add">
          <ac:chgData name="Helen Woodhead" userId="a20b558725e10394" providerId="LiveId" clId="{66FDD85E-F7FB-4E33-9946-D20608646E99}" dt="2019-10-15T09:31:07.514" v="35"/>
          <ac:spMkLst>
            <pc:docMk/>
            <pc:sldMk cId="254009415" sldId="426"/>
            <ac:spMk id="13" creationId="{23254C84-E4D9-4F76-B657-96E1E6B2070C}"/>
          </ac:spMkLst>
        </pc:spChg>
        <pc:spChg chg="add">
          <ac:chgData name="Helen Woodhead" userId="a20b558725e10394" providerId="LiveId" clId="{66FDD85E-F7FB-4E33-9946-D20608646E99}" dt="2019-10-15T09:31:07.514" v="35"/>
          <ac:spMkLst>
            <pc:docMk/>
            <pc:sldMk cId="254009415" sldId="426"/>
            <ac:spMk id="14" creationId="{827016E6-6007-4421-ACE7-69D7EADEB2D5}"/>
          </ac:spMkLst>
        </pc:spChg>
        <pc:spChg chg="del mod">
          <ac:chgData name="Helen Woodhead" userId="a20b558725e10394" providerId="LiveId" clId="{66FDD85E-F7FB-4E33-9946-D20608646E99}" dt="2019-10-15T09:30:50.870" v="29" actId="478"/>
          <ac:spMkLst>
            <pc:docMk/>
            <pc:sldMk cId="254009415" sldId="426"/>
            <ac:spMk id="19" creationId="{5252A847-DE45-4FA3-A1F8-EEBEB845FF8E}"/>
          </ac:spMkLst>
        </pc:spChg>
        <pc:spChg chg="del topLvl">
          <ac:chgData name="Helen Woodhead" userId="a20b558725e10394" providerId="LiveId" clId="{66FDD85E-F7FB-4E33-9946-D20608646E99}" dt="2019-10-15T09:30:35.573" v="3" actId="478"/>
          <ac:spMkLst>
            <pc:docMk/>
            <pc:sldMk cId="254009415" sldId="426"/>
            <ac:spMk id="27" creationId="{52F62F66-7802-48ED-96F8-E6CE8464E8E2}"/>
          </ac:spMkLst>
        </pc:spChg>
        <pc:spChg chg="del">
          <ac:chgData name="Helen Woodhead" userId="a20b558725e10394" providerId="LiveId" clId="{66FDD85E-F7FB-4E33-9946-D20608646E99}" dt="2019-10-15T09:30:31.020" v="2" actId="478"/>
          <ac:spMkLst>
            <pc:docMk/>
            <pc:sldMk cId="254009415" sldId="426"/>
            <ac:spMk id="28" creationId="{45364C8A-4A55-4B72-838E-2D01F1B395AF}"/>
          </ac:spMkLst>
        </pc:spChg>
        <pc:grpChg chg="del">
          <ac:chgData name="Helen Woodhead" userId="a20b558725e10394" providerId="LiveId" clId="{66FDD85E-F7FB-4E33-9946-D20608646E99}" dt="2019-10-15T09:30:35.573" v="3" actId="478"/>
          <ac:grpSpMkLst>
            <pc:docMk/>
            <pc:sldMk cId="254009415" sldId="426"/>
            <ac:grpSpMk id="2" creationId="{2CDC4D60-1BA5-4FE9-89A5-F69F3FB23115}"/>
          </ac:grpSpMkLst>
        </pc:grpChg>
        <pc:picChg chg="add del mod">
          <ac:chgData name="Helen Woodhead" userId="a20b558725e10394" providerId="LiveId" clId="{66FDD85E-F7FB-4E33-9946-D20608646E99}" dt="2019-10-15T09:30:49.215" v="28"/>
          <ac:picMkLst>
            <pc:docMk/>
            <pc:sldMk cId="254009415" sldId="426"/>
            <ac:picMk id="3" creationId="{7FC7D73E-329D-41D5-B805-7410061DC9B9}"/>
          </ac:picMkLst>
        </pc:picChg>
        <pc:picChg chg="add">
          <ac:chgData name="Helen Woodhead" userId="a20b558725e10394" providerId="LiveId" clId="{66FDD85E-F7FB-4E33-9946-D20608646E99}" dt="2019-10-15T09:30:51.222" v="30"/>
          <ac:picMkLst>
            <pc:docMk/>
            <pc:sldMk cId="254009415" sldId="426"/>
            <ac:picMk id="11" creationId="{4337DD34-D658-4829-B336-50B95BCA04F8}"/>
          </ac:picMkLst>
        </pc:picChg>
        <pc:picChg chg="del topLvl">
          <ac:chgData name="Helen Woodhead" userId="a20b558725e10394" providerId="LiveId" clId="{66FDD85E-F7FB-4E33-9946-D20608646E99}" dt="2019-10-15T09:30:50.870" v="29" actId="478"/>
          <ac:picMkLst>
            <pc:docMk/>
            <pc:sldMk cId="254009415" sldId="426"/>
            <ac:picMk id="24" creationId="{15CD4F00-C585-4543-87FC-D8BF73AE01B1}"/>
          </ac:picMkLst>
        </pc:picChg>
      </pc:sldChg>
      <pc:sldChg chg="modSp add">
        <pc:chgData name="Helen Woodhead" userId="a20b558725e10394" providerId="LiveId" clId="{66FDD85E-F7FB-4E33-9946-D20608646E99}" dt="2019-10-15T09:31:20.536" v="39"/>
        <pc:sldMkLst>
          <pc:docMk/>
          <pc:sldMk cId="547850048" sldId="427"/>
        </pc:sldMkLst>
        <pc:spChg chg="mod">
          <ac:chgData name="Helen Woodhead" userId="a20b558725e10394" providerId="LiveId" clId="{66FDD85E-F7FB-4E33-9946-D20608646E99}" dt="2019-10-15T09:31:20.536" v="39"/>
          <ac:spMkLst>
            <pc:docMk/>
            <pc:sldMk cId="547850048" sldId="427"/>
            <ac:spMk id="12" creationId="{9F240BCE-FEAA-43EB-A11B-E40FDFA1A32B}"/>
          </ac:spMkLst>
        </pc:spChg>
      </pc:sldChg>
      <pc:sldChg chg="modSp add">
        <pc:chgData name="Helen Woodhead" userId="a20b558725e10394" providerId="LiveId" clId="{66FDD85E-F7FB-4E33-9946-D20608646E99}" dt="2019-10-15T09:31:32.413" v="43"/>
        <pc:sldMkLst>
          <pc:docMk/>
          <pc:sldMk cId="1741391616" sldId="428"/>
        </pc:sldMkLst>
        <pc:spChg chg="mod">
          <ac:chgData name="Helen Woodhead" userId="a20b558725e10394" providerId="LiveId" clId="{66FDD85E-F7FB-4E33-9946-D20608646E99}" dt="2019-10-15T09:31:32.413" v="43"/>
          <ac:spMkLst>
            <pc:docMk/>
            <pc:sldMk cId="1741391616" sldId="428"/>
            <ac:spMk id="12" creationId="{9F240BCE-FEAA-43EB-A11B-E40FDFA1A32B}"/>
          </ac:spMkLst>
        </pc:spChg>
      </pc:sldChg>
    </pc:docChg>
  </pc:docChgLst>
  <pc:docChgLst>
    <pc:chgData name="Laura Wilson" userId="f09feafc-2bf4-43d3-95bb-2fc22e202ead" providerId="ADAL" clId="{2DFD1AF2-BC46-45FD-9EF6-32FDCCB050C5}"/>
    <pc:docChg chg="undo custSel addSld delSld modSld">
      <pc:chgData name="Laura Wilson" userId="f09feafc-2bf4-43d3-95bb-2fc22e202ead" providerId="ADAL" clId="{2DFD1AF2-BC46-45FD-9EF6-32FDCCB050C5}" dt="2019-09-12T09:56:28.657" v="1124" actId="20577"/>
      <pc:docMkLst>
        <pc:docMk/>
      </pc:docMkLst>
      <pc:sldChg chg="addSp delSp modSp">
        <pc:chgData name="Laura Wilson" userId="f09feafc-2bf4-43d3-95bb-2fc22e202ead" providerId="ADAL" clId="{2DFD1AF2-BC46-45FD-9EF6-32FDCCB050C5}" dt="2019-09-11T12:16:04.478" v="1"/>
        <pc:sldMkLst>
          <pc:docMk/>
          <pc:sldMk cId="2637481266" sldId="256"/>
        </pc:sldMkLst>
        <pc:graphicFrameChg chg="add del mod">
          <ac:chgData name="Laura Wilson" userId="f09feafc-2bf4-43d3-95bb-2fc22e202ead" providerId="ADAL" clId="{2DFD1AF2-BC46-45FD-9EF6-32FDCCB050C5}" dt="2019-09-11T12:16:04.478" v="1"/>
          <ac:graphicFrameMkLst>
            <pc:docMk/>
            <pc:sldMk cId="2637481266" sldId="256"/>
            <ac:graphicFrameMk id="2" creationId="{B5AB273D-B91F-40DD-9FCB-276249072CD8}"/>
          </ac:graphicFrameMkLst>
        </pc:graphicFrameChg>
        <pc:graphicFrameChg chg="del">
          <ac:chgData name="Laura Wilson" userId="f09feafc-2bf4-43d3-95bb-2fc22e202ead" providerId="ADAL" clId="{2DFD1AF2-BC46-45FD-9EF6-32FDCCB050C5}" dt="2019-09-11T12:16:04.478" v="1"/>
          <ac:graphicFrameMkLst>
            <pc:docMk/>
            <pc:sldMk cId="2637481266" sldId="256"/>
            <ac:graphicFrameMk id="3" creationId="{9C1B185F-33C0-4A7A-928B-C54080A597FD}"/>
          </ac:graphicFrameMkLst>
        </pc:graphicFrameChg>
      </pc:sldChg>
      <pc:sldChg chg="addSp delSp modSp">
        <pc:chgData name="Laura Wilson" userId="f09feafc-2bf4-43d3-95bb-2fc22e202ead" providerId="ADAL" clId="{2DFD1AF2-BC46-45FD-9EF6-32FDCCB050C5}" dt="2019-09-11T12:50:18.476" v="452" actId="1036"/>
        <pc:sldMkLst>
          <pc:docMk/>
          <pc:sldMk cId="1071900124" sldId="355"/>
        </pc:sldMkLst>
        <pc:spChg chg="mod topLvl">
          <ac:chgData name="Laura Wilson" userId="f09feafc-2bf4-43d3-95bb-2fc22e202ead" providerId="ADAL" clId="{2DFD1AF2-BC46-45FD-9EF6-32FDCCB050C5}" dt="2019-09-11T12:49:05.460" v="421" actId="164"/>
          <ac:spMkLst>
            <pc:docMk/>
            <pc:sldMk cId="1071900124" sldId="355"/>
            <ac:spMk id="6" creationId="{3E1F2702-EEC9-4F96-8618-A0E5DE30810F}"/>
          </ac:spMkLst>
        </pc:spChg>
        <pc:spChg chg="mod topLvl">
          <ac:chgData name="Laura Wilson" userId="f09feafc-2bf4-43d3-95bb-2fc22e202ead" providerId="ADAL" clId="{2DFD1AF2-BC46-45FD-9EF6-32FDCCB050C5}" dt="2019-09-11T12:49:50.492" v="426" actId="20577"/>
          <ac:spMkLst>
            <pc:docMk/>
            <pc:sldMk cId="1071900124" sldId="355"/>
            <ac:spMk id="9" creationId="{F6B5FF0D-1221-45F0-B2E1-EEEDB07C011A}"/>
          </ac:spMkLst>
        </pc:spChg>
        <pc:spChg chg="mod topLvl">
          <ac:chgData name="Laura Wilson" userId="f09feafc-2bf4-43d3-95bb-2fc22e202ead" providerId="ADAL" clId="{2DFD1AF2-BC46-45FD-9EF6-32FDCCB050C5}" dt="2019-09-11T12:49:05.460" v="421" actId="164"/>
          <ac:spMkLst>
            <pc:docMk/>
            <pc:sldMk cId="1071900124" sldId="355"/>
            <ac:spMk id="10" creationId="{C5146D09-F1BB-4B9F-BB30-F2191E0410E2}"/>
          </ac:spMkLst>
        </pc:spChg>
        <pc:spChg chg="mod topLvl">
          <ac:chgData name="Laura Wilson" userId="f09feafc-2bf4-43d3-95bb-2fc22e202ead" providerId="ADAL" clId="{2DFD1AF2-BC46-45FD-9EF6-32FDCCB050C5}" dt="2019-09-11T12:49:47.229" v="424" actId="20577"/>
          <ac:spMkLst>
            <pc:docMk/>
            <pc:sldMk cId="1071900124" sldId="355"/>
            <ac:spMk id="11" creationId="{3FDE5175-2ED5-4C9F-8CA1-FF3613DEDA37}"/>
          </ac:spMkLst>
        </pc:spChg>
        <pc:spChg chg="mod">
          <ac:chgData name="Laura Wilson" userId="f09feafc-2bf4-43d3-95bb-2fc22e202ead" providerId="ADAL" clId="{2DFD1AF2-BC46-45FD-9EF6-32FDCCB050C5}" dt="2019-09-11T12:50:10.259" v="430" actId="20577"/>
          <ac:spMkLst>
            <pc:docMk/>
            <pc:sldMk cId="1071900124" sldId="355"/>
            <ac:spMk id="19" creationId="{5252A847-DE45-4FA3-A1F8-EEBEB845FF8E}"/>
          </ac:spMkLst>
        </pc:spChg>
        <pc:grpChg chg="del">
          <ac:chgData name="Laura Wilson" userId="f09feafc-2bf4-43d3-95bb-2fc22e202ead" providerId="ADAL" clId="{2DFD1AF2-BC46-45FD-9EF6-32FDCCB050C5}" dt="2019-09-11T12:48:42.095" v="371" actId="165"/>
          <ac:grpSpMkLst>
            <pc:docMk/>
            <pc:sldMk cId="1071900124" sldId="355"/>
            <ac:grpSpMk id="2" creationId="{FB6EEB30-B296-4493-97D8-89CD3E00523B}"/>
          </ac:grpSpMkLst>
        </pc:grpChg>
        <pc:grpChg chg="add mod">
          <ac:chgData name="Laura Wilson" userId="f09feafc-2bf4-43d3-95bb-2fc22e202ead" providerId="ADAL" clId="{2DFD1AF2-BC46-45FD-9EF6-32FDCCB050C5}" dt="2019-09-11T12:50:18.476" v="452" actId="1036"/>
          <ac:grpSpMkLst>
            <pc:docMk/>
            <pc:sldMk cId="1071900124" sldId="355"/>
            <ac:grpSpMk id="3" creationId="{F7DED563-8E7C-4050-B313-7814705044A5}"/>
          </ac:grpSpMkLst>
        </pc:grpChg>
      </pc:sldChg>
      <pc:sldChg chg="modSp">
        <pc:chgData name="Laura Wilson" userId="f09feafc-2bf4-43d3-95bb-2fc22e202ead" providerId="ADAL" clId="{2DFD1AF2-BC46-45FD-9EF6-32FDCCB050C5}" dt="2019-09-11T12:22:49.292" v="22" actId="20577"/>
        <pc:sldMkLst>
          <pc:docMk/>
          <pc:sldMk cId="36917022" sldId="360"/>
        </pc:sldMkLst>
        <pc:spChg chg="mod">
          <ac:chgData name="Laura Wilson" userId="f09feafc-2bf4-43d3-95bb-2fc22e202ead" providerId="ADAL" clId="{2DFD1AF2-BC46-45FD-9EF6-32FDCCB050C5}" dt="2019-09-11T12:21:19.904" v="18" actId="20577"/>
          <ac:spMkLst>
            <pc:docMk/>
            <pc:sldMk cId="36917022" sldId="360"/>
            <ac:spMk id="19" creationId="{5252A847-DE45-4FA3-A1F8-EEBEB845FF8E}"/>
          </ac:spMkLst>
        </pc:spChg>
        <pc:graphicFrameChg chg="modGraphic">
          <ac:chgData name="Laura Wilson" userId="f09feafc-2bf4-43d3-95bb-2fc22e202ead" providerId="ADAL" clId="{2DFD1AF2-BC46-45FD-9EF6-32FDCCB050C5}" dt="2019-09-11T12:22:49.292" v="22" actId="20577"/>
          <ac:graphicFrameMkLst>
            <pc:docMk/>
            <pc:sldMk cId="36917022" sldId="360"/>
            <ac:graphicFrameMk id="9" creationId="{62566424-6CA0-4AC5-BEFF-8839944A88B6}"/>
          </ac:graphicFrameMkLst>
        </pc:graphicFrameChg>
      </pc:sldChg>
      <pc:sldChg chg="modSp">
        <pc:chgData name="Laura Wilson" userId="f09feafc-2bf4-43d3-95bb-2fc22e202ead" providerId="ADAL" clId="{2DFD1AF2-BC46-45FD-9EF6-32FDCCB050C5}" dt="2019-09-12T09:56:28.657" v="1124" actId="20577"/>
        <pc:sldMkLst>
          <pc:docMk/>
          <pc:sldMk cId="2400772729" sldId="361"/>
        </pc:sldMkLst>
        <pc:spChg chg="mod">
          <ac:chgData name="Laura Wilson" userId="f09feafc-2bf4-43d3-95bb-2fc22e202ead" providerId="ADAL" clId="{2DFD1AF2-BC46-45FD-9EF6-32FDCCB050C5}" dt="2019-09-12T09:51:51.598" v="1080" actId="207"/>
          <ac:spMkLst>
            <pc:docMk/>
            <pc:sldMk cId="2400772729" sldId="361"/>
            <ac:spMk id="4" creationId="{8AC75AAD-AD79-4E2F-A0F6-B7E195641305}"/>
          </ac:spMkLst>
        </pc:spChg>
        <pc:spChg chg="mod">
          <ac:chgData name="Laura Wilson" userId="f09feafc-2bf4-43d3-95bb-2fc22e202ead" providerId="ADAL" clId="{2DFD1AF2-BC46-45FD-9EF6-32FDCCB050C5}" dt="2019-09-12T09:51:51.598" v="1080" actId="207"/>
          <ac:spMkLst>
            <pc:docMk/>
            <pc:sldMk cId="2400772729" sldId="361"/>
            <ac:spMk id="9" creationId="{734A6806-8819-4595-9329-7A5AC2C2E2A9}"/>
          </ac:spMkLst>
        </pc:spChg>
        <pc:spChg chg="mod">
          <ac:chgData name="Laura Wilson" userId="f09feafc-2bf4-43d3-95bb-2fc22e202ead" providerId="ADAL" clId="{2DFD1AF2-BC46-45FD-9EF6-32FDCCB050C5}" dt="2019-09-12T09:51:51.598" v="1080" actId="207"/>
          <ac:spMkLst>
            <pc:docMk/>
            <pc:sldMk cId="2400772729" sldId="361"/>
            <ac:spMk id="10" creationId="{13C54EB9-9E65-41D6-A92D-771F7A73657D}"/>
          </ac:spMkLst>
        </pc:spChg>
        <pc:spChg chg="mod">
          <ac:chgData name="Laura Wilson" userId="f09feafc-2bf4-43d3-95bb-2fc22e202ead" providerId="ADAL" clId="{2DFD1AF2-BC46-45FD-9EF6-32FDCCB050C5}" dt="2019-09-12T09:51:51.598" v="1080" actId="207"/>
          <ac:spMkLst>
            <pc:docMk/>
            <pc:sldMk cId="2400772729" sldId="361"/>
            <ac:spMk id="11" creationId="{9135869E-5A1F-4952-ADC7-D985FC7F8A2E}"/>
          </ac:spMkLst>
        </pc:spChg>
        <pc:spChg chg="mod">
          <ac:chgData name="Laura Wilson" userId="f09feafc-2bf4-43d3-95bb-2fc22e202ead" providerId="ADAL" clId="{2DFD1AF2-BC46-45FD-9EF6-32FDCCB050C5}" dt="2019-09-12T09:51:51.598" v="1080" actId="207"/>
          <ac:spMkLst>
            <pc:docMk/>
            <pc:sldMk cId="2400772729" sldId="361"/>
            <ac:spMk id="12" creationId="{C0F1CD89-E547-40B4-B0E0-EC69863EE3F0}"/>
          </ac:spMkLst>
        </pc:spChg>
        <pc:spChg chg="mod">
          <ac:chgData name="Laura Wilson" userId="f09feafc-2bf4-43d3-95bb-2fc22e202ead" providerId="ADAL" clId="{2DFD1AF2-BC46-45FD-9EF6-32FDCCB050C5}" dt="2019-09-12T09:56:28.657" v="1124" actId="20577"/>
          <ac:spMkLst>
            <pc:docMk/>
            <pc:sldMk cId="2400772729" sldId="361"/>
            <ac:spMk id="19" creationId="{5252A847-DE45-4FA3-A1F8-EEBEB845FF8E}"/>
          </ac:spMkLst>
        </pc:spChg>
      </pc:sldChg>
      <pc:sldChg chg="modSp">
        <pc:chgData name="Laura Wilson" userId="f09feafc-2bf4-43d3-95bb-2fc22e202ead" providerId="ADAL" clId="{2DFD1AF2-BC46-45FD-9EF6-32FDCCB050C5}" dt="2019-09-12T09:56:20.003" v="1122" actId="6549"/>
        <pc:sldMkLst>
          <pc:docMk/>
          <pc:sldMk cId="221431482" sldId="362"/>
        </pc:sldMkLst>
        <pc:spChg chg="mod">
          <ac:chgData name="Laura Wilson" userId="f09feafc-2bf4-43d3-95bb-2fc22e202ead" providerId="ADAL" clId="{2DFD1AF2-BC46-45FD-9EF6-32FDCCB050C5}" dt="2019-09-12T09:56:20.003" v="1122" actId="6549"/>
          <ac:spMkLst>
            <pc:docMk/>
            <pc:sldMk cId="221431482" sldId="362"/>
            <ac:spMk id="19" creationId="{5252A847-DE45-4FA3-A1F8-EEBEB845FF8E}"/>
          </ac:spMkLst>
        </pc:spChg>
      </pc:sldChg>
      <pc:sldChg chg="addSp delSp modSp">
        <pc:chgData name="Laura Wilson" userId="f09feafc-2bf4-43d3-95bb-2fc22e202ead" providerId="ADAL" clId="{2DFD1AF2-BC46-45FD-9EF6-32FDCCB050C5}" dt="2019-09-11T12:35:16.171" v="221" actId="255"/>
        <pc:sldMkLst>
          <pc:docMk/>
          <pc:sldMk cId="1104899125" sldId="364"/>
        </pc:sldMkLst>
        <pc:spChg chg="mod">
          <ac:chgData name="Laura Wilson" userId="f09feafc-2bf4-43d3-95bb-2fc22e202ead" providerId="ADAL" clId="{2DFD1AF2-BC46-45FD-9EF6-32FDCCB050C5}" dt="2019-09-11T12:34:08.542" v="184" actId="20577"/>
          <ac:spMkLst>
            <pc:docMk/>
            <pc:sldMk cId="1104899125" sldId="364"/>
            <ac:spMk id="9" creationId="{EC26536E-3616-4C6C-A307-7713A762826A}"/>
          </ac:spMkLst>
        </pc:spChg>
        <pc:spChg chg="mod">
          <ac:chgData name="Laura Wilson" userId="f09feafc-2bf4-43d3-95bb-2fc22e202ead" providerId="ADAL" clId="{2DFD1AF2-BC46-45FD-9EF6-32FDCCB050C5}" dt="2019-09-11T12:34:27.405" v="188" actId="20577"/>
          <ac:spMkLst>
            <pc:docMk/>
            <pc:sldMk cId="1104899125" sldId="364"/>
            <ac:spMk id="10" creationId="{AF0740B9-BD67-4F50-ACAD-A03F096E940A}"/>
          </ac:spMkLst>
        </pc:spChg>
        <pc:spChg chg="mod">
          <ac:chgData name="Laura Wilson" userId="f09feafc-2bf4-43d3-95bb-2fc22e202ead" providerId="ADAL" clId="{2DFD1AF2-BC46-45FD-9EF6-32FDCCB050C5}" dt="2019-09-11T12:34:31.828" v="190" actId="20577"/>
          <ac:spMkLst>
            <pc:docMk/>
            <pc:sldMk cId="1104899125" sldId="364"/>
            <ac:spMk id="11" creationId="{5EC36159-4E45-4E21-AD61-494DBF97C2A4}"/>
          </ac:spMkLst>
        </pc:spChg>
        <pc:spChg chg="del">
          <ac:chgData name="Laura Wilson" userId="f09feafc-2bf4-43d3-95bb-2fc22e202ead" providerId="ADAL" clId="{2DFD1AF2-BC46-45FD-9EF6-32FDCCB050C5}" dt="2019-09-11T12:33:49.923" v="182" actId="478"/>
          <ac:spMkLst>
            <pc:docMk/>
            <pc:sldMk cId="1104899125" sldId="364"/>
            <ac:spMk id="12" creationId="{6BF4948D-232C-4F3A-8A36-C72BCE2D684D}"/>
          </ac:spMkLst>
        </pc:spChg>
        <pc:spChg chg="del">
          <ac:chgData name="Laura Wilson" userId="f09feafc-2bf4-43d3-95bb-2fc22e202ead" providerId="ADAL" clId="{2DFD1AF2-BC46-45FD-9EF6-32FDCCB050C5}" dt="2019-09-11T12:33:49.923" v="182" actId="478"/>
          <ac:spMkLst>
            <pc:docMk/>
            <pc:sldMk cId="1104899125" sldId="364"/>
            <ac:spMk id="13" creationId="{3D760FAC-A31E-4576-8066-02EC1E20607D}"/>
          </ac:spMkLst>
        </pc:spChg>
        <pc:spChg chg="del">
          <ac:chgData name="Laura Wilson" userId="f09feafc-2bf4-43d3-95bb-2fc22e202ead" providerId="ADAL" clId="{2DFD1AF2-BC46-45FD-9EF6-32FDCCB050C5}" dt="2019-09-11T12:33:49.923" v="182" actId="478"/>
          <ac:spMkLst>
            <pc:docMk/>
            <pc:sldMk cId="1104899125" sldId="364"/>
            <ac:spMk id="14" creationId="{B8046AF8-FBD6-46DA-BE8B-F1D479E3D354}"/>
          </ac:spMkLst>
        </pc:spChg>
        <pc:spChg chg="mod">
          <ac:chgData name="Laura Wilson" userId="f09feafc-2bf4-43d3-95bb-2fc22e202ead" providerId="ADAL" clId="{2DFD1AF2-BC46-45FD-9EF6-32FDCCB050C5}" dt="2019-09-11T12:34:14.056" v="185" actId="20577"/>
          <ac:spMkLst>
            <pc:docMk/>
            <pc:sldMk cId="1104899125" sldId="364"/>
            <ac:spMk id="15" creationId="{B2DA8534-5A6F-4E46-97E8-FCB3A13DB9E8}"/>
          </ac:spMkLst>
        </pc:spChg>
        <pc:spChg chg="del">
          <ac:chgData name="Laura Wilson" userId="f09feafc-2bf4-43d3-95bb-2fc22e202ead" providerId="ADAL" clId="{2DFD1AF2-BC46-45FD-9EF6-32FDCCB050C5}" dt="2019-09-11T12:33:49.923" v="182" actId="478"/>
          <ac:spMkLst>
            <pc:docMk/>
            <pc:sldMk cId="1104899125" sldId="364"/>
            <ac:spMk id="16" creationId="{FF24B5FC-5359-4A7F-91AE-B25F02B7A235}"/>
          </ac:spMkLst>
        </pc:spChg>
        <pc:spChg chg="add mod">
          <ac:chgData name="Laura Wilson" userId="f09feafc-2bf4-43d3-95bb-2fc22e202ead" providerId="ADAL" clId="{2DFD1AF2-BC46-45FD-9EF6-32FDCCB050C5}" dt="2019-09-11T12:34:45.760" v="218" actId="20577"/>
          <ac:spMkLst>
            <pc:docMk/>
            <pc:sldMk cId="1104899125" sldId="364"/>
            <ac:spMk id="17" creationId="{DE0A65A5-F6C0-4DF0-B43F-379AA58F1A2F}"/>
          </ac:spMkLst>
        </pc:spChg>
        <pc:spChg chg="mod">
          <ac:chgData name="Laura Wilson" userId="f09feafc-2bf4-43d3-95bb-2fc22e202ead" providerId="ADAL" clId="{2DFD1AF2-BC46-45FD-9EF6-32FDCCB050C5}" dt="2019-09-11T12:35:16.171" v="221" actId="255"/>
          <ac:spMkLst>
            <pc:docMk/>
            <pc:sldMk cId="1104899125" sldId="364"/>
            <ac:spMk id="19" creationId="{5252A847-DE45-4FA3-A1F8-EEBEB845FF8E}"/>
          </ac:spMkLst>
        </pc:spChg>
        <pc:spChg chg="add mod">
          <ac:chgData name="Laura Wilson" userId="f09feafc-2bf4-43d3-95bb-2fc22e202ead" providerId="ADAL" clId="{2DFD1AF2-BC46-45FD-9EF6-32FDCCB050C5}" dt="2019-09-11T12:33:59.797" v="183" actId="571"/>
          <ac:spMkLst>
            <pc:docMk/>
            <pc:sldMk cId="1104899125" sldId="364"/>
            <ac:spMk id="20" creationId="{B3C2B494-968B-4480-AFC8-E78CB8214C13}"/>
          </ac:spMkLst>
        </pc:spChg>
        <pc:spChg chg="add mod">
          <ac:chgData name="Laura Wilson" userId="f09feafc-2bf4-43d3-95bb-2fc22e202ead" providerId="ADAL" clId="{2DFD1AF2-BC46-45FD-9EF6-32FDCCB050C5}" dt="2019-09-11T12:34:19.240" v="186" actId="20577"/>
          <ac:spMkLst>
            <pc:docMk/>
            <pc:sldMk cId="1104899125" sldId="364"/>
            <ac:spMk id="21" creationId="{B2467ED0-E977-44D7-A2B6-236A24C7AE67}"/>
          </ac:spMkLst>
        </pc:spChg>
        <pc:spChg chg="add mod">
          <ac:chgData name="Laura Wilson" userId="f09feafc-2bf4-43d3-95bb-2fc22e202ead" providerId="ADAL" clId="{2DFD1AF2-BC46-45FD-9EF6-32FDCCB050C5}" dt="2019-09-11T12:34:50.385" v="220" actId="20577"/>
          <ac:spMkLst>
            <pc:docMk/>
            <pc:sldMk cId="1104899125" sldId="364"/>
            <ac:spMk id="22" creationId="{C488E261-1F38-4E74-888A-5F6607AA8497}"/>
          </ac:spMkLst>
        </pc:spChg>
        <pc:graphicFrameChg chg="modGraphic">
          <ac:chgData name="Laura Wilson" userId="f09feafc-2bf4-43d3-95bb-2fc22e202ead" providerId="ADAL" clId="{2DFD1AF2-BC46-45FD-9EF6-32FDCCB050C5}" dt="2019-09-11T12:34:40.559" v="216" actId="20577"/>
          <ac:graphicFrameMkLst>
            <pc:docMk/>
            <pc:sldMk cId="1104899125" sldId="364"/>
            <ac:graphicFrameMk id="6" creationId="{460A047A-AAE7-4DEA-9033-72220192FBEB}"/>
          </ac:graphicFrameMkLst>
        </pc:graphicFrameChg>
      </pc:sldChg>
      <pc:sldChg chg="addSp modSp">
        <pc:chgData name="Laura Wilson" userId="f09feafc-2bf4-43d3-95bb-2fc22e202ead" providerId="ADAL" clId="{2DFD1AF2-BC46-45FD-9EF6-32FDCCB050C5}" dt="2019-09-11T12:27:34.276" v="126" actId="20577"/>
        <pc:sldMkLst>
          <pc:docMk/>
          <pc:sldMk cId="818690297" sldId="365"/>
        </pc:sldMkLst>
        <pc:spChg chg="mod">
          <ac:chgData name="Laura Wilson" userId="f09feafc-2bf4-43d3-95bb-2fc22e202ead" providerId="ADAL" clId="{2DFD1AF2-BC46-45FD-9EF6-32FDCCB050C5}" dt="2019-09-11T12:27:01.307" v="121" actId="20577"/>
          <ac:spMkLst>
            <pc:docMk/>
            <pc:sldMk cId="818690297" sldId="365"/>
            <ac:spMk id="9" creationId="{9281A26A-A7ED-4889-B3D0-C293E0826481}"/>
          </ac:spMkLst>
        </pc:spChg>
        <pc:spChg chg="mod">
          <ac:chgData name="Laura Wilson" userId="f09feafc-2bf4-43d3-95bb-2fc22e202ead" providerId="ADAL" clId="{2DFD1AF2-BC46-45FD-9EF6-32FDCCB050C5}" dt="2019-09-11T12:27:25.596" v="124" actId="20577"/>
          <ac:spMkLst>
            <pc:docMk/>
            <pc:sldMk cId="818690297" sldId="365"/>
            <ac:spMk id="10" creationId="{CE2AFE48-B6A1-4E50-9A76-330F1423265C}"/>
          </ac:spMkLst>
        </pc:spChg>
        <pc:spChg chg="mod">
          <ac:chgData name="Laura Wilson" userId="f09feafc-2bf4-43d3-95bb-2fc22e202ead" providerId="ADAL" clId="{2DFD1AF2-BC46-45FD-9EF6-32FDCCB050C5}" dt="2019-09-11T12:27:04.966" v="122" actId="20577"/>
          <ac:spMkLst>
            <pc:docMk/>
            <pc:sldMk cId="818690297" sldId="365"/>
            <ac:spMk id="11" creationId="{3D2D52CD-F9BC-4647-85D9-EE5EEEC576BD}"/>
          </ac:spMkLst>
        </pc:spChg>
        <pc:spChg chg="mod">
          <ac:chgData name="Laura Wilson" userId="f09feafc-2bf4-43d3-95bb-2fc22e202ead" providerId="ADAL" clId="{2DFD1AF2-BC46-45FD-9EF6-32FDCCB050C5}" dt="2019-09-11T12:26:47.029" v="118" actId="164"/>
          <ac:spMkLst>
            <pc:docMk/>
            <pc:sldMk cId="818690297" sldId="365"/>
            <ac:spMk id="12" creationId="{944139F4-467E-4CF7-800C-BDB555AD32B8}"/>
          </ac:spMkLst>
        </pc:spChg>
        <pc:spChg chg="mod">
          <ac:chgData name="Laura Wilson" userId="f09feafc-2bf4-43d3-95bb-2fc22e202ead" providerId="ADAL" clId="{2DFD1AF2-BC46-45FD-9EF6-32FDCCB050C5}" dt="2019-09-11T12:26:47.029" v="118" actId="164"/>
          <ac:spMkLst>
            <pc:docMk/>
            <pc:sldMk cId="818690297" sldId="365"/>
            <ac:spMk id="13" creationId="{8D329E46-E068-4EE9-BADD-D348894AD3BC}"/>
          </ac:spMkLst>
        </pc:spChg>
        <pc:spChg chg="mod">
          <ac:chgData name="Laura Wilson" userId="f09feafc-2bf4-43d3-95bb-2fc22e202ead" providerId="ADAL" clId="{2DFD1AF2-BC46-45FD-9EF6-32FDCCB050C5}" dt="2019-09-11T12:27:34.276" v="126" actId="20577"/>
          <ac:spMkLst>
            <pc:docMk/>
            <pc:sldMk cId="818690297" sldId="365"/>
            <ac:spMk id="14" creationId="{369B7D53-1112-462A-84F3-13E028A89A97}"/>
          </ac:spMkLst>
        </pc:spChg>
        <pc:spChg chg="mod">
          <ac:chgData name="Laura Wilson" userId="f09feafc-2bf4-43d3-95bb-2fc22e202ead" providerId="ADAL" clId="{2DFD1AF2-BC46-45FD-9EF6-32FDCCB050C5}" dt="2019-09-11T12:26:52.409" v="119" actId="12788"/>
          <ac:spMkLst>
            <pc:docMk/>
            <pc:sldMk cId="818690297" sldId="365"/>
            <ac:spMk id="19" creationId="{5252A847-DE45-4FA3-A1F8-EEBEB845FF8E}"/>
          </ac:spMkLst>
        </pc:spChg>
        <pc:grpChg chg="add mod">
          <ac:chgData name="Laura Wilson" userId="f09feafc-2bf4-43d3-95bb-2fc22e202ead" providerId="ADAL" clId="{2DFD1AF2-BC46-45FD-9EF6-32FDCCB050C5}" dt="2019-09-11T12:26:52.409" v="119" actId="12788"/>
          <ac:grpSpMkLst>
            <pc:docMk/>
            <pc:sldMk cId="818690297" sldId="365"/>
            <ac:grpSpMk id="2" creationId="{6EAD328C-6000-446C-A45B-5EAA33BB1695}"/>
          </ac:grpSpMkLst>
        </pc:grpChg>
      </pc:sldChg>
      <pc:sldChg chg="del">
        <pc:chgData name="Laura Wilson" userId="f09feafc-2bf4-43d3-95bb-2fc22e202ead" providerId="ADAL" clId="{2DFD1AF2-BC46-45FD-9EF6-32FDCCB050C5}" dt="2019-09-11T12:23:02.348" v="24" actId="2696"/>
        <pc:sldMkLst>
          <pc:docMk/>
          <pc:sldMk cId="1806020681" sldId="366"/>
        </pc:sldMkLst>
      </pc:sldChg>
      <pc:sldChg chg="del">
        <pc:chgData name="Laura Wilson" userId="f09feafc-2bf4-43d3-95bb-2fc22e202ead" providerId="ADAL" clId="{2DFD1AF2-BC46-45FD-9EF6-32FDCCB050C5}" dt="2019-09-11T12:28:25.961" v="128" actId="2696"/>
        <pc:sldMkLst>
          <pc:docMk/>
          <pc:sldMk cId="3258297167" sldId="367"/>
        </pc:sldMkLst>
      </pc:sldChg>
      <pc:sldChg chg="del">
        <pc:chgData name="Laura Wilson" userId="f09feafc-2bf4-43d3-95bb-2fc22e202ead" providerId="ADAL" clId="{2DFD1AF2-BC46-45FD-9EF6-32FDCCB050C5}" dt="2019-09-11T12:35:27.630" v="223" actId="2696"/>
        <pc:sldMkLst>
          <pc:docMk/>
          <pc:sldMk cId="2164501051" sldId="368"/>
        </pc:sldMkLst>
      </pc:sldChg>
      <pc:sldChg chg="del">
        <pc:chgData name="Laura Wilson" userId="f09feafc-2bf4-43d3-95bb-2fc22e202ead" providerId="ADAL" clId="{2DFD1AF2-BC46-45FD-9EF6-32FDCCB050C5}" dt="2019-09-11T12:52:11.331" v="479" actId="2696"/>
        <pc:sldMkLst>
          <pc:docMk/>
          <pc:sldMk cId="1077287444" sldId="370"/>
        </pc:sldMkLst>
      </pc:sldChg>
      <pc:sldChg chg="addSp delSp modSp">
        <pc:chgData name="Laura Wilson" userId="f09feafc-2bf4-43d3-95bb-2fc22e202ead" providerId="ADAL" clId="{2DFD1AF2-BC46-45FD-9EF6-32FDCCB050C5}" dt="2019-09-11T13:14:52.799" v="947"/>
        <pc:sldMkLst>
          <pc:docMk/>
          <pc:sldMk cId="124111025" sldId="371"/>
        </pc:sldMkLst>
        <pc:spChg chg="add mod">
          <ac:chgData name="Laura Wilson" userId="f09feafc-2bf4-43d3-95bb-2fc22e202ead" providerId="ADAL" clId="{2DFD1AF2-BC46-45FD-9EF6-32FDCCB050C5}" dt="2019-09-11T13:08:36.320" v="671" actId="164"/>
          <ac:spMkLst>
            <pc:docMk/>
            <pc:sldMk cId="124111025" sldId="371"/>
            <ac:spMk id="4" creationId="{BC4ABF6D-A1B5-43D7-B2B5-A77832607A68}"/>
          </ac:spMkLst>
        </pc:spChg>
        <pc:spChg chg="add mod">
          <ac:chgData name="Laura Wilson" userId="f09feafc-2bf4-43d3-95bb-2fc22e202ead" providerId="ADAL" clId="{2DFD1AF2-BC46-45FD-9EF6-32FDCCB050C5}" dt="2019-09-11T12:53:31.672" v="488" actId="164"/>
          <ac:spMkLst>
            <pc:docMk/>
            <pc:sldMk cId="124111025" sldId="371"/>
            <ac:spMk id="14" creationId="{24027993-1FE3-41FF-8923-54866372BE00}"/>
          </ac:spMkLst>
        </pc:spChg>
        <pc:spChg chg="add mod">
          <ac:chgData name="Laura Wilson" userId="f09feafc-2bf4-43d3-95bb-2fc22e202ead" providerId="ADAL" clId="{2DFD1AF2-BC46-45FD-9EF6-32FDCCB050C5}" dt="2019-09-11T12:58:04.471" v="579" actId="20577"/>
          <ac:spMkLst>
            <pc:docMk/>
            <pc:sldMk cId="124111025" sldId="371"/>
            <ac:spMk id="15" creationId="{8AABC427-CF99-48DF-AFAD-AB5AAE79A803}"/>
          </ac:spMkLst>
        </pc:spChg>
        <pc:spChg chg="add mod">
          <ac:chgData name="Laura Wilson" userId="f09feafc-2bf4-43d3-95bb-2fc22e202ead" providerId="ADAL" clId="{2DFD1AF2-BC46-45FD-9EF6-32FDCCB050C5}" dt="2019-09-11T12:58:54.295" v="583" actId="20577"/>
          <ac:spMkLst>
            <pc:docMk/>
            <pc:sldMk cId="124111025" sldId="371"/>
            <ac:spMk id="16" creationId="{0B41C264-AE90-4E4A-8C5E-E7AAA35D4534}"/>
          </ac:spMkLst>
        </pc:spChg>
        <pc:spChg chg="add mod">
          <ac:chgData name="Laura Wilson" userId="f09feafc-2bf4-43d3-95bb-2fc22e202ead" providerId="ADAL" clId="{2DFD1AF2-BC46-45FD-9EF6-32FDCCB050C5}" dt="2019-09-11T13:08:36.320" v="671" actId="164"/>
          <ac:spMkLst>
            <pc:docMk/>
            <pc:sldMk cId="124111025" sldId="371"/>
            <ac:spMk id="17" creationId="{D8344444-A356-45EE-9B73-9B707B7B31B1}"/>
          </ac:spMkLst>
        </pc:spChg>
        <pc:spChg chg="mod">
          <ac:chgData name="Laura Wilson" userId="f09feafc-2bf4-43d3-95bb-2fc22e202ead" providerId="ADAL" clId="{2DFD1AF2-BC46-45FD-9EF6-32FDCCB050C5}" dt="2019-09-11T13:08:47.972" v="695" actId="12788"/>
          <ac:spMkLst>
            <pc:docMk/>
            <pc:sldMk cId="124111025" sldId="371"/>
            <ac:spMk id="19" creationId="{5252A847-DE45-4FA3-A1F8-EEBEB845FF8E}"/>
          </ac:spMkLst>
        </pc:spChg>
        <pc:spChg chg="add mod">
          <ac:chgData name="Laura Wilson" userId="f09feafc-2bf4-43d3-95bb-2fc22e202ead" providerId="ADAL" clId="{2DFD1AF2-BC46-45FD-9EF6-32FDCCB050C5}" dt="2019-09-11T13:08:36.320" v="671" actId="164"/>
          <ac:spMkLst>
            <pc:docMk/>
            <pc:sldMk cId="124111025" sldId="371"/>
            <ac:spMk id="20" creationId="{E7FDA464-8F2D-42E3-969C-97DDE4D67C4F}"/>
          </ac:spMkLst>
        </pc:spChg>
        <pc:spChg chg="add mod">
          <ac:chgData name="Laura Wilson" userId="f09feafc-2bf4-43d3-95bb-2fc22e202ead" providerId="ADAL" clId="{2DFD1AF2-BC46-45FD-9EF6-32FDCCB050C5}" dt="2019-09-11T13:08:36.320" v="671" actId="164"/>
          <ac:spMkLst>
            <pc:docMk/>
            <pc:sldMk cId="124111025" sldId="371"/>
            <ac:spMk id="21" creationId="{74A28DA5-F034-4AD9-9FA7-BCE31F8BC01D}"/>
          </ac:spMkLst>
        </pc:spChg>
        <pc:spChg chg="add mod">
          <ac:chgData name="Laura Wilson" userId="f09feafc-2bf4-43d3-95bb-2fc22e202ead" providerId="ADAL" clId="{2DFD1AF2-BC46-45FD-9EF6-32FDCCB050C5}" dt="2019-09-11T13:08:36.320" v="671" actId="164"/>
          <ac:spMkLst>
            <pc:docMk/>
            <pc:sldMk cId="124111025" sldId="371"/>
            <ac:spMk id="22" creationId="{354CE4C7-51B6-41A0-BC45-AA48E2FA4A03}"/>
          </ac:spMkLst>
        </pc:spChg>
        <pc:spChg chg="add mod">
          <ac:chgData name="Laura Wilson" userId="f09feafc-2bf4-43d3-95bb-2fc22e202ead" providerId="ADAL" clId="{2DFD1AF2-BC46-45FD-9EF6-32FDCCB050C5}" dt="2019-09-11T13:07:53.676" v="657" actId="571"/>
          <ac:spMkLst>
            <pc:docMk/>
            <pc:sldMk cId="124111025" sldId="371"/>
            <ac:spMk id="23" creationId="{4D83818E-492E-4A46-8AC8-4F8F29E8D535}"/>
          </ac:spMkLst>
        </pc:spChg>
        <pc:spChg chg="add mod">
          <ac:chgData name="Laura Wilson" userId="f09feafc-2bf4-43d3-95bb-2fc22e202ead" providerId="ADAL" clId="{2DFD1AF2-BC46-45FD-9EF6-32FDCCB050C5}" dt="2019-09-11T13:07:53.676" v="657" actId="571"/>
          <ac:spMkLst>
            <pc:docMk/>
            <pc:sldMk cId="124111025" sldId="371"/>
            <ac:spMk id="24" creationId="{11CDDE8E-F1D3-4B78-A15E-2EB5F27DFDC5}"/>
          </ac:spMkLst>
        </pc:spChg>
        <pc:spChg chg="add mod">
          <ac:chgData name="Laura Wilson" userId="f09feafc-2bf4-43d3-95bb-2fc22e202ead" providerId="ADAL" clId="{2DFD1AF2-BC46-45FD-9EF6-32FDCCB050C5}" dt="2019-09-11T13:08:36.320" v="671" actId="164"/>
          <ac:spMkLst>
            <pc:docMk/>
            <pc:sldMk cId="124111025" sldId="371"/>
            <ac:spMk id="25" creationId="{180E0BA2-934E-47EF-8AC0-B6DF40ADFD24}"/>
          </ac:spMkLst>
        </pc:spChg>
        <pc:spChg chg="add mod">
          <ac:chgData name="Laura Wilson" userId="f09feafc-2bf4-43d3-95bb-2fc22e202ead" providerId="ADAL" clId="{2DFD1AF2-BC46-45FD-9EF6-32FDCCB050C5}" dt="2019-09-11T13:08:36.320" v="671" actId="164"/>
          <ac:spMkLst>
            <pc:docMk/>
            <pc:sldMk cId="124111025" sldId="371"/>
            <ac:spMk id="26" creationId="{28A15698-CBD3-4E3C-9472-F6FD97B0F427}"/>
          </ac:spMkLst>
        </pc:spChg>
        <pc:grpChg chg="add del mod">
          <ac:chgData name="Laura Wilson" userId="f09feafc-2bf4-43d3-95bb-2fc22e202ead" providerId="ADAL" clId="{2DFD1AF2-BC46-45FD-9EF6-32FDCCB050C5}" dt="2019-09-11T13:14:52.045" v="946" actId="478"/>
          <ac:grpSpMkLst>
            <pc:docMk/>
            <pc:sldMk cId="124111025" sldId="371"/>
            <ac:grpSpMk id="2" creationId="{D2F183E2-22DE-4918-8FA7-610A4A9F1340}"/>
          </ac:grpSpMkLst>
        </pc:grpChg>
        <pc:grpChg chg="add mod">
          <ac:chgData name="Laura Wilson" userId="f09feafc-2bf4-43d3-95bb-2fc22e202ead" providerId="ADAL" clId="{2DFD1AF2-BC46-45FD-9EF6-32FDCCB050C5}" dt="2019-09-11T12:57:37.596" v="577" actId="12788"/>
          <ac:grpSpMkLst>
            <pc:docMk/>
            <pc:sldMk cId="124111025" sldId="371"/>
            <ac:grpSpMk id="3" creationId="{1BF21F5D-44A0-4B62-9441-ECDC6CD530A5}"/>
          </ac:grpSpMkLst>
        </pc:grpChg>
        <pc:grpChg chg="add mod">
          <ac:chgData name="Laura Wilson" userId="f09feafc-2bf4-43d3-95bb-2fc22e202ead" providerId="ADAL" clId="{2DFD1AF2-BC46-45FD-9EF6-32FDCCB050C5}" dt="2019-09-11T13:09:17.238" v="770" actId="1036"/>
          <ac:grpSpMkLst>
            <pc:docMk/>
            <pc:sldMk cId="124111025" sldId="371"/>
            <ac:grpSpMk id="5" creationId="{A5221E0A-8970-490B-AC05-F29BC0404C6B}"/>
          </ac:grpSpMkLst>
        </pc:grpChg>
        <pc:grpChg chg="add mod">
          <ac:chgData name="Laura Wilson" userId="f09feafc-2bf4-43d3-95bb-2fc22e202ead" providerId="ADAL" clId="{2DFD1AF2-BC46-45FD-9EF6-32FDCCB050C5}" dt="2019-09-11T12:56:14.799" v="541" actId="12788"/>
          <ac:grpSpMkLst>
            <pc:docMk/>
            <pc:sldMk cId="124111025" sldId="371"/>
            <ac:grpSpMk id="9" creationId="{F0A2B3AC-C3B7-467B-90FA-10A426D4B693}"/>
          </ac:grpSpMkLst>
        </pc:grpChg>
        <pc:grpChg chg="add">
          <ac:chgData name="Laura Wilson" userId="f09feafc-2bf4-43d3-95bb-2fc22e202ead" providerId="ADAL" clId="{2DFD1AF2-BC46-45FD-9EF6-32FDCCB050C5}" dt="2019-09-11T13:14:52.799" v="947"/>
          <ac:grpSpMkLst>
            <pc:docMk/>
            <pc:sldMk cId="124111025" sldId="371"/>
            <ac:grpSpMk id="27" creationId="{D972275A-9055-4901-9737-A0A5F0832340}"/>
          </ac:grpSpMkLst>
        </pc:grpChg>
        <pc:graphicFrameChg chg="del">
          <ac:chgData name="Laura Wilson" userId="f09feafc-2bf4-43d3-95bb-2fc22e202ead" providerId="ADAL" clId="{2DFD1AF2-BC46-45FD-9EF6-32FDCCB050C5}" dt="2019-09-11T12:53:40.491" v="490" actId="478"/>
          <ac:graphicFrameMkLst>
            <pc:docMk/>
            <pc:sldMk cId="124111025" sldId="371"/>
            <ac:graphicFrameMk id="12" creationId="{299F9F84-7C75-4E30-9347-3AE2D264E4D4}"/>
          </ac:graphicFrameMkLst>
        </pc:graphicFrameChg>
        <pc:graphicFrameChg chg="del mod modGraphic">
          <ac:chgData name="Laura Wilson" userId="f09feafc-2bf4-43d3-95bb-2fc22e202ead" providerId="ADAL" clId="{2DFD1AF2-BC46-45FD-9EF6-32FDCCB050C5}" dt="2019-09-11T13:08:53.268" v="696" actId="478"/>
          <ac:graphicFrameMkLst>
            <pc:docMk/>
            <pc:sldMk cId="124111025" sldId="371"/>
            <ac:graphicFrameMk id="13" creationId="{F205778B-D1B4-454E-884C-D235639A7209}"/>
          </ac:graphicFrameMkLst>
        </pc:graphicFrameChg>
      </pc:sldChg>
      <pc:sldChg chg="del">
        <pc:chgData name="Laura Wilson" userId="f09feafc-2bf4-43d3-95bb-2fc22e202ead" providerId="ADAL" clId="{2DFD1AF2-BC46-45FD-9EF6-32FDCCB050C5}" dt="2019-09-11T13:00:27.141" v="592" actId="2696"/>
        <pc:sldMkLst>
          <pc:docMk/>
          <pc:sldMk cId="780786827" sldId="372"/>
        </pc:sldMkLst>
      </pc:sldChg>
      <pc:sldChg chg="del">
        <pc:chgData name="Laura Wilson" userId="f09feafc-2bf4-43d3-95bb-2fc22e202ead" providerId="ADAL" clId="{2DFD1AF2-BC46-45FD-9EF6-32FDCCB050C5}" dt="2019-09-11T13:23:44.866" v="1078" actId="2696"/>
        <pc:sldMkLst>
          <pc:docMk/>
          <pc:sldMk cId="1369966296" sldId="375"/>
        </pc:sldMkLst>
      </pc:sldChg>
      <pc:sldChg chg="del">
        <pc:chgData name="Laura Wilson" userId="f09feafc-2bf4-43d3-95bb-2fc22e202ead" providerId="ADAL" clId="{2DFD1AF2-BC46-45FD-9EF6-32FDCCB050C5}" dt="2019-09-11T13:23:45.568" v="1079" actId="2696"/>
        <pc:sldMkLst>
          <pc:docMk/>
          <pc:sldMk cId="1054393354" sldId="380"/>
        </pc:sldMkLst>
      </pc:sldChg>
      <pc:sldChg chg="del">
        <pc:chgData name="Laura Wilson" userId="f09feafc-2bf4-43d3-95bb-2fc22e202ead" providerId="ADAL" clId="{2DFD1AF2-BC46-45FD-9EF6-32FDCCB050C5}" dt="2019-09-11T12:46:47.343" v="360" actId="2696"/>
        <pc:sldMkLst>
          <pc:docMk/>
          <pc:sldMk cId="4114366198" sldId="385"/>
        </pc:sldMkLst>
      </pc:sldChg>
      <pc:sldChg chg="del">
        <pc:chgData name="Laura Wilson" userId="f09feafc-2bf4-43d3-95bb-2fc22e202ead" providerId="ADAL" clId="{2DFD1AF2-BC46-45FD-9EF6-32FDCCB050C5}" dt="2019-09-11T12:46:49.347" v="361" actId="2696"/>
        <pc:sldMkLst>
          <pc:docMk/>
          <pc:sldMk cId="2797032989" sldId="386"/>
        </pc:sldMkLst>
      </pc:sldChg>
      <pc:sldChg chg="add">
        <pc:chgData name="Laura Wilson" userId="f09feafc-2bf4-43d3-95bb-2fc22e202ead" providerId="ADAL" clId="{2DFD1AF2-BC46-45FD-9EF6-32FDCCB050C5}" dt="2019-09-11T12:16:58.847" v="2"/>
        <pc:sldMkLst>
          <pc:docMk/>
          <pc:sldMk cId="3117904708" sldId="414"/>
        </pc:sldMkLst>
      </pc:sldChg>
      <pc:sldChg chg="modSp add">
        <pc:chgData name="Laura Wilson" userId="f09feafc-2bf4-43d3-95bb-2fc22e202ead" providerId="ADAL" clId="{2DFD1AF2-BC46-45FD-9EF6-32FDCCB050C5}" dt="2019-09-11T12:23:34.609" v="30" actId="207"/>
        <pc:sldMkLst>
          <pc:docMk/>
          <pc:sldMk cId="3179924965" sldId="415"/>
        </pc:sldMkLst>
        <pc:graphicFrameChg chg="modGraphic">
          <ac:chgData name="Laura Wilson" userId="f09feafc-2bf4-43d3-95bb-2fc22e202ead" providerId="ADAL" clId="{2DFD1AF2-BC46-45FD-9EF6-32FDCCB050C5}" dt="2019-09-11T12:23:34.609" v="30" actId="207"/>
          <ac:graphicFrameMkLst>
            <pc:docMk/>
            <pc:sldMk cId="3179924965" sldId="415"/>
            <ac:graphicFrameMk id="9" creationId="{62566424-6CA0-4AC5-BEFF-8839944A88B6}"/>
          </ac:graphicFrameMkLst>
        </pc:graphicFrameChg>
      </pc:sldChg>
      <pc:sldChg chg="modSp add">
        <pc:chgData name="Laura Wilson" userId="f09feafc-2bf4-43d3-95bb-2fc22e202ead" providerId="ADAL" clId="{2DFD1AF2-BC46-45FD-9EF6-32FDCCB050C5}" dt="2019-09-11T12:29:37.378" v="132" actId="207"/>
        <pc:sldMkLst>
          <pc:docMk/>
          <pc:sldMk cId="2947632472" sldId="416"/>
        </pc:sldMkLst>
        <pc:spChg chg="mod">
          <ac:chgData name="Laura Wilson" userId="f09feafc-2bf4-43d3-95bb-2fc22e202ead" providerId="ADAL" clId="{2DFD1AF2-BC46-45FD-9EF6-32FDCCB050C5}" dt="2019-09-11T12:29:14.901" v="130" actId="208"/>
          <ac:spMkLst>
            <pc:docMk/>
            <pc:sldMk cId="2947632472" sldId="416"/>
            <ac:spMk id="9" creationId="{9281A26A-A7ED-4889-B3D0-C293E0826481}"/>
          </ac:spMkLst>
        </pc:spChg>
        <pc:spChg chg="mod">
          <ac:chgData name="Laura Wilson" userId="f09feafc-2bf4-43d3-95bb-2fc22e202ead" providerId="ADAL" clId="{2DFD1AF2-BC46-45FD-9EF6-32FDCCB050C5}" dt="2019-09-11T12:29:14.901" v="130" actId="208"/>
          <ac:spMkLst>
            <pc:docMk/>
            <pc:sldMk cId="2947632472" sldId="416"/>
            <ac:spMk id="10" creationId="{CE2AFE48-B6A1-4E50-9A76-330F1423265C}"/>
          </ac:spMkLst>
        </pc:spChg>
        <pc:spChg chg="mod">
          <ac:chgData name="Laura Wilson" userId="f09feafc-2bf4-43d3-95bb-2fc22e202ead" providerId="ADAL" clId="{2DFD1AF2-BC46-45FD-9EF6-32FDCCB050C5}" dt="2019-09-11T12:29:37.378" v="132" actId="207"/>
          <ac:spMkLst>
            <pc:docMk/>
            <pc:sldMk cId="2947632472" sldId="416"/>
            <ac:spMk id="11" creationId="{3D2D52CD-F9BC-4647-85D9-EE5EEEC576BD}"/>
          </ac:spMkLst>
        </pc:spChg>
        <pc:spChg chg="mod">
          <ac:chgData name="Laura Wilson" userId="f09feafc-2bf4-43d3-95bb-2fc22e202ead" providerId="ADAL" clId="{2DFD1AF2-BC46-45FD-9EF6-32FDCCB050C5}" dt="2019-09-11T12:29:37.378" v="132" actId="207"/>
          <ac:spMkLst>
            <pc:docMk/>
            <pc:sldMk cId="2947632472" sldId="416"/>
            <ac:spMk id="12" creationId="{944139F4-467E-4CF7-800C-BDB555AD32B8}"/>
          </ac:spMkLst>
        </pc:spChg>
        <pc:spChg chg="mod">
          <ac:chgData name="Laura Wilson" userId="f09feafc-2bf4-43d3-95bb-2fc22e202ead" providerId="ADAL" clId="{2DFD1AF2-BC46-45FD-9EF6-32FDCCB050C5}" dt="2019-09-11T12:29:37.378" v="132" actId="207"/>
          <ac:spMkLst>
            <pc:docMk/>
            <pc:sldMk cId="2947632472" sldId="416"/>
            <ac:spMk id="13" creationId="{8D329E46-E068-4EE9-BADD-D348894AD3BC}"/>
          </ac:spMkLst>
        </pc:spChg>
        <pc:spChg chg="mod">
          <ac:chgData name="Laura Wilson" userId="f09feafc-2bf4-43d3-95bb-2fc22e202ead" providerId="ADAL" clId="{2DFD1AF2-BC46-45FD-9EF6-32FDCCB050C5}" dt="2019-09-11T12:29:14.901" v="130" actId="208"/>
          <ac:spMkLst>
            <pc:docMk/>
            <pc:sldMk cId="2947632472" sldId="416"/>
            <ac:spMk id="14" creationId="{369B7D53-1112-462A-84F3-13E028A89A97}"/>
          </ac:spMkLst>
        </pc:spChg>
      </pc:sldChg>
      <pc:sldChg chg="modSp add">
        <pc:chgData name="Laura Wilson" userId="f09feafc-2bf4-43d3-95bb-2fc22e202ead" providerId="ADAL" clId="{2DFD1AF2-BC46-45FD-9EF6-32FDCCB050C5}" dt="2019-09-11T12:36:04.768" v="225" actId="207"/>
        <pc:sldMkLst>
          <pc:docMk/>
          <pc:sldMk cId="3606412887" sldId="417"/>
        </pc:sldMkLst>
        <pc:spChg chg="mod">
          <ac:chgData name="Laura Wilson" userId="f09feafc-2bf4-43d3-95bb-2fc22e202ead" providerId="ADAL" clId="{2DFD1AF2-BC46-45FD-9EF6-32FDCCB050C5}" dt="2019-09-11T12:36:04.768" v="225" actId="207"/>
          <ac:spMkLst>
            <pc:docMk/>
            <pc:sldMk cId="3606412887" sldId="417"/>
            <ac:spMk id="9" creationId="{EC26536E-3616-4C6C-A307-7713A762826A}"/>
          </ac:spMkLst>
        </pc:spChg>
        <pc:spChg chg="mod">
          <ac:chgData name="Laura Wilson" userId="f09feafc-2bf4-43d3-95bb-2fc22e202ead" providerId="ADAL" clId="{2DFD1AF2-BC46-45FD-9EF6-32FDCCB050C5}" dt="2019-09-11T12:35:52.389" v="224" actId="207"/>
          <ac:spMkLst>
            <pc:docMk/>
            <pc:sldMk cId="3606412887" sldId="417"/>
            <ac:spMk id="10" creationId="{AF0740B9-BD67-4F50-ACAD-A03F096E940A}"/>
          </ac:spMkLst>
        </pc:spChg>
        <pc:spChg chg="mod">
          <ac:chgData name="Laura Wilson" userId="f09feafc-2bf4-43d3-95bb-2fc22e202ead" providerId="ADAL" clId="{2DFD1AF2-BC46-45FD-9EF6-32FDCCB050C5}" dt="2019-09-11T12:35:52.389" v="224" actId="207"/>
          <ac:spMkLst>
            <pc:docMk/>
            <pc:sldMk cId="3606412887" sldId="417"/>
            <ac:spMk id="11" creationId="{5EC36159-4E45-4E21-AD61-494DBF97C2A4}"/>
          </ac:spMkLst>
        </pc:spChg>
        <pc:spChg chg="mod">
          <ac:chgData name="Laura Wilson" userId="f09feafc-2bf4-43d3-95bb-2fc22e202ead" providerId="ADAL" clId="{2DFD1AF2-BC46-45FD-9EF6-32FDCCB050C5}" dt="2019-09-11T12:36:04.768" v="225" actId="207"/>
          <ac:spMkLst>
            <pc:docMk/>
            <pc:sldMk cId="3606412887" sldId="417"/>
            <ac:spMk id="15" creationId="{B2DA8534-5A6F-4E46-97E8-FCB3A13DB9E8}"/>
          </ac:spMkLst>
        </pc:spChg>
        <pc:spChg chg="mod">
          <ac:chgData name="Laura Wilson" userId="f09feafc-2bf4-43d3-95bb-2fc22e202ead" providerId="ADAL" clId="{2DFD1AF2-BC46-45FD-9EF6-32FDCCB050C5}" dt="2019-09-11T12:36:04.768" v="225" actId="207"/>
          <ac:spMkLst>
            <pc:docMk/>
            <pc:sldMk cId="3606412887" sldId="417"/>
            <ac:spMk id="17" creationId="{DE0A65A5-F6C0-4DF0-B43F-379AA58F1A2F}"/>
          </ac:spMkLst>
        </pc:spChg>
        <pc:spChg chg="mod">
          <ac:chgData name="Laura Wilson" userId="f09feafc-2bf4-43d3-95bb-2fc22e202ead" providerId="ADAL" clId="{2DFD1AF2-BC46-45FD-9EF6-32FDCCB050C5}" dt="2019-09-11T12:36:04.768" v="225" actId="207"/>
          <ac:spMkLst>
            <pc:docMk/>
            <pc:sldMk cId="3606412887" sldId="417"/>
            <ac:spMk id="20" creationId="{B3C2B494-968B-4480-AFC8-E78CB8214C13}"/>
          </ac:spMkLst>
        </pc:spChg>
        <pc:spChg chg="mod">
          <ac:chgData name="Laura Wilson" userId="f09feafc-2bf4-43d3-95bb-2fc22e202ead" providerId="ADAL" clId="{2DFD1AF2-BC46-45FD-9EF6-32FDCCB050C5}" dt="2019-09-11T12:35:52.389" v="224" actId="207"/>
          <ac:spMkLst>
            <pc:docMk/>
            <pc:sldMk cId="3606412887" sldId="417"/>
            <ac:spMk id="21" creationId="{B2467ED0-E977-44D7-A2B6-236A24C7AE67}"/>
          </ac:spMkLst>
        </pc:spChg>
        <pc:spChg chg="mod">
          <ac:chgData name="Laura Wilson" userId="f09feafc-2bf4-43d3-95bb-2fc22e202ead" providerId="ADAL" clId="{2DFD1AF2-BC46-45FD-9EF6-32FDCCB050C5}" dt="2019-09-11T12:36:04.768" v="225" actId="207"/>
          <ac:spMkLst>
            <pc:docMk/>
            <pc:sldMk cId="3606412887" sldId="417"/>
            <ac:spMk id="22" creationId="{C488E261-1F38-4E74-888A-5F6607AA8497}"/>
          </ac:spMkLst>
        </pc:spChg>
      </pc:sldChg>
      <pc:sldChg chg="addSp delSp modSp add">
        <pc:chgData name="Laura Wilson" userId="f09feafc-2bf4-43d3-95bb-2fc22e202ead" providerId="ADAL" clId="{2DFD1AF2-BC46-45FD-9EF6-32FDCCB050C5}" dt="2019-09-11T12:46:31.451" v="359" actId="1035"/>
        <pc:sldMkLst>
          <pc:docMk/>
          <pc:sldMk cId="1590413512" sldId="418"/>
        </pc:sldMkLst>
        <pc:spChg chg="add del">
          <ac:chgData name="Laura Wilson" userId="f09feafc-2bf4-43d3-95bb-2fc22e202ead" providerId="ADAL" clId="{2DFD1AF2-BC46-45FD-9EF6-32FDCCB050C5}" dt="2019-09-11T12:37:34.812" v="231"/>
          <ac:spMkLst>
            <pc:docMk/>
            <pc:sldMk cId="1590413512" sldId="418"/>
            <ac:spMk id="2" creationId="{9E14201E-63B9-4642-84EF-F75F7E436F2F}"/>
          </ac:spMkLst>
        </pc:spChg>
        <pc:spChg chg="del">
          <ac:chgData name="Laura Wilson" userId="f09feafc-2bf4-43d3-95bb-2fc22e202ead" providerId="ADAL" clId="{2DFD1AF2-BC46-45FD-9EF6-32FDCCB050C5}" dt="2019-09-11T12:37:08.722" v="229" actId="478"/>
          <ac:spMkLst>
            <pc:docMk/>
            <pc:sldMk cId="1590413512" sldId="418"/>
            <ac:spMk id="9" creationId="{EC26536E-3616-4C6C-A307-7713A762826A}"/>
          </ac:spMkLst>
        </pc:spChg>
        <pc:spChg chg="del">
          <ac:chgData name="Laura Wilson" userId="f09feafc-2bf4-43d3-95bb-2fc22e202ead" providerId="ADAL" clId="{2DFD1AF2-BC46-45FD-9EF6-32FDCCB050C5}" dt="2019-09-11T12:37:08.722" v="229" actId="478"/>
          <ac:spMkLst>
            <pc:docMk/>
            <pc:sldMk cId="1590413512" sldId="418"/>
            <ac:spMk id="10" creationId="{AF0740B9-BD67-4F50-ACAD-A03F096E940A}"/>
          </ac:spMkLst>
        </pc:spChg>
        <pc:spChg chg="del">
          <ac:chgData name="Laura Wilson" userId="f09feafc-2bf4-43d3-95bb-2fc22e202ead" providerId="ADAL" clId="{2DFD1AF2-BC46-45FD-9EF6-32FDCCB050C5}" dt="2019-09-11T12:37:08.722" v="229" actId="478"/>
          <ac:spMkLst>
            <pc:docMk/>
            <pc:sldMk cId="1590413512" sldId="418"/>
            <ac:spMk id="11" creationId="{5EC36159-4E45-4E21-AD61-494DBF97C2A4}"/>
          </ac:spMkLst>
        </pc:spChg>
        <pc:spChg chg="del">
          <ac:chgData name="Laura Wilson" userId="f09feafc-2bf4-43d3-95bb-2fc22e202ead" providerId="ADAL" clId="{2DFD1AF2-BC46-45FD-9EF6-32FDCCB050C5}" dt="2019-09-11T12:37:08.722" v="229" actId="478"/>
          <ac:spMkLst>
            <pc:docMk/>
            <pc:sldMk cId="1590413512" sldId="418"/>
            <ac:spMk id="15" creationId="{B2DA8534-5A6F-4E46-97E8-FCB3A13DB9E8}"/>
          </ac:spMkLst>
        </pc:spChg>
        <pc:spChg chg="del">
          <ac:chgData name="Laura Wilson" userId="f09feafc-2bf4-43d3-95bb-2fc22e202ead" providerId="ADAL" clId="{2DFD1AF2-BC46-45FD-9EF6-32FDCCB050C5}" dt="2019-09-11T12:37:08.722" v="229" actId="478"/>
          <ac:spMkLst>
            <pc:docMk/>
            <pc:sldMk cId="1590413512" sldId="418"/>
            <ac:spMk id="17" creationId="{DE0A65A5-F6C0-4DF0-B43F-379AA58F1A2F}"/>
          </ac:spMkLst>
        </pc:spChg>
        <pc:spChg chg="mod">
          <ac:chgData name="Laura Wilson" userId="f09feafc-2bf4-43d3-95bb-2fc22e202ead" providerId="ADAL" clId="{2DFD1AF2-BC46-45FD-9EF6-32FDCCB050C5}" dt="2019-09-11T12:39:20.430" v="295" actId="12788"/>
          <ac:spMkLst>
            <pc:docMk/>
            <pc:sldMk cId="1590413512" sldId="418"/>
            <ac:spMk id="19" creationId="{5252A847-DE45-4FA3-A1F8-EEBEB845FF8E}"/>
          </ac:spMkLst>
        </pc:spChg>
        <pc:spChg chg="del">
          <ac:chgData name="Laura Wilson" userId="f09feafc-2bf4-43d3-95bb-2fc22e202ead" providerId="ADAL" clId="{2DFD1AF2-BC46-45FD-9EF6-32FDCCB050C5}" dt="2019-09-11T12:37:08.722" v="229" actId="478"/>
          <ac:spMkLst>
            <pc:docMk/>
            <pc:sldMk cId="1590413512" sldId="418"/>
            <ac:spMk id="20" creationId="{B3C2B494-968B-4480-AFC8-E78CB8214C13}"/>
          </ac:spMkLst>
        </pc:spChg>
        <pc:spChg chg="del">
          <ac:chgData name="Laura Wilson" userId="f09feafc-2bf4-43d3-95bb-2fc22e202ead" providerId="ADAL" clId="{2DFD1AF2-BC46-45FD-9EF6-32FDCCB050C5}" dt="2019-09-11T12:37:08.722" v="229" actId="478"/>
          <ac:spMkLst>
            <pc:docMk/>
            <pc:sldMk cId="1590413512" sldId="418"/>
            <ac:spMk id="21" creationId="{B2467ED0-E977-44D7-A2B6-236A24C7AE67}"/>
          </ac:spMkLst>
        </pc:spChg>
        <pc:spChg chg="del">
          <ac:chgData name="Laura Wilson" userId="f09feafc-2bf4-43d3-95bb-2fc22e202ead" providerId="ADAL" clId="{2DFD1AF2-BC46-45FD-9EF6-32FDCCB050C5}" dt="2019-09-11T12:37:08.722" v="229" actId="478"/>
          <ac:spMkLst>
            <pc:docMk/>
            <pc:sldMk cId="1590413512" sldId="418"/>
            <ac:spMk id="22" creationId="{C488E261-1F38-4E74-888A-5F6607AA8497}"/>
          </ac:spMkLst>
        </pc:spChg>
        <pc:spChg chg="mod">
          <ac:chgData name="Laura Wilson" userId="f09feafc-2bf4-43d3-95bb-2fc22e202ead" providerId="ADAL" clId="{2DFD1AF2-BC46-45FD-9EF6-32FDCCB050C5}" dt="2019-09-11T12:46:27.479" v="357" actId="1582"/>
          <ac:spMkLst>
            <pc:docMk/>
            <pc:sldMk cId="1590413512" sldId="418"/>
            <ac:spMk id="23" creationId="{08C069FD-6909-4B2F-B4D0-A07312E919F8}"/>
          </ac:spMkLst>
        </pc:spChg>
        <pc:spChg chg="mod">
          <ac:chgData name="Laura Wilson" userId="f09feafc-2bf4-43d3-95bb-2fc22e202ead" providerId="ADAL" clId="{2DFD1AF2-BC46-45FD-9EF6-32FDCCB050C5}" dt="2019-09-11T12:46:27.479" v="357" actId="1582"/>
          <ac:spMkLst>
            <pc:docMk/>
            <pc:sldMk cId="1590413512" sldId="418"/>
            <ac:spMk id="28" creationId="{D2FF4387-79E7-4A0D-9F13-BAAD7E88C799}"/>
          </ac:spMkLst>
        </pc:spChg>
        <pc:spChg chg="mod">
          <ac:chgData name="Laura Wilson" userId="f09feafc-2bf4-43d3-95bb-2fc22e202ead" providerId="ADAL" clId="{2DFD1AF2-BC46-45FD-9EF6-32FDCCB050C5}" dt="2019-09-11T12:46:27.479" v="357" actId="1582"/>
          <ac:spMkLst>
            <pc:docMk/>
            <pc:sldMk cId="1590413512" sldId="418"/>
            <ac:spMk id="29" creationId="{D7CF18C1-0B5B-41EB-8AAA-092F1C1239E8}"/>
          </ac:spMkLst>
        </pc:spChg>
        <pc:spChg chg="mod">
          <ac:chgData name="Laura Wilson" userId="f09feafc-2bf4-43d3-95bb-2fc22e202ead" providerId="ADAL" clId="{2DFD1AF2-BC46-45FD-9EF6-32FDCCB050C5}" dt="2019-09-11T12:46:27.479" v="357" actId="1582"/>
          <ac:spMkLst>
            <pc:docMk/>
            <pc:sldMk cId="1590413512" sldId="418"/>
            <ac:spMk id="30" creationId="{05A997AB-88CE-4831-8467-5ED48842C3A9}"/>
          </ac:spMkLst>
        </pc:spChg>
        <pc:spChg chg="mod">
          <ac:chgData name="Laura Wilson" userId="f09feafc-2bf4-43d3-95bb-2fc22e202ead" providerId="ADAL" clId="{2DFD1AF2-BC46-45FD-9EF6-32FDCCB050C5}" dt="2019-09-11T12:46:27.479" v="357" actId="1582"/>
          <ac:spMkLst>
            <pc:docMk/>
            <pc:sldMk cId="1590413512" sldId="418"/>
            <ac:spMk id="31" creationId="{63B4E7A2-B62D-42E9-A455-06878B821236}"/>
          </ac:spMkLst>
        </pc:spChg>
        <pc:spChg chg="mod">
          <ac:chgData name="Laura Wilson" userId="f09feafc-2bf4-43d3-95bb-2fc22e202ead" providerId="ADAL" clId="{2DFD1AF2-BC46-45FD-9EF6-32FDCCB050C5}" dt="2019-09-11T12:46:27.479" v="357" actId="1582"/>
          <ac:spMkLst>
            <pc:docMk/>
            <pc:sldMk cId="1590413512" sldId="418"/>
            <ac:spMk id="32" creationId="{4A4A97B6-4834-4264-BB96-48B4E156613F}"/>
          </ac:spMkLst>
        </pc:spChg>
        <pc:spChg chg="mod">
          <ac:chgData name="Laura Wilson" userId="f09feafc-2bf4-43d3-95bb-2fc22e202ead" providerId="ADAL" clId="{2DFD1AF2-BC46-45FD-9EF6-32FDCCB050C5}" dt="2019-09-11T12:46:27.479" v="357" actId="1582"/>
          <ac:spMkLst>
            <pc:docMk/>
            <pc:sldMk cId="1590413512" sldId="418"/>
            <ac:spMk id="33" creationId="{E04CE58D-B056-4E31-B886-1424ADC88EAF}"/>
          </ac:spMkLst>
        </pc:spChg>
        <pc:grpChg chg="add mod">
          <ac:chgData name="Laura Wilson" userId="f09feafc-2bf4-43d3-95bb-2fc22e202ead" providerId="ADAL" clId="{2DFD1AF2-BC46-45FD-9EF6-32FDCCB050C5}" dt="2019-09-11T12:46:31.451" v="359" actId="1035"/>
          <ac:grpSpMkLst>
            <pc:docMk/>
            <pc:sldMk cId="1590413512" sldId="418"/>
            <ac:grpSpMk id="16" creationId="{54BA69E3-06CB-4011-9284-F85CCA38C886}"/>
          </ac:grpSpMkLst>
        </pc:grpChg>
        <pc:graphicFrameChg chg="del">
          <ac:chgData name="Laura Wilson" userId="f09feafc-2bf4-43d3-95bb-2fc22e202ead" providerId="ADAL" clId="{2DFD1AF2-BC46-45FD-9EF6-32FDCCB050C5}" dt="2019-09-11T12:37:08.722" v="229" actId="478"/>
          <ac:graphicFrameMkLst>
            <pc:docMk/>
            <pc:sldMk cId="1590413512" sldId="418"/>
            <ac:graphicFrameMk id="6" creationId="{460A047A-AAE7-4DEA-9033-72220192FBEB}"/>
          </ac:graphicFrameMkLst>
        </pc:graphicFrameChg>
        <pc:cxnChg chg="mod">
          <ac:chgData name="Laura Wilson" userId="f09feafc-2bf4-43d3-95bb-2fc22e202ead" providerId="ADAL" clId="{2DFD1AF2-BC46-45FD-9EF6-32FDCCB050C5}" dt="2019-09-11T12:46:27.479" v="357" actId="1582"/>
          <ac:cxnSpMkLst>
            <pc:docMk/>
            <pc:sldMk cId="1590413512" sldId="418"/>
            <ac:cxnSpMk id="24" creationId="{9D555054-C36B-4A8A-9F1B-707EC179CE15}"/>
          </ac:cxnSpMkLst>
        </pc:cxnChg>
        <pc:cxnChg chg="mod">
          <ac:chgData name="Laura Wilson" userId="f09feafc-2bf4-43d3-95bb-2fc22e202ead" providerId="ADAL" clId="{2DFD1AF2-BC46-45FD-9EF6-32FDCCB050C5}" dt="2019-09-11T12:46:27.479" v="357" actId="1582"/>
          <ac:cxnSpMkLst>
            <pc:docMk/>
            <pc:sldMk cId="1590413512" sldId="418"/>
            <ac:cxnSpMk id="25" creationId="{F96F9D4A-7191-4C33-85B7-8E37343C31D1}"/>
          </ac:cxnSpMkLst>
        </pc:cxnChg>
        <pc:cxnChg chg="mod">
          <ac:chgData name="Laura Wilson" userId="f09feafc-2bf4-43d3-95bb-2fc22e202ead" providerId="ADAL" clId="{2DFD1AF2-BC46-45FD-9EF6-32FDCCB050C5}" dt="2019-09-11T12:46:27.479" v="357" actId="1582"/>
          <ac:cxnSpMkLst>
            <pc:docMk/>
            <pc:sldMk cId="1590413512" sldId="418"/>
            <ac:cxnSpMk id="26" creationId="{E0E3278C-C5D9-42C4-9AFA-76676F8144A0}"/>
          </ac:cxnSpMkLst>
        </pc:cxnChg>
        <pc:cxnChg chg="mod">
          <ac:chgData name="Laura Wilson" userId="f09feafc-2bf4-43d3-95bb-2fc22e202ead" providerId="ADAL" clId="{2DFD1AF2-BC46-45FD-9EF6-32FDCCB050C5}" dt="2019-09-11T12:46:27.479" v="357" actId="1582"/>
          <ac:cxnSpMkLst>
            <pc:docMk/>
            <pc:sldMk cId="1590413512" sldId="418"/>
            <ac:cxnSpMk id="27" creationId="{810F6F8D-C81C-4BA7-A883-9EEBD0B936BC}"/>
          </ac:cxnSpMkLst>
        </pc:cxnChg>
        <pc:cxnChg chg="mod">
          <ac:chgData name="Laura Wilson" userId="f09feafc-2bf4-43d3-95bb-2fc22e202ead" providerId="ADAL" clId="{2DFD1AF2-BC46-45FD-9EF6-32FDCCB050C5}" dt="2019-09-11T12:46:27.479" v="357" actId="1582"/>
          <ac:cxnSpMkLst>
            <pc:docMk/>
            <pc:sldMk cId="1590413512" sldId="418"/>
            <ac:cxnSpMk id="34" creationId="{53323BD0-B8EA-456C-909D-BE597A6F7122}"/>
          </ac:cxnSpMkLst>
        </pc:cxnChg>
        <pc:cxnChg chg="mod">
          <ac:chgData name="Laura Wilson" userId="f09feafc-2bf4-43d3-95bb-2fc22e202ead" providerId="ADAL" clId="{2DFD1AF2-BC46-45FD-9EF6-32FDCCB050C5}" dt="2019-09-11T12:46:27.479" v="357" actId="1582"/>
          <ac:cxnSpMkLst>
            <pc:docMk/>
            <pc:sldMk cId="1590413512" sldId="418"/>
            <ac:cxnSpMk id="35" creationId="{E5E65CCB-E042-459A-BD6B-F7F53D58FFC7}"/>
          </ac:cxnSpMkLst>
        </pc:cxnChg>
      </pc:sldChg>
      <pc:sldChg chg="modSp add">
        <pc:chgData name="Laura Wilson" userId="f09feafc-2bf4-43d3-95bb-2fc22e202ead" providerId="ADAL" clId="{2DFD1AF2-BC46-45FD-9EF6-32FDCCB050C5}" dt="2019-09-11T12:46:15.793" v="356" actId="1582"/>
        <pc:sldMkLst>
          <pc:docMk/>
          <pc:sldMk cId="2686217929" sldId="419"/>
        </pc:sldMkLst>
        <pc:spChg chg="mod">
          <ac:chgData name="Laura Wilson" userId="f09feafc-2bf4-43d3-95bb-2fc22e202ead" providerId="ADAL" clId="{2DFD1AF2-BC46-45FD-9EF6-32FDCCB050C5}" dt="2019-09-11T12:44:43.073" v="349" actId="207"/>
          <ac:spMkLst>
            <pc:docMk/>
            <pc:sldMk cId="2686217929" sldId="419"/>
            <ac:spMk id="19" creationId="{5252A847-DE45-4FA3-A1F8-EEBEB845FF8E}"/>
          </ac:spMkLst>
        </pc:spChg>
        <pc:spChg chg="mod">
          <ac:chgData name="Laura Wilson" userId="f09feafc-2bf4-43d3-95bb-2fc22e202ead" providerId="ADAL" clId="{2DFD1AF2-BC46-45FD-9EF6-32FDCCB050C5}" dt="2019-09-11T12:46:15.793" v="356" actId="1582"/>
          <ac:spMkLst>
            <pc:docMk/>
            <pc:sldMk cId="2686217929" sldId="419"/>
            <ac:spMk id="23" creationId="{08C069FD-6909-4B2F-B4D0-A07312E919F8}"/>
          </ac:spMkLst>
        </pc:spChg>
        <pc:spChg chg="mod">
          <ac:chgData name="Laura Wilson" userId="f09feafc-2bf4-43d3-95bb-2fc22e202ead" providerId="ADAL" clId="{2DFD1AF2-BC46-45FD-9EF6-32FDCCB050C5}" dt="2019-09-11T12:46:15.793" v="356" actId="1582"/>
          <ac:spMkLst>
            <pc:docMk/>
            <pc:sldMk cId="2686217929" sldId="419"/>
            <ac:spMk id="28" creationId="{D2FF4387-79E7-4A0D-9F13-BAAD7E88C799}"/>
          </ac:spMkLst>
        </pc:spChg>
        <pc:spChg chg="mod">
          <ac:chgData name="Laura Wilson" userId="f09feafc-2bf4-43d3-95bb-2fc22e202ead" providerId="ADAL" clId="{2DFD1AF2-BC46-45FD-9EF6-32FDCCB050C5}" dt="2019-09-11T12:46:15.793" v="356" actId="1582"/>
          <ac:spMkLst>
            <pc:docMk/>
            <pc:sldMk cId="2686217929" sldId="419"/>
            <ac:spMk id="29" creationId="{D7CF18C1-0B5B-41EB-8AAA-092F1C1239E8}"/>
          </ac:spMkLst>
        </pc:spChg>
        <pc:spChg chg="mod">
          <ac:chgData name="Laura Wilson" userId="f09feafc-2bf4-43d3-95bb-2fc22e202ead" providerId="ADAL" clId="{2DFD1AF2-BC46-45FD-9EF6-32FDCCB050C5}" dt="2019-09-11T12:46:15.793" v="356" actId="1582"/>
          <ac:spMkLst>
            <pc:docMk/>
            <pc:sldMk cId="2686217929" sldId="419"/>
            <ac:spMk id="30" creationId="{05A997AB-88CE-4831-8467-5ED48842C3A9}"/>
          </ac:spMkLst>
        </pc:spChg>
        <pc:spChg chg="mod">
          <ac:chgData name="Laura Wilson" userId="f09feafc-2bf4-43d3-95bb-2fc22e202ead" providerId="ADAL" clId="{2DFD1AF2-BC46-45FD-9EF6-32FDCCB050C5}" dt="2019-09-11T12:46:15.793" v="356" actId="1582"/>
          <ac:spMkLst>
            <pc:docMk/>
            <pc:sldMk cId="2686217929" sldId="419"/>
            <ac:spMk id="31" creationId="{63B4E7A2-B62D-42E9-A455-06878B821236}"/>
          </ac:spMkLst>
        </pc:spChg>
        <pc:spChg chg="mod">
          <ac:chgData name="Laura Wilson" userId="f09feafc-2bf4-43d3-95bb-2fc22e202ead" providerId="ADAL" clId="{2DFD1AF2-BC46-45FD-9EF6-32FDCCB050C5}" dt="2019-09-11T12:46:15.793" v="356" actId="1582"/>
          <ac:spMkLst>
            <pc:docMk/>
            <pc:sldMk cId="2686217929" sldId="419"/>
            <ac:spMk id="32" creationId="{4A4A97B6-4834-4264-BB96-48B4E156613F}"/>
          </ac:spMkLst>
        </pc:spChg>
        <pc:spChg chg="mod">
          <ac:chgData name="Laura Wilson" userId="f09feafc-2bf4-43d3-95bb-2fc22e202ead" providerId="ADAL" clId="{2DFD1AF2-BC46-45FD-9EF6-32FDCCB050C5}" dt="2019-09-11T12:46:15.793" v="356" actId="1582"/>
          <ac:spMkLst>
            <pc:docMk/>
            <pc:sldMk cId="2686217929" sldId="419"/>
            <ac:spMk id="33" creationId="{E04CE58D-B056-4E31-B886-1424ADC88EAF}"/>
          </ac:spMkLst>
        </pc:spChg>
        <pc:grpChg chg="mod">
          <ac:chgData name="Laura Wilson" userId="f09feafc-2bf4-43d3-95bb-2fc22e202ead" providerId="ADAL" clId="{2DFD1AF2-BC46-45FD-9EF6-32FDCCB050C5}" dt="2019-09-11T12:45:41.736" v="353" actId="207"/>
          <ac:grpSpMkLst>
            <pc:docMk/>
            <pc:sldMk cId="2686217929" sldId="419"/>
            <ac:grpSpMk id="16" creationId="{54BA69E3-06CB-4011-9284-F85CCA38C886}"/>
          </ac:grpSpMkLst>
        </pc:grpChg>
        <pc:cxnChg chg="mod">
          <ac:chgData name="Laura Wilson" userId="f09feafc-2bf4-43d3-95bb-2fc22e202ead" providerId="ADAL" clId="{2DFD1AF2-BC46-45FD-9EF6-32FDCCB050C5}" dt="2019-09-11T12:46:15.793" v="356" actId="1582"/>
          <ac:cxnSpMkLst>
            <pc:docMk/>
            <pc:sldMk cId="2686217929" sldId="419"/>
            <ac:cxnSpMk id="24" creationId="{9D555054-C36B-4A8A-9F1B-707EC179CE15}"/>
          </ac:cxnSpMkLst>
        </pc:cxnChg>
        <pc:cxnChg chg="mod">
          <ac:chgData name="Laura Wilson" userId="f09feafc-2bf4-43d3-95bb-2fc22e202ead" providerId="ADAL" clId="{2DFD1AF2-BC46-45FD-9EF6-32FDCCB050C5}" dt="2019-09-11T12:46:15.793" v="356" actId="1582"/>
          <ac:cxnSpMkLst>
            <pc:docMk/>
            <pc:sldMk cId="2686217929" sldId="419"/>
            <ac:cxnSpMk id="25" creationId="{F96F9D4A-7191-4C33-85B7-8E37343C31D1}"/>
          </ac:cxnSpMkLst>
        </pc:cxnChg>
        <pc:cxnChg chg="mod">
          <ac:chgData name="Laura Wilson" userId="f09feafc-2bf4-43d3-95bb-2fc22e202ead" providerId="ADAL" clId="{2DFD1AF2-BC46-45FD-9EF6-32FDCCB050C5}" dt="2019-09-11T12:46:15.793" v="356" actId="1582"/>
          <ac:cxnSpMkLst>
            <pc:docMk/>
            <pc:sldMk cId="2686217929" sldId="419"/>
            <ac:cxnSpMk id="26" creationId="{E0E3278C-C5D9-42C4-9AFA-76676F8144A0}"/>
          </ac:cxnSpMkLst>
        </pc:cxnChg>
        <pc:cxnChg chg="mod">
          <ac:chgData name="Laura Wilson" userId="f09feafc-2bf4-43d3-95bb-2fc22e202ead" providerId="ADAL" clId="{2DFD1AF2-BC46-45FD-9EF6-32FDCCB050C5}" dt="2019-09-11T12:46:15.793" v="356" actId="1582"/>
          <ac:cxnSpMkLst>
            <pc:docMk/>
            <pc:sldMk cId="2686217929" sldId="419"/>
            <ac:cxnSpMk id="27" creationId="{810F6F8D-C81C-4BA7-A883-9EEBD0B936BC}"/>
          </ac:cxnSpMkLst>
        </pc:cxnChg>
        <pc:cxnChg chg="mod">
          <ac:chgData name="Laura Wilson" userId="f09feafc-2bf4-43d3-95bb-2fc22e202ead" providerId="ADAL" clId="{2DFD1AF2-BC46-45FD-9EF6-32FDCCB050C5}" dt="2019-09-11T12:46:15.793" v="356" actId="1582"/>
          <ac:cxnSpMkLst>
            <pc:docMk/>
            <pc:sldMk cId="2686217929" sldId="419"/>
            <ac:cxnSpMk id="34" creationId="{53323BD0-B8EA-456C-909D-BE597A6F7122}"/>
          </ac:cxnSpMkLst>
        </pc:cxnChg>
        <pc:cxnChg chg="mod">
          <ac:chgData name="Laura Wilson" userId="f09feafc-2bf4-43d3-95bb-2fc22e202ead" providerId="ADAL" clId="{2DFD1AF2-BC46-45FD-9EF6-32FDCCB050C5}" dt="2019-09-11T12:46:15.793" v="356" actId="1582"/>
          <ac:cxnSpMkLst>
            <pc:docMk/>
            <pc:sldMk cId="2686217929" sldId="419"/>
            <ac:cxnSpMk id="35" creationId="{E5E65CCB-E042-459A-BD6B-F7F53D58FFC7}"/>
          </ac:cxnSpMkLst>
        </pc:cxnChg>
      </pc:sldChg>
      <pc:sldChg chg="modSp add">
        <pc:chgData name="Laura Wilson" userId="f09feafc-2bf4-43d3-95bb-2fc22e202ead" providerId="ADAL" clId="{2DFD1AF2-BC46-45FD-9EF6-32FDCCB050C5}" dt="2019-09-11T12:51:29.467" v="478" actId="207"/>
        <pc:sldMkLst>
          <pc:docMk/>
          <pc:sldMk cId="127552181" sldId="420"/>
        </pc:sldMkLst>
        <pc:spChg chg="mod">
          <ac:chgData name="Laura Wilson" userId="f09feafc-2bf4-43d3-95bb-2fc22e202ead" providerId="ADAL" clId="{2DFD1AF2-BC46-45FD-9EF6-32FDCCB050C5}" dt="2019-09-11T12:51:29.467" v="478" actId="207"/>
          <ac:spMkLst>
            <pc:docMk/>
            <pc:sldMk cId="127552181" sldId="420"/>
            <ac:spMk id="19" creationId="{5252A847-DE45-4FA3-A1F8-EEBEB845FF8E}"/>
          </ac:spMkLst>
        </pc:spChg>
      </pc:sldChg>
      <pc:sldChg chg="add del">
        <pc:chgData name="Laura Wilson" userId="f09feafc-2bf4-43d3-95bb-2fc22e202ead" providerId="ADAL" clId="{2DFD1AF2-BC46-45FD-9EF6-32FDCCB050C5}" dt="2019-09-11T13:03:29.394" v="621" actId="2696"/>
        <pc:sldMkLst>
          <pc:docMk/>
          <pc:sldMk cId="46797019" sldId="421"/>
        </pc:sldMkLst>
      </pc:sldChg>
      <pc:sldChg chg="add del">
        <pc:chgData name="Laura Wilson" userId="f09feafc-2bf4-43d3-95bb-2fc22e202ead" providerId="ADAL" clId="{2DFD1AF2-BC46-45FD-9EF6-32FDCCB050C5}" dt="2019-09-11T13:04:20.171" v="623" actId="2696"/>
        <pc:sldMkLst>
          <pc:docMk/>
          <pc:sldMk cId="405004571" sldId="421"/>
        </pc:sldMkLst>
      </pc:sldChg>
      <pc:sldChg chg="addSp delSp modSp add">
        <pc:chgData name="Laura Wilson" userId="f09feafc-2bf4-43d3-95bb-2fc22e202ead" providerId="ADAL" clId="{2DFD1AF2-BC46-45FD-9EF6-32FDCCB050C5}" dt="2019-09-11T13:14:33.915" v="945" actId="164"/>
        <pc:sldMkLst>
          <pc:docMk/>
          <pc:sldMk cId="1015449489" sldId="421"/>
        </pc:sldMkLst>
        <pc:spChg chg="mod topLvl">
          <ac:chgData name="Laura Wilson" userId="f09feafc-2bf4-43d3-95bb-2fc22e202ead" providerId="ADAL" clId="{2DFD1AF2-BC46-45FD-9EF6-32FDCCB050C5}" dt="2019-09-11T13:12:16.959" v="918" actId="164"/>
          <ac:spMkLst>
            <pc:docMk/>
            <pc:sldMk cId="1015449489" sldId="421"/>
            <ac:spMk id="4" creationId="{BC4ABF6D-A1B5-43D7-B2B5-A77832607A68}"/>
          </ac:spMkLst>
        </pc:spChg>
        <pc:spChg chg="mod topLvl">
          <ac:chgData name="Laura Wilson" userId="f09feafc-2bf4-43d3-95bb-2fc22e202ead" providerId="ADAL" clId="{2DFD1AF2-BC46-45FD-9EF6-32FDCCB050C5}" dt="2019-09-11T13:14:33.915" v="945" actId="164"/>
          <ac:spMkLst>
            <pc:docMk/>
            <pc:sldMk cId="1015449489" sldId="421"/>
            <ac:spMk id="10" creationId="{48DB0571-A9F5-4C7C-AC1B-94E0356267BA}"/>
          </ac:spMkLst>
        </pc:spChg>
        <pc:spChg chg="mod ord topLvl">
          <ac:chgData name="Laura Wilson" userId="f09feafc-2bf4-43d3-95bb-2fc22e202ead" providerId="ADAL" clId="{2DFD1AF2-BC46-45FD-9EF6-32FDCCB050C5}" dt="2019-09-11T13:14:33.915" v="945" actId="164"/>
          <ac:spMkLst>
            <pc:docMk/>
            <pc:sldMk cId="1015449489" sldId="421"/>
            <ac:spMk id="11" creationId="{15807E4C-4C91-4D04-B712-A6362D3FF365}"/>
          </ac:spMkLst>
        </pc:spChg>
        <pc:spChg chg="mod topLvl">
          <ac:chgData name="Laura Wilson" userId="f09feafc-2bf4-43d3-95bb-2fc22e202ead" providerId="ADAL" clId="{2DFD1AF2-BC46-45FD-9EF6-32FDCCB050C5}" dt="2019-09-11T13:14:33.915" v="945" actId="164"/>
          <ac:spMkLst>
            <pc:docMk/>
            <pc:sldMk cId="1015449489" sldId="421"/>
            <ac:spMk id="14" creationId="{24027993-1FE3-41FF-8923-54866372BE00}"/>
          </ac:spMkLst>
        </pc:spChg>
        <pc:spChg chg="mod topLvl">
          <ac:chgData name="Laura Wilson" userId="f09feafc-2bf4-43d3-95bb-2fc22e202ead" providerId="ADAL" clId="{2DFD1AF2-BC46-45FD-9EF6-32FDCCB050C5}" dt="2019-09-11T13:11:27.658" v="912" actId="164"/>
          <ac:spMkLst>
            <pc:docMk/>
            <pc:sldMk cId="1015449489" sldId="421"/>
            <ac:spMk id="17" creationId="{D8344444-A356-45EE-9B73-9B707B7B31B1}"/>
          </ac:spMkLst>
        </pc:spChg>
        <pc:spChg chg="mod">
          <ac:chgData name="Laura Wilson" userId="f09feafc-2bf4-43d3-95bb-2fc22e202ead" providerId="ADAL" clId="{2DFD1AF2-BC46-45FD-9EF6-32FDCCB050C5}" dt="2019-09-11T13:11:38.298" v="915" actId="12788"/>
          <ac:spMkLst>
            <pc:docMk/>
            <pc:sldMk cId="1015449489" sldId="421"/>
            <ac:spMk id="19" creationId="{5252A847-DE45-4FA3-A1F8-EEBEB845FF8E}"/>
          </ac:spMkLst>
        </pc:spChg>
        <pc:spChg chg="mod topLvl">
          <ac:chgData name="Laura Wilson" userId="f09feafc-2bf4-43d3-95bb-2fc22e202ead" providerId="ADAL" clId="{2DFD1AF2-BC46-45FD-9EF6-32FDCCB050C5}" dt="2019-09-11T13:12:16.959" v="918" actId="164"/>
          <ac:spMkLst>
            <pc:docMk/>
            <pc:sldMk cId="1015449489" sldId="421"/>
            <ac:spMk id="20" creationId="{E7FDA464-8F2D-42E3-969C-97DDE4D67C4F}"/>
          </ac:spMkLst>
        </pc:spChg>
        <pc:spChg chg="mod topLvl">
          <ac:chgData name="Laura Wilson" userId="f09feafc-2bf4-43d3-95bb-2fc22e202ead" providerId="ADAL" clId="{2DFD1AF2-BC46-45FD-9EF6-32FDCCB050C5}" dt="2019-09-11T13:11:27.658" v="912" actId="164"/>
          <ac:spMkLst>
            <pc:docMk/>
            <pc:sldMk cId="1015449489" sldId="421"/>
            <ac:spMk id="21" creationId="{74A28DA5-F034-4AD9-9FA7-BCE31F8BC01D}"/>
          </ac:spMkLst>
        </pc:spChg>
        <pc:spChg chg="mod topLvl">
          <ac:chgData name="Laura Wilson" userId="f09feafc-2bf4-43d3-95bb-2fc22e202ead" providerId="ADAL" clId="{2DFD1AF2-BC46-45FD-9EF6-32FDCCB050C5}" dt="2019-09-11T13:11:27.658" v="912" actId="164"/>
          <ac:spMkLst>
            <pc:docMk/>
            <pc:sldMk cId="1015449489" sldId="421"/>
            <ac:spMk id="22" creationId="{354CE4C7-51B6-41A0-BC45-AA48E2FA4A03}"/>
          </ac:spMkLst>
        </pc:spChg>
        <pc:spChg chg="mod topLvl">
          <ac:chgData name="Laura Wilson" userId="f09feafc-2bf4-43d3-95bb-2fc22e202ead" providerId="ADAL" clId="{2DFD1AF2-BC46-45FD-9EF6-32FDCCB050C5}" dt="2019-09-11T13:12:16.959" v="918" actId="164"/>
          <ac:spMkLst>
            <pc:docMk/>
            <pc:sldMk cId="1015449489" sldId="421"/>
            <ac:spMk id="25" creationId="{180E0BA2-934E-47EF-8AC0-B6DF40ADFD24}"/>
          </ac:spMkLst>
        </pc:spChg>
        <pc:spChg chg="mod topLvl">
          <ac:chgData name="Laura Wilson" userId="f09feafc-2bf4-43d3-95bb-2fc22e202ead" providerId="ADAL" clId="{2DFD1AF2-BC46-45FD-9EF6-32FDCCB050C5}" dt="2019-09-11T13:11:27.658" v="912" actId="164"/>
          <ac:spMkLst>
            <pc:docMk/>
            <pc:sldMk cId="1015449489" sldId="421"/>
            <ac:spMk id="26" creationId="{28A15698-CBD3-4E3C-9472-F6FD97B0F427}"/>
          </ac:spMkLst>
        </pc:spChg>
        <pc:grpChg chg="del mod">
          <ac:chgData name="Laura Wilson" userId="f09feafc-2bf4-43d3-95bb-2fc22e202ead" providerId="ADAL" clId="{2DFD1AF2-BC46-45FD-9EF6-32FDCCB050C5}" dt="2019-09-11T13:13:20.497" v="932" actId="165"/>
          <ac:grpSpMkLst>
            <pc:docMk/>
            <pc:sldMk cId="1015449489" sldId="421"/>
            <ac:grpSpMk id="2" creationId="{D2F183E2-22DE-4918-8FA7-610A4A9F1340}"/>
          </ac:grpSpMkLst>
        </pc:grpChg>
        <pc:grpChg chg="del">
          <ac:chgData name="Laura Wilson" userId="f09feafc-2bf4-43d3-95bb-2fc22e202ead" providerId="ADAL" clId="{2DFD1AF2-BC46-45FD-9EF6-32FDCCB050C5}" dt="2019-09-11T13:09:27.766" v="772" actId="165"/>
          <ac:grpSpMkLst>
            <pc:docMk/>
            <pc:sldMk cId="1015449489" sldId="421"/>
            <ac:grpSpMk id="5" creationId="{A5221E0A-8970-490B-AC05-F29BC0404C6B}"/>
          </ac:grpSpMkLst>
        </pc:grpChg>
        <pc:grpChg chg="add mod">
          <ac:chgData name="Laura Wilson" userId="f09feafc-2bf4-43d3-95bb-2fc22e202ead" providerId="ADAL" clId="{2DFD1AF2-BC46-45FD-9EF6-32FDCCB050C5}" dt="2019-09-11T13:11:38.298" v="915" actId="12788"/>
          <ac:grpSpMkLst>
            <pc:docMk/>
            <pc:sldMk cId="1015449489" sldId="421"/>
            <ac:grpSpMk id="6" creationId="{DEAAEBE5-6920-4A17-B727-E2CBDCB0B0C8}"/>
          </ac:grpSpMkLst>
        </pc:grpChg>
        <pc:grpChg chg="del mod topLvl">
          <ac:chgData name="Laura Wilson" userId="f09feafc-2bf4-43d3-95bb-2fc22e202ead" providerId="ADAL" clId="{2DFD1AF2-BC46-45FD-9EF6-32FDCCB050C5}" dt="2019-09-11T13:13:28.242" v="935" actId="165"/>
          <ac:grpSpMkLst>
            <pc:docMk/>
            <pc:sldMk cId="1015449489" sldId="421"/>
            <ac:grpSpMk id="9" creationId="{F0A2B3AC-C3B7-467B-90FA-10A426D4B693}"/>
          </ac:grpSpMkLst>
        </pc:grpChg>
        <pc:grpChg chg="add mod">
          <ac:chgData name="Laura Wilson" userId="f09feafc-2bf4-43d3-95bb-2fc22e202ead" providerId="ADAL" clId="{2DFD1AF2-BC46-45FD-9EF6-32FDCCB050C5}" dt="2019-09-11T13:12:26.241" v="920" actId="12789"/>
          <ac:grpSpMkLst>
            <pc:docMk/>
            <pc:sldMk cId="1015449489" sldId="421"/>
            <ac:grpSpMk id="12" creationId="{FF72D641-28E9-4D84-BC47-DBD7EE012495}"/>
          </ac:grpSpMkLst>
        </pc:grpChg>
        <pc:grpChg chg="add mod ord">
          <ac:chgData name="Laura Wilson" userId="f09feafc-2bf4-43d3-95bb-2fc22e202ead" providerId="ADAL" clId="{2DFD1AF2-BC46-45FD-9EF6-32FDCCB050C5}" dt="2019-09-11T13:13:57.685" v="942" actId="164"/>
          <ac:grpSpMkLst>
            <pc:docMk/>
            <pc:sldMk cId="1015449489" sldId="421"/>
            <ac:grpSpMk id="13" creationId="{F3B4C05F-9FC9-4AB4-A5AB-FC07FC93B980}"/>
          </ac:grpSpMkLst>
        </pc:grpChg>
        <pc:grpChg chg="add mod">
          <ac:chgData name="Laura Wilson" userId="f09feafc-2bf4-43d3-95bb-2fc22e202ead" providerId="ADAL" clId="{2DFD1AF2-BC46-45FD-9EF6-32FDCCB050C5}" dt="2019-09-11T13:14:33.915" v="945" actId="164"/>
          <ac:grpSpMkLst>
            <pc:docMk/>
            <pc:sldMk cId="1015449489" sldId="421"/>
            <ac:grpSpMk id="23" creationId="{EBD5E555-D99B-4DBB-A665-937FCB845B75}"/>
          </ac:grpSpMkLst>
        </pc:grpChg>
      </pc:sldChg>
      <pc:sldChg chg="addSp delSp modSp add">
        <pc:chgData name="Laura Wilson" userId="f09feafc-2bf4-43d3-95bb-2fc22e202ead" providerId="ADAL" clId="{2DFD1AF2-BC46-45FD-9EF6-32FDCCB050C5}" dt="2019-09-11T13:23:30.254" v="1077"/>
        <pc:sldMkLst>
          <pc:docMk/>
          <pc:sldMk cId="1816738097" sldId="422"/>
        </pc:sldMkLst>
        <pc:spChg chg="mod">
          <ac:chgData name="Laura Wilson" userId="f09feafc-2bf4-43d3-95bb-2fc22e202ead" providerId="ADAL" clId="{2DFD1AF2-BC46-45FD-9EF6-32FDCCB050C5}" dt="2019-09-11T13:20:35.849" v="1011" actId="12788"/>
          <ac:spMkLst>
            <pc:docMk/>
            <pc:sldMk cId="1816738097" sldId="422"/>
            <ac:spMk id="19" creationId="{5252A847-DE45-4FA3-A1F8-EEBEB845FF8E}"/>
          </ac:spMkLst>
        </pc:spChg>
        <pc:spChg chg="add mod">
          <ac:chgData name="Laura Wilson" userId="f09feafc-2bf4-43d3-95bb-2fc22e202ead" providerId="ADAL" clId="{2DFD1AF2-BC46-45FD-9EF6-32FDCCB050C5}" dt="2019-09-11T13:20:31.758" v="1010" actId="164"/>
          <ac:spMkLst>
            <pc:docMk/>
            <pc:sldMk cId="1816738097" sldId="422"/>
            <ac:spMk id="27" creationId="{52F62F66-7802-48ED-96F8-E6CE8464E8E2}"/>
          </ac:spMkLst>
        </pc:spChg>
        <pc:spChg chg="add">
          <ac:chgData name="Laura Wilson" userId="f09feafc-2bf4-43d3-95bb-2fc22e202ead" providerId="ADAL" clId="{2DFD1AF2-BC46-45FD-9EF6-32FDCCB050C5}" dt="2019-09-11T13:23:30.254" v="1077"/>
          <ac:spMkLst>
            <pc:docMk/>
            <pc:sldMk cId="1816738097" sldId="422"/>
            <ac:spMk id="28" creationId="{45364C8A-4A55-4B72-838E-2D01F1B395AF}"/>
          </ac:spMkLst>
        </pc:spChg>
        <pc:grpChg chg="add mod">
          <ac:chgData name="Laura Wilson" userId="f09feafc-2bf4-43d3-95bb-2fc22e202ead" providerId="ADAL" clId="{2DFD1AF2-BC46-45FD-9EF6-32FDCCB050C5}" dt="2019-09-11T13:20:52.849" v="1050" actId="1036"/>
          <ac:grpSpMkLst>
            <pc:docMk/>
            <pc:sldMk cId="1816738097" sldId="422"/>
            <ac:grpSpMk id="2" creationId="{2CDC4D60-1BA5-4FE9-89A5-F69F3FB23115}"/>
          </ac:grpSpMkLst>
        </pc:grpChg>
        <pc:grpChg chg="del">
          <ac:chgData name="Laura Wilson" userId="f09feafc-2bf4-43d3-95bb-2fc22e202ead" providerId="ADAL" clId="{2DFD1AF2-BC46-45FD-9EF6-32FDCCB050C5}" dt="2019-09-11T13:16:00.025" v="952" actId="478"/>
          <ac:grpSpMkLst>
            <pc:docMk/>
            <pc:sldMk cId="1816738097" sldId="422"/>
            <ac:grpSpMk id="3" creationId="{1BF21F5D-44A0-4B62-9441-ECDC6CD530A5}"/>
          </ac:grpSpMkLst>
        </pc:grpChg>
        <pc:grpChg chg="del">
          <ac:chgData name="Laura Wilson" userId="f09feafc-2bf4-43d3-95bb-2fc22e202ead" providerId="ADAL" clId="{2DFD1AF2-BC46-45FD-9EF6-32FDCCB050C5}" dt="2019-09-11T13:16:00.025" v="952" actId="478"/>
          <ac:grpSpMkLst>
            <pc:docMk/>
            <pc:sldMk cId="1816738097" sldId="422"/>
            <ac:grpSpMk id="6" creationId="{DEAAEBE5-6920-4A17-B727-E2CBDCB0B0C8}"/>
          </ac:grpSpMkLst>
        </pc:grpChg>
        <pc:grpChg chg="del">
          <ac:chgData name="Laura Wilson" userId="f09feafc-2bf4-43d3-95bb-2fc22e202ead" providerId="ADAL" clId="{2DFD1AF2-BC46-45FD-9EF6-32FDCCB050C5}" dt="2019-09-11T13:16:00.025" v="952" actId="478"/>
          <ac:grpSpMkLst>
            <pc:docMk/>
            <pc:sldMk cId="1816738097" sldId="422"/>
            <ac:grpSpMk id="12" creationId="{FF72D641-28E9-4D84-BC47-DBD7EE012495}"/>
          </ac:grpSpMkLst>
        </pc:grpChg>
        <pc:grpChg chg="del">
          <ac:chgData name="Laura Wilson" userId="f09feafc-2bf4-43d3-95bb-2fc22e202ead" providerId="ADAL" clId="{2DFD1AF2-BC46-45FD-9EF6-32FDCCB050C5}" dt="2019-09-11T13:16:00.025" v="952" actId="478"/>
          <ac:grpSpMkLst>
            <pc:docMk/>
            <pc:sldMk cId="1816738097" sldId="422"/>
            <ac:grpSpMk id="23" creationId="{EBD5E555-D99B-4DBB-A665-937FCB845B75}"/>
          </ac:grpSpMkLst>
        </pc:grpChg>
        <pc:picChg chg="add mod">
          <ac:chgData name="Laura Wilson" userId="f09feafc-2bf4-43d3-95bb-2fc22e202ead" providerId="ADAL" clId="{2DFD1AF2-BC46-45FD-9EF6-32FDCCB050C5}" dt="2019-09-11T13:20:31.758" v="1010" actId="164"/>
          <ac:picMkLst>
            <pc:docMk/>
            <pc:sldMk cId="1816738097" sldId="422"/>
            <ac:picMk id="24" creationId="{15CD4F00-C585-4543-87FC-D8BF73AE01B1}"/>
          </ac:picMkLst>
        </pc:picChg>
      </pc:sldChg>
      <pc:sldChg chg="addSp delSp modSp add">
        <pc:chgData name="Laura Wilson" userId="f09feafc-2bf4-43d3-95bb-2fc22e202ead" providerId="ADAL" clId="{2DFD1AF2-BC46-45FD-9EF6-32FDCCB050C5}" dt="2019-09-12T09:53:56.339" v="1121" actId="20577"/>
        <pc:sldMkLst>
          <pc:docMk/>
          <pc:sldMk cId="351922549" sldId="423"/>
        </pc:sldMkLst>
        <pc:spChg chg="add mod">
          <ac:chgData name="Laura Wilson" userId="f09feafc-2bf4-43d3-95bb-2fc22e202ead" providerId="ADAL" clId="{2DFD1AF2-BC46-45FD-9EF6-32FDCCB050C5}" dt="2019-09-11T13:23:18.525" v="1076" actId="1035"/>
          <ac:spMkLst>
            <pc:docMk/>
            <pc:sldMk cId="351922549" sldId="423"/>
            <ac:spMk id="9" creationId="{C7302CCB-D089-40ED-AFE3-92A6E9C168FC}"/>
          </ac:spMkLst>
        </pc:spChg>
        <pc:spChg chg="mod">
          <ac:chgData name="Laura Wilson" userId="f09feafc-2bf4-43d3-95bb-2fc22e202ead" providerId="ADAL" clId="{2DFD1AF2-BC46-45FD-9EF6-32FDCCB050C5}" dt="2019-09-12T09:53:56.339" v="1121" actId="20577"/>
          <ac:spMkLst>
            <pc:docMk/>
            <pc:sldMk cId="351922549" sldId="423"/>
            <ac:spMk id="19" creationId="{5252A847-DE45-4FA3-A1F8-EEBEB845FF8E}"/>
          </ac:spMkLst>
        </pc:spChg>
        <pc:spChg chg="mod topLvl">
          <ac:chgData name="Laura Wilson" userId="f09feafc-2bf4-43d3-95bb-2fc22e202ead" providerId="ADAL" clId="{2DFD1AF2-BC46-45FD-9EF6-32FDCCB050C5}" dt="2019-09-11T13:22:55.950" v="1066" actId="165"/>
          <ac:spMkLst>
            <pc:docMk/>
            <pc:sldMk cId="351922549" sldId="423"/>
            <ac:spMk id="27" creationId="{52F62F66-7802-48ED-96F8-E6CE8464E8E2}"/>
          </ac:spMkLst>
        </pc:spChg>
        <pc:grpChg chg="del">
          <ac:chgData name="Laura Wilson" userId="f09feafc-2bf4-43d3-95bb-2fc22e202ead" providerId="ADAL" clId="{2DFD1AF2-BC46-45FD-9EF6-32FDCCB050C5}" dt="2019-09-11T13:22:55.950" v="1066" actId="165"/>
          <ac:grpSpMkLst>
            <pc:docMk/>
            <pc:sldMk cId="351922549" sldId="423"/>
            <ac:grpSpMk id="2" creationId="{2CDC4D60-1BA5-4FE9-89A5-F69F3FB23115}"/>
          </ac:grpSpMkLst>
        </pc:grpChg>
        <pc:picChg chg="mod topLvl">
          <ac:chgData name="Laura Wilson" userId="f09feafc-2bf4-43d3-95bb-2fc22e202ead" providerId="ADAL" clId="{2DFD1AF2-BC46-45FD-9EF6-32FDCCB050C5}" dt="2019-09-11T13:23:03.188" v="1067" actId="12788"/>
          <ac:picMkLst>
            <pc:docMk/>
            <pc:sldMk cId="351922549" sldId="423"/>
            <ac:picMk id="24" creationId="{15CD4F00-C585-4543-87FC-D8BF73AE01B1}"/>
          </ac:picMkLst>
        </pc:picChg>
      </pc:sldChg>
      <pc:sldChg chg="modSp add">
        <pc:chgData name="Laura Wilson" userId="f09feafc-2bf4-43d3-95bb-2fc22e202ead" providerId="ADAL" clId="{2DFD1AF2-BC46-45FD-9EF6-32FDCCB050C5}" dt="2019-09-12T09:53:52.456" v="1120" actId="20577"/>
        <pc:sldMkLst>
          <pc:docMk/>
          <pc:sldMk cId="2104956138" sldId="424"/>
        </pc:sldMkLst>
        <pc:spChg chg="mod">
          <ac:chgData name="Laura Wilson" userId="f09feafc-2bf4-43d3-95bb-2fc22e202ead" providerId="ADAL" clId="{2DFD1AF2-BC46-45FD-9EF6-32FDCCB050C5}" dt="2019-09-12T09:53:52.456" v="1120" actId="20577"/>
          <ac:spMkLst>
            <pc:docMk/>
            <pc:sldMk cId="2104956138" sldId="424"/>
            <ac:spMk id="19" creationId="{5252A847-DE45-4FA3-A1F8-EEBEB845FF8E}"/>
          </ac:spMkLst>
        </pc:spChg>
      </pc:sldChg>
      <pc:sldChg chg="add del">
        <pc:chgData name="Laura Wilson" userId="f09feafc-2bf4-43d3-95bb-2fc22e202ead" providerId="ADAL" clId="{2DFD1AF2-BC46-45FD-9EF6-32FDCCB050C5}" dt="2019-09-12T09:52:43.881" v="1082"/>
        <pc:sldMkLst>
          <pc:docMk/>
          <pc:sldMk cId="3936691937" sldId="424"/>
        </pc:sldMkLst>
      </pc:sldChg>
    </pc:docChg>
  </pc:docChgLst>
  <pc:docChgLst>
    <pc:chgData name="Helen Woodhead" userId="ad3a4230-80d7-443d-8a9e-007713cf765f" providerId="ADAL" clId="{EBFDB6DB-4188-47A9-8883-AD99FDDC9BA3}"/>
    <pc:docChg chg="undo custSel addSld delSld modSld">
      <pc:chgData name="Helen Woodhead" userId="ad3a4230-80d7-443d-8a9e-007713cf765f" providerId="ADAL" clId="{EBFDB6DB-4188-47A9-8883-AD99FDDC9BA3}" dt="2019-10-15T08:55:00.640" v="421"/>
      <pc:docMkLst>
        <pc:docMk/>
      </pc:docMkLst>
      <pc:sldChg chg="del">
        <pc:chgData name="Helen Woodhead" userId="ad3a4230-80d7-443d-8a9e-007713cf765f" providerId="ADAL" clId="{EBFDB6DB-4188-47A9-8883-AD99FDDC9BA3}" dt="2019-10-15T08:52:53.234" v="353" actId="2696"/>
        <pc:sldMkLst>
          <pc:docMk/>
          <pc:sldMk cId="2400772729" sldId="361"/>
        </pc:sldMkLst>
      </pc:sldChg>
      <pc:sldChg chg="addSp delSp modSp">
        <pc:chgData name="Helen Woodhead" userId="ad3a4230-80d7-443d-8a9e-007713cf765f" providerId="ADAL" clId="{EBFDB6DB-4188-47A9-8883-AD99FDDC9BA3}" dt="2019-10-15T08:54:45.286" v="419" actId="20577"/>
        <pc:sldMkLst>
          <pc:docMk/>
          <pc:sldMk cId="221431482" sldId="362"/>
        </pc:sldMkLst>
        <pc:spChg chg="mod topLvl">
          <ac:chgData name="Helen Woodhead" userId="ad3a4230-80d7-443d-8a9e-007713cf765f" providerId="ADAL" clId="{EBFDB6DB-4188-47A9-8883-AD99FDDC9BA3}" dt="2019-10-15T08:49:21.251" v="292" actId="164"/>
          <ac:spMkLst>
            <pc:docMk/>
            <pc:sldMk cId="221431482" sldId="362"/>
            <ac:spMk id="14" creationId="{098CED9D-039B-4831-A2C5-2B9A2A6B6DA6}"/>
          </ac:spMkLst>
        </pc:spChg>
        <pc:spChg chg="mod topLvl">
          <ac:chgData name="Helen Woodhead" userId="ad3a4230-80d7-443d-8a9e-007713cf765f" providerId="ADAL" clId="{EBFDB6DB-4188-47A9-8883-AD99FDDC9BA3}" dt="2019-10-15T08:49:21.251" v="292" actId="164"/>
          <ac:spMkLst>
            <pc:docMk/>
            <pc:sldMk cId="221431482" sldId="362"/>
            <ac:spMk id="15" creationId="{933EBCFC-45D4-4754-9D08-ECBB1F3BCF44}"/>
          </ac:spMkLst>
        </pc:spChg>
        <pc:spChg chg="mod topLvl">
          <ac:chgData name="Helen Woodhead" userId="ad3a4230-80d7-443d-8a9e-007713cf765f" providerId="ADAL" clId="{EBFDB6DB-4188-47A9-8883-AD99FDDC9BA3}" dt="2019-10-15T08:49:21.251" v="292" actId="164"/>
          <ac:spMkLst>
            <pc:docMk/>
            <pc:sldMk cId="221431482" sldId="362"/>
            <ac:spMk id="16" creationId="{DCB20425-B6C2-4F7D-944F-FAA951CC1FE8}"/>
          </ac:spMkLst>
        </pc:spChg>
        <pc:spChg chg="mod topLvl">
          <ac:chgData name="Helen Woodhead" userId="ad3a4230-80d7-443d-8a9e-007713cf765f" providerId="ADAL" clId="{EBFDB6DB-4188-47A9-8883-AD99FDDC9BA3}" dt="2019-10-15T08:49:21.251" v="292" actId="164"/>
          <ac:spMkLst>
            <pc:docMk/>
            <pc:sldMk cId="221431482" sldId="362"/>
            <ac:spMk id="17" creationId="{BA03DD34-9A1F-466E-A01D-E528C1667E99}"/>
          </ac:spMkLst>
        </pc:spChg>
        <pc:spChg chg="mod">
          <ac:chgData name="Helen Woodhead" userId="ad3a4230-80d7-443d-8a9e-007713cf765f" providerId="ADAL" clId="{EBFDB6DB-4188-47A9-8883-AD99FDDC9BA3}" dt="2019-10-15T08:54:45.286" v="419" actId="20577"/>
          <ac:spMkLst>
            <pc:docMk/>
            <pc:sldMk cId="221431482" sldId="362"/>
            <ac:spMk id="19" creationId="{5252A847-DE45-4FA3-A1F8-EEBEB845FF8E}"/>
          </ac:spMkLst>
        </pc:spChg>
        <pc:spChg chg="mod topLvl">
          <ac:chgData name="Helen Woodhead" userId="ad3a4230-80d7-443d-8a9e-007713cf765f" providerId="ADAL" clId="{EBFDB6DB-4188-47A9-8883-AD99FDDC9BA3}" dt="2019-10-15T08:49:21.251" v="292" actId="164"/>
          <ac:spMkLst>
            <pc:docMk/>
            <pc:sldMk cId="221431482" sldId="362"/>
            <ac:spMk id="20" creationId="{CD8735B2-53F7-434A-A328-A04947E40163}"/>
          </ac:spMkLst>
        </pc:spChg>
        <pc:spChg chg="mod topLvl">
          <ac:chgData name="Helen Woodhead" userId="ad3a4230-80d7-443d-8a9e-007713cf765f" providerId="ADAL" clId="{EBFDB6DB-4188-47A9-8883-AD99FDDC9BA3}" dt="2019-10-15T08:49:21.251" v="292" actId="164"/>
          <ac:spMkLst>
            <pc:docMk/>
            <pc:sldMk cId="221431482" sldId="362"/>
            <ac:spMk id="22" creationId="{9B0F8CC6-B733-4BAC-89B5-05CEBAA1435C}"/>
          </ac:spMkLst>
        </pc:spChg>
        <pc:spChg chg="mod topLvl">
          <ac:chgData name="Helen Woodhead" userId="ad3a4230-80d7-443d-8a9e-007713cf765f" providerId="ADAL" clId="{EBFDB6DB-4188-47A9-8883-AD99FDDC9BA3}" dt="2019-10-15T08:49:21.251" v="292" actId="164"/>
          <ac:spMkLst>
            <pc:docMk/>
            <pc:sldMk cId="221431482" sldId="362"/>
            <ac:spMk id="23" creationId="{C767D6DF-84AC-41CD-A98F-3802F4C94FED}"/>
          </ac:spMkLst>
        </pc:spChg>
        <pc:spChg chg="mod topLvl">
          <ac:chgData name="Helen Woodhead" userId="ad3a4230-80d7-443d-8a9e-007713cf765f" providerId="ADAL" clId="{EBFDB6DB-4188-47A9-8883-AD99FDDC9BA3}" dt="2019-10-15T08:49:21.251" v="292" actId="164"/>
          <ac:spMkLst>
            <pc:docMk/>
            <pc:sldMk cId="221431482" sldId="362"/>
            <ac:spMk id="24" creationId="{E1CFC544-2D6C-4042-9CB1-4E96583E9BAF}"/>
          </ac:spMkLst>
        </pc:spChg>
        <pc:spChg chg="mod topLvl">
          <ac:chgData name="Helen Woodhead" userId="ad3a4230-80d7-443d-8a9e-007713cf765f" providerId="ADAL" clId="{EBFDB6DB-4188-47A9-8883-AD99FDDC9BA3}" dt="2019-10-15T08:49:21.251" v="292" actId="164"/>
          <ac:spMkLst>
            <pc:docMk/>
            <pc:sldMk cId="221431482" sldId="362"/>
            <ac:spMk id="25" creationId="{1DBDBC5E-CCD7-4FC0-9120-4C02AD30D145}"/>
          </ac:spMkLst>
        </pc:spChg>
        <pc:spChg chg="mod topLvl">
          <ac:chgData name="Helen Woodhead" userId="ad3a4230-80d7-443d-8a9e-007713cf765f" providerId="ADAL" clId="{EBFDB6DB-4188-47A9-8883-AD99FDDC9BA3}" dt="2019-10-15T08:49:21.251" v="292" actId="164"/>
          <ac:spMkLst>
            <pc:docMk/>
            <pc:sldMk cId="221431482" sldId="362"/>
            <ac:spMk id="26" creationId="{6191B76E-8CBB-4E81-8517-AAD22E5F9AE7}"/>
          </ac:spMkLst>
        </pc:spChg>
        <pc:spChg chg="add mod topLvl">
          <ac:chgData name="Helen Woodhead" userId="ad3a4230-80d7-443d-8a9e-007713cf765f" providerId="ADAL" clId="{EBFDB6DB-4188-47A9-8883-AD99FDDC9BA3}" dt="2019-10-15T08:49:21.251" v="292" actId="164"/>
          <ac:spMkLst>
            <pc:docMk/>
            <pc:sldMk cId="221431482" sldId="362"/>
            <ac:spMk id="27" creationId="{C22CE331-CDD6-4A31-9C66-2EAA6EA8E330}"/>
          </ac:spMkLst>
        </pc:spChg>
        <pc:spChg chg="add mod topLvl">
          <ac:chgData name="Helen Woodhead" userId="ad3a4230-80d7-443d-8a9e-007713cf765f" providerId="ADAL" clId="{EBFDB6DB-4188-47A9-8883-AD99FDDC9BA3}" dt="2019-10-15T08:49:21.251" v="292" actId="164"/>
          <ac:spMkLst>
            <pc:docMk/>
            <pc:sldMk cId="221431482" sldId="362"/>
            <ac:spMk id="28" creationId="{88B473EB-C6B9-4D8D-84FD-2D6AB40EB59A}"/>
          </ac:spMkLst>
        </pc:spChg>
        <pc:spChg chg="add mod topLvl">
          <ac:chgData name="Helen Woodhead" userId="ad3a4230-80d7-443d-8a9e-007713cf765f" providerId="ADAL" clId="{EBFDB6DB-4188-47A9-8883-AD99FDDC9BA3}" dt="2019-10-15T08:49:21.251" v="292" actId="164"/>
          <ac:spMkLst>
            <pc:docMk/>
            <pc:sldMk cId="221431482" sldId="362"/>
            <ac:spMk id="29" creationId="{716D318A-7FC2-49B1-9D74-B6436F7B50AB}"/>
          </ac:spMkLst>
        </pc:spChg>
        <pc:spChg chg="add del mod">
          <ac:chgData name="Helen Woodhead" userId="ad3a4230-80d7-443d-8a9e-007713cf765f" providerId="ADAL" clId="{EBFDB6DB-4188-47A9-8883-AD99FDDC9BA3}" dt="2019-10-15T08:46:28.136" v="172" actId="478"/>
          <ac:spMkLst>
            <pc:docMk/>
            <pc:sldMk cId="221431482" sldId="362"/>
            <ac:spMk id="30" creationId="{F3E8A8D7-B384-4BE9-B33E-6009DB74CAAA}"/>
          </ac:spMkLst>
        </pc:spChg>
        <pc:spChg chg="add del mod">
          <ac:chgData name="Helen Woodhead" userId="ad3a4230-80d7-443d-8a9e-007713cf765f" providerId="ADAL" clId="{EBFDB6DB-4188-47A9-8883-AD99FDDC9BA3}" dt="2019-10-15T08:46:28.136" v="172" actId="478"/>
          <ac:spMkLst>
            <pc:docMk/>
            <pc:sldMk cId="221431482" sldId="362"/>
            <ac:spMk id="31" creationId="{6166013A-1D93-4A72-9109-BBA5043AD70D}"/>
          </ac:spMkLst>
        </pc:spChg>
        <pc:grpChg chg="add del mod">
          <ac:chgData name="Helen Woodhead" userId="ad3a4230-80d7-443d-8a9e-007713cf765f" providerId="ADAL" clId="{EBFDB6DB-4188-47A9-8883-AD99FDDC9BA3}" dt="2019-10-15T08:48:19.560" v="242" actId="165"/>
          <ac:grpSpMkLst>
            <pc:docMk/>
            <pc:sldMk cId="221431482" sldId="362"/>
            <ac:grpSpMk id="2" creationId="{6B19F032-0C82-4549-8048-41563D735724}"/>
          </ac:grpSpMkLst>
        </pc:grpChg>
        <pc:grpChg chg="add mod">
          <ac:chgData name="Helen Woodhead" userId="ad3a4230-80d7-443d-8a9e-007713cf765f" providerId="ADAL" clId="{EBFDB6DB-4188-47A9-8883-AD99FDDC9BA3}" dt="2019-10-15T08:49:21.251" v="292" actId="164"/>
          <ac:grpSpMkLst>
            <pc:docMk/>
            <pc:sldMk cId="221431482" sldId="362"/>
            <ac:grpSpMk id="4" creationId="{68217D92-8885-417A-9FBD-C08C0C6C70A6}"/>
          </ac:grpSpMkLst>
        </pc:grpChg>
        <pc:grpChg chg="del mod">
          <ac:chgData name="Helen Woodhead" userId="ad3a4230-80d7-443d-8a9e-007713cf765f" providerId="ADAL" clId="{EBFDB6DB-4188-47A9-8883-AD99FDDC9BA3}" dt="2019-10-15T08:46:01.943" v="162" actId="165"/>
          <ac:grpSpMkLst>
            <pc:docMk/>
            <pc:sldMk cId="221431482" sldId="362"/>
            <ac:grpSpMk id="13" creationId="{2AF6B35B-A4D1-4B39-BAB1-B95605BCE71D}"/>
          </ac:grpSpMkLst>
        </pc:grpChg>
        <pc:grpChg chg="add del mod">
          <ac:chgData name="Helen Woodhead" userId="ad3a4230-80d7-443d-8a9e-007713cf765f" providerId="ADAL" clId="{EBFDB6DB-4188-47A9-8883-AD99FDDC9BA3}" dt="2019-10-15T08:46:05.949" v="163" actId="165"/>
          <ac:grpSpMkLst>
            <pc:docMk/>
            <pc:sldMk cId="221431482" sldId="362"/>
            <ac:grpSpMk id="21" creationId="{B022E7BF-744F-4455-AC78-39E05A117539}"/>
          </ac:grpSpMkLst>
        </pc:grpChg>
        <pc:graphicFrameChg chg="del">
          <ac:chgData name="Helen Woodhead" userId="ad3a4230-80d7-443d-8a9e-007713cf765f" providerId="ADAL" clId="{EBFDB6DB-4188-47A9-8883-AD99FDDC9BA3}" dt="2019-10-15T08:45:02.186" v="144" actId="478"/>
          <ac:graphicFrameMkLst>
            <pc:docMk/>
            <pc:sldMk cId="221431482" sldId="362"/>
            <ac:graphicFrameMk id="3" creationId="{9D2410E5-2246-4C9F-83E4-C70630A3ACC1}"/>
          </ac:graphicFrameMkLst>
        </pc:graphicFrameChg>
      </pc:sldChg>
      <pc:sldChg chg="addSp modSp">
        <pc:chgData name="Helen Woodhead" userId="ad3a4230-80d7-443d-8a9e-007713cf765f" providerId="ADAL" clId="{EBFDB6DB-4188-47A9-8883-AD99FDDC9BA3}" dt="2019-10-15T08:53:44.701" v="386" actId="555"/>
        <pc:sldMkLst>
          <pc:docMk/>
          <pc:sldMk cId="3179924965" sldId="415"/>
        </pc:sldMkLst>
        <pc:spChg chg="add mod">
          <ac:chgData name="Helen Woodhead" userId="ad3a4230-80d7-443d-8a9e-007713cf765f" providerId="ADAL" clId="{EBFDB6DB-4188-47A9-8883-AD99FDDC9BA3}" dt="2019-10-15T08:53:44.701" v="386" actId="555"/>
          <ac:spMkLst>
            <pc:docMk/>
            <pc:sldMk cId="3179924965" sldId="415"/>
            <ac:spMk id="10" creationId="{B4A7FB8A-F08E-41A1-A1C7-1F4CEF9CB311}"/>
          </ac:spMkLst>
        </pc:spChg>
        <pc:spChg chg="add mod">
          <ac:chgData name="Helen Woodhead" userId="ad3a4230-80d7-443d-8a9e-007713cf765f" providerId="ADAL" clId="{EBFDB6DB-4188-47A9-8883-AD99FDDC9BA3}" dt="2019-10-15T08:53:44.701" v="386" actId="555"/>
          <ac:spMkLst>
            <pc:docMk/>
            <pc:sldMk cId="3179924965" sldId="415"/>
            <ac:spMk id="11" creationId="{CB29EDBD-1AA6-442F-A870-2745DA286A9F}"/>
          </ac:spMkLst>
        </pc:spChg>
        <pc:spChg chg="add mod">
          <ac:chgData name="Helen Woodhead" userId="ad3a4230-80d7-443d-8a9e-007713cf765f" providerId="ADAL" clId="{EBFDB6DB-4188-47A9-8883-AD99FDDC9BA3}" dt="2019-10-15T08:53:44.701" v="386" actId="555"/>
          <ac:spMkLst>
            <pc:docMk/>
            <pc:sldMk cId="3179924965" sldId="415"/>
            <ac:spMk id="12" creationId="{8211BDEF-AC17-4238-8E31-566DB7FB59F6}"/>
          </ac:spMkLst>
        </pc:spChg>
      </pc:sldChg>
      <pc:sldChg chg="addSp delSp modSp add">
        <pc:chgData name="Helen Woodhead" userId="ad3a4230-80d7-443d-8a9e-007713cf765f" providerId="ADAL" clId="{EBFDB6DB-4188-47A9-8883-AD99FDDC9BA3}" dt="2019-10-15T08:55:00.640" v="421"/>
        <pc:sldMkLst>
          <pc:docMk/>
          <pc:sldMk cId="3362948238" sldId="425"/>
        </pc:sldMkLst>
        <pc:spChg chg="add del mod">
          <ac:chgData name="Helen Woodhead" userId="ad3a4230-80d7-443d-8a9e-007713cf765f" providerId="ADAL" clId="{EBFDB6DB-4188-47A9-8883-AD99FDDC9BA3}" dt="2019-10-15T08:54:51.352" v="420" actId="478"/>
          <ac:spMkLst>
            <pc:docMk/>
            <pc:sldMk cId="3362948238" sldId="425"/>
            <ac:spMk id="2" creationId="{11364A37-6F08-4540-A384-61C14E0A4D76}"/>
          </ac:spMkLst>
        </pc:spChg>
        <pc:spChg chg="mod">
          <ac:chgData name="Helen Woodhead" userId="ad3a4230-80d7-443d-8a9e-007713cf765f" providerId="ADAL" clId="{EBFDB6DB-4188-47A9-8883-AD99FDDC9BA3}" dt="2019-10-15T08:49:56.686" v="297" actId="208"/>
          <ac:spMkLst>
            <pc:docMk/>
            <pc:sldMk cId="3362948238" sldId="425"/>
            <ac:spMk id="14" creationId="{098CED9D-039B-4831-A2C5-2B9A2A6B6DA6}"/>
          </ac:spMkLst>
        </pc:spChg>
        <pc:spChg chg="mod">
          <ac:chgData name="Helen Woodhead" userId="ad3a4230-80d7-443d-8a9e-007713cf765f" providerId="ADAL" clId="{EBFDB6DB-4188-47A9-8883-AD99FDDC9BA3}" dt="2019-10-15T08:49:53.019" v="296" actId="208"/>
          <ac:spMkLst>
            <pc:docMk/>
            <pc:sldMk cId="3362948238" sldId="425"/>
            <ac:spMk id="15" creationId="{933EBCFC-45D4-4754-9D08-ECBB1F3BCF44}"/>
          </ac:spMkLst>
        </pc:spChg>
        <pc:spChg chg="mod">
          <ac:chgData name="Helen Woodhead" userId="ad3a4230-80d7-443d-8a9e-007713cf765f" providerId="ADAL" clId="{EBFDB6DB-4188-47A9-8883-AD99FDDC9BA3}" dt="2019-10-15T08:49:53.019" v="296" actId="208"/>
          <ac:spMkLst>
            <pc:docMk/>
            <pc:sldMk cId="3362948238" sldId="425"/>
            <ac:spMk id="16" creationId="{DCB20425-B6C2-4F7D-944F-FAA951CC1FE8}"/>
          </ac:spMkLst>
        </pc:spChg>
        <pc:spChg chg="mod">
          <ac:chgData name="Helen Woodhead" userId="ad3a4230-80d7-443d-8a9e-007713cf765f" providerId="ADAL" clId="{EBFDB6DB-4188-47A9-8883-AD99FDDC9BA3}" dt="2019-10-15T08:49:53.019" v="296" actId="208"/>
          <ac:spMkLst>
            <pc:docMk/>
            <pc:sldMk cId="3362948238" sldId="425"/>
            <ac:spMk id="17" creationId="{BA03DD34-9A1F-466E-A01D-E528C1667E99}"/>
          </ac:spMkLst>
        </pc:spChg>
        <pc:spChg chg="mod">
          <ac:chgData name="Helen Woodhead" userId="ad3a4230-80d7-443d-8a9e-007713cf765f" providerId="ADAL" clId="{EBFDB6DB-4188-47A9-8883-AD99FDDC9BA3}" dt="2019-10-15T08:55:00.640" v="421"/>
          <ac:spMkLst>
            <pc:docMk/>
            <pc:sldMk cId="3362948238" sldId="425"/>
            <ac:spMk id="19" creationId="{5252A847-DE45-4FA3-A1F8-EEBEB845FF8E}"/>
          </ac:spMkLst>
        </pc:spChg>
        <pc:spChg chg="mod">
          <ac:chgData name="Helen Woodhead" userId="ad3a4230-80d7-443d-8a9e-007713cf765f" providerId="ADAL" clId="{EBFDB6DB-4188-47A9-8883-AD99FDDC9BA3}" dt="2019-10-15T08:49:53.019" v="296" actId="208"/>
          <ac:spMkLst>
            <pc:docMk/>
            <pc:sldMk cId="3362948238" sldId="425"/>
            <ac:spMk id="20" creationId="{CD8735B2-53F7-434A-A328-A04947E40163}"/>
          </ac:spMkLst>
        </pc:spChg>
        <pc:spChg chg="add del mod">
          <ac:chgData name="Helen Woodhead" userId="ad3a4230-80d7-443d-8a9e-007713cf765f" providerId="ADAL" clId="{EBFDB6DB-4188-47A9-8883-AD99FDDC9BA3}" dt="2019-10-15T08:54:51.352" v="420" actId="478"/>
          <ac:spMkLst>
            <pc:docMk/>
            <pc:sldMk cId="3362948238" sldId="425"/>
            <ac:spMk id="21" creationId="{7C999190-EC1F-46F1-9B1C-22CD7BFA416F}"/>
          </ac:spMkLst>
        </pc:spChg>
        <pc:spChg chg="mod">
          <ac:chgData name="Helen Woodhead" userId="ad3a4230-80d7-443d-8a9e-007713cf765f" providerId="ADAL" clId="{EBFDB6DB-4188-47A9-8883-AD99FDDC9BA3}" dt="2019-10-15T08:49:53.019" v="296" actId="208"/>
          <ac:spMkLst>
            <pc:docMk/>
            <pc:sldMk cId="3362948238" sldId="425"/>
            <ac:spMk id="22" creationId="{9B0F8CC6-B733-4BAC-89B5-05CEBAA1435C}"/>
          </ac:spMkLst>
        </pc:spChg>
        <pc:spChg chg="mod">
          <ac:chgData name="Helen Woodhead" userId="ad3a4230-80d7-443d-8a9e-007713cf765f" providerId="ADAL" clId="{EBFDB6DB-4188-47A9-8883-AD99FDDC9BA3}" dt="2019-10-15T08:49:53.019" v="296" actId="208"/>
          <ac:spMkLst>
            <pc:docMk/>
            <pc:sldMk cId="3362948238" sldId="425"/>
            <ac:spMk id="23" creationId="{C767D6DF-84AC-41CD-A98F-3802F4C94FED}"/>
          </ac:spMkLst>
        </pc:spChg>
        <pc:spChg chg="mod">
          <ac:chgData name="Helen Woodhead" userId="ad3a4230-80d7-443d-8a9e-007713cf765f" providerId="ADAL" clId="{EBFDB6DB-4188-47A9-8883-AD99FDDC9BA3}" dt="2019-10-15T08:49:53.019" v="296" actId="208"/>
          <ac:spMkLst>
            <pc:docMk/>
            <pc:sldMk cId="3362948238" sldId="425"/>
            <ac:spMk id="24" creationId="{E1CFC544-2D6C-4042-9CB1-4E96583E9BAF}"/>
          </ac:spMkLst>
        </pc:spChg>
        <pc:spChg chg="mod">
          <ac:chgData name="Helen Woodhead" userId="ad3a4230-80d7-443d-8a9e-007713cf765f" providerId="ADAL" clId="{EBFDB6DB-4188-47A9-8883-AD99FDDC9BA3}" dt="2019-10-15T08:50:06.805" v="299" actId="208"/>
          <ac:spMkLst>
            <pc:docMk/>
            <pc:sldMk cId="3362948238" sldId="425"/>
            <ac:spMk id="25" creationId="{1DBDBC5E-CCD7-4FC0-9120-4C02AD30D145}"/>
          </ac:spMkLst>
        </pc:spChg>
        <pc:spChg chg="mod">
          <ac:chgData name="Helen Woodhead" userId="ad3a4230-80d7-443d-8a9e-007713cf765f" providerId="ADAL" clId="{EBFDB6DB-4188-47A9-8883-AD99FDDC9BA3}" dt="2019-10-15T08:50:06.805" v="299" actId="208"/>
          <ac:spMkLst>
            <pc:docMk/>
            <pc:sldMk cId="3362948238" sldId="425"/>
            <ac:spMk id="26" creationId="{6191B76E-8CBB-4E81-8517-AAD22E5F9AE7}"/>
          </ac:spMkLst>
        </pc:spChg>
        <pc:spChg chg="mod">
          <ac:chgData name="Helen Woodhead" userId="ad3a4230-80d7-443d-8a9e-007713cf765f" providerId="ADAL" clId="{EBFDB6DB-4188-47A9-8883-AD99FDDC9BA3}" dt="2019-10-15T08:50:06.805" v="299" actId="208"/>
          <ac:spMkLst>
            <pc:docMk/>
            <pc:sldMk cId="3362948238" sldId="425"/>
            <ac:spMk id="27" creationId="{C22CE331-CDD6-4A31-9C66-2EAA6EA8E330}"/>
          </ac:spMkLst>
        </pc:spChg>
        <pc:spChg chg="mod">
          <ac:chgData name="Helen Woodhead" userId="ad3a4230-80d7-443d-8a9e-007713cf765f" providerId="ADAL" clId="{EBFDB6DB-4188-47A9-8883-AD99FDDC9BA3}" dt="2019-10-15T08:50:06.805" v="299" actId="208"/>
          <ac:spMkLst>
            <pc:docMk/>
            <pc:sldMk cId="3362948238" sldId="425"/>
            <ac:spMk id="28" creationId="{88B473EB-C6B9-4D8D-84FD-2D6AB40EB59A}"/>
          </ac:spMkLst>
        </pc:spChg>
        <pc:spChg chg="mod">
          <ac:chgData name="Helen Woodhead" userId="ad3a4230-80d7-443d-8a9e-007713cf765f" providerId="ADAL" clId="{EBFDB6DB-4188-47A9-8883-AD99FDDC9BA3}" dt="2019-10-15T08:50:06.805" v="299" actId="208"/>
          <ac:spMkLst>
            <pc:docMk/>
            <pc:sldMk cId="3362948238" sldId="425"/>
            <ac:spMk id="29" creationId="{716D318A-7FC2-49B1-9D74-B6436F7B50AB}"/>
          </ac:spMkLst>
        </pc:spChg>
        <pc:spChg chg="add del mod">
          <ac:chgData name="Helen Woodhead" userId="ad3a4230-80d7-443d-8a9e-007713cf765f" providerId="ADAL" clId="{EBFDB6DB-4188-47A9-8883-AD99FDDC9BA3}" dt="2019-10-15T08:54:51.352" v="420" actId="478"/>
          <ac:spMkLst>
            <pc:docMk/>
            <pc:sldMk cId="3362948238" sldId="425"/>
            <ac:spMk id="30" creationId="{0EAD88FE-BF01-40B8-BCF1-EC7ED056C866}"/>
          </ac:spMkLst>
        </pc:spChg>
        <pc:spChg chg="add del mod">
          <ac:chgData name="Helen Woodhead" userId="ad3a4230-80d7-443d-8a9e-007713cf765f" providerId="ADAL" clId="{EBFDB6DB-4188-47A9-8883-AD99FDDC9BA3}" dt="2019-10-15T08:54:51.352" v="420" actId="478"/>
          <ac:spMkLst>
            <pc:docMk/>
            <pc:sldMk cId="3362948238" sldId="425"/>
            <ac:spMk id="31" creationId="{1581234C-59F8-44F5-8A1A-59DA1986EAF5}"/>
          </ac:spMkLst>
        </pc:spChg>
        <pc:spChg chg="add del mod">
          <ac:chgData name="Helen Woodhead" userId="ad3a4230-80d7-443d-8a9e-007713cf765f" providerId="ADAL" clId="{EBFDB6DB-4188-47A9-8883-AD99FDDC9BA3}" dt="2019-10-15T08:54:51.352" v="420" actId="478"/>
          <ac:spMkLst>
            <pc:docMk/>
            <pc:sldMk cId="3362948238" sldId="425"/>
            <ac:spMk id="32" creationId="{1C8FC63F-6C67-44B8-B856-B44658E36DDA}"/>
          </ac:spMkLst>
        </pc:spChg>
        <pc:spChg chg="add del mod">
          <ac:chgData name="Helen Woodhead" userId="ad3a4230-80d7-443d-8a9e-007713cf765f" providerId="ADAL" clId="{EBFDB6DB-4188-47A9-8883-AD99FDDC9BA3}" dt="2019-10-15T08:54:51.352" v="420" actId="478"/>
          <ac:spMkLst>
            <pc:docMk/>
            <pc:sldMk cId="3362948238" sldId="425"/>
            <ac:spMk id="33" creationId="{27C913BC-D030-443D-8D76-8C06AF78402B}"/>
          </ac:spMkLst>
        </pc:spChg>
        <pc:spChg chg="add del mod">
          <ac:chgData name="Helen Woodhead" userId="ad3a4230-80d7-443d-8a9e-007713cf765f" providerId="ADAL" clId="{EBFDB6DB-4188-47A9-8883-AD99FDDC9BA3}" dt="2019-10-15T08:54:51.352" v="420" actId="478"/>
          <ac:spMkLst>
            <pc:docMk/>
            <pc:sldMk cId="3362948238" sldId="425"/>
            <ac:spMk id="34" creationId="{42ADF677-D47C-4517-993C-7293821CB035}"/>
          </ac:spMkLst>
        </pc:spChg>
        <pc:spChg chg="add del mod">
          <ac:chgData name="Helen Woodhead" userId="ad3a4230-80d7-443d-8a9e-007713cf765f" providerId="ADAL" clId="{EBFDB6DB-4188-47A9-8883-AD99FDDC9BA3}" dt="2019-10-15T08:54:51.352" v="420" actId="478"/>
          <ac:spMkLst>
            <pc:docMk/>
            <pc:sldMk cId="3362948238" sldId="425"/>
            <ac:spMk id="35" creationId="{04BFA9E2-E7A9-4F12-BBAA-A565B4C3EF3A}"/>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2C43C518-2E58-4E98-8F61-29A47E1D445A}" type="datetimeFigureOut">
              <a:rPr lang="en-GB" smtClean="0"/>
              <a:t>15/10/2019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2B0018D-5503-4B9E-8996-530C5B2D4BAD}" type="slidenum">
              <a:rPr lang="en-GB" smtClean="0"/>
              <a:t>‹#›</a:t>
            </a:fld>
            <a:endParaRPr lang="en-GB"/>
          </a:p>
        </p:txBody>
      </p:sp>
    </p:spTree>
    <p:extLst>
      <p:ext uri="{BB962C8B-B14F-4D97-AF65-F5344CB8AC3E}">
        <p14:creationId xmlns:p14="http://schemas.microsoft.com/office/powerpoint/2010/main" val="12686816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C43C518-2E58-4E98-8F61-29A47E1D445A}" type="datetimeFigureOut">
              <a:rPr lang="en-GB" smtClean="0"/>
              <a:t>15/10/2019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2B0018D-5503-4B9E-8996-530C5B2D4BAD}" type="slidenum">
              <a:rPr lang="en-GB" smtClean="0"/>
              <a:t>‹#›</a:t>
            </a:fld>
            <a:endParaRPr lang="en-GB"/>
          </a:p>
        </p:txBody>
      </p:sp>
    </p:spTree>
    <p:extLst>
      <p:ext uri="{BB962C8B-B14F-4D97-AF65-F5344CB8AC3E}">
        <p14:creationId xmlns:p14="http://schemas.microsoft.com/office/powerpoint/2010/main" val="40117486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C43C518-2E58-4E98-8F61-29A47E1D445A}" type="datetimeFigureOut">
              <a:rPr lang="en-GB" smtClean="0"/>
              <a:t>15/10/2019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2B0018D-5503-4B9E-8996-530C5B2D4BAD}" type="slidenum">
              <a:rPr lang="en-GB" smtClean="0"/>
              <a:t>‹#›</a:t>
            </a:fld>
            <a:endParaRPr lang="en-GB"/>
          </a:p>
        </p:txBody>
      </p:sp>
    </p:spTree>
    <p:extLst>
      <p:ext uri="{BB962C8B-B14F-4D97-AF65-F5344CB8AC3E}">
        <p14:creationId xmlns:p14="http://schemas.microsoft.com/office/powerpoint/2010/main" val="33039993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C43C518-2E58-4E98-8F61-29A47E1D445A}" type="datetimeFigureOut">
              <a:rPr lang="en-GB" smtClean="0"/>
              <a:t>15/10/2019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2B0018D-5503-4B9E-8996-530C5B2D4BAD}" type="slidenum">
              <a:rPr lang="en-GB" smtClean="0"/>
              <a:t>‹#›</a:t>
            </a:fld>
            <a:endParaRPr lang="en-GB"/>
          </a:p>
        </p:txBody>
      </p:sp>
    </p:spTree>
    <p:extLst>
      <p:ext uri="{BB962C8B-B14F-4D97-AF65-F5344CB8AC3E}">
        <p14:creationId xmlns:p14="http://schemas.microsoft.com/office/powerpoint/2010/main" val="421466605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2C43C518-2E58-4E98-8F61-29A47E1D445A}" type="datetimeFigureOut">
              <a:rPr lang="en-GB" smtClean="0"/>
              <a:t>15/10/2019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2B0018D-5503-4B9E-8996-530C5B2D4BAD}" type="slidenum">
              <a:rPr lang="en-GB" smtClean="0"/>
              <a:t>‹#›</a:t>
            </a:fld>
            <a:endParaRPr lang="en-GB"/>
          </a:p>
        </p:txBody>
      </p:sp>
    </p:spTree>
    <p:extLst>
      <p:ext uri="{BB962C8B-B14F-4D97-AF65-F5344CB8AC3E}">
        <p14:creationId xmlns:p14="http://schemas.microsoft.com/office/powerpoint/2010/main" val="6811694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2C43C518-2E58-4E98-8F61-29A47E1D445A}" type="datetimeFigureOut">
              <a:rPr lang="en-GB" smtClean="0"/>
              <a:t>15/10/2019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92B0018D-5503-4B9E-8996-530C5B2D4BAD}" type="slidenum">
              <a:rPr lang="en-GB" smtClean="0"/>
              <a:t>‹#›</a:t>
            </a:fld>
            <a:endParaRPr lang="en-GB"/>
          </a:p>
        </p:txBody>
      </p:sp>
    </p:spTree>
    <p:extLst>
      <p:ext uri="{BB962C8B-B14F-4D97-AF65-F5344CB8AC3E}">
        <p14:creationId xmlns:p14="http://schemas.microsoft.com/office/powerpoint/2010/main" val="30931389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2C43C518-2E58-4E98-8F61-29A47E1D445A}" type="datetimeFigureOut">
              <a:rPr lang="en-GB" smtClean="0"/>
              <a:t>15/10/2019</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92B0018D-5503-4B9E-8996-530C5B2D4BAD}" type="slidenum">
              <a:rPr lang="en-GB" smtClean="0"/>
              <a:t>‹#›</a:t>
            </a:fld>
            <a:endParaRPr lang="en-GB"/>
          </a:p>
        </p:txBody>
      </p:sp>
    </p:spTree>
    <p:extLst>
      <p:ext uri="{BB962C8B-B14F-4D97-AF65-F5344CB8AC3E}">
        <p14:creationId xmlns:p14="http://schemas.microsoft.com/office/powerpoint/2010/main" val="13213319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2C43C518-2E58-4E98-8F61-29A47E1D445A}" type="datetimeFigureOut">
              <a:rPr lang="en-GB" smtClean="0"/>
              <a:t>15/10/2019</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92B0018D-5503-4B9E-8996-530C5B2D4BAD}" type="slidenum">
              <a:rPr lang="en-GB" smtClean="0"/>
              <a:t>‹#›</a:t>
            </a:fld>
            <a:endParaRPr lang="en-GB"/>
          </a:p>
        </p:txBody>
      </p:sp>
    </p:spTree>
    <p:extLst>
      <p:ext uri="{BB962C8B-B14F-4D97-AF65-F5344CB8AC3E}">
        <p14:creationId xmlns:p14="http://schemas.microsoft.com/office/powerpoint/2010/main" val="2328380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C43C518-2E58-4E98-8F61-29A47E1D445A}" type="datetimeFigureOut">
              <a:rPr lang="en-GB" smtClean="0"/>
              <a:t>15/10/2019</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92B0018D-5503-4B9E-8996-530C5B2D4BAD}" type="slidenum">
              <a:rPr lang="en-GB" smtClean="0"/>
              <a:t>‹#›</a:t>
            </a:fld>
            <a:endParaRPr lang="en-GB"/>
          </a:p>
        </p:txBody>
      </p:sp>
    </p:spTree>
    <p:extLst>
      <p:ext uri="{BB962C8B-B14F-4D97-AF65-F5344CB8AC3E}">
        <p14:creationId xmlns:p14="http://schemas.microsoft.com/office/powerpoint/2010/main" val="313106373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2C43C518-2E58-4E98-8F61-29A47E1D445A}" type="datetimeFigureOut">
              <a:rPr lang="en-GB" smtClean="0"/>
              <a:t>15/10/2019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92B0018D-5503-4B9E-8996-530C5B2D4BAD}" type="slidenum">
              <a:rPr lang="en-GB" smtClean="0"/>
              <a:t>‹#›</a:t>
            </a:fld>
            <a:endParaRPr lang="en-GB"/>
          </a:p>
        </p:txBody>
      </p:sp>
    </p:spTree>
    <p:extLst>
      <p:ext uri="{BB962C8B-B14F-4D97-AF65-F5344CB8AC3E}">
        <p14:creationId xmlns:p14="http://schemas.microsoft.com/office/powerpoint/2010/main" val="40387609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2C43C518-2E58-4E98-8F61-29A47E1D445A}" type="datetimeFigureOut">
              <a:rPr lang="en-GB" smtClean="0"/>
              <a:t>15/10/2019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92B0018D-5503-4B9E-8996-530C5B2D4BAD}" type="slidenum">
              <a:rPr lang="en-GB" smtClean="0"/>
              <a:t>‹#›</a:t>
            </a:fld>
            <a:endParaRPr lang="en-GB"/>
          </a:p>
        </p:txBody>
      </p:sp>
    </p:spTree>
    <p:extLst>
      <p:ext uri="{BB962C8B-B14F-4D97-AF65-F5344CB8AC3E}">
        <p14:creationId xmlns:p14="http://schemas.microsoft.com/office/powerpoint/2010/main" val="42458489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C43C518-2E58-4E98-8F61-29A47E1D445A}" type="datetimeFigureOut">
              <a:rPr lang="en-GB" smtClean="0"/>
              <a:t>15/10/2019</a:t>
            </a:fld>
            <a:endParaRPr lang="en-GB"/>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2B0018D-5503-4B9E-8996-530C5B2D4BAD}" type="slidenum">
              <a:rPr lang="en-GB" smtClean="0"/>
              <a:t>‹#›</a:t>
            </a:fld>
            <a:endParaRPr lang="en-GB"/>
          </a:p>
        </p:txBody>
      </p:sp>
    </p:spTree>
    <p:extLst>
      <p:ext uri="{BB962C8B-B14F-4D97-AF65-F5344CB8AC3E}">
        <p14:creationId xmlns:p14="http://schemas.microsoft.com/office/powerpoint/2010/main" val="425241140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hyperlink" Target="https://survey.zohopublic.eu/zs/V2BBWx" TargetMode="Externa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1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hyperlink" Target="https://classroomsecrets.co.uk/prime-numbers-year-5-multiplication-division-resource-pack" TargetMode="External"/><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hyperlink" Target="https://classroomsecrets.co.uk/category/maths/year-5/autumn-block-4-multiplication-and-division-year-5/" TargetMode="External"/><Relationship Id="rId5" Type="http://schemas.openxmlformats.org/officeDocument/2006/relationships/hyperlink" Target="https://classroomsecrets.co.uk/content-domain-filter/?fwp_contentdomain=5c8a" TargetMode="External"/><Relationship Id="rId4" Type="http://schemas.openxmlformats.org/officeDocument/2006/relationships/hyperlink" Target="https://classroomsecrets.co.uk/content-domain-filter/?fwp_contentdomain=5c5b" TargetMode="External"/></Relationships>
</file>

<file path=ppt/slides/_rels/slide2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pic>
        <p:nvPicPr>
          <p:cNvPr id="18" name="Picture 17" descr="A close up of a sign&#10;&#10;Description generated with high confidence">
            <a:extLst>
              <a:ext uri="{FF2B5EF4-FFF2-40B4-BE49-F238E27FC236}">
                <a16:creationId xmlns:a16="http://schemas.microsoft.com/office/drawing/2014/main" id="{AF62330C-AB9B-43BE-82E4-98A7F5B9D6D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8139" y="6454317"/>
            <a:ext cx="1174025" cy="278902"/>
          </a:xfrm>
          <a:prstGeom prst="rect">
            <a:avLst/>
          </a:prstGeom>
        </p:spPr>
      </p:pic>
      <p:sp>
        <p:nvSpPr>
          <p:cNvPr id="7" name="TextBox 8">
            <a:extLst>
              <a:ext uri="{FF2B5EF4-FFF2-40B4-BE49-F238E27FC236}">
                <a16:creationId xmlns:a16="http://schemas.microsoft.com/office/drawing/2014/main" id="{277FDC6C-B99A-4ED8-B341-A52126824B67}"/>
              </a:ext>
            </a:extLst>
          </p:cNvPr>
          <p:cNvSpPr txBox="1"/>
          <p:nvPr/>
        </p:nvSpPr>
        <p:spPr>
          <a:xfrm>
            <a:off x="27814" y="6688627"/>
            <a:ext cx="1231337"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altLang="en-US" sz="500" b="1" dirty="0">
                <a:latin typeface="Century Gothic" panose="020B0502020202020204" pitchFamily="34" charset="0"/>
              </a:rPr>
              <a:t>© Classroom Secrets </a:t>
            </a:r>
            <a:r>
              <a:rPr lang="en-GB" altLang="en-US" sz="500" b="1">
                <a:latin typeface="Century Gothic" panose="020B0502020202020204" pitchFamily="34" charset="0"/>
              </a:rPr>
              <a:t>Limited 2019</a:t>
            </a:r>
            <a:endParaRPr lang="en-GB" altLang="en-US" sz="500" b="1" dirty="0">
              <a:latin typeface="Century Gothic" panose="020B0502020202020204" pitchFamily="34" charset="0"/>
            </a:endParaRPr>
          </a:p>
        </p:txBody>
      </p:sp>
      <p:sp>
        <p:nvSpPr>
          <p:cNvPr id="6" name="Rectangle 5">
            <a:extLst>
              <a:ext uri="{FF2B5EF4-FFF2-40B4-BE49-F238E27FC236}">
                <a16:creationId xmlns:a16="http://schemas.microsoft.com/office/drawing/2014/main" id="{E217BAE8-149C-45AB-9D28-3D61A5358F9F}"/>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lvl="0" algn="ctr"/>
            <a:r>
              <a:rPr lang="en-GB" sz="1600" b="1" u="sng" dirty="0">
                <a:solidFill>
                  <a:srgbClr val="E7E6E6">
                    <a:lumMod val="50000"/>
                  </a:srgbClr>
                </a:solidFill>
                <a:latin typeface="Century Gothic" panose="020B0502020202020204" pitchFamily="34" charset="0"/>
              </a:rPr>
              <a:t>LIFE/work balance</a:t>
            </a:r>
            <a:endParaRPr lang="en-GB" sz="1600" b="1" dirty="0">
              <a:solidFill>
                <a:srgbClr val="E7E6E6">
                  <a:lumMod val="25000"/>
                </a:srgbClr>
              </a:solidFill>
              <a:latin typeface="Century Gothic" panose="020B0502020202020204" pitchFamily="34" charset="0"/>
            </a:endParaRPr>
          </a:p>
          <a:p>
            <a:pPr lvl="0">
              <a:defRPr/>
            </a:pPr>
            <a:endParaRPr lang="en-GB" sz="1600" b="1" dirty="0">
              <a:solidFill>
                <a:prstClr val="black"/>
              </a:solidFill>
              <a:latin typeface="Century Gothic" panose="020B0502020202020204" pitchFamily="34" charset="0"/>
            </a:endParaRPr>
          </a:p>
          <a:p>
            <a:pPr lvl="0">
              <a:defRPr/>
            </a:pPr>
            <a:endParaRPr lang="en-GB" sz="1600" b="1" dirty="0">
              <a:solidFill>
                <a:prstClr val="black"/>
              </a:solidFill>
              <a:latin typeface="Century Gothic" panose="020B0502020202020204" pitchFamily="34" charset="0"/>
            </a:endParaRPr>
          </a:p>
          <a:p>
            <a:pPr lvl="0">
              <a:defRPr/>
            </a:pPr>
            <a:endParaRPr lang="en-GB" sz="1600" b="1" dirty="0">
              <a:solidFill>
                <a:prstClr val="black"/>
              </a:solidFill>
              <a:latin typeface="Century Gothic" panose="020B0502020202020204" pitchFamily="34" charset="0"/>
            </a:endParaRPr>
          </a:p>
          <a:p>
            <a:pPr lvl="0">
              <a:defRPr/>
            </a:pPr>
            <a:endParaRPr lang="en-GB" sz="1600" b="1" dirty="0">
              <a:solidFill>
                <a:prstClr val="black"/>
              </a:solidFill>
              <a:latin typeface="Century Gothic" panose="020B0502020202020204" pitchFamily="34" charset="0"/>
            </a:endParaRPr>
          </a:p>
          <a:p>
            <a:pPr lvl="0">
              <a:defRPr/>
            </a:pPr>
            <a:endParaRPr lang="en-GB" sz="1600" b="1" dirty="0">
              <a:solidFill>
                <a:prstClr val="black"/>
              </a:solidFill>
              <a:latin typeface="Century Gothic" panose="020B0502020202020204" pitchFamily="34" charset="0"/>
            </a:endParaRPr>
          </a:p>
          <a:p>
            <a:pPr lvl="0">
              <a:defRPr/>
            </a:pPr>
            <a:endParaRPr lang="en-GB" sz="1600" b="1" dirty="0">
              <a:solidFill>
                <a:prstClr val="black"/>
              </a:solidFill>
              <a:latin typeface="Century Gothic" panose="020B0502020202020204" pitchFamily="34" charset="0"/>
            </a:endParaRPr>
          </a:p>
          <a:p>
            <a:pPr lvl="0">
              <a:defRPr/>
            </a:pPr>
            <a:endParaRPr lang="en-GB" sz="1600" b="1" dirty="0">
              <a:solidFill>
                <a:prstClr val="black"/>
              </a:solidFill>
              <a:latin typeface="Century Gothic" panose="020B0502020202020204" pitchFamily="34" charset="0"/>
            </a:endParaRPr>
          </a:p>
          <a:p>
            <a:pPr lvl="0">
              <a:defRPr/>
            </a:pPr>
            <a:endParaRPr lang="en-GB" sz="1600" b="1" dirty="0">
              <a:solidFill>
                <a:prstClr val="black"/>
              </a:solidFill>
              <a:latin typeface="Century Gothic" panose="020B0502020202020204" pitchFamily="34" charset="0"/>
            </a:endParaRPr>
          </a:p>
          <a:p>
            <a:pPr lvl="0">
              <a:defRPr/>
            </a:pPr>
            <a:endParaRPr lang="en-GB" sz="1600" b="1" dirty="0">
              <a:solidFill>
                <a:prstClr val="black"/>
              </a:solidFill>
              <a:latin typeface="Century Gothic" panose="020B0502020202020204" pitchFamily="34" charset="0"/>
            </a:endParaRPr>
          </a:p>
          <a:p>
            <a:pPr lvl="0">
              <a:defRPr/>
            </a:pPr>
            <a:endParaRPr lang="en-GB" sz="1600" b="1" dirty="0">
              <a:solidFill>
                <a:prstClr val="black"/>
              </a:solidFill>
              <a:latin typeface="Century Gothic" panose="020B0502020202020204" pitchFamily="34" charset="0"/>
            </a:endParaRPr>
          </a:p>
          <a:p>
            <a:pPr lvl="0">
              <a:defRPr/>
            </a:pPr>
            <a:endParaRPr lang="en-GB" sz="1600" b="1" dirty="0">
              <a:solidFill>
                <a:prstClr val="black"/>
              </a:solidFill>
              <a:latin typeface="Century Gothic" panose="020B0502020202020204" pitchFamily="34" charset="0"/>
            </a:endParaRPr>
          </a:p>
          <a:p>
            <a:pPr lvl="0">
              <a:defRPr/>
            </a:pPr>
            <a:r>
              <a:rPr lang="en-GB" sz="1600" b="1" dirty="0">
                <a:solidFill>
                  <a:prstClr val="black"/>
                </a:solidFill>
                <a:latin typeface="Century Gothic" panose="020B0502020202020204" pitchFamily="34" charset="0"/>
              </a:rPr>
              <a:t>We have started a #</a:t>
            </a:r>
            <a:r>
              <a:rPr lang="en-GB" sz="1600" b="1" dirty="0" err="1">
                <a:solidFill>
                  <a:prstClr val="black"/>
                </a:solidFill>
                <a:latin typeface="Century Gothic" panose="020B0502020202020204" pitchFamily="34" charset="0"/>
              </a:rPr>
              <a:t>LIFEworkbalance</a:t>
            </a:r>
            <a:r>
              <a:rPr lang="en-GB" sz="1600" b="1" dirty="0">
                <a:solidFill>
                  <a:prstClr val="black"/>
                </a:solidFill>
                <a:latin typeface="Century Gothic" panose="020B0502020202020204" pitchFamily="34" charset="0"/>
              </a:rPr>
              <a:t> campaign and we need your help to complete our LIFE/work balance survey.</a:t>
            </a:r>
          </a:p>
          <a:p>
            <a:pPr lvl="0">
              <a:defRPr/>
            </a:pPr>
            <a:endParaRPr lang="en-GB" sz="1600" b="1" dirty="0">
              <a:solidFill>
                <a:prstClr val="black"/>
              </a:solidFill>
              <a:latin typeface="Century Gothic" panose="020B0502020202020204" pitchFamily="34" charset="0"/>
            </a:endParaRPr>
          </a:p>
          <a:p>
            <a:pPr lvl="0">
              <a:defRPr/>
            </a:pPr>
            <a:br>
              <a:rPr lang="en-GB" sz="1600" b="1" dirty="0">
                <a:solidFill>
                  <a:prstClr val="black"/>
                </a:solidFill>
                <a:latin typeface="Century Gothic" panose="020B0502020202020204" pitchFamily="34" charset="0"/>
              </a:rPr>
            </a:br>
            <a:r>
              <a:rPr lang="en-GB" sz="1600" b="1" dirty="0">
                <a:solidFill>
                  <a:prstClr val="black"/>
                </a:solidFill>
                <a:latin typeface="Century Gothic" panose="020B0502020202020204" pitchFamily="34" charset="0"/>
              </a:rPr>
              <a:t>We hope to publish the results soon, so please give 15 minutes of your time to help us get a true picture of school life.</a:t>
            </a:r>
          </a:p>
          <a:p>
            <a:pPr lvl="0">
              <a:defRPr/>
            </a:pPr>
            <a:endParaRPr lang="en-GB" sz="1600" b="1" dirty="0">
              <a:solidFill>
                <a:prstClr val="black"/>
              </a:solidFill>
              <a:latin typeface="Century Gothic" panose="020B0502020202020204" pitchFamily="34" charset="0"/>
            </a:endParaRPr>
          </a:p>
          <a:p>
            <a:pPr lvl="0">
              <a:defRPr/>
            </a:pPr>
            <a:endParaRPr lang="en-GB" sz="1600" b="1" dirty="0">
              <a:solidFill>
                <a:prstClr val="black"/>
              </a:solidFill>
              <a:latin typeface="Century Gothic" panose="020B0502020202020204" pitchFamily="34" charset="0"/>
            </a:endParaRPr>
          </a:p>
          <a:p>
            <a:pPr lvl="0">
              <a:defRPr/>
            </a:pPr>
            <a:r>
              <a:rPr lang="en-GB" sz="1600" b="1" dirty="0">
                <a:solidFill>
                  <a:prstClr val="black"/>
                </a:solidFill>
                <a:latin typeface="Century Gothic" panose="020B0502020202020204" pitchFamily="34" charset="0"/>
              </a:rPr>
              <a:t>Want to be a part of this campaign? Take the </a:t>
            </a:r>
            <a:r>
              <a:rPr lang="en-GB" sz="1600" b="1" dirty="0">
                <a:solidFill>
                  <a:prstClr val="black"/>
                </a:solidFill>
                <a:latin typeface="Century Gothic" panose="020B0502020202020204" pitchFamily="34" charset="0"/>
                <a:hlinkClick r:id="rId4"/>
              </a:rPr>
              <a:t>survey</a:t>
            </a:r>
            <a:r>
              <a:rPr lang="en-GB" sz="1600" b="1" dirty="0">
                <a:solidFill>
                  <a:prstClr val="black"/>
                </a:solidFill>
                <a:latin typeface="Century Gothic" panose="020B0502020202020204" pitchFamily="34" charset="0"/>
              </a:rPr>
              <a:t> on our website and share it with your colleagues!</a:t>
            </a:r>
            <a:endParaRPr lang="en-GB" sz="1600" b="1" dirty="0">
              <a:solidFill>
                <a:schemeClr val="tx1"/>
              </a:solidFill>
              <a:latin typeface="Century Gothic" panose="020B0502020202020204" pitchFamily="34" charset="0"/>
            </a:endParaRPr>
          </a:p>
          <a:p>
            <a:pPr lvl="0" algn="ctr"/>
            <a:endParaRPr lang="en-GB" sz="1600" b="1" dirty="0">
              <a:solidFill>
                <a:schemeClr val="tx1"/>
              </a:solidFill>
              <a:latin typeface="Century Gothic" panose="020B0502020202020204" pitchFamily="34" charset="0"/>
            </a:endParaRPr>
          </a:p>
        </p:txBody>
      </p:sp>
      <p:pic>
        <p:nvPicPr>
          <p:cNvPr id="10" name="Picture 9">
            <a:extLst>
              <a:ext uri="{FF2B5EF4-FFF2-40B4-BE49-F238E27FC236}">
                <a16:creationId xmlns:a16="http://schemas.microsoft.com/office/drawing/2014/main" id="{6F8B4E35-DD00-4F90-9A87-3DDED59E83C0}"/>
              </a:ext>
            </a:extLst>
          </p:cNvPr>
          <p:cNvPicPr>
            <a:picLocks noChangeAspect="1"/>
          </p:cNvPicPr>
          <p:nvPr/>
        </p:nvPicPr>
        <p:blipFill rotWithShape="1">
          <a:blip r:embed="rId5">
            <a:extLst>
              <a:ext uri="{28A0092B-C50C-407E-A947-70E740481C1C}">
                <a14:useLocalDpi xmlns:a14="http://schemas.microsoft.com/office/drawing/2010/main" val="0"/>
              </a:ext>
            </a:extLst>
          </a:blip>
          <a:srcRect t="23884" b="33576"/>
          <a:stretch/>
        </p:blipFill>
        <p:spPr>
          <a:xfrm>
            <a:off x="793488" y="763479"/>
            <a:ext cx="7557025" cy="2272683"/>
          </a:xfrm>
          <a:prstGeom prst="rect">
            <a:avLst/>
          </a:prstGeom>
        </p:spPr>
      </p:pic>
    </p:spTree>
    <p:extLst>
      <p:ext uri="{BB962C8B-B14F-4D97-AF65-F5344CB8AC3E}">
        <p14:creationId xmlns:p14="http://schemas.microsoft.com/office/powerpoint/2010/main" val="311790470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pic>
        <p:nvPicPr>
          <p:cNvPr id="18" name="Picture 17" descr="A close up of a sign&#10;&#10;Description generated with high confidence">
            <a:extLst>
              <a:ext uri="{FF2B5EF4-FFF2-40B4-BE49-F238E27FC236}">
                <a16:creationId xmlns:a16="http://schemas.microsoft.com/office/drawing/2014/main" id="{AF62330C-AB9B-43BE-82E4-98A7F5B9D6D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8139" y="6454317"/>
            <a:ext cx="1174025" cy="278902"/>
          </a:xfrm>
          <a:prstGeom prst="rect">
            <a:avLst/>
          </a:prstGeom>
        </p:spPr>
      </p:pic>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Varied Fluency 3</a:t>
            </a:r>
          </a:p>
          <a:p>
            <a:pPr lvl="0" algn="ctr"/>
            <a:endParaRPr lang="en-GB" sz="2000" b="1" u="sng" dirty="0">
              <a:solidFill>
                <a:schemeClr val="tx1"/>
              </a:solidFill>
              <a:latin typeface="Century Gothic" panose="020B0502020202020204" pitchFamily="34" charset="0"/>
            </a:endParaRPr>
          </a:p>
          <a:p>
            <a:pPr lvl="0" algn="ctr"/>
            <a:r>
              <a:rPr lang="en-GB" sz="2000" b="1" dirty="0">
                <a:solidFill>
                  <a:schemeClr val="tx1"/>
                </a:solidFill>
                <a:latin typeface="Century Gothic" panose="020B0502020202020204" pitchFamily="34" charset="0"/>
              </a:rPr>
              <a:t>Which numbers are in the wrong place? </a:t>
            </a:r>
            <a:endParaRPr lang="en-GB" sz="2000" b="1" u="sng" dirty="0">
              <a:solidFill>
                <a:schemeClr val="tx1"/>
              </a:solidFill>
              <a:latin typeface="Century Gothic" panose="020B0502020202020204" pitchFamily="34" charset="0"/>
            </a:endParaRPr>
          </a:p>
          <a:p>
            <a:pPr lvl="0" algn="ctr"/>
            <a:endParaRPr lang="en-GB" sz="2400" b="1" u="sng" dirty="0">
              <a:solidFill>
                <a:schemeClr val="tx1"/>
              </a:solidFill>
              <a:latin typeface="Century Gothic" panose="020B0502020202020204" pitchFamily="34" charset="0"/>
            </a:endParaRPr>
          </a:p>
        </p:txBody>
      </p:sp>
      <p:sp>
        <p:nvSpPr>
          <p:cNvPr id="7" name="TextBox 8">
            <a:extLst>
              <a:ext uri="{FF2B5EF4-FFF2-40B4-BE49-F238E27FC236}">
                <a16:creationId xmlns:a16="http://schemas.microsoft.com/office/drawing/2014/main" id="{B632E459-9B27-4467-B89C-78410207B713}"/>
              </a:ext>
            </a:extLst>
          </p:cNvPr>
          <p:cNvSpPr txBox="1"/>
          <p:nvPr/>
        </p:nvSpPr>
        <p:spPr>
          <a:xfrm>
            <a:off x="27814" y="6688627"/>
            <a:ext cx="1231337"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altLang="en-US" sz="500" b="1" dirty="0">
                <a:latin typeface="Century Gothic" panose="020B0502020202020204" pitchFamily="34" charset="0"/>
              </a:rPr>
              <a:t>© Classroom Secrets Limited 2018</a:t>
            </a:r>
          </a:p>
        </p:txBody>
      </p:sp>
      <p:graphicFrame>
        <p:nvGraphicFramePr>
          <p:cNvPr id="6" name="Table 5">
            <a:extLst>
              <a:ext uri="{FF2B5EF4-FFF2-40B4-BE49-F238E27FC236}">
                <a16:creationId xmlns:a16="http://schemas.microsoft.com/office/drawing/2014/main" id="{460A047A-AAE7-4DEA-9033-72220192FBEB}"/>
              </a:ext>
            </a:extLst>
          </p:cNvPr>
          <p:cNvGraphicFramePr>
            <a:graphicFrameLocks noGrp="1"/>
          </p:cNvGraphicFramePr>
          <p:nvPr>
            <p:extLst>
              <p:ext uri="{D42A27DB-BD31-4B8C-83A1-F6EECF244321}">
                <p14:modId xmlns:p14="http://schemas.microsoft.com/office/powerpoint/2010/main" val="3425274781"/>
              </p:ext>
            </p:extLst>
          </p:nvPr>
        </p:nvGraphicFramePr>
        <p:xfrm>
          <a:off x="1591329" y="1611382"/>
          <a:ext cx="5961342" cy="3635237"/>
        </p:xfrm>
        <a:graphic>
          <a:graphicData uri="http://schemas.openxmlformats.org/drawingml/2006/table">
            <a:tbl>
              <a:tblPr firstRow="1" bandRow="1">
                <a:tableStyleId>{5C22544A-7EE6-4342-B048-85BDC9FD1C3A}</a:tableStyleId>
              </a:tblPr>
              <a:tblGrid>
                <a:gridCol w="2980671">
                  <a:extLst>
                    <a:ext uri="{9D8B030D-6E8A-4147-A177-3AD203B41FA5}">
                      <a16:colId xmlns:a16="http://schemas.microsoft.com/office/drawing/2014/main" val="3142503022"/>
                    </a:ext>
                  </a:extLst>
                </a:gridCol>
                <a:gridCol w="2980671">
                  <a:extLst>
                    <a:ext uri="{9D8B030D-6E8A-4147-A177-3AD203B41FA5}">
                      <a16:colId xmlns:a16="http://schemas.microsoft.com/office/drawing/2014/main" val="3404371818"/>
                    </a:ext>
                  </a:extLst>
                </a:gridCol>
              </a:tblGrid>
              <a:tr h="859238">
                <a:tc>
                  <a:txBody>
                    <a:bodyPr/>
                    <a:lstStyle/>
                    <a:p>
                      <a:pPr algn="ctr"/>
                      <a:r>
                        <a:rPr lang="en-GB" sz="2800" b="1" dirty="0">
                          <a:solidFill>
                            <a:schemeClr val="tx1"/>
                          </a:solidFill>
                          <a:latin typeface="Century Gothic" panose="020B0502020202020204" pitchFamily="34" charset="0"/>
                        </a:rPr>
                        <a:t>Prime Factor</a:t>
                      </a:r>
                    </a:p>
                    <a:p>
                      <a:pPr algn="ctr"/>
                      <a:r>
                        <a:rPr lang="en-GB" sz="2800" b="1" dirty="0">
                          <a:solidFill>
                            <a:schemeClr val="tx1"/>
                          </a:solidFill>
                          <a:latin typeface="Century Gothic" panose="020B0502020202020204" pitchFamily="34" charset="0"/>
                        </a:rPr>
                        <a:t>of 60</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sz="2800" dirty="0">
                          <a:solidFill>
                            <a:schemeClr val="tx1"/>
                          </a:solidFill>
                          <a:latin typeface="Century Gothic" panose="020B0502020202020204" pitchFamily="34" charset="0"/>
                        </a:rPr>
                        <a:t>Not a Prime Factor of 60</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358738683"/>
                  </a:ext>
                </a:extLst>
              </a:tr>
              <a:tr h="2775999">
                <a:tc>
                  <a:txBody>
                    <a:bodyPr/>
                    <a:lstStyle/>
                    <a:p>
                      <a:pPr algn="ctr"/>
                      <a:endParaRPr lang="en-GB" sz="2600" dirty="0">
                        <a:solidFill>
                          <a:schemeClr val="tx1"/>
                        </a:solidFill>
                        <a:latin typeface="SassoonCRInfantMedium" panose="02000603020000020003" pitchFamily="2" charset="0"/>
                      </a:endParaRPr>
                    </a:p>
                    <a:p>
                      <a:pPr algn="ctr"/>
                      <a:endParaRPr lang="en-GB" sz="2600" dirty="0">
                        <a:solidFill>
                          <a:schemeClr val="tx1"/>
                        </a:solidFill>
                        <a:latin typeface="SassoonCRInfantMedium" panose="02000603020000020003" pitchFamily="2" charset="0"/>
                      </a:endParaRPr>
                    </a:p>
                    <a:p>
                      <a:pPr algn="ctr"/>
                      <a:endParaRPr lang="en-GB" sz="2600" dirty="0">
                        <a:solidFill>
                          <a:schemeClr val="tx1"/>
                        </a:solidFill>
                        <a:latin typeface="SassoonCRInfantMedium" panose="02000603020000020003" pitchFamily="2" charset="0"/>
                      </a:endParaRPr>
                    </a:p>
                    <a:p>
                      <a:pPr algn="ctr"/>
                      <a:endParaRPr lang="en-GB" sz="2600" dirty="0">
                        <a:solidFill>
                          <a:schemeClr val="tx1"/>
                        </a:solidFill>
                        <a:latin typeface="SassoonCRInfantMedium" panose="02000603020000020003" pitchFamily="2" charset="0"/>
                      </a:endParaRPr>
                    </a:p>
                    <a:p>
                      <a:pPr algn="ctr"/>
                      <a:endParaRPr lang="en-GB" sz="2600" dirty="0">
                        <a:solidFill>
                          <a:schemeClr val="tx1"/>
                        </a:solidFill>
                        <a:latin typeface="SassoonCRInfantMedium" panose="02000603020000020003" pitchFamily="2" charset="0"/>
                      </a:endParaRPr>
                    </a:p>
                    <a:p>
                      <a:pPr algn="ctr"/>
                      <a:endParaRPr lang="en-GB" sz="2600" dirty="0">
                        <a:solidFill>
                          <a:schemeClr val="tx1"/>
                        </a:solidFill>
                        <a:latin typeface="SassoonCRInfantMedium" panose="02000603020000020003" pitchFamily="2" charset="0"/>
                      </a:endParaRPr>
                    </a:p>
                    <a:p>
                      <a:pPr algn="ctr"/>
                      <a:endParaRPr lang="en-GB" sz="2600" dirty="0">
                        <a:solidFill>
                          <a:schemeClr val="tx1"/>
                        </a:solidFill>
                        <a:latin typeface="SassoonCRInfantMedium" panose="02000603020000020003" pitchFamily="2" charset="0"/>
                      </a:endParaRP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GB" sz="2600" dirty="0">
                        <a:solidFill>
                          <a:schemeClr val="tx1"/>
                        </a:solidFill>
                        <a:latin typeface="SassoonCRInfantMedium" panose="02000603020000020003" pitchFamily="2" charset="0"/>
                      </a:endParaRPr>
                    </a:p>
                    <a:p>
                      <a:pPr algn="ctr"/>
                      <a:endParaRPr lang="en-GB" sz="2600" dirty="0">
                        <a:solidFill>
                          <a:schemeClr val="tx1"/>
                        </a:solidFill>
                        <a:latin typeface="SassoonCRInfantMedium" panose="02000603020000020003" pitchFamily="2" charset="0"/>
                      </a:endParaRPr>
                    </a:p>
                    <a:p>
                      <a:pPr algn="ctr"/>
                      <a:endParaRPr lang="en-GB" sz="2600" dirty="0">
                        <a:solidFill>
                          <a:schemeClr val="tx1"/>
                        </a:solidFill>
                        <a:latin typeface="SassoonCRInfantMedium" panose="02000603020000020003" pitchFamily="2" charset="0"/>
                      </a:endParaRPr>
                    </a:p>
                    <a:p>
                      <a:pPr algn="ctr"/>
                      <a:endParaRPr lang="en-GB" sz="2600" dirty="0">
                        <a:solidFill>
                          <a:schemeClr val="tx1"/>
                        </a:solidFill>
                        <a:latin typeface="SassoonCRInfantMedium" panose="02000603020000020003" pitchFamily="2" charset="0"/>
                      </a:endParaRPr>
                    </a:p>
                  </a:txBody>
                  <a:tcPr marL="111926" marR="111926" marT="99143" marB="99143"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43989000"/>
                  </a:ext>
                </a:extLst>
              </a:tr>
            </a:tbl>
          </a:graphicData>
        </a:graphic>
      </p:graphicFrame>
      <p:sp>
        <p:nvSpPr>
          <p:cNvPr id="9" name="Rectangle: Rounded Corners 8">
            <a:extLst>
              <a:ext uri="{FF2B5EF4-FFF2-40B4-BE49-F238E27FC236}">
                <a16:creationId xmlns:a16="http://schemas.microsoft.com/office/drawing/2014/main" id="{EC26536E-3616-4C6C-A307-7713A762826A}"/>
              </a:ext>
            </a:extLst>
          </p:cNvPr>
          <p:cNvSpPr/>
          <p:nvPr/>
        </p:nvSpPr>
        <p:spPr>
          <a:xfrm>
            <a:off x="1661469" y="2600746"/>
            <a:ext cx="1593815" cy="944217"/>
          </a:xfrm>
          <a:prstGeom prst="roundRect">
            <a:avLst/>
          </a:prstGeom>
          <a:no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800" b="1" dirty="0">
                <a:solidFill>
                  <a:schemeClr val="tx1"/>
                </a:solidFill>
                <a:latin typeface="Century Gothic" panose="020B0502020202020204" pitchFamily="34" charset="0"/>
              </a:rPr>
              <a:t>5</a:t>
            </a:r>
          </a:p>
        </p:txBody>
      </p:sp>
      <p:sp>
        <p:nvSpPr>
          <p:cNvPr id="10" name="Rectangle: Rounded Corners 9">
            <a:extLst>
              <a:ext uri="{FF2B5EF4-FFF2-40B4-BE49-F238E27FC236}">
                <a16:creationId xmlns:a16="http://schemas.microsoft.com/office/drawing/2014/main" id="{AF0740B9-BD67-4F50-ACAD-A03F096E940A}"/>
              </a:ext>
            </a:extLst>
          </p:cNvPr>
          <p:cNvSpPr/>
          <p:nvPr/>
        </p:nvSpPr>
        <p:spPr>
          <a:xfrm>
            <a:off x="2904143" y="3119877"/>
            <a:ext cx="1593815" cy="944217"/>
          </a:xfrm>
          <a:prstGeom prst="roundRect">
            <a:avLst/>
          </a:prstGeom>
          <a:no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800" b="1" dirty="0">
                <a:solidFill>
                  <a:schemeClr val="tx1"/>
                </a:solidFill>
                <a:latin typeface="Century Gothic" panose="020B0502020202020204" pitchFamily="34" charset="0"/>
              </a:rPr>
              <a:t>20</a:t>
            </a:r>
          </a:p>
        </p:txBody>
      </p:sp>
      <p:sp>
        <p:nvSpPr>
          <p:cNvPr id="11" name="Rectangle: Rounded Corners 10">
            <a:extLst>
              <a:ext uri="{FF2B5EF4-FFF2-40B4-BE49-F238E27FC236}">
                <a16:creationId xmlns:a16="http://schemas.microsoft.com/office/drawing/2014/main" id="{5EC36159-4E45-4E21-AD61-494DBF97C2A4}"/>
              </a:ext>
            </a:extLst>
          </p:cNvPr>
          <p:cNvSpPr/>
          <p:nvPr/>
        </p:nvSpPr>
        <p:spPr>
          <a:xfrm>
            <a:off x="1677904" y="3639008"/>
            <a:ext cx="1593815" cy="944217"/>
          </a:xfrm>
          <a:prstGeom prst="roundRect">
            <a:avLst/>
          </a:prstGeom>
          <a:no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800" b="1" dirty="0">
                <a:solidFill>
                  <a:schemeClr val="tx1"/>
                </a:solidFill>
                <a:latin typeface="Century Gothic" panose="020B0502020202020204" pitchFamily="34" charset="0"/>
              </a:rPr>
              <a:t>10</a:t>
            </a:r>
          </a:p>
        </p:txBody>
      </p:sp>
      <p:sp>
        <p:nvSpPr>
          <p:cNvPr id="15" name="Rectangle: Rounded Corners 14">
            <a:extLst>
              <a:ext uri="{FF2B5EF4-FFF2-40B4-BE49-F238E27FC236}">
                <a16:creationId xmlns:a16="http://schemas.microsoft.com/office/drawing/2014/main" id="{B2DA8534-5A6F-4E46-97E8-FCB3A13DB9E8}"/>
              </a:ext>
            </a:extLst>
          </p:cNvPr>
          <p:cNvSpPr/>
          <p:nvPr/>
        </p:nvSpPr>
        <p:spPr>
          <a:xfrm>
            <a:off x="2904143" y="4158138"/>
            <a:ext cx="1593815" cy="944217"/>
          </a:xfrm>
          <a:prstGeom prst="roundRect">
            <a:avLst/>
          </a:prstGeom>
          <a:no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800" b="1" dirty="0">
                <a:solidFill>
                  <a:schemeClr val="tx1"/>
                </a:solidFill>
                <a:latin typeface="Century Gothic" panose="020B0502020202020204" pitchFamily="34" charset="0"/>
              </a:rPr>
              <a:t>2</a:t>
            </a:r>
          </a:p>
        </p:txBody>
      </p:sp>
      <p:sp>
        <p:nvSpPr>
          <p:cNvPr id="17" name="Rectangle: Rounded Corners 16">
            <a:extLst>
              <a:ext uri="{FF2B5EF4-FFF2-40B4-BE49-F238E27FC236}">
                <a16:creationId xmlns:a16="http://schemas.microsoft.com/office/drawing/2014/main" id="{DE0A65A5-F6C0-4DF0-B43F-379AA58F1A2F}"/>
              </a:ext>
            </a:extLst>
          </p:cNvPr>
          <p:cNvSpPr/>
          <p:nvPr/>
        </p:nvSpPr>
        <p:spPr>
          <a:xfrm>
            <a:off x="4646044" y="2600746"/>
            <a:ext cx="1593815" cy="944217"/>
          </a:xfrm>
          <a:prstGeom prst="roundRect">
            <a:avLst/>
          </a:prstGeom>
          <a:no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800" b="1" dirty="0">
                <a:solidFill>
                  <a:schemeClr val="tx1"/>
                </a:solidFill>
                <a:latin typeface="Century Gothic" panose="020B0502020202020204" pitchFamily="34" charset="0"/>
              </a:rPr>
              <a:t>15</a:t>
            </a:r>
          </a:p>
        </p:txBody>
      </p:sp>
      <p:sp>
        <p:nvSpPr>
          <p:cNvPr id="20" name="Rectangle: Rounded Corners 19">
            <a:extLst>
              <a:ext uri="{FF2B5EF4-FFF2-40B4-BE49-F238E27FC236}">
                <a16:creationId xmlns:a16="http://schemas.microsoft.com/office/drawing/2014/main" id="{B3C2B494-968B-4480-AFC8-E78CB8214C13}"/>
              </a:ext>
            </a:extLst>
          </p:cNvPr>
          <p:cNvSpPr/>
          <p:nvPr/>
        </p:nvSpPr>
        <p:spPr>
          <a:xfrm>
            <a:off x="5888718" y="3119877"/>
            <a:ext cx="1593815" cy="944217"/>
          </a:xfrm>
          <a:prstGeom prst="roundRect">
            <a:avLst/>
          </a:prstGeom>
          <a:no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800" b="1" dirty="0">
                <a:solidFill>
                  <a:schemeClr val="tx1"/>
                </a:solidFill>
                <a:latin typeface="Century Gothic" panose="020B0502020202020204" pitchFamily="34" charset="0"/>
              </a:rPr>
              <a:t>33</a:t>
            </a:r>
          </a:p>
        </p:txBody>
      </p:sp>
      <p:sp>
        <p:nvSpPr>
          <p:cNvPr id="21" name="Rectangle: Rounded Corners 20">
            <a:extLst>
              <a:ext uri="{FF2B5EF4-FFF2-40B4-BE49-F238E27FC236}">
                <a16:creationId xmlns:a16="http://schemas.microsoft.com/office/drawing/2014/main" id="{B2467ED0-E977-44D7-A2B6-236A24C7AE67}"/>
              </a:ext>
            </a:extLst>
          </p:cNvPr>
          <p:cNvSpPr/>
          <p:nvPr/>
        </p:nvSpPr>
        <p:spPr>
          <a:xfrm>
            <a:off x="4662479" y="3639008"/>
            <a:ext cx="1593815" cy="944217"/>
          </a:xfrm>
          <a:prstGeom prst="roundRect">
            <a:avLst/>
          </a:prstGeom>
          <a:no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800" b="1" dirty="0">
                <a:solidFill>
                  <a:schemeClr val="tx1"/>
                </a:solidFill>
                <a:latin typeface="Century Gothic" panose="020B0502020202020204" pitchFamily="34" charset="0"/>
              </a:rPr>
              <a:t>3</a:t>
            </a:r>
          </a:p>
        </p:txBody>
      </p:sp>
      <p:sp>
        <p:nvSpPr>
          <p:cNvPr id="22" name="Rectangle: Rounded Corners 21">
            <a:extLst>
              <a:ext uri="{FF2B5EF4-FFF2-40B4-BE49-F238E27FC236}">
                <a16:creationId xmlns:a16="http://schemas.microsoft.com/office/drawing/2014/main" id="{C488E261-1F38-4E74-888A-5F6607AA8497}"/>
              </a:ext>
            </a:extLst>
          </p:cNvPr>
          <p:cNvSpPr/>
          <p:nvPr/>
        </p:nvSpPr>
        <p:spPr>
          <a:xfrm>
            <a:off x="5888718" y="4158138"/>
            <a:ext cx="1593815" cy="944217"/>
          </a:xfrm>
          <a:prstGeom prst="roundRect">
            <a:avLst/>
          </a:prstGeom>
          <a:no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800" b="1" dirty="0">
                <a:solidFill>
                  <a:schemeClr val="tx1"/>
                </a:solidFill>
                <a:latin typeface="Century Gothic" panose="020B0502020202020204" pitchFamily="34" charset="0"/>
              </a:rPr>
              <a:t>30</a:t>
            </a:r>
          </a:p>
        </p:txBody>
      </p:sp>
    </p:spTree>
    <p:extLst>
      <p:ext uri="{BB962C8B-B14F-4D97-AF65-F5344CB8AC3E}">
        <p14:creationId xmlns:p14="http://schemas.microsoft.com/office/powerpoint/2010/main" val="110489912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pic>
        <p:nvPicPr>
          <p:cNvPr id="18" name="Picture 17" descr="A close up of a sign&#10;&#10;Description generated with high confidence">
            <a:extLst>
              <a:ext uri="{FF2B5EF4-FFF2-40B4-BE49-F238E27FC236}">
                <a16:creationId xmlns:a16="http://schemas.microsoft.com/office/drawing/2014/main" id="{AF62330C-AB9B-43BE-82E4-98A7F5B9D6D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8139" y="6454317"/>
            <a:ext cx="1174025" cy="278902"/>
          </a:xfrm>
          <a:prstGeom prst="rect">
            <a:avLst/>
          </a:prstGeom>
        </p:spPr>
      </p:pic>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Varied Fluency 3</a:t>
            </a:r>
          </a:p>
          <a:p>
            <a:pPr lvl="0" algn="ctr"/>
            <a:endParaRPr lang="en-GB" sz="2000" b="1" u="sng" dirty="0">
              <a:solidFill>
                <a:schemeClr val="tx1"/>
              </a:solidFill>
              <a:latin typeface="Century Gothic" panose="020B0502020202020204" pitchFamily="34" charset="0"/>
            </a:endParaRPr>
          </a:p>
          <a:p>
            <a:pPr lvl="0" algn="ctr"/>
            <a:r>
              <a:rPr lang="en-GB" sz="2000" b="1" dirty="0">
                <a:solidFill>
                  <a:schemeClr val="tx1"/>
                </a:solidFill>
                <a:latin typeface="Century Gothic" panose="020B0502020202020204" pitchFamily="34" charset="0"/>
              </a:rPr>
              <a:t>Which numbers are in the wrong place? </a:t>
            </a:r>
            <a:endParaRPr lang="en-GB" sz="2000" b="1" u="sng" dirty="0">
              <a:solidFill>
                <a:schemeClr val="tx1"/>
              </a:solidFill>
              <a:latin typeface="Century Gothic" panose="020B0502020202020204" pitchFamily="34" charset="0"/>
            </a:endParaRPr>
          </a:p>
          <a:p>
            <a:pPr lvl="0" algn="ctr"/>
            <a:endParaRPr lang="en-GB" sz="2400" b="1" u="sng" dirty="0">
              <a:solidFill>
                <a:schemeClr val="tx1"/>
              </a:solidFill>
              <a:latin typeface="Century Gothic" panose="020B0502020202020204" pitchFamily="34" charset="0"/>
            </a:endParaRPr>
          </a:p>
        </p:txBody>
      </p:sp>
      <p:sp>
        <p:nvSpPr>
          <p:cNvPr id="7" name="TextBox 8">
            <a:extLst>
              <a:ext uri="{FF2B5EF4-FFF2-40B4-BE49-F238E27FC236}">
                <a16:creationId xmlns:a16="http://schemas.microsoft.com/office/drawing/2014/main" id="{B632E459-9B27-4467-B89C-78410207B713}"/>
              </a:ext>
            </a:extLst>
          </p:cNvPr>
          <p:cNvSpPr txBox="1"/>
          <p:nvPr/>
        </p:nvSpPr>
        <p:spPr>
          <a:xfrm>
            <a:off x="27814" y="6688627"/>
            <a:ext cx="1231337"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altLang="en-US" sz="500" b="1" dirty="0">
                <a:latin typeface="Century Gothic" panose="020B0502020202020204" pitchFamily="34" charset="0"/>
              </a:rPr>
              <a:t>© Classroom Secrets Limited 2018</a:t>
            </a:r>
          </a:p>
        </p:txBody>
      </p:sp>
      <p:graphicFrame>
        <p:nvGraphicFramePr>
          <p:cNvPr id="6" name="Table 5">
            <a:extLst>
              <a:ext uri="{FF2B5EF4-FFF2-40B4-BE49-F238E27FC236}">
                <a16:creationId xmlns:a16="http://schemas.microsoft.com/office/drawing/2014/main" id="{460A047A-AAE7-4DEA-9033-72220192FBEB}"/>
              </a:ext>
            </a:extLst>
          </p:cNvPr>
          <p:cNvGraphicFramePr>
            <a:graphicFrameLocks noGrp="1"/>
          </p:cNvGraphicFramePr>
          <p:nvPr/>
        </p:nvGraphicFramePr>
        <p:xfrm>
          <a:off x="1591329" y="1611382"/>
          <a:ext cx="5961342" cy="3635237"/>
        </p:xfrm>
        <a:graphic>
          <a:graphicData uri="http://schemas.openxmlformats.org/drawingml/2006/table">
            <a:tbl>
              <a:tblPr firstRow="1" bandRow="1">
                <a:tableStyleId>{5C22544A-7EE6-4342-B048-85BDC9FD1C3A}</a:tableStyleId>
              </a:tblPr>
              <a:tblGrid>
                <a:gridCol w="2980671">
                  <a:extLst>
                    <a:ext uri="{9D8B030D-6E8A-4147-A177-3AD203B41FA5}">
                      <a16:colId xmlns:a16="http://schemas.microsoft.com/office/drawing/2014/main" val="3142503022"/>
                    </a:ext>
                  </a:extLst>
                </a:gridCol>
                <a:gridCol w="2980671">
                  <a:extLst>
                    <a:ext uri="{9D8B030D-6E8A-4147-A177-3AD203B41FA5}">
                      <a16:colId xmlns:a16="http://schemas.microsoft.com/office/drawing/2014/main" val="3404371818"/>
                    </a:ext>
                  </a:extLst>
                </a:gridCol>
              </a:tblGrid>
              <a:tr h="859238">
                <a:tc>
                  <a:txBody>
                    <a:bodyPr/>
                    <a:lstStyle/>
                    <a:p>
                      <a:pPr algn="ctr"/>
                      <a:r>
                        <a:rPr lang="en-GB" sz="2800" b="1" dirty="0">
                          <a:solidFill>
                            <a:schemeClr val="tx1"/>
                          </a:solidFill>
                          <a:latin typeface="Century Gothic" panose="020B0502020202020204" pitchFamily="34" charset="0"/>
                        </a:rPr>
                        <a:t>Prime Factor</a:t>
                      </a:r>
                    </a:p>
                    <a:p>
                      <a:pPr algn="ctr"/>
                      <a:r>
                        <a:rPr lang="en-GB" sz="2800" b="1" dirty="0">
                          <a:solidFill>
                            <a:schemeClr val="tx1"/>
                          </a:solidFill>
                          <a:latin typeface="Century Gothic" panose="020B0502020202020204" pitchFamily="34" charset="0"/>
                        </a:rPr>
                        <a:t>of 60</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sz="2800" dirty="0">
                          <a:solidFill>
                            <a:schemeClr val="tx1"/>
                          </a:solidFill>
                          <a:latin typeface="Century Gothic" panose="020B0502020202020204" pitchFamily="34" charset="0"/>
                        </a:rPr>
                        <a:t>Not a Prime Factor of 60</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358738683"/>
                  </a:ext>
                </a:extLst>
              </a:tr>
              <a:tr h="2775999">
                <a:tc>
                  <a:txBody>
                    <a:bodyPr/>
                    <a:lstStyle/>
                    <a:p>
                      <a:pPr algn="ctr"/>
                      <a:endParaRPr lang="en-GB" sz="2600" dirty="0">
                        <a:solidFill>
                          <a:schemeClr val="tx1"/>
                        </a:solidFill>
                        <a:latin typeface="SassoonCRInfantMedium" panose="02000603020000020003" pitchFamily="2" charset="0"/>
                      </a:endParaRPr>
                    </a:p>
                    <a:p>
                      <a:pPr algn="ctr"/>
                      <a:endParaRPr lang="en-GB" sz="2600" dirty="0">
                        <a:solidFill>
                          <a:schemeClr val="tx1"/>
                        </a:solidFill>
                        <a:latin typeface="SassoonCRInfantMedium" panose="02000603020000020003" pitchFamily="2" charset="0"/>
                      </a:endParaRPr>
                    </a:p>
                    <a:p>
                      <a:pPr algn="ctr"/>
                      <a:endParaRPr lang="en-GB" sz="2600" dirty="0">
                        <a:solidFill>
                          <a:schemeClr val="tx1"/>
                        </a:solidFill>
                        <a:latin typeface="SassoonCRInfantMedium" panose="02000603020000020003" pitchFamily="2" charset="0"/>
                      </a:endParaRPr>
                    </a:p>
                    <a:p>
                      <a:pPr algn="ctr"/>
                      <a:endParaRPr lang="en-GB" sz="2600" dirty="0">
                        <a:solidFill>
                          <a:schemeClr val="tx1"/>
                        </a:solidFill>
                        <a:latin typeface="SassoonCRInfantMedium" panose="02000603020000020003" pitchFamily="2" charset="0"/>
                      </a:endParaRPr>
                    </a:p>
                    <a:p>
                      <a:pPr algn="ctr"/>
                      <a:endParaRPr lang="en-GB" sz="2600" dirty="0">
                        <a:solidFill>
                          <a:schemeClr val="tx1"/>
                        </a:solidFill>
                        <a:latin typeface="SassoonCRInfantMedium" panose="02000603020000020003" pitchFamily="2" charset="0"/>
                      </a:endParaRPr>
                    </a:p>
                    <a:p>
                      <a:pPr algn="ctr"/>
                      <a:endParaRPr lang="en-GB" sz="2600" dirty="0">
                        <a:solidFill>
                          <a:schemeClr val="tx1"/>
                        </a:solidFill>
                        <a:latin typeface="SassoonCRInfantMedium" panose="02000603020000020003" pitchFamily="2" charset="0"/>
                      </a:endParaRPr>
                    </a:p>
                    <a:p>
                      <a:pPr algn="ctr"/>
                      <a:endParaRPr lang="en-GB" sz="2600" dirty="0">
                        <a:solidFill>
                          <a:schemeClr val="tx1"/>
                        </a:solidFill>
                        <a:latin typeface="SassoonCRInfantMedium" panose="02000603020000020003" pitchFamily="2" charset="0"/>
                      </a:endParaRP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GB" sz="2600" dirty="0">
                        <a:solidFill>
                          <a:schemeClr val="tx1"/>
                        </a:solidFill>
                        <a:latin typeface="SassoonCRInfantMedium" panose="02000603020000020003" pitchFamily="2" charset="0"/>
                      </a:endParaRPr>
                    </a:p>
                    <a:p>
                      <a:pPr algn="ctr"/>
                      <a:endParaRPr lang="en-GB" sz="2600" dirty="0">
                        <a:solidFill>
                          <a:schemeClr val="tx1"/>
                        </a:solidFill>
                        <a:latin typeface="SassoonCRInfantMedium" panose="02000603020000020003" pitchFamily="2" charset="0"/>
                      </a:endParaRPr>
                    </a:p>
                    <a:p>
                      <a:pPr algn="ctr"/>
                      <a:endParaRPr lang="en-GB" sz="2600" dirty="0">
                        <a:solidFill>
                          <a:schemeClr val="tx1"/>
                        </a:solidFill>
                        <a:latin typeface="SassoonCRInfantMedium" panose="02000603020000020003" pitchFamily="2" charset="0"/>
                      </a:endParaRPr>
                    </a:p>
                    <a:p>
                      <a:pPr algn="ctr"/>
                      <a:endParaRPr lang="en-GB" sz="2600" dirty="0">
                        <a:solidFill>
                          <a:schemeClr val="tx1"/>
                        </a:solidFill>
                        <a:latin typeface="SassoonCRInfantMedium" panose="02000603020000020003" pitchFamily="2" charset="0"/>
                      </a:endParaRPr>
                    </a:p>
                  </a:txBody>
                  <a:tcPr marL="111926" marR="111926" marT="99143" marB="99143"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43989000"/>
                  </a:ext>
                </a:extLst>
              </a:tr>
            </a:tbl>
          </a:graphicData>
        </a:graphic>
      </p:graphicFrame>
      <p:sp>
        <p:nvSpPr>
          <p:cNvPr id="9" name="Rectangle: Rounded Corners 8">
            <a:extLst>
              <a:ext uri="{FF2B5EF4-FFF2-40B4-BE49-F238E27FC236}">
                <a16:creationId xmlns:a16="http://schemas.microsoft.com/office/drawing/2014/main" id="{EC26536E-3616-4C6C-A307-7713A762826A}"/>
              </a:ext>
            </a:extLst>
          </p:cNvPr>
          <p:cNvSpPr/>
          <p:nvPr/>
        </p:nvSpPr>
        <p:spPr>
          <a:xfrm>
            <a:off x="1661469" y="2600746"/>
            <a:ext cx="1593815" cy="944217"/>
          </a:xfrm>
          <a:prstGeom prst="roundRect">
            <a:avLst/>
          </a:prstGeom>
          <a:no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800" b="1" dirty="0">
                <a:solidFill>
                  <a:schemeClr val="bg1">
                    <a:lumMod val="65000"/>
                  </a:schemeClr>
                </a:solidFill>
                <a:latin typeface="Century Gothic" panose="020B0502020202020204" pitchFamily="34" charset="0"/>
              </a:rPr>
              <a:t>5</a:t>
            </a:r>
          </a:p>
        </p:txBody>
      </p:sp>
      <p:sp>
        <p:nvSpPr>
          <p:cNvPr id="10" name="Rectangle: Rounded Corners 9">
            <a:extLst>
              <a:ext uri="{FF2B5EF4-FFF2-40B4-BE49-F238E27FC236}">
                <a16:creationId xmlns:a16="http://schemas.microsoft.com/office/drawing/2014/main" id="{AF0740B9-BD67-4F50-ACAD-A03F096E940A}"/>
              </a:ext>
            </a:extLst>
          </p:cNvPr>
          <p:cNvSpPr/>
          <p:nvPr/>
        </p:nvSpPr>
        <p:spPr>
          <a:xfrm>
            <a:off x="2904143" y="3119877"/>
            <a:ext cx="1593815" cy="944217"/>
          </a:xfrm>
          <a:prstGeom prst="roundRect">
            <a:avLst/>
          </a:prstGeom>
          <a:no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800" b="1" dirty="0">
                <a:solidFill>
                  <a:srgbClr val="FF0000"/>
                </a:solidFill>
                <a:latin typeface="Century Gothic" panose="020B0502020202020204" pitchFamily="34" charset="0"/>
              </a:rPr>
              <a:t>20</a:t>
            </a:r>
          </a:p>
        </p:txBody>
      </p:sp>
      <p:sp>
        <p:nvSpPr>
          <p:cNvPr id="11" name="Rectangle: Rounded Corners 10">
            <a:extLst>
              <a:ext uri="{FF2B5EF4-FFF2-40B4-BE49-F238E27FC236}">
                <a16:creationId xmlns:a16="http://schemas.microsoft.com/office/drawing/2014/main" id="{5EC36159-4E45-4E21-AD61-494DBF97C2A4}"/>
              </a:ext>
            </a:extLst>
          </p:cNvPr>
          <p:cNvSpPr/>
          <p:nvPr/>
        </p:nvSpPr>
        <p:spPr>
          <a:xfrm>
            <a:off x="1677904" y="3639008"/>
            <a:ext cx="1593815" cy="944217"/>
          </a:xfrm>
          <a:prstGeom prst="roundRect">
            <a:avLst/>
          </a:prstGeom>
          <a:no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800" b="1" dirty="0">
                <a:solidFill>
                  <a:srgbClr val="FF0000"/>
                </a:solidFill>
                <a:latin typeface="Century Gothic" panose="020B0502020202020204" pitchFamily="34" charset="0"/>
              </a:rPr>
              <a:t>10</a:t>
            </a:r>
          </a:p>
        </p:txBody>
      </p:sp>
      <p:sp>
        <p:nvSpPr>
          <p:cNvPr id="15" name="Rectangle: Rounded Corners 14">
            <a:extLst>
              <a:ext uri="{FF2B5EF4-FFF2-40B4-BE49-F238E27FC236}">
                <a16:creationId xmlns:a16="http://schemas.microsoft.com/office/drawing/2014/main" id="{B2DA8534-5A6F-4E46-97E8-FCB3A13DB9E8}"/>
              </a:ext>
            </a:extLst>
          </p:cNvPr>
          <p:cNvSpPr/>
          <p:nvPr/>
        </p:nvSpPr>
        <p:spPr>
          <a:xfrm>
            <a:off x="2904143" y="4158138"/>
            <a:ext cx="1593815" cy="944217"/>
          </a:xfrm>
          <a:prstGeom prst="roundRect">
            <a:avLst/>
          </a:prstGeom>
          <a:no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800" b="1" dirty="0">
                <a:solidFill>
                  <a:schemeClr val="bg1">
                    <a:lumMod val="65000"/>
                  </a:schemeClr>
                </a:solidFill>
                <a:latin typeface="Century Gothic" panose="020B0502020202020204" pitchFamily="34" charset="0"/>
              </a:rPr>
              <a:t>2</a:t>
            </a:r>
          </a:p>
        </p:txBody>
      </p:sp>
      <p:sp>
        <p:nvSpPr>
          <p:cNvPr id="17" name="Rectangle: Rounded Corners 16">
            <a:extLst>
              <a:ext uri="{FF2B5EF4-FFF2-40B4-BE49-F238E27FC236}">
                <a16:creationId xmlns:a16="http://schemas.microsoft.com/office/drawing/2014/main" id="{DE0A65A5-F6C0-4DF0-B43F-379AA58F1A2F}"/>
              </a:ext>
            </a:extLst>
          </p:cNvPr>
          <p:cNvSpPr/>
          <p:nvPr/>
        </p:nvSpPr>
        <p:spPr>
          <a:xfrm>
            <a:off x="4646044" y="2600746"/>
            <a:ext cx="1593815" cy="944217"/>
          </a:xfrm>
          <a:prstGeom prst="roundRect">
            <a:avLst/>
          </a:prstGeom>
          <a:no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800" b="1" dirty="0">
                <a:solidFill>
                  <a:schemeClr val="bg1">
                    <a:lumMod val="65000"/>
                  </a:schemeClr>
                </a:solidFill>
                <a:latin typeface="Century Gothic" panose="020B0502020202020204" pitchFamily="34" charset="0"/>
              </a:rPr>
              <a:t>15</a:t>
            </a:r>
          </a:p>
        </p:txBody>
      </p:sp>
      <p:sp>
        <p:nvSpPr>
          <p:cNvPr id="20" name="Rectangle: Rounded Corners 19">
            <a:extLst>
              <a:ext uri="{FF2B5EF4-FFF2-40B4-BE49-F238E27FC236}">
                <a16:creationId xmlns:a16="http://schemas.microsoft.com/office/drawing/2014/main" id="{B3C2B494-968B-4480-AFC8-E78CB8214C13}"/>
              </a:ext>
            </a:extLst>
          </p:cNvPr>
          <p:cNvSpPr/>
          <p:nvPr/>
        </p:nvSpPr>
        <p:spPr>
          <a:xfrm>
            <a:off x="5888718" y="3119877"/>
            <a:ext cx="1593815" cy="944217"/>
          </a:xfrm>
          <a:prstGeom prst="roundRect">
            <a:avLst/>
          </a:prstGeom>
          <a:no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800" b="1" dirty="0">
                <a:solidFill>
                  <a:schemeClr val="bg1">
                    <a:lumMod val="65000"/>
                  </a:schemeClr>
                </a:solidFill>
                <a:latin typeface="Century Gothic" panose="020B0502020202020204" pitchFamily="34" charset="0"/>
              </a:rPr>
              <a:t>33</a:t>
            </a:r>
          </a:p>
        </p:txBody>
      </p:sp>
      <p:sp>
        <p:nvSpPr>
          <p:cNvPr id="21" name="Rectangle: Rounded Corners 20">
            <a:extLst>
              <a:ext uri="{FF2B5EF4-FFF2-40B4-BE49-F238E27FC236}">
                <a16:creationId xmlns:a16="http://schemas.microsoft.com/office/drawing/2014/main" id="{B2467ED0-E977-44D7-A2B6-236A24C7AE67}"/>
              </a:ext>
            </a:extLst>
          </p:cNvPr>
          <p:cNvSpPr/>
          <p:nvPr/>
        </p:nvSpPr>
        <p:spPr>
          <a:xfrm>
            <a:off x="4662479" y="3639008"/>
            <a:ext cx="1593815" cy="944217"/>
          </a:xfrm>
          <a:prstGeom prst="roundRect">
            <a:avLst/>
          </a:prstGeom>
          <a:no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800" b="1" dirty="0">
                <a:solidFill>
                  <a:srgbClr val="FF0000"/>
                </a:solidFill>
                <a:latin typeface="Century Gothic" panose="020B0502020202020204" pitchFamily="34" charset="0"/>
              </a:rPr>
              <a:t>3</a:t>
            </a:r>
          </a:p>
        </p:txBody>
      </p:sp>
      <p:sp>
        <p:nvSpPr>
          <p:cNvPr id="22" name="Rectangle: Rounded Corners 21">
            <a:extLst>
              <a:ext uri="{FF2B5EF4-FFF2-40B4-BE49-F238E27FC236}">
                <a16:creationId xmlns:a16="http://schemas.microsoft.com/office/drawing/2014/main" id="{C488E261-1F38-4E74-888A-5F6607AA8497}"/>
              </a:ext>
            </a:extLst>
          </p:cNvPr>
          <p:cNvSpPr/>
          <p:nvPr/>
        </p:nvSpPr>
        <p:spPr>
          <a:xfrm>
            <a:off x="5888718" y="4158138"/>
            <a:ext cx="1593815" cy="944217"/>
          </a:xfrm>
          <a:prstGeom prst="roundRect">
            <a:avLst/>
          </a:prstGeom>
          <a:no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800" b="1" dirty="0">
                <a:solidFill>
                  <a:schemeClr val="bg1">
                    <a:lumMod val="65000"/>
                  </a:schemeClr>
                </a:solidFill>
                <a:latin typeface="Century Gothic" panose="020B0502020202020204" pitchFamily="34" charset="0"/>
              </a:rPr>
              <a:t>30</a:t>
            </a:r>
          </a:p>
        </p:txBody>
      </p:sp>
    </p:spTree>
    <p:extLst>
      <p:ext uri="{BB962C8B-B14F-4D97-AF65-F5344CB8AC3E}">
        <p14:creationId xmlns:p14="http://schemas.microsoft.com/office/powerpoint/2010/main" val="360641288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pic>
        <p:nvPicPr>
          <p:cNvPr id="18" name="Picture 17" descr="A close up of a sign&#10;&#10;Description generated with high confidence">
            <a:extLst>
              <a:ext uri="{FF2B5EF4-FFF2-40B4-BE49-F238E27FC236}">
                <a16:creationId xmlns:a16="http://schemas.microsoft.com/office/drawing/2014/main" id="{AF62330C-AB9B-43BE-82E4-98A7F5B9D6D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8139" y="6454317"/>
            <a:ext cx="1174025" cy="278902"/>
          </a:xfrm>
          <a:prstGeom prst="rect">
            <a:avLst/>
          </a:prstGeom>
        </p:spPr>
      </p:pic>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Varied Fluency 4</a:t>
            </a:r>
          </a:p>
          <a:p>
            <a:pPr lvl="0" algn="ctr"/>
            <a:endParaRPr lang="en-GB" sz="2000" b="1" u="sng" dirty="0">
              <a:solidFill>
                <a:schemeClr val="tx1"/>
              </a:solidFill>
              <a:latin typeface="Century Gothic" panose="020B0502020202020204" pitchFamily="34" charset="0"/>
            </a:endParaRPr>
          </a:p>
          <a:p>
            <a:pPr lvl="0" algn="ctr" defTabSz="685800">
              <a:defRPr/>
            </a:pPr>
            <a:r>
              <a:rPr lang="en-GB" sz="2000" b="1" dirty="0">
                <a:solidFill>
                  <a:schemeClr val="tx1"/>
                </a:solidFill>
                <a:latin typeface="Century Gothic" panose="020B0502020202020204" pitchFamily="34" charset="0"/>
              </a:rPr>
              <a:t>True or false? </a:t>
            </a:r>
          </a:p>
          <a:p>
            <a:pPr lvl="0" algn="ctr" defTabSz="685800">
              <a:defRPr/>
            </a:pPr>
            <a:endParaRPr lang="en-GB" sz="2000" b="1" dirty="0">
              <a:solidFill>
                <a:schemeClr val="tx1"/>
              </a:solidFill>
              <a:latin typeface="Century Gothic" panose="020B0502020202020204" pitchFamily="34" charset="0"/>
            </a:endParaRPr>
          </a:p>
          <a:p>
            <a:pPr lvl="0" algn="ctr" defTabSz="685800">
              <a:defRPr/>
            </a:pPr>
            <a:r>
              <a:rPr lang="en-GB" sz="2000" b="1" dirty="0">
                <a:solidFill>
                  <a:schemeClr val="tx1"/>
                </a:solidFill>
                <a:latin typeface="Century Gothic" panose="020B0502020202020204" pitchFamily="34" charset="0"/>
              </a:rPr>
              <a:t>The factor tree below is correct.</a:t>
            </a:r>
          </a:p>
          <a:p>
            <a:pPr lvl="0" algn="ctr"/>
            <a:endParaRPr lang="en-GB" sz="2400" b="1" u="sng" dirty="0">
              <a:solidFill>
                <a:schemeClr val="tx1"/>
              </a:solidFill>
              <a:latin typeface="Century Gothic" panose="020B0502020202020204" pitchFamily="34" charset="0"/>
            </a:endParaRPr>
          </a:p>
        </p:txBody>
      </p:sp>
      <p:sp>
        <p:nvSpPr>
          <p:cNvPr id="7" name="TextBox 8">
            <a:extLst>
              <a:ext uri="{FF2B5EF4-FFF2-40B4-BE49-F238E27FC236}">
                <a16:creationId xmlns:a16="http://schemas.microsoft.com/office/drawing/2014/main" id="{B632E459-9B27-4467-B89C-78410207B713}"/>
              </a:ext>
            </a:extLst>
          </p:cNvPr>
          <p:cNvSpPr txBox="1"/>
          <p:nvPr/>
        </p:nvSpPr>
        <p:spPr>
          <a:xfrm>
            <a:off x="27814" y="6688627"/>
            <a:ext cx="1231337"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altLang="en-US" sz="500" b="1" dirty="0">
                <a:latin typeface="Century Gothic" panose="020B0502020202020204" pitchFamily="34" charset="0"/>
              </a:rPr>
              <a:t>© Classroom Secrets Limited 2018</a:t>
            </a:r>
          </a:p>
        </p:txBody>
      </p:sp>
      <p:grpSp>
        <p:nvGrpSpPr>
          <p:cNvPr id="16" name="Group 15">
            <a:extLst>
              <a:ext uri="{FF2B5EF4-FFF2-40B4-BE49-F238E27FC236}">
                <a16:creationId xmlns:a16="http://schemas.microsoft.com/office/drawing/2014/main" id="{54BA69E3-06CB-4011-9284-F85CCA38C886}"/>
              </a:ext>
            </a:extLst>
          </p:cNvPr>
          <p:cNvGrpSpPr>
            <a:grpSpLocks noChangeAspect="1"/>
          </p:cNvGrpSpPr>
          <p:nvPr/>
        </p:nvGrpSpPr>
        <p:grpSpPr>
          <a:xfrm>
            <a:off x="2101216" y="2401108"/>
            <a:ext cx="4941568" cy="2799542"/>
            <a:chOff x="756736" y="7383464"/>
            <a:chExt cx="2081946" cy="1179483"/>
          </a:xfrm>
          <a:solidFill>
            <a:schemeClr val="bg1"/>
          </a:solidFill>
        </p:grpSpPr>
        <p:sp>
          <p:nvSpPr>
            <p:cNvPr id="23" name="Rectangle: Rounded Corners 22">
              <a:extLst>
                <a:ext uri="{FF2B5EF4-FFF2-40B4-BE49-F238E27FC236}">
                  <a16:creationId xmlns:a16="http://schemas.microsoft.com/office/drawing/2014/main" id="{08C069FD-6909-4B2F-B4D0-A07312E919F8}"/>
                </a:ext>
              </a:extLst>
            </p:cNvPr>
            <p:cNvSpPr/>
            <p:nvPr/>
          </p:nvSpPr>
          <p:spPr>
            <a:xfrm>
              <a:off x="1647326" y="7383464"/>
              <a:ext cx="300764" cy="300764"/>
            </a:xfrm>
            <a:prstGeom prst="roundRect">
              <a:avLst/>
            </a:prstGeom>
            <a:grp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GB" sz="2400" b="1" dirty="0">
                  <a:solidFill>
                    <a:schemeClr val="tx1"/>
                  </a:solidFill>
                  <a:latin typeface="Century Gothic" panose="020B0502020202020204" pitchFamily="34" charset="0"/>
                </a:rPr>
                <a:t>40</a:t>
              </a:r>
            </a:p>
          </p:txBody>
        </p:sp>
        <p:cxnSp>
          <p:nvCxnSpPr>
            <p:cNvPr id="24" name="Straight Connector 23">
              <a:extLst>
                <a:ext uri="{FF2B5EF4-FFF2-40B4-BE49-F238E27FC236}">
                  <a16:creationId xmlns:a16="http://schemas.microsoft.com/office/drawing/2014/main" id="{9D555054-C36B-4A8A-9F1B-707EC179CE15}"/>
                </a:ext>
              </a:extLst>
            </p:cNvPr>
            <p:cNvCxnSpPr>
              <a:cxnSpLocks/>
              <a:stCxn id="23" idx="2"/>
              <a:endCxn id="32" idx="0"/>
            </p:cNvCxnSpPr>
            <p:nvPr/>
          </p:nvCxnSpPr>
          <p:spPr>
            <a:xfrm>
              <a:off x="1797708" y="7684228"/>
              <a:ext cx="593683" cy="138595"/>
            </a:xfrm>
            <a:prstGeom prst="line">
              <a:avLst/>
            </a:prstGeom>
            <a:grpFill/>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5" name="Straight Connector 24">
              <a:extLst>
                <a:ext uri="{FF2B5EF4-FFF2-40B4-BE49-F238E27FC236}">
                  <a16:creationId xmlns:a16="http://schemas.microsoft.com/office/drawing/2014/main" id="{F96F9D4A-7191-4C33-85B7-8E37343C31D1}"/>
                </a:ext>
              </a:extLst>
            </p:cNvPr>
            <p:cNvCxnSpPr>
              <a:cxnSpLocks/>
              <a:stCxn id="33" idx="0"/>
              <a:endCxn id="23" idx="2"/>
            </p:cNvCxnSpPr>
            <p:nvPr/>
          </p:nvCxnSpPr>
          <p:spPr>
            <a:xfrm flipV="1">
              <a:off x="1204026" y="7684228"/>
              <a:ext cx="593682" cy="138595"/>
            </a:xfrm>
            <a:prstGeom prst="line">
              <a:avLst/>
            </a:prstGeom>
            <a:grpFill/>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6" name="Straight Connector 25">
              <a:extLst>
                <a:ext uri="{FF2B5EF4-FFF2-40B4-BE49-F238E27FC236}">
                  <a16:creationId xmlns:a16="http://schemas.microsoft.com/office/drawing/2014/main" id="{E0E3278C-C5D9-42C4-9AFA-76676F8144A0}"/>
                </a:ext>
              </a:extLst>
            </p:cNvPr>
            <p:cNvCxnSpPr>
              <a:cxnSpLocks/>
              <a:stCxn id="32" idx="2"/>
              <a:endCxn id="30" idx="0"/>
            </p:cNvCxnSpPr>
            <p:nvPr/>
          </p:nvCxnSpPr>
          <p:spPr>
            <a:xfrm>
              <a:off x="2391391" y="8123587"/>
              <a:ext cx="296842" cy="138596"/>
            </a:xfrm>
            <a:prstGeom prst="line">
              <a:avLst/>
            </a:prstGeom>
            <a:grpFill/>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7" name="Straight Connector 26">
              <a:extLst>
                <a:ext uri="{FF2B5EF4-FFF2-40B4-BE49-F238E27FC236}">
                  <a16:creationId xmlns:a16="http://schemas.microsoft.com/office/drawing/2014/main" id="{810F6F8D-C81C-4BA7-A883-9EEBD0B936BC}"/>
                </a:ext>
              </a:extLst>
            </p:cNvPr>
            <p:cNvCxnSpPr>
              <a:cxnSpLocks/>
              <a:stCxn id="31" idx="0"/>
              <a:endCxn id="32" idx="2"/>
            </p:cNvCxnSpPr>
            <p:nvPr/>
          </p:nvCxnSpPr>
          <p:spPr>
            <a:xfrm flipV="1">
              <a:off x="2094550" y="8123587"/>
              <a:ext cx="296841" cy="138596"/>
            </a:xfrm>
            <a:prstGeom prst="line">
              <a:avLst/>
            </a:prstGeom>
            <a:grpFill/>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28" name="Oval 27">
              <a:extLst>
                <a:ext uri="{FF2B5EF4-FFF2-40B4-BE49-F238E27FC236}">
                  <a16:creationId xmlns:a16="http://schemas.microsoft.com/office/drawing/2014/main" id="{D2FF4387-79E7-4A0D-9F13-BAAD7E88C799}"/>
                </a:ext>
              </a:extLst>
            </p:cNvPr>
            <p:cNvSpPr>
              <a:spLocks noChangeAspect="1"/>
            </p:cNvSpPr>
            <p:nvPr/>
          </p:nvSpPr>
          <p:spPr>
            <a:xfrm>
              <a:off x="1350419" y="8262183"/>
              <a:ext cx="300898" cy="300764"/>
            </a:xfrm>
            <a:prstGeom prst="ellipse">
              <a:avLst/>
            </a:prstGeom>
            <a:grp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400" b="1" dirty="0">
                  <a:solidFill>
                    <a:schemeClr val="tx1"/>
                  </a:solidFill>
                  <a:latin typeface="Century Gothic" panose="020B0502020202020204" pitchFamily="34" charset="0"/>
                </a:rPr>
                <a:t>2</a:t>
              </a:r>
            </a:p>
          </p:txBody>
        </p:sp>
        <p:sp>
          <p:nvSpPr>
            <p:cNvPr id="29" name="Oval 28">
              <a:extLst>
                <a:ext uri="{FF2B5EF4-FFF2-40B4-BE49-F238E27FC236}">
                  <a16:creationId xmlns:a16="http://schemas.microsoft.com/office/drawing/2014/main" id="{D7CF18C1-0B5B-41EB-8AAA-092F1C1239E8}"/>
                </a:ext>
              </a:extLst>
            </p:cNvPr>
            <p:cNvSpPr>
              <a:spLocks noChangeAspect="1"/>
            </p:cNvSpPr>
            <p:nvPr/>
          </p:nvSpPr>
          <p:spPr>
            <a:xfrm>
              <a:off x="756736" y="8262183"/>
              <a:ext cx="300898" cy="300764"/>
            </a:xfrm>
            <a:prstGeom prst="ellipse">
              <a:avLst/>
            </a:prstGeom>
            <a:grp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GB" sz="2400" b="1" dirty="0">
                  <a:solidFill>
                    <a:schemeClr val="tx1"/>
                  </a:solidFill>
                  <a:latin typeface="Century Gothic" panose="020B0502020202020204" pitchFamily="34" charset="0"/>
                </a:rPr>
                <a:t>10</a:t>
              </a:r>
            </a:p>
          </p:txBody>
        </p:sp>
        <p:sp>
          <p:nvSpPr>
            <p:cNvPr id="30" name="Oval 29">
              <a:extLst>
                <a:ext uri="{FF2B5EF4-FFF2-40B4-BE49-F238E27FC236}">
                  <a16:creationId xmlns:a16="http://schemas.microsoft.com/office/drawing/2014/main" id="{05A997AB-88CE-4831-8467-5ED48842C3A9}"/>
                </a:ext>
              </a:extLst>
            </p:cNvPr>
            <p:cNvSpPr>
              <a:spLocks noChangeAspect="1"/>
            </p:cNvSpPr>
            <p:nvPr/>
          </p:nvSpPr>
          <p:spPr>
            <a:xfrm>
              <a:off x="2537784" y="8262183"/>
              <a:ext cx="300898" cy="300764"/>
            </a:xfrm>
            <a:prstGeom prst="ellipse">
              <a:avLst/>
            </a:prstGeom>
            <a:grp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400" b="1" dirty="0">
                  <a:solidFill>
                    <a:schemeClr val="tx1"/>
                  </a:solidFill>
                  <a:latin typeface="Century Gothic" panose="020B0502020202020204" pitchFamily="34" charset="0"/>
                </a:rPr>
                <a:t>2</a:t>
              </a:r>
            </a:p>
          </p:txBody>
        </p:sp>
        <p:sp>
          <p:nvSpPr>
            <p:cNvPr id="31" name="Oval 30">
              <a:extLst>
                <a:ext uri="{FF2B5EF4-FFF2-40B4-BE49-F238E27FC236}">
                  <a16:creationId xmlns:a16="http://schemas.microsoft.com/office/drawing/2014/main" id="{63B4E7A2-B62D-42E9-A455-06878B821236}"/>
                </a:ext>
              </a:extLst>
            </p:cNvPr>
            <p:cNvSpPr>
              <a:spLocks noChangeAspect="1"/>
            </p:cNvSpPr>
            <p:nvPr/>
          </p:nvSpPr>
          <p:spPr>
            <a:xfrm>
              <a:off x="1944101" y="8262183"/>
              <a:ext cx="300898" cy="300764"/>
            </a:xfrm>
            <a:prstGeom prst="ellipse">
              <a:avLst/>
            </a:prstGeom>
            <a:grp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400" b="1" dirty="0">
                  <a:solidFill>
                    <a:schemeClr val="tx1"/>
                  </a:solidFill>
                  <a:latin typeface="Century Gothic" panose="020B0502020202020204" pitchFamily="34" charset="0"/>
                </a:rPr>
                <a:t>2</a:t>
              </a:r>
            </a:p>
          </p:txBody>
        </p:sp>
        <p:sp>
          <p:nvSpPr>
            <p:cNvPr id="32" name="Rectangle: Rounded Corners 31">
              <a:extLst>
                <a:ext uri="{FF2B5EF4-FFF2-40B4-BE49-F238E27FC236}">
                  <a16:creationId xmlns:a16="http://schemas.microsoft.com/office/drawing/2014/main" id="{4A4A97B6-4834-4264-BB96-48B4E156613F}"/>
                </a:ext>
              </a:extLst>
            </p:cNvPr>
            <p:cNvSpPr/>
            <p:nvPr/>
          </p:nvSpPr>
          <p:spPr>
            <a:xfrm>
              <a:off x="2241009" y="7822823"/>
              <a:ext cx="300764" cy="300764"/>
            </a:xfrm>
            <a:prstGeom prst="roundRect">
              <a:avLst/>
            </a:prstGeom>
            <a:grp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400" b="1" dirty="0">
                  <a:solidFill>
                    <a:schemeClr val="tx1"/>
                  </a:solidFill>
                  <a:latin typeface="Century Gothic" panose="020B0502020202020204" pitchFamily="34" charset="0"/>
                </a:rPr>
                <a:t>4</a:t>
              </a:r>
            </a:p>
          </p:txBody>
        </p:sp>
        <p:sp>
          <p:nvSpPr>
            <p:cNvPr id="33" name="Rectangle: Rounded Corners 32">
              <a:extLst>
                <a:ext uri="{FF2B5EF4-FFF2-40B4-BE49-F238E27FC236}">
                  <a16:creationId xmlns:a16="http://schemas.microsoft.com/office/drawing/2014/main" id="{E04CE58D-B056-4E31-B886-1424ADC88EAF}"/>
                </a:ext>
              </a:extLst>
            </p:cNvPr>
            <p:cNvSpPr/>
            <p:nvPr/>
          </p:nvSpPr>
          <p:spPr>
            <a:xfrm>
              <a:off x="1053644" y="7822823"/>
              <a:ext cx="300764" cy="300764"/>
            </a:xfrm>
            <a:prstGeom prst="roundRect">
              <a:avLst/>
            </a:prstGeom>
            <a:grp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400" b="1" dirty="0">
                  <a:solidFill>
                    <a:schemeClr val="tx1"/>
                  </a:solidFill>
                  <a:latin typeface="Century Gothic" panose="020B0502020202020204" pitchFamily="34" charset="0"/>
                </a:rPr>
                <a:t>5</a:t>
              </a:r>
            </a:p>
          </p:txBody>
        </p:sp>
        <p:cxnSp>
          <p:nvCxnSpPr>
            <p:cNvPr id="34" name="Straight Connector 33">
              <a:extLst>
                <a:ext uri="{FF2B5EF4-FFF2-40B4-BE49-F238E27FC236}">
                  <a16:creationId xmlns:a16="http://schemas.microsoft.com/office/drawing/2014/main" id="{53323BD0-B8EA-456C-909D-BE597A6F7122}"/>
                </a:ext>
              </a:extLst>
            </p:cNvPr>
            <p:cNvCxnSpPr>
              <a:cxnSpLocks/>
              <a:stCxn id="33" idx="2"/>
              <a:endCxn id="28" idx="0"/>
            </p:cNvCxnSpPr>
            <p:nvPr/>
          </p:nvCxnSpPr>
          <p:spPr>
            <a:xfrm>
              <a:off x="1204026" y="8123587"/>
              <a:ext cx="296842" cy="138596"/>
            </a:xfrm>
            <a:prstGeom prst="line">
              <a:avLst/>
            </a:prstGeom>
            <a:grpFill/>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5" name="Straight Connector 34">
              <a:extLst>
                <a:ext uri="{FF2B5EF4-FFF2-40B4-BE49-F238E27FC236}">
                  <a16:creationId xmlns:a16="http://schemas.microsoft.com/office/drawing/2014/main" id="{E5E65CCB-E042-459A-BD6B-F7F53D58FFC7}"/>
                </a:ext>
              </a:extLst>
            </p:cNvPr>
            <p:cNvCxnSpPr>
              <a:cxnSpLocks/>
              <a:stCxn id="29" idx="0"/>
              <a:endCxn id="33" idx="2"/>
            </p:cNvCxnSpPr>
            <p:nvPr/>
          </p:nvCxnSpPr>
          <p:spPr>
            <a:xfrm flipV="1">
              <a:off x="907185" y="8123587"/>
              <a:ext cx="296841" cy="138596"/>
            </a:xfrm>
            <a:prstGeom prst="line">
              <a:avLst/>
            </a:prstGeom>
            <a:grpFill/>
            <a:ln w="28575">
              <a:solidFill>
                <a:schemeClr val="tx1"/>
              </a:solidFill>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159041351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pic>
        <p:nvPicPr>
          <p:cNvPr id="18" name="Picture 17" descr="A close up of a sign&#10;&#10;Description generated with high confidence">
            <a:extLst>
              <a:ext uri="{FF2B5EF4-FFF2-40B4-BE49-F238E27FC236}">
                <a16:creationId xmlns:a16="http://schemas.microsoft.com/office/drawing/2014/main" id="{AF62330C-AB9B-43BE-82E4-98A7F5B9D6D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8139" y="6454317"/>
            <a:ext cx="1174025" cy="278902"/>
          </a:xfrm>
          <a:prstGeom prst="rect">
            <a:avLst/>
          </a:prstGeom>
        </p:spPr>
      </p:pic>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Varied Fluency 4</a:t>
            </a:r>
          </a:p>
          <a:p>
            <a:pPr lvl="0" algn="ctr"/>
            <a:endParaRPr lang="en-GB" sz="2000" b="1" u="sng" dirty="0">
              <a:solidFill>
                <a:schemeClr val="tx1"/>
              </a:solidFill>
              <a:latin typeface="Century Gothic" panose="020B0502020202020204" pitchFamily="34" charset="0"/>
            </a:endParaRPr>
          </a:p>
          <a:p>
            <a:pPr lvl="0" algn="ctr" defTabSz="685800">
              <a:defRPr/>
            </a:pPr>
            <a:r>
              <a:rPr lang="en-GB" sz="2000" b="1" dirty="0">
                <a:solidFill>
                  <a:schemeClr val="tx1"/>
                </a:solidFill>
                <a:latin typeface="Century Gothic" panose="020B0502020202020204" pitchFamily="34" charset="0"/>
              </a:rPr>
              <a:t>True or false? </a:t>
            </a:r>
          </a:p>
          <a:p>
            <a:pPr lvl="0" algn="ctr" defTabSz="685800">
              <a:defRPr/>
            </a:pPr>
            <a:endParaRPr lang="en-GB" sz="2000" b="1" dirty="0">
              <a:solidFill>
                <a:srgbClr val="FF0000"/>
              </a:solidFill>
              <a:latin typeface="Century Gothic" panose="020B0502020202020204" pitchFamily="34" charset="0"/>
            </a:endParaRPr>
          </a:p>
          <a:p>
            <a:pPr lvl="0" algn="ctr" defTabSz="685800">
              <a:defRPr/>
            </a:pPr>
            <a:r>
              <a:rPr lang="en-GB" sz="2000" b="1" dirty="0">
                <a:solidFill>
                  <a:schemeClr val="tx1"/>
                </a:solidFill>
                <a:latin typeface="Century Gothic" panose="020B0502020202020204" pitchFamily="34" charset="0"/>
              </a:rPr>
              <a:t>The factor tree below is correct.</a:t>
            </a:r>
          </a:p>
          <a:p>
            <a:pPr lvl="0" algn="ctr"/>
            <a:r>
              <a:rPr lang="en-GB" sz="2000" b="1" dirty="0">
                <a:solidFill>
                  <a:srgbClr val="FF0000"/>
                </a:solidFill>
                <a:latin typeface="Century Gothic" panose="020B0502020202020204" pitchFamily="34" charset="0"/>
              </a:rPr>
              <a:t>False</a:t>
            </a:r>
          </a:p>
        </p:txBody>
      </p:sp>
      <p:sp>
        <p:nvSpPr>
          <p:cNvPr id="7" name="TextBox 8">
            <a:extLst>
              <a:ext uri="{FF2B5EF4-FFF2-40B4-BE49-F238E27FC236}">
                <a16:creationId xmlns:a16="http://schemas.microsoft.com/office/drawing/2014/main" id="{B632E459-9B27-4467-B89C-78410207B713}"/>
              </a:ext>
            </a:extLst>
          </p:cNvPr>
          <p:cNvSpPr txBox="1"/>
          <p:nvPr/>
        </p:nvSpPr>
        <p:spPr>
          <a:xfrm>
            <a:off x="27814" y="6688627"/>
            <a:ext cx="1231337"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altLang="en-US" sz="500" b="1" dirty="0">
                <a:latin typeface="Century Gothic" panose="020B0502020202020204" pitchFamily="34" charset="0"/>
              </a:rPr>
              <a:t>© Classroom Secrets Limited 2018</a:t>
            </a:r>
          </a:p>
        </p:txBody>
      </p:sp>
      <p:grpSp>
        <p:nvGrpSpPr>
          <p:cNvPr id="16" name="Group 15">
            <a:extLst>
              <a:ext uri="{FF2B5EF4-FFF2-40B4-BE49-F238E27FC236}">
                <a16:creationId xmlns:a16="http://schemas.microsoft.com/office/drawing/2014/main" id="{54BA69E3-06CB-4011-9284-F85CCA38C886}"/>
              </a:ext>
            </a:extLst>
          </p:cNvPr>
          <p:cNvGrpSpPr>
            <a:grpSpLocks noChangeAspect="1"/>
          </p:cNvGrpSpPr>
          <p:nvPr/>
        </p:nvGrpSpPr>
        <p:grpSpPr>
          <a:xfrm>
            <a:off x="2101216" y="2401108"/>
            <a:ext cx="4941568" cy="2799542"/>
            <a:chOff x="756736" y="7383464"/>
            <a:chExt cx="2081946" cy="1179483"/>
          </a:xfrm>
          <a:solidFill>
            <a:schemeClr val="bg1"/>
          </a:solidFill>
        </p:grpSpPr>
        <p:sp>
          <p:nvSpPr>
            <p:cNvPr id="23" name="Rectangle: Rounded Corners 22">
              <a:extLst>
                <a:ext uri="{FF2B5EF4-FFF2-40B4-BE49-F238E27FC236}">
                  <a16:creationId xmlns:a16="http://schemas.microsoft.com/office/drawing/2014/main" id="{08C069FD-6909-4B2F-B4D0-A07312E919F8}"/>
                </a:ext>
              </a:extLst>
            </p:cNvPr>
            <p:cNvSpPr/>
            <p:nvPr/>
          </p:nvSpPr>
          <p:spPr>
            <a:xfrm>
              <a:off x="1647326" y="7383464"/>
              <a:ext cx="300764" cy="300764"/>
            </a:xfrm>
            <a:prstGeom prst="roundRect">
              <a:avLst/>
            </a:prstGeom>
            <a:grpFill/>
            <a:ln w="28575">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GB" sz="2400" b="1" dirty="0">
                  <a:solidFill>
                    <a:schemeClr val="bg1">
                      <a:lumMod val="65000"/>
                    </a:schemeClr>
                  </a:solidFill>
                  <a:latin typeface="Century Gothic" panose="020B0502020202020204" pitchFamily="34" charset="0"/>
                </a:rPr>
                <a:t>40</a:t>
              </a:r>
            </a:p>
          </p:txBody>
        </p:sp>
        <p:cxnSp>
          <p:nvCxnSpPr>
            <p:cNvPr id="24" name="Straight Connector 23">
              <a:extLst>
                <a:ext uri="{FF2B5EF4-FFF2-40B4-BE49-F238E27FC236}">
                  <a16:creationId xmlns:a16="http://schemas.microsoft.com/office/drawing/2014/main" id="{9D555054-C36B-4A8A-9F1B-707EC179CE15}"/>
                </a:ext>
              </a:extLst>
            </p:cNvPr>
            <p:cNvCxnSpPr>
              <a:cxnSpLocks/>
              <a:stCxn id="23" idx="2"/>
              <a:endCxn id="32" idx="0"/>
            </p:cNvCxnSpPr>
            <p:nvPr/>
          </p:nvCxnSpPr>
          <p:spPr>
            <a:xfrm>
              <a:off x="1797708" y="7684228"/>
              <a:ext cx="593683" cy="138595"/>
            </a:xfrm>
            <a:prstGeom prst="line">
              <a:avLst/>
            </a:prstGeom>
            <a:grpFill/>
            <a:ln w="28575">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cxnSp>
          <p:nvCxnSpPr>
            <p:cNvPr id="25" name="Straight Connector 24">
              <a:extLst>
                <a:ext uri="{FF2B5EF4-FFF2-40B4-BE49-F238E27FC236}">
                  <a16:creationId xmlns:a16="http://schemas.microsoft.com/office/drawing/2014/main" id="{F96F9D4A-7191-4C33-85B7-8E37343C31D1}"/>
                </a:ext>
              </a:extLst>
            </p:cNvPr>
            <p:cNvCxnSpPr>
              <a:cxnSpLocks/>
              <a:stCxn id="33" idx="0"/>
              <a:endCxn id="23" idx="2"/>
            </p:cNvCxnSpPr>
            <p:nvPr/>
          </p:nvCxnSpPr>
          <p:spPr>
            <a:xfrm flipV="1">
              <a:off x="1204026" y="7684228"/>
              <a:ext cx="593682" cy="138595"/>
            </a:xfrm>
            <a:prstGeom prst="line">
              <a:avLst/>
            </a:prstGeom>
            <a:grpFill/>
            <a:ln w="28575">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cxnSp>
          <p:nvCxnSpPr>
            <p:cNvPr id="26" name="Straight Connector 25">
              <a:extLst>
                <a:ext uri="{FF2B5EF4-FFF2-40B4-BE49-F238E27FC236}">
                  <a16:creationId xmlns:a16="http://schemas.microsoft.com/office/drawing/2014/main" id="{E0E3278C-C5D9-42C4-9AFA-76676F8144A0}"/>
                </a:ext>
              </a:extLst>
            </p:cNvPr>
            <p:cNvCxnSpPr>
              <a:cxnSpLocks/>
              <a:stCxn id="32" idx="2"/>
              <a:endCxn id="30" idx="0"/>
            </p:cNvCxnSpPr>
            <p:nvPr/>
          </p:nvCxnSpPr>
          <p:spPr>
            <a:xfrm>
              <a:off x="2391391" y="8123587"/>
              <a:ext cx="296842" cy="138596"/>
            </a:xfrm>
            <a:prstGeom prst="line">
              <a:avLst/>
            </a:prstGeom>
            <a:grpFill/>
            <a:ln w="28575">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cxnSp>
          <p:nvCxnSpPr>
            <p:cNvPr id="27" name="Straight Connector 26">
              <a:extLst>
                <a:ext uri="{FF2B5EF4-FFF2-40B4-BE49-F238E27FC236}">
                  <a16:creationId xmlns:a16="http://schemas.microsoft.com/office/drawing/2014/main" id="{810F6F8D-C81C-4BA7-A883-9EEBD0B936BC}"/>
                </a:ext>
              </a:extLst>
            </p:cNvPr>
            <p:cNvCxnSpPr>
              <a:cxnSpLocks/>
              <a:stCxn id="31" idx="0"/>
              <a:endCxn id="32" idx="2"/>
            </p:cNvCxnSpPr>
            <p:nvPr/>
          </p:nvCxnSpPr>
          <p:spPr>
            <a:xfrm flipV="1">
              <a:off x="2094550" y="8123587"/>
              <a:ext cx="296841" cy="138596"/>
            </a:xfrm>
            <a:prstGeom prst="line">
              <a:avLst/>
            </a:prstGeom>
            <a:grpFill/>
            <a:ln w="28575">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sp>
          <p:nvSpPr>
            <p:cNvPr id="28" name="Oval 27">
              <a:extLst>
                <a:ext uri="{FF2B5EF4-FFF2-40B4-BE49-F238E27FC236}">
                  <a16:creationId xmlns:a16="http://schemas.microsoft.com/office/drawing/2014/main" id="{D2FF4387-79E7-4A0D-9F13-BAAD7E88C799}"/>
                </a:ext>
              </a:extLst>
            </p:cNvPr>
            <p:cNvSpPr>
              <a:spLocks noChangeAspect="1"/>
            </p:cNvSpPr>
            <p:nvPr/>
          </p:nvSpPr>
          <p:spPr>
            <a:xfrm>
              <a:off x="1350419" y="8262183"/>
              <a:ext cx="300898" cy="300764"/>
            </a:xfrm>
            <a:prstGeom prst="ellipse">
              <a:avLst/>
            </a:prstGeom>
            <a:grpFill/>
            <a:ln w="28575">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400" b="1" dirty="0">
                  <a:solidFill>
                    <a:schemeClr val="bg1">
                      <a:lumMod val="65000"/>
                    </a:schemeClr>
                  </a:solidFill>
                  <a:latin typeface="Century Gothic" panose="020B0502020202020204" pitchFamily="34" charset="0"/>
                </a:rPr>
                <a:t>2</a:t>
              </a:r>
            </a:p>
          </p:txBody>
        </p:sp>
        <p:sp>
          <p:nvSpPr>
            <p:cNvPr id="29" name="Oval 28">
              <a:extLst>
                <a:ext uri="{FF2B5EF4-FFF2-40B4-BE49-F238E27FC236}">
                  <a16:creationId xmlns:a16="http://schemas.microsoft.com/office/drawing/2014/main" id="{D7CF18C1-0B5B-41EB-8AAA-092F1C1239E8}"/>
                </a:ext>
              </a:extLst>
            </p:cNvPr>
            <p:cNvSpPr>
              <a:spLocks noChangeAspect="1"/>
            </p:cNvSpPr>
            <p:nvPr/>
          </p:nvSpPr>
          <p:spPr>
            <a:xfrm>
              <a:off x="756736" y="8262183"/>
              <a:ext cx="300898" cy="300764"/>
            </a:xfrm>
            <a:prstGeom prst="ellipse">
              <a:avLst/>
            </a:prstGeom>
            <a:grp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GB" sz="2400" b="1" dirty="0">
                  <a:solidFill>
                    <a:srgbClr val="FF0000"/>
                  </a:solidFill>
                  <a:latin typeface="Century Gothic" panose="020B0502020202020204" pitchFamily="34" charset="0"/>
                </a:rPr>
                <a:t>10</a:t>
              </a:r>
            </a:p>
          </p:txBody>
        </p:sp>
        <p:sp>
          <p:nvSpPr>
            <p:cNvPr id="30" name="Oval 29">
              <a:extLst>
                <a:ext uri="{FF2B5EF4-FFF2-40B4-BE49-F238E27FC236}">
                  <a16:creationId xmlns:a16="http://schemas.microsoft.com/office/drawing/2014/main" id="{05A997AB-88CE-4831-8467-5ED48842C3A9}"/>
                </a:ext>
              </a:extLst>
            </p:cNvPr>
            <p:cNvSpPr>
              <a:spLocks noChangeAspect="1"/>
            </p:cNvSpPr>
            <p:nvPr/>
          </p:nvSpPr>
          <p:spPr>
            <a:xfrm>
              <a:off x="2537784" y="8262183"/>
              <a:ext cx="300898" cy="300764"/>
            </a:xfrm>
            <a:prstGeom prst="ellipse">
              <a:avLst/>
            </a:prstGeom>
            <a:grpFill/>
            <a:ln w="28575">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400" b="1" dirty="0">
                  <a:solidFill>
                    <a:schemeClr val="bg1">
                      <a:lumMod val="65000"/>
                    </a:schemeClr>
                  </a:solidFill>
                  <a:latin typeface="Century Gothic" panose="020B0502020202020204" pitchFamily="34" charset="0"/>
                </a:rPr>
                <a:t>2</a:t>
              </a:r>
            </a:p>
          </p:txBody>
        </p:sp>
        <p:sp>
          <p:nvSpPr>
            <p:cNvPr id="31" name="Oval 30">
              <a:extLst>
                <a:ext uri="{FF2B5EF4-FFF2-40B4-BE49-F238E27FC236}">
                  <a16:creationId xmlns:a16="http://schemas.microsoft.com/office/drawing/2014/main" id="{63B4E7A2-B62D-42E9-A455-06878B821236}"/>
                </a:ext>
              </a:extLst>
            </p:cNvPr>
            <p:cNvSpPr>
              <a:spLocks noChangeAspect="1"/>
            </p:cNvSpPr>
            <p:nvPr/>
          </p:nvSpPr>
          <p:spPr>
            <a:xfrm>
              <a:off x="1944101" y="8262183"/>
              <a:ext cx="300898" cy="300764"/>
            </a:xfrm>
            <a:prstGeom prst="ellipse">
              <a:avLst/>
            </a:prstGeom>
            <a:grpFill/>
            <a:ln w="28575">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400" b="1" dirty="0">
                  <a:solidFill>
                    <a:schemeClr val="bg1">
                      <a:lumMod val="65000"/>
                    </a:schemeClr>
                  </a:solidFill>
                  <a:latin typeface="Century Gothic" panose="020B0502020202020204" pitchFamily="34" charset="0"/>
                </a:rPr>
                <a:t>2</a:t>
              </a:r>
            </a:p>
          </p:txBody>
        </p:sp>
        <p:sp>
          <p:nvSpPr>
            <p:cNvPr id="32" name="Rectangle: Rounded Corners 31">
              <a:extLst>
                <a:ext uri="{FF2B5EF4-FFF2-40B4-BE49-F238E27FC236}">
                  <a16:creationId xmlns:a16="http://schemas.microsoft.com/office/drawing/2014/main" id="{4A4A97B6-4834-4264-BB96-48B4E156613F}"/>
                </a:ext>
              </a:extLst>
            </p:cNvPr>
            <p:cNvSpPr/>
            <p:nvPr/>
          </p:nvSpPr>
          <p:spPr>
            <a:xfrm>
              <a:off x="2241009" y="7822823"/>
              <a:ext cx="300764" cy="300764"/>
            </a:xfrm>
            <a:prstGeom prst="roundRect">
              <a:avLst/>
            </a:prstGeom>
            <a:grpFill/>
            <a:ln w="28575">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400" b="1" dirty="0">
                  <a:solidFill>
                    <a:schemeClr val="bg1">
                      <a:lumMod val="65000"/>
                    </a:schemeClr>
                  </a:solidFill>
                  <a:latin typeface="Century Gothic" panose="020B0502020202020204" pitchFamily="34" charset="0"/>
                </a:rPr>
                <a:t>4</a:t>
              </a:r>
            </a:p>
          </p:txBody>
        </p:sp>
        <p:sp>
          <p:nvSpPr>
            <p:cNvPr id="33" name="Rectangle: Rounded Corners 32">
              <a:extLst>
                <a:ext uri="{FF2B5EF4-FFF2-40B4-BE49-F238E27FC236}">
                  <a16:creationId xmlns:a16="http://schemas.microsoft.com/office/drawing/2014/main" id="{E04CE58D-B056-4E31-B886-1424ADC88EAF}"/>
                </a:ext>
              </a:extLst>
            </p:cNvPr>
            <p:cNvSpPr/>
            <p:nvPr/>
          </p:nvSpPr>
          <p:spPr>
            <a:xfrm>
              <a:off x="1053644" y="7822823"/>
              <a:ext cx="300764" cy="300764"/>
            </a:xfrm>
            <a:prstGeom prst="roundRect">
              <a:avLst/>
            </a:prstGeom>
            <a:grp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400" b="1" dirty="0">
                  <a:solidFill>
                    <a:srgbClr val="FF0000"/>
                  </a:solidFill>
                  <a:latin typeface="Century Gothic" panose="020B0502020202020204" pitchFamily="34" charset="0"/>
                </a:rPr>
                <a:t>5</a:t>
              </a:r>
            </a:p>
          </p:txBody>
        </p:sp>
        <p:cxnSp>
          <p:nvCxnSpPr>
            <p:cNvPr id="34" name="Straight Connector 33">
              <a:extLst>
                <a:ext uri="{FF2B5EF4-FFF2-40B4-BE49-F238E27FC236}">
                  <a16:creationId xmlns:a16="http://schemas.microsoft.com/office/drawing/2014/main" id="{53323BD0-B8EA-456C-909D-BE597A6F7122}"/>
                </a:ext>
              </a:extLst>
            </p:cNvPr>
            <p:cNvCxnSpPr>
              <a:cxnSpLocks/>
              <a:stCxn id="33" idx="2"/>
              <a:endCxn id="28" idx="0"/>
            </p:cNvCxnSpPr>
            <p:nvPr/>
          </p:nvCxnSpPr>
          <p:spPr>
            <a:xfrm>
              <a:off x="1204026" y="8123587"/>
              <a:ext cx="296842" cy="138596"/>
            </a:xfrm>
            <a:prstGeom prst="line">
              <a:avLst/>
            </a:prstGeom>
            <a:grpFill/>
            <a:ln w="28575">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cxnSp>
          <p:nvCxnSpPr>
            <p:cNvPr id="35" name="Straight Connector 34">
              <a:extLst>
                <a:ext uri="{FF2B5EF4-FFF2-40B4-BE49-F238E27FC236}">
                  <a16:creationId xmlns:a16="http://schemas.microsoft.com/office/drawing/2014/main" id="{E5E65CCB-E042-459A-BD6B-F7F53D58FFC7}"/>
                </a:ext>
              </a:extLst>
            </p:cNvPr>
            <p:cNvCxnSpPr>
              <a:cxnSpLocks/>
              <a:stCxn id="29" idx="0"/>
              <a:endCxn id="33" idx="2"/>
            </p:cNvCxnSpPr>
            <p:nvPr/>
          </p:nvCxnSpPr>
          <p:spPr>
            <a:xfrm flipV="1">
              <a:off x="907185" y="8123587"/>
              <a:ext cx="296841" cy="138596"/>
            </a:xfrm>
            <a:prstGeom prst="line">
              <a:avLst/>
            </a:prstGeom>
            <a:grpFill/>
            <a:ln w="28575">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268621792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pic>
        <p:nvPicPr>
          <p:cNvPr id="18" name="Picture 17" descr="A close up of a sign&#10;&#10;Description generated with high confidence">
            <a:extLst>
              <a:ext uri="{FF2B5EF4-FFF2-40B4-BE49-F238E27FC236}">
                <a16:creationId xmlns:a16="http://schemas.microsoft.com/office/drawing/2014/main" id="{AF62330C-AB9B-43BE-82E4-98A7F5B9D6D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8139" y="6454317"/>
            <a:ext cx="1174025" cy="278902"/>
          </a:xfrm>
          <a:prstGeom prst="rect">
            <a:avLst/>
          </a:prstGeom>
        </p:spPr>
      </p:pic>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Problem Solving 1</a:t>
            </a:r>
          </a:p>
          <a:p>
            <a:pPr lvl="0" algn="ctr"/>
            <a:endParaRPr lang="en-GB" sz="2000" b="1" u="sng" dirty="0">
              <a:solidFill>
                <a:prstClr val="black"/>
              </a:solidFill>
              <a:latin typeface="Century Gothic" panose="020B0502020202020204" pitchFamily="34" charset="0"/>
            </a:endParaRPr>
          </a:p>
          <a:p>
            <a:pPr algn="ctr" defTabSz="514350">
              <a:defRPr/>
            </a:pPr>
            <a:r>
              <a:rPr lang="en-GB" sz="2000" b="1" dirty="0">
                <a:solidFill>
                  <a:schemeClr val="tx1"/>
                </a:solidFill>
                <a:latin typeface="Century Gothic" panose="020B0502020202020204" pitchFamily="34" charset="0"/>
              </a:rPr>
              <a:t>Choose from the digit cards below to create composite numbers up to 50 that have a prime factor of 7.</a:t>
            </a:r>
          </a:p>
          <a:p>
            <a:pPr lvl="0" defTabSz="514350">
              <a:defRPr/>
            </a:pPr>
            <a:r>
              <a:rPr lang="en-GB" sz="2000" b="1" dirty="0">
                <a:solidFill>
                  <a:schemeClr val="tx1"/>
                </a:solidFill>
                <a:latin typeface="Century Gothic" panose="020B0502020202020204" pitchFamily="34" charset="0"/>
              </a:rPr>
              <a:t>  </a:t>
            </a:r>
          </a:p>
          <a:p>
            <a:pPr lvl="0" defTabSz="514350">
              <a:defRPr/>
            </a:pPr>
            <a:endParaRPr lang="en-GB" sz="2000" b="1" dirty="0">
              <a:solidFill>
                <a:schemeClr val="tx1"/>
              </a:solidFill>
              <a:latin typeface="Century Gothic" panose="020B0502020202020204" pitchFamily="34" charset="0"/>
            </a:endParaRPr>
          </a:p>
          <a:p>
            <a:pPr lvl="0" defTabSz="514350">
              <a:defRPr/>
            </a:pPr>
            <a:endParaRPr lang="en-GB" sz="2000" b="1" dirty="0">
              <a:solidFill>
                <a:schemeClr val="tx1"/>
              </a:solidFill>
              <a:latin typeface="Century Gothic" panose="020B0502020202020204" pitchFamily="34" charset="0"/>
            </a:endParaRPr>
          </a:p>
          <a:p>
            <a:pPr lvl="0" defTabSz="514350">
              <a:defRPr/>
            </a:pPr>
            <a:endParaRPr lang="en-GB" sz="2000" b="1" dirty="0">
              <a:solidFill>
                <a:schemeClr val="tx1"/>
              </a:solidFill>
              <a:latin typeface="Century Gothic" panose="020B0502020202020204" pitchFamily="34" charset="0"/>
            </a:endParaRPr>
          </a:p>
          <a:p>
            <a:pPr lvl="0" defTabSz="514350">
              <a:defRPr/>
            </a:pPr>
            <a:r>
              <a:rPr lang="en-GB" sz="2000" b="1" dirty="0">
                <a:solidFill>
                  <a:schemeClr val="tx1"/>
                </a:solidFill>
                <a:latin typeface="Century Gothic" panose="020B0502020202020204" pitchFamily="34" charset="0"/>
              </a:rPr>
              <a:t> </a:t>
            </a:r>
          </a:p>
          <a:p>
            <a:pPr lvl="0" defTabSz="514350">
              <a:defRPr/>
            </a:pPr>
            <a:endParaRPr lang="en-GB" sz="2000" b="1" dirty="0">
              <a:solidFill>
                <a:schemeClr val="tx1"/>
              </a:solidFill>
              <a:latin typeface="Century Gothic" panose="020B0502020202020204" pitchFamily="34" charset="0"/>
            </a:endParaRPr>
          </a:p>
          <a:p>
            <a:pPr lvl="0" defTabSz="514350">
              <a:defRPr/>
            </a:pPr>
            <a:endParaRPr lang="en-GB" sz="2000" b="1" dirty="0">
              <a:solidFill>
                <a:schemeClr val="tx1"/>
              </a:solidFill>
              <a:latin typeface="Century Gothic" panose="020B0502020202020204" pitchFamily="34" charset="0"/>
            </a:endParaRPr>
          </a:p>
          <a:p>
            <a:pPr lvl="0" defTabSz="514350">
              <a:defRPr/>
            </a:pPr>
            <a:endParaRPr lang="en-GB" sz="2000" b="1" dirty="0">
              <a:solidFill>
                <a:schemeClr val="tx1"/>
              </a:solidFill>
              <a:latin typeface="Century Gothic" panose="020B0502020202020204" pitchFamily="34" charset="0"/>
            </a:endParaRPr>
          </a:p>
          <a:p>
            <a:pPr lvl="0" defTabSz="514350">
              <a:defRPr/>
            </a:pPr>
            <a:endParaRPr lang="en-GB" sz="2000" b="1" dirty="0">
              <a:solidFill>
                <a:schemeClr val="tx1"/>
              </a:solidFill>
              <a:latin typeface="Century Gothic" panose="020B0502020202020204" pitchFamily="34" charset="0"/>
            </a:endParaRPr>
          </a:p>
          <a:p>
            <a:pPr lvl="0" defTabSz="514350">
              <a:defRPr/>
            </a:pPr>
            <a:endParaRPr lang="en-GB" sz="2000" b="1" dirty="0">
              <a:solidFill>
                <a:schemeClr val="tx1"/>
              </a:solidFill>
              <a:latin typeface="Century Gothic" panose="020B0502020202020204" pitchFamily="34" charset="0"/>
            </a:endParaRPr>
          </a:p>
          <a:p>
            <a:pPr lvl="0" defTabSz="514350">
              <a:defRPr/>
            </a:pPr>
            <a:r>
              <a:rPr lang="en-GB" sz="2000" b="1" dirty="0">
                <a:solidFill>
                  <a:schemeClr val="tx1"/>
                </a:solidFill>
                <a:latin typeface="Century Gothic" panose="020B0502020202020204" pitchFamily="34" charset="0"/>
              </a:rPr>
              <a:t>Find all the possibilities. </a:t>
            </a:r>
          </a:p>
          <a:p>
            <a:pPr lvl="0" algn="ctr"/>
            <a:endParaRPr lang="en-GB" sz="2000" b="1" u="sng" dirty="0">
              <a:solidFill>
                <a:schemeClr val="tx1"/>
              </a:solidFill>
              <a:latin typeface="Century Gothic" panose="020B0502020202020204" pitchFamily="34" charset="0"/>
            </a:endParaRPr>
          </a:p>
          <a:p>
            <a:pPr lvl="0" algn="ctr"/>
            <a:endParaRPr lang="en-GB" sz="2000" b="1" u="sng" dirty="0">
              <a:solidFill>
                <a:schemeClr val="tx1"/>
              </a:solidFill>
              <a:latin typeface="Century Gothic" panose="020B0502020202020204" pitchFamily="34" charset="0"/>
            </a:endParaRPr>
          </a:p>
          <a:p>
            <a:pPr lvl="0" algn="ctr"/>
            <a:endParaRPr lang="en-GB" sz="2000" b="1" u="sng" dirty="0">
              <a:solidFill>
                <a:schemeClr val="tx1"/>
              </a:solidFill>
              <a:latin typeface="Century Gothic" panose="020B0502020202020204" pitchFamily="34" charset="0"/>
            </a:endParaRPr>
          </a:p>
          <a:p>
            <a:pPr lvl="0" algn="ctr"/>
            <a:endParaRPr lang="en-GB" sz="2000" b="1" u="sng" dirty="0">
              <a:solidFill>
                <a:schemeClr val="tx1"/>
              </a:solidFill>
              <a:latin typeface="Century Gothic" panose="020B0502020202020204" pitchFamily="34" charset="0"/>
            </a:endParaRPr>
          </a:p>
          <a:p>
            <a:pPr lvl="0" algn="ctr"/>
            <a:endParaRPr lang="en-GB" sz="2000" b="1" u="sng" dirty="0">
              <a:solidFill>
                <a:schemeClr val="tx1"/>
              </a:solidFill>
              <a:latin typeface="Century Gothic" panose="020B0502020202020204" pitchFamily="34" charset="0"/>
            </a:endParaRPr>
          </a:p>
          <a:p>
            <a:pPr lvl="0" algn="ctr"/>
            <a:endParaRPr lang="en-GB" sz="2000" b="1" u="sng" dirty="0">
              <a:solidFill>
                <a:schemeClr val="tx1"/>
              </a:solidFill>
              <a:latin typeface="Century Gothic" panose="020B0502020202020204" pitchFamily="34" charset="0"/>
            </a:endParaRPr>
          </a:p>
          <a:p>
            <a:pPr lvl="0" algn="ctr"/>
            <a:endParaRPr lang="en-GB" sz="2000" b="1" u="sng" dirty="0">
              <a:solidFill>
                <a:schemeClr val="tx1"/>
              </a:solidFill>
              <a:latin typeface="Century Gothic" panose="020B0502020202020204" pitchFamily="34" charset="0"/>
            </a:endParaRPr>
          </a:p>
          <a:p>
            <a:pPr lvl="0" algn="ctr"/>
            <a:endParaRPr lang="en-GB" sz="2000" b="1" u="sng" dirty="0">
              <a:solidFill>
                <a:schemeClr val="tx1"/>
              </a:solidFill>
              <a:latin typeface="Century Gothic" panose="020B0502020202020204" pitchFamily="34" charset="0"/>
            </a:endParaRPr>
          </a:p>
          <a:p>
            <a:pPr lvl="0" algn="ctr"/>
            <a:endParaRPr lang="en-GB" sz="2000" b="1" u="sng" dirty="0">
              <a:solidFill>
                <a:schemeClr val="tx1"/>
              </a:solidFill>
              <a:latin typeface="Century Gothic" panose="020B0502020202020204" pitchFamily="34" charset="0"/>
            </a:endParaRPr>
          </a:p>
          <a:p>
            <a:pPr lvl="0" algn="ctr"/>
            <a:endParaRPr lang="en-GB" sz="2000" b="1" u="sng" dirty="0">
              <a:solidFill>
                <a:schemeClr val="tx1"/>
              </a:solidFill>
              <a:latin typeface="Century Gothic" panose="020B0502020202020204" pitchFamily="34" charset="0"/>
            </a:endParaRPr>
          </a:p>
          <a:p>
            <a:pPr lvl="0" algn="ctr"/>
            <a:endParaRPr lang="en-GB" sz="2000" b="1" u="sng" dirty="0">
              <a:solidFill>
                <a:schemeClr val="tx1"/>
              </a:solidFill>
              <a:latin typeface="Century Gothic" panose="020B0502020202020204" pitchFamily="34" charset="0"/>
            </a:endParaRPr>
          </a:p>
          <a:p>
            <a:pPr lvl="0" algn="ctr"/>
            <a:endParaRPr lang="en-GB" sz="2000" b="1" u="sng" dirty="0">
              <a:solidFill>
                <a:schemeClr val="tx1"/>
              </a:solidFill>
              <a:latin typeface="Century Gothic" panose="020B0502020202020204" pitchFamily="34" charset="0"/>
            </a:endParaRPr>
          </a:p>
          <a:p>
            <a:pPr lvl="0" algn="ctr"/>
            <a:endParaRPr lang="en-GB" sz="2000" b="1" u="sng" dirty="0">
              <a:solidFill>
                <a:schemeClr val="tx1"/>
              </a:solidFill>
              <a:latin typeface="Century Gothic" panose="020B0502020202020204" pitchFamily="34" charset="0"/>
            </a:endParaRPr>
          </a:p>
        </p:txBody>
      </p:sp>
      <p:sp>
        <p:nvSpPr>
          <p:cNvPr id="7" name="TextBox 8">
            <a:extLst>
              <a:ext uri="{FF2B5EF4-FFF2-40B4-BE49-F238E27FC236}">
                <a16:creationId xmlns:a16="http://schemas.microsoft.com/office/drawing/2014/main" id="{F2267ACB-233E-41BC-B01B-8F3DC45483E4}"/>
              </a:ext>
            </a:extLst>
          </p:cNvPr>
          <p:cNvSpPr txBox="1"/>
          <p:nvPr/>
        </p:nvSpPr>
        <p:spPr>
          <a:xfrm>
            <a:off x="27814" y="6688627"/>
            <a:ext cx="1231337"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altLang="en-US" sz="500" b="1" dirty="0">
                <a:latin typeface="Century Gothic" panose="020B0502020202020204" pitchFamily="34" charset="0"/>
              </a:rPr>
              <a:t>© Classroom Secrets Limited 2018</a:t>
            </a:r>
          </a:p>
        </p:txBody>
      </p:sp>
      <p:grpSp>
        <p:nvGrpSpPr>
          <p:cNvPr id="3" name="Group 2">
            <a:extLst>
              <a:ext uri="{FF2B5EF4-FFF2-40B4-BE49-F238E27FC236}">
                <a16:creationId xmlns:a16="http://schemas.microsoft.com/office/drawing/2014/main" id="{F7DED563-8E7C-4050-B313-7814705044A5}"/>
              </a:ext>
            </a:extLst>
          </p:cNvPr>
          <p:cNvGrpSpPr/>
          <p:nvPr/>
        </p:nvGrpSpPr>
        <p:grpSpPr>
          <a:xfrm>
            <a:off x="1701618" y="2442682"/>
            <a:ext cx="5740764" cy="1073219"/>
            <a:chOff x="1739718" y="2699857"/>
            <a:chExt cx="5740764" cy="1073219"/>
          </a:xfrm>
        </p:grpSpPr>
        <p:sp>
          <p:nvSpPr>
            <p:cNvPr id="6" name="Rectangle: Rounded Corners 5">
              <a:extLst>
                <a:ext uri="{FF2B5EF4-FFF2-40B4-BE49-F238E27FC236}">
                  <a16:creationId xmlns:a16="http://schemas.microsoft.com/office/drawing/2014/main" id="{3E1F2702-EEC9-4F96-8618-A0E5DE30810F}"/>
                </a:ext>
              </a:extLst>
            </p:cNvPr>
            <p:cNvSpPr/>
            <p:nvPr/>
          </p:nvSpPr>
          <p:spPr>
            <a:xfrm>
              <a:off x="1739718" y="2699857"/>
              <a:ext cx="880392" cy="1073219"/>
            </a:xfrm>
            <a:prstGeom prst="round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GB" sz="4000" b="1" dirty="0">
                  <a:solidFill>
                    <a:schemeClr val="tx1"/>
                  </a:solidFill>
                  <a:latin typeface="Century Gothic" panose="020B0502020202020204" pitchFamily="34" charset="0"/>
                </a:rPr>
                <a:t>2</a:t>
              </a:r>
            </a:p>
          </p:txBody>
        </p:sp>
        <p:sp>
          <p:nvSpPr>
            <p:cNvPr id="9" name="Rectangle: Rounded Corners 8">
              <a:extLst>
                <a:ext uri="{FF2B5EF4-FFF2-40B4-BE49-F238E27FC236}">
                  <a16:creationId xmlns:a16="http://schemas.microsoft.com/office/drawing/2014/main" id="{F6B5FF0D-1221-45F0-B2E1-EEEDB07C011A}"/>
                </a:ext>
              </a:extLst>
            </p:cNvPr>
            <p:cNvSpPr/>
            <p:nvPr/>
          </p:nvSpPr>
          <p:spPr>
            <a:xfrm>
              <a:off x="4979966" y="2699857"/>
              <a:ext cx="880392" cy="1073219"/>
            </a:xfrm>
            <a:prstGeom prst="round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GB" sz="4000" b="1" dirty="0">
                  <a:solidFill>
                    <a:schemeClr val="tx1"/>
                  </a:solidFill>
                  <a:latin typeface="Century Gothic" panose="020B0502020202020204" pitchFamily="34" charset="0"/>
                </a:rPr>
                <a:t>1</a:t>
              </a:r>
            </a:p>
          </p:txBody>
        </p:sp>
        <p:sp>
          <p:nvSpPr>
            <p:cNvPr id="10" name="Rectangle: Rounded Corners 9">
              <a:extLst>
                <a:ext uri="{FF2B5EF4-FFF2-40B4-BE49-F238E27FC236}">
                  <a16:creationId xmlns:a16="http://schemas.microsoft.com/office/drawing/2014/main" id="{C5146D09-F1BB-4B9F-BB30-F2191E0410E2}"/>
                </a:ext>
              </a:extLst>
            </p:cNvPr>
            <p:cNvSpPr/>
            <p:nvPr/>
          </p:nvSpPr>
          <p:spPr>
            <a:xfrm>
              <a:off x="6600090" y="2699857"/>
              <a:ext cx="880392" cy="1073219"/>
            </a:xfrm>
            <a:prstGeom prst="round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GB" sz="4000" b="1" dirty="0">
                  <a:solidFill>
                    <a:schemeClr val="tx1"/>
                  </a:solidFill>
                  <a:latin typeface="Century Gothic" panose="020B0502020202020204" pitchFamily="34" charset="0"/>
                </a:rPr>
                <a:t>9</a:t>
              </a:r>
            </a:p>
          </p:txBody>
        </p:sp>
        <p:sp>
          <p:nvSpPr>
            <p:cNvPr id="11" name="Rectangle: Rounded Corners 10">
              <a:extLst>
                <a:ext uri="{FF2B5EF4-FFF2-40B4-BE49-F238E27FC236}">
                  <a16:creationId xmlns:a16="http://schemas.microsoft.com/office/drawing/2014/main" id="{3FDE5175-2ED5-4C9F-8CA1-FF3613DEDA37}"/>
                </a:ext>
              </a:extLst>
            </p:cNvPr>
            <p:cNvSpPr/>
            <p:nvPr/>
          </p:nvSpPr>
          <p:spPr>
            <a:xfrm>
              <a:off x="3359842" y="2699857"/>
              <a:ext cx="880392" cy="1073219"/>
            </a:xfrm>
            <a:prstGeom prst="round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GB" sz="4000" b="1" dirty="0">
                  <a:solidFill>
                    <a:schemeClr val="tx1"/>
                  </a:solidFill>
                  <a:latin typeface="Century Gothic" panose="020B0502020202020204" pitchFamily="34" charset="0"/>
                </a:rPr>
                <a:t>4</a:t>
              </a:r>
            </a:p>
          </p:txBody>
        </p:sp>
      </p:grpSp>
    </p:spTree>
    <p:extLst>
      <p:ext uri="{BB962C8B-B14F-4D97-AF65-F5344CB8AC3E}">
        <p14:creationId xmlns:p14="http://schemas.microsoft.com/office/powerpoint/2010/main" val="107190012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pic>
        <p:nvPicPr>
          <p:cNvPr id="18" name="Picture 17" descr="A close up of a sign&#10;&#10;Description generated with high confidence">
            <a:extLst>
              <a:ext uri="{FF2B5EF4-FFF2-40B4-BE49-F238E27FC236}">
                <a16:creationId xmlns:a16="http://schemas.microsoft.com/office/drawing/2014/main" id="{AF62330C-AB9B-43BE-82E4-98A7F5B9D6D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8139" y="6454317"/>
            <a:ext cx="1174025" cy="278902"/>
          </a:xfrm>
          <a:prstGeom prst="rect">
            <a:avLst/>
          </a:prstGeom>
        </p:spPr>
      </p:pic>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Problem Solving 1</a:t>
            </a:r>
          </a:p>
          <a:p>
            <a:pPr lvl="0" algn="ctr"/>
            <a:endParaRPr lang="en-GB" sz="2000" b="1" u="sng" dirty="0">
              <a:solidFill>
                <a:prstClr val="black"/>
              </a:solidFill>
              <a:latin typeface="Century Gothic" panose="020B0502020202020204" pitchFamily="34" charset="0"/>
            </a:endParaRPr>
          </a:p>
          <a:p>
            <a:pPr algn="ctr" defTabSz="514350">
              <a:defRPr/>
            </a:pPr>
            <a:r>
              <a:rPr lang="en-GB" sz="2000" b="1" dirty="0">
                <a:solidFill>
                  <a:schemeClr val="tx1"/>
                </a:solidFill>
                <a:latin typeface="Century Gothic" panose="020B0502020202020204" pitchFamily="34" charset="0"/>
              </a:rPr>
              <a:t>Choose from the digit cards below to create composite numbers up to 50 that have a prime factor of 7.</a:t>
            </a:r>
          </a:p>
          <a:p>
            <a:pPr lvl="0" defTabSz="514350">
              <a:defRPr/>
            </a:pPr>
            <a:r>
              <a:rPr lang="en-GB" sz="2000" b="1" dirty="0">
                <a:solidFill>
                  <a:schemeClr val="tx1"/>
                </a:solidFill>
                <a:latin typeface="Century Gothic" panose="020B0502020202020204" pitchFamily="34" charset="0"/>
              </a:rPr>
              <a:t>  </a:t>
            </a:r>
          </a:p>
          <a:p>
            <a:pPr lvl="0" defTabSz="514350">
              <a:defRPr/>
            </a:pPr>
            <a:endParaRPr lang="en-GB" sz="2000" b="1" dirty="0">
              <a:solidFill>
                <a:schemeClr val="tx1"/>
              </a:solidFill>
              <a:latin typeface="Century Gothic" panose="020B0502020202020204" pitchFamily="34" charset="0"/>
            </a:endParaRPr>
          </a:p>
          <a:p>
            <a:pPr lvl="0" defTabSz="514350">
              <a:defRPr/>
            </a:pPr>
            <a:endParaRPr lang="en-GB" sz="2000" b="1" dirty="0">
              <a:solidFill>
                <a:schemeClr val="tx1"/>
              </a:solidFill>
              <a:latin typeface="Century Gothic" panose="020B0502020202020204" pitchFamily="34" charset="0"/>
            </a:endParaRPr>
          </a:p>
          <a:p>
            <a:pPr lvl="0" defTabSz="514350">
              <a:defRPr/>
            </a:pPr>
            <a:endParaRPr lang="en-GB" sz="2000" b="1" dirty="0">
              <a:solidFill>
                <a:schemeClr val="tx1"/>
              </a:solidFill>
              <a:latin typeface="Century Gothic" panose="020B0502020202020204" pitchFamily="34" charset="0"/>
            </a:endParaRPr>
          </a:p>
          <a:p>
            <a:pPr lvl="0" defTabSz="514350">
              <a:defRPr/>
            </a:pPr>
            <a:r>
              <a:rPr lang="en-GB" sz="2000" b="1" dirty="0">
                <a:solidFill>
                  <a:schemeClr val="tx1"/>
                </a:solidFill>
                <a:latin typeface="Century Gothic" panose="020B0502020202020204" pitchFamily="34" charset="0"/>
              </a:rPr>
              <a:t> </a:t>
            </a:r>
          </a:p>
          <a:p>
            <a:pPr lvl="0" defTabSz="514350">
              <a:defRPr/>
            </a:pPr>
            <a:endParaRPr lang="en-GB" sz="2000" b="1" dirty="0">
              <a:solidFill>
                <a:schemeClr val="tx1"/>
              </a:solidFill>
              <a:latin typeface="Century Gothic" panose="020B0502020202020204" pitchFamily="34" charset="0"/>
            </a:endParaRPr>
          </a:p>
          <a:p>
            <a:pPr lvl="0" defTabSz="514350">
              <a:defRPr/>
            </a:pPr>
            <a:endParaRPr lang="en-GB" sz="2000" b="1" dirty="0">
              <a:solidFill>
                <a:schemeClr val="tx1"/>
              </a:solidFill>
              <a:latin typeface="Century Gothic" panose="020B0502020202020204" pitchFamily="34" charset="0"/>
            </a:endParaRPr>
          </a:p>
          <a:p>
            <a:pPr lvl="0" defTabSz="514350">
              <a:defRPr/>
            </a:pPr>
            <a:endParaRPr lang="en-GB" sz="2000" b="1" dirty="0">
              <a:solidFill>
                <a:schemeClr val="tx1"/>
              </a:solidFill>
              <a:latin typeface="Century Gothic" panose="020B0502020202020204" pitchFamily="34" charset="0"/>
            </a:endParaRPr>
          </a:p>
          <a:p>
            <a:pPr lvl="0" defTabSz="514350">
              <a:defRPr/>
            </a:pPr>
            <a:endParaRPr lang="en-GB" sz="2000" b="1" dirty="0">
              <a:solidFill>
                <a:schemeClr val="tx1"/>
              </a:solidFill>
              <a:latin typeface="Century Gothic" panose="020B0502020202020204" pitchFamily="34" charset="0"/>
            </a:endParaRPr>
          </a:p>
          <a:p>
            <a:pPr lvl="0" defTabSz="514350">
              <a:defRPr/>
            </a:pPr>
            <a:endParaRPr lang="en-GB" sz="2000" b="1" dirty="0">
              <a:solidFill>
                <a:schemeClr val="tx1"/>
              </a:solidFill>
              <a:latin typeface="Century Gothic" panose="020B0502020202020204" pitchFamily="34" charset="0"/>
            </a:endParaRPr>
          </a:p>
          <a:p>
            <a:pPr lvl="0" defTabSz="514350">
              <a:defRPr/>
            </a:pPr>
            <a:r>
              <a:rPr lang="en-GB" sz="2000" b="1" dirty="0">
                <a:solidFill>
                  <a:schemeClr val="tx1"/>
                </a:solidFill>
                <a:latin typeface="Century Gothic" panose="020B0502020202020204" pitchFamily="34" charset="0"/>
              </a:rPr>
              <a:t>Find all the possibilities.</a:t>
            </a:r>
          </a:p>
          <a:p>
            <a:pPr lvl="0" defTabSz="514350">
              <a:defRPr/>
            </a:pPr>
            <a:r>
              <a:rPr lang="en-GB" sz="2000" b="1" dirty="0">
                <a:solidFill>
                  <a:srgbClr val="FF0000"/>
                </a:solidFill>
                <a:latin typeface="Century Gothic" panose="020B0502020202020204" pitchFamily="34" charset="0"/>
              </a:rPr>
              <a:t>14, 21, 42 and 49</a:t>
            </a:r>
          </a:p>
          <a:p>
            <a:pPr lvl="0" algn="ctr"/>
            <a:endParaRPr lang="en-GB" sz="2000" b="1" u="sng" dirty="0">
              <a:solidFill>
                <a:schemeClr val="tx1"/>
              </a:solidFill>
              <a:latin typeface="Century Gothic" panose="020B0502020202020204" pitchFamily="34" charset="0"/>
            </a:endParaRPr>
          </a:p>
          <a:p>
            <a:pPr lvl="0" algn="ctr"/>
            <a:endParaRPr lang="en-GB" sz="2000" b="1" u="sng" dirty="0">
              <a:solidFill>
                <a:schemeClr val="tx1"/>
              </a:solidFill>
              <a:latin typeface="Century Gothic" panose="020B0502020202020204" pitchFamily="34" charset="0"/>
            </a:endParaRPr>
          </a:p>
          <a:p>
            <a:pPr lvl="0" algn="ctr"/>
            <a:endParaRPr lang="en-GB" sz="2000" b="1" u="sng" dirty="0">
              <a:solidFill>
                <a:schemeClr val="tx1"/>
              </a:solidFill>
              <a:latin typeface="Century Gothic" panose="020B0502020202020204" pitchFamily="34" charset="0"/>
            </a:endParaRPr>
          </a:p>
          <a:p>
            <a:pPr lvl="0" algn="ctr"/>
            <a:endParaRPr lang="en-GB" sz="2000" b="1" u="sng" dirty="0">
              <a:solidFill>
                <a:schemeClr val="tx1"/>
              </a:solidFill>
              <a:latin typeface="Century Gothic" panose="020B0502020202020204" pitchFamily="34" charset="0"/>
            </a:endParaRPr>
          </a:p>
          <a:p>
            <a:pPr lvl="0" algn="ctr"/>
            <a:endParaRPr lang="en-GB" sz="2000" b="1" u="sng" dirty="0">
              <a:solidFill>
                <a:schemeClr val="tx1"/>
              </a:solidFill>
              <a:latin typeface="Century Gothic" panose="020B0502020202020204" pitchFamily="34" charset="0"/>
            </a:endParaRPr>
          </a:p>
          <a:p>
            <a:pPr lvl="0" algn="ctr"/>
            <a:endParaRPr lang="en-GB" sz="2000" b="1" u="sng" dirty="0">
              <a:solidFill>
                <a:schemeClr val="tx1"/>
              </a:solidFill>
              <a:latin typeface="Century Gothic" panose="020B0502020202020204" pitchFamily="34" charset="0"/>
            </a:endParaRPr>
          </a:p>
          <a:p>
            <a:pPr lvl="0" algn="ctr"/>
            <a:endParaRPr lang="en-GB" sz="2000" b="1" u="sng" dirty="0">
              <a:solidFill>
                <a:schemeClr val="tx1"/>
              </a:solidFill>
              <a:latin typeface="Century Gothic" panose="020B0502020202020204" pitchFamily="34" charset="0"/>
            </a:endParaRPr>
          </a:p>
          <a:p>
            <a:pPr lvl="0" algn="ctr"/>
            <a:endParaRPr lang="en-GB" sz="2000" b="1" u="sng" dirty="0">
              <a:solidFill>
                <a:schemeClr val="tx1"/>
              </a:solidFill>
              <a:latin typeface="Century Gothic" panose="020B0502020202020204" pitchFamily="34" charset="0"/>
            </a:endParaRPr>
          </a:p>
          <a:p>
            <a:pPr lvl="0" algn="ctr"/>
            <a:endParaRPr lang="en-GB" sz="2000" b="1" u="sng" dirty="0">
              <a:solidFill>
                <a:schemeClr val="tx1"/>
              </a:solidFill>
              <a:latin typeface="Century Gothic" panose="020B0502020202020204" pitchFamily="34" charset="0"/>
            </a:endParaRPr>
          </a:p>
          <a:p>
            <a:pPr lvl="0" algn="ctr"/>
            <a:endParaRPr lang="en-GB" sz="2000" b="1" u="sng" dirty="0">
              <a:solidFill>
                <a:schemeClr val="tx1"/>
              </a:solidFill>
              <a:latin typeface="Century Gothic" panose="020B0502020202020204" pitchFamily="34" charset="0"/>
            </a:endParaRPr>
          </a:p>
          <a:p>
            <a:pPr lvl="0" algn="ctr"/>
            <a:endParaRPr lang="en-GB" sz="2000" b="1" u="sng" dirty="0">
              <a:solidFill>
                <a:schemeClr val="tx1"/>
              </a:solidFill>
              <a:latin typeface="Century Gothic" panose="020B0502020202020204" pitchFamily="34" charset="0"/>
            </a:endParaRPr>
          </a:p>
          <a:p>
            <a:pPr lvl="0" algn="ctr"/>
            <a:endParaRPr lang="en-GB" sz="2000" b="1" u="sng" dirty="0">
              <a:solidFill>
                <a:schemeClr val="tx1"/>
              </a:solidFill>
              <a:latin typeface="Century Gothic" panose="020B0502020202020204" pitchFamily="34" charset="0"/>
            </a:endParaRPr>
          </a:p>
          <a:p>
            <a:pPr lvl="0" algn="ctr"/>
            <a:endParaRPr lang="en-GB" sz="2000" b="1" u="sng" dirty="0">
              <a:solidFill>
                <a:schemeClr val="tx1"/>
              </a:solidFill>
              <a:latin typeface="Century Gothic" panose="020B0502020202020204" pitchFamily="34" charset="0"/>
            </a:endParaRPr>
          </a:p>
        </p:txBody>
      </p:sp>
      <p:sp>
        <p:nvSpPr>
          <p:cNvPr id="7" name="TextBox 8">
            <a:extLst>
              <a:ext uri="{FF2B5EF4-FFF2-40B4-BE49-F238E27FC236}">
                <a16:creationId xmlns:a16="http://schemas.microsoft.com/office/drawing/2014/main" id="{F2267ACB-233E-41BC-B01B-8F3DC45483E4}"/>
              </a:ext>
            </a:extLst>
          </p:cNvPr>
          <p:cNvSpPr txBox="1"/>
          <p:nvPr/>
        </p:nvSpPr>
        <p:spPr>
          <a:xfrm>
            <a:off x="27814" y="6688627"/>
            <a:ext cx="1231337"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altLang="en-US" sz="500" b="1" dirty="0">
                <a:latin typeface="Century Gothic" panose="020B0502020202020204" pitchFamily="34" charset="0"/>
              </a:rPr>
              <a:t>© Classroom Secrets Limited 2018</a:t>
            </a:r>
          </a:p>
        </p:txBody>
      </p:sp>
      <p:grpSp>
        <p:nvGrpSpPr>
          <p:cNvPr id="3" name="Group 2">
            <a:extLst>
              <a:ext uri="{FF2B5EF4-FFF2-40B4-BE49-F238E27FC236}">
                <a16:creationId xmlns:a16="http://schemas.microsoft.com/office/drawing/2014/main" id="{F7DED563-8E7C-4050-B313-7814705044A5}"/>
              </a:ext>
            </a:extLst>
          </p:cNvPr>
          <p:cNvGrpSpPr/>
          <p:nvPr/>
        </p:nvGrpSpPr>
        <p:grpSpPr>
          <a:xfrm>
            <a:off x="1701618" y="2442682"/>
            <a:ext cx="5740764" cy="1073219"/>
            <a:chOff x="1739718" y="2699857"/>
            <a:chExt cx="5740764" cy="1073219"/>
          </a:xfrm>
        </p:grpSpPr>
        <p:sp>
          <p:nvSpPr>
            <p:cNvPr id="6" name="Rectangle: Rounded Corners 5">
              <a:extLst>
                <a:ext uri="{FF2B5EF4-FFF2-40B4-BE49-F238E27FC236}">
                  <a16:creationId xmlns:a16="http://schemas.microsoft.com/office/drawing/2014/main" id="{3E1F2702-EEC9-4F96-8618-A0E5DE30810F}"/>
                </a:ext>
              </a:extLst>
            </p:cNvPr>
            <p:cNvSpPr/>
            <p:nvPr/>
          </p:nvSpPr>
          <p:spPr>
            <a:xfrm>
              <a:off x="1739718" y="2699857"/>
              <a:ext cx="880392" cy="1073219"/>
            </a:xfrm>
            <a:prstGeom prst="round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GB" sz="4000" b="1" dirty="0">
                  <a:solidFill>
                    <a:schemeClr val="tx1"/>
                  </a:solidFill>
                  <a:latin typeface="Century Gothic" panose="020B0502020202020204" pitchFamily="34" charset="0"/>
                </a:rPr>
                <a:t>2</a:t>
              </a:r>
            </a:p>
          </p:txBody>
        </p:sp>
        <p:sp>
          <p:nvSpPr>
            <p:cNvPr id="9" name="Rectangle: Rounded Corners 8">
              <a:extLst>
                <a:ext uri="{FF2B5EF4-FFF2-40B4-BE49-F238E27FC236}">
                  <a16:creationId xmlns:a16="http://schemas.microsoft.com/office/drawing/2014/main" id="{F6B5FF0D-1221-45F0-B2E1-EEEDB07C011A}"/>
                </a:ext>
              </a:extLst>
            </p:cNvPr>
            <p:cNvSpPr/>
            <p:nvPr/>
          </p:nvSpPr>
          <p:spPr>
            <a:xfrm>
              <a:off x="4979966" y="2699857"/>
              <a:ext cx="880392" cy="1073219"/>
            </a:xfrm>
            <a:prstGeom prst="round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GB" sz="4000" b="1" dirty="0">
                  <a:solidFill>
                    <a:schemeClr val="tx1"/>
                  </a:solidFill>
                  <a:latin typeface="Century Gothic" panose="020B0502020202020204" pitchFamily="34" charset="0"/>
                </a:rPr>
                <a:t>1</a:t>
              </a:r>
            </a:p>
          </p:txBody>
        </p:sp>
        <p:sp>
          <p:nvSpPr>
            <p:cNvPr id="10" name="Rectangle: Rounded Corners 9">
              <a:extLst>
                <a:ext uri="{FF2B5EF4-FFF2-40B4-BE49-F238E27FC236}">
                  <a16:creationId xmlns:a16="http://schemas.microsoft.com/office/drawing/2014/main" id="{C5146D09-F1BB-4B9F-BB30-F2191E0410E2}"/>
                </a:ext>
              </a:extLst>
            </p:cNvPr>
            <p:cNvSpPr/>
            <p:nvPr/>
          </p:nvSpPr>
          <p:spPr>
            <a:xfrm>
              <a:off x="6600090" y="2699857"/>
              <a:ext cx="880392" cy="1073219"/>
            </a:xfrm>
            <a:prstGeom prst="round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GB" sz="4000" b="1" dirty="0">
                  <a:solidFill>
                    <a:schemeClr val="tx1"/>
                  </a:solidFill>
                  <a:latin typeface="Century Gothic" panose="020B0502020202020204" pitchFamily="34" charset="0"/>
                </a:rPr>
                <a:t>9</a:t>
              </a:r>
            </a:p>
          </p:txBody>
        </p:sp>
        <p:sp>
          <p:nvSpPr>
            <p:cNvPr id="11" name="Rectangle: Rounded Corners 10">
              <a:extLst>
                <a:ext uri="{FF2B5EF4-FFF2-40B4-BE49-F238E27FC236}">
                  <a16:creationId xmlns:a16="http://schemas.microsoft.com/office/drawing/2014/main" id="{3FDE5175-2ED5-4C9F-8CA1-FF3613DEDA37}"/>
                </a:ext>
              </a:extLst>
            </p:cNvPr>
            <p:cNvSpPr/>
            <p:nvPr/>
          </p:nvSpPr>
          <p:spPr>
            <a:xfrm>
              <a:off x="3359842" y="2699857"/>
              <a:ext cx="880392" cy="1073219"/>
            </a:xfrm>
            <a:prstGeom prst="round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GB" sz="4000" b="1" dirty="0">
                  <a:solidFill>
                    <a:schemeClr val="tx1"/>
                  </a:solidFill>
                  <a:latin typeface="Century Gothic" panose="020B0502020202020204" pitchFamily="34" charset="0"/>
                </a:rPr>
                <a:t>4</a:t>
              </a:r>
            </a:p>
          </p:txBody>
        </p:sp>
      </p:grpSp>
    </p:spTree>
    <p:extLst>
      <p:ext uri="{BB962C8B-B14F-4D97-AF65-F5344CB8AC3E}">
        <p14:creationId xmlns:p14="http://schemas.microsoft.com/office/powerpoint/2010/main" val="12755218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pic>
        <p:nvPicPr>
          <p:cNvPr id="18" name="Picture 17" descr="A close up of a sign&#10;&#10;Description generated with high confidence">
            <a:extLst>
              <a:ext uri="{FF2B5EF4-FFF2-40B4-BE49-F238E27FC236}">
                <a16:creationId xmlns:a16="http://schemas.microsoft.com/office/drawing/2014/main" id="{AF62330C-AB9B-43BE-82E4-98A7F5B9D6D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8139" y="6454317"/>
            <a:ext cx="1174025" cy="278902"/>
          </a:xfrm>
          <a:prstGeom prst="rect">
            <a:avLst/>
          </a:prstGeom>
        </p:spPr>
      </p:pic>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Problem Solving 2</a:t>
            </a:r>
          </a:p>
          <a:p>
            <a:pPr lvl="0" algn="ctr"/>
            <a:endParaRPr lang="en-GB" sz="2000" b="1" u="sng" dirty="0">
              <a:solidFill>
                <a:prstClr val="black"/>
              </a:solidFill>
              <a:latin typeface="Century Gothic" panose="020B0502020202020204" pitchFamily="34" charset="0"/>
            </a:endParaRPr>
          </a:p>
          <a:p>
            <a:pPr algn="ctr"/>
            <a:r>
              <a:rPr lang="en-GB" sz="2000" b="1" dirty="0">
                <a:solidFill>
                  <a:schemeClr val="tx1"/>
                </a:solidFill>
                <a:latin typeface="Century Gothic" panose="020B0502020202020204" pitchFamily="34" charset="0"/>
              </a:rPr>
              <a:t>Place the numbers below on the Venn diagram.</a:t>
            </a:r>
          </a:p>
          <a:p>
            <a:pPr lvl="0" algn="ctr"/>
            <a:endParaRPr lang="en-GB" sz="2000" b="1" u="sng" dirty="0">
              <a:solidFill>
                <a:schemeClr val="tx1"/>
              </a:solidFill>
              <a:latin typeface="Century Gothic" panose="020B0502020202020204" pitchFamily="34" charset="0"/>
            </a:endParaRPr>
          </a:p>
          <a:p>
            <a:pPr lvl="0" algn="ctr"/>
            <a:endParaRPr lang="en-GB" sz="2000" b="1" u="sng" dirty="0">
              <a:solidFill>
                <a:schemeClr val="tx1"/>
              </a:solidFill>
              <a:latin typeface="Century Gothic" panose="020B0502020202020204" pitchFamily="34" charset="0"/>
            </a:endParaRPr>
          </a:p>
          <a:p>
            <a:pPr lvl="0" algn="ctr"/>
            <a:endParaRPr lang="en-GB" sz="2000" b="1" u="sng" dirty="0">
              <a:solidFill>
                <a:schemeClr val="tx1"/>
              </a:solidFill>
              <a:latin typeface="Century Gothic" panose="020B0502020202020204" pitchFamily="34" charset="0"/>
            </a:endParaRPr>
          </a:p>
          <a:p>
            <a:pPr lvl="0" algn="ctr"/>
            <a:endParaRPr lang="en-GB" sz="2000" b="1" u="sng" dirty="0">
              <a:solidFill>
                <a:schemeClr val="tx1"/>
              </a:solidFill>
              <a:latin typeface="Century Gothic" panose="020B0502020202020204" pitchFamily="34" charset="0"/>
            </a:endParaRPr>
          </a:p>
          <a:p>
            <a:pPr lvl="0" algn="ctr"/>
            <a:endParaRPr lang="en-GB" sz="2000" b="1" u="sng" dirty="0">
              <a:solidFill>
                <a:schemeClr val="tx1"/>
              </a:solidFill>
              <a:latin typeface="Century Gothic" panose="020B0502020202020204" pitchFamily="34" charset="0"/>
            </a:endParaRPr>
          </a:p>
          <a:p>
            <a:pPr lvl="0" algn="ctr"/>
            <a:endParaRPr lang="en-GB" sz="2000" b="1" u="sng" dirty="0">
              <a:solidFill>
                <a:schemeClr val="tx1"/>
              </a:solidFill>
              <a:latin typeface="Century Gothic" panose="020B0502020202020204" pitchFamily="34" charset="0"/>
            </a:endParaRPr>
          </a:p>
          <a:p>
            <a:pPr lvl="0" algn="ctr"/>
            <a:endParaRPr lang="en-GB" sz="2000" b="1" u="sng" dirty="0">
              <a:solidFill>
                <a:schemeClr val="tx1"/>
              </a:solidFill>
              <a:latin typeface="Century Gothic" panose="020B0502020202020204" pitchFamily="34" charset="0"/>
            </a:endParaRPr>
          </a:p>
          <a:p>
            <a:pPr lvl="0" algn="ctr"/>
            <a:endParaRPr lang="en-GB" sz="2000" b="1" u="sng" dirty="0">
              <a:solidFill>
                <a:schemeClr val="tx1"/>
              </a:solidFill>
              <a:latin typeface="Century Gothic" panose="020B0502020202020204" pitchFamily="34" charset="0"/>
            </a:endParaRPr>
          </a:p>
          <a:p>
            <a:pPr lvl="0" algn="ctr"/>
            <a:endParaRPr lang="en-GB" sz="2000" b="1" u="sng" dirty="0">
              <a:solidFill>
                <a:schemeClr val="tx1"/>
              </a:solidFill>
              <a:latin typeface="Century Gothic" panose="020B0502020202020204" pitchFamily="34" charset="0"/>
            </a:endParaRPr>
          </a:p>
          <a:p>
            <a:pPr lvl="0" algn="ctr"/>
            <a:endParaRPr lang="en-GB" sz="2000" b="1" u="sng" dirty="0">
              <a:solidFill>
                <a:schemeClr val="tx1"/>
              </a:solidFill>
              <a:latin typeface="Century Gothic" panose="020B0502020202020204" pitchFamily="34" charset="0"/>
            </a:endParaRPr>
          </a:p>
          <a:p>
            <a:pPr lvl="0" algn="ctr"/>
            <a:endParaRPr lang="en-GB" sz="2000" b="1" u="sng" dirty="0">
              <a:solidFill>
                <a:schemeClr val="tx1"/>
              </a:solidFill>
              <a:latin typeface="Century Gothic" panose="020B0502020202020204" pitchFamily="34" charset="0"/>
            </a:endParaRPr>
          </a:p>
          <a:p>
            <a:pPr lvl="0" algn="ctr"/>
            <a:endParaRPr lang="en-GB" sz="2000" b="1" u="sng" dirty="0">
              <a:solidFill>
                <a:schemeClr val="tx1"/>
              </a:solidFill>
              <a:latin typeface="Century Gothic" panose="020B0502020202020204" pitchFamily="34" charset="0"/>
            </a:endParaRPr>
          </a:p>
          <a:p>
            <a:pPr lvl="0" algn="ctr"/>
            <a:endParaRPr lang="en-GB" sz="2000" b="1" u="sng" dirty="0">
              <a:solidFill>
                <a:schemeClr val="tx1"/>
              </a:solidFill>
              <a:latin typeface="Century Gothic" panose="020B0502020202020204" pitchFamily="34" charset="0"/>
            </a:endParaRPr>
          </a:p>
        </p:txBody>
      </p:sp>
      <p:sp>
        <p:nvSpPr>
          <p:cNvPr id="7" name="TextBox 8">
            <a:extLst>
              <a:ext uri="{FF2B5EF4-FFF2-40B4-BE49-F238E27FC236}">
                <a16:creationId xmlns:a16="http://schemas.microsoft.com/office/drawing/2014/main" id="{F2267ACB-233E-41BC-B01B-8F3DC45483E4}"/>
              </a:ext>
            </a:extLst>
          </p:cNvPr>
          <p:cNvSpPr txBox="1"/>
          <p:nvPr/>
        </p:nvSpPr>
        <p:spPr>
          <a:xfrm>
            <a:off x="27814" y="6688627"/>
            <a:ext cx="1231337"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altLang="en-US" sz="500" b="1" dirty="0">
                <a:latin typeface="Century Gothic" panose="020B0502020202020204" pitchFamily="34" charset="0"/>
              </a:rPr>
              <a:t>© Classroom Secrets Limited 2018</a:t>
            </a:r>
          </a:p>
        </p:txBody>
      </p:sp>
      <p:grpSp>
        <p:nvGrpSpPr>
          <p:cNvPr id="3" name="Group 2">
            <a:extLst>
              <a:ext uri="{FF2B5EF4-FFF2-40B4-BE49-F238E27FC236}">
                <a16:creationId xmlns:a16="http://schemas.microsoft.com/office/drawing/2014/main" id="{1BF21F5D-44A0-4B62-9441-ECDC6CD530A5}"/>
              </a:ext>
            </a:extLst>
          </p:cNvPr>
          <p:cNvGrpSpPr/>
          <p:nvPr/>
        </p:nvGrpSpPr>
        <p:grpSpPr>
          <a:xfrm>
            <a:off x="993109" y="1601462"/>
            <a:ext cx="7157783" cy="707886"/>
            <a:chOff x="988939" y="1601462"/>
            <a:chExt cx="7157783" cy="707886"/>
          </a:xfrm>
        </p:grpSpPr>
        <p:sp>
          <p:nvSpPr>
            <p:cNvPr id="15" name="TextBox 14">
              <a:extLst>
                <a:ext uri="{FF2B5EF4-FFF2-40B4-BE49-F238E27FC236}">
                  <a16:creationId xmlns:a16="http://schemas.microsoft.com/office/drawing/2014/main" id="{8AABC427-CF99-48DF-AFAD-AB5AAE79A803}"/>
                </a:ext>
              </a:extLst>
            </p:cNvPr>
            <p:cNvSpPr txBox="1"/>
            <p:nvPr/>
          </p:nvSpPr>
          <p:spPr>
            <a:xfrm>
              <a:off x="988939" y="1601462"/>
              <a:ext cx="1859805" cy="707886"/>
            </a:xfrm>
            <a:prstGeom prst="rect">
              <a:avLst/>
            </a:prstGeom>
            <a:noFill/>
            <a:ln w="19050">
              <a:noFill/>
            </a:ln>
          </p:spPr>
          <p:txBody>
            <a:bodyPr wrap="none" rtlCol="0">
              <a:spAutoFit/>
            </a:bodyPr>
            <a:lstStyle/>
            <a:p>
              <a:pPr algn="ctr"/>
              <a:r>
                <a:rPr lang="en-GB" sz="2000" b="1" dirty="0">
                  <a:latin typeface="Century Gothic" panose="020B0502020202020204" pitchFamily="34" charset="0"/>
                </a:rPr>
                <a:t>Prime factors </a:t>
              </a:r>
            </a:p>
            <a:p>
              <a:pPr algn="ctr"/>
              <a:r>
                <a:rPr lang="en-GB" sz="2000" b="1" dirty="0">
                  <a:latin typeface="Century Gothic" panose="020B0502020202020204" pitchFamily="34" charset="0"/>
                </a:rPr>
                <a:t>of 28</a:t>
              </a:r>
            </a:p>
          </p:txBody>
        </p:sp>
        <p:sp>
          <p:nvSpPr>
            <p:cNvPr id="16" name="TextBox 15">
              <a:extLst>
                <a:ext uri="{FF2B5EF4-FFF2-40B4-BE49-F238E27FC236}">
                  <a16:creationId xmlns:a16="http://schemas.microsoft.com/office/drawing/2014/main" id="{0B41C264-AE90-4E4A-8C5E-E7AAA35D4534}"/>
                </a:ext>
              </a:extLst>
            </p:cNvPr>
            <p:cNvSpPr txBox="1"/>
            <p:nvPr/>
          </p:nvSpPr>
          <p:spPr>
            <a:xfrm>
              <a:off x="6359052" y="1601462"/>
              <a:ext cx="1787670" cy="707886"/>
            </a:xfrm>
            <a:prstGeom prst="rect">
              <a:avLst/>
            </a:prstGeom>
            <a:noFill/>
          </p:spPr>
          <p:txBody>
            <a:bodyPr wrap="none" rtlCol="0">
              <a:spAutoFit/>
            </a:bodyPr>
            <a:lstStyle/>
            <a:p>
              <a:pPr algn="ctr"/>
              <a:r>
                <a:rPr lang="en-GB" sz="2000" b="1" dirty="0">
                  <a:latin typeface="Century Gothic" panose="020B0502020202020204" pitchFamily="34" charset="0"/>
                </a:rPr>
                <a:t>Prime factors</a:t>
              </a:r>
            </a:p>
            <a:p>
              <a:pPr algn="ctr"/>
              <a:r>
                <a:rPr lang="en-GB" sz="2000" b="1" dirty="0">
                  <a:latin typeface="Century Gothic" panose="020B0502020202020204" pitchFamily="34" charset="0"/>
                </a:rPr>
                <a:t>of 63</a:t>
              </a:r>
            </a:p>
          </p:txBody>
        </p:sp>
      </p:grpSp>
      <p:grpSp>
        <p:nvGrpSpPr>
          <p:cNvPr id="5" name="Group 4">
            <a:extLst>
              <a:ext uri="{FF2B5EF4-FFF2-40B4-BE49-F238E27FC236}">
                <a16:creationId xmlns:a16="http://schemas.microsoft.com/office/drawing/2014/main" id="{A5221E0A-8970-490B-AC05-F29BC0404C6B}"/>
              </a:ext>
            </a:extLst>
          </p:cNvPr>
          <p:cNvGrpSpPr/>
          <p:nvPr/>
        </p:nvGrpSpPr>
        <p:grpSpPr>
          <a:xfrm>
            <a:off x="2208523" y="5232473"/>
            <a:ext cx="4726955" cy="504000"/>
            <a:chOff x="1599155" y="4192561"/>
            <a:chExt cx="4726955" cy="504000"/>
          </a:xfrm>
        </p:grpSpPr>
        <p:sp>
          <p:nvSpPr>
            <p:cNvPr id="4" name="Rectangle: Rounded Corners 3">
              <a:extLst>
                <a:ext uri="{FF2B5EF4-FFF2-40B4-BE49-F238E27FC236}">
                  <a16:creationId xmlns:a16="http://schemas.microsoft.com/office/drawing/2014/main" id="{BC4ABF6D-A1B5-43D7-B2B5-A77832607A68}"/>
                </a:ext>
              </a:extLst>
            </p:cNvPr>
            <p:cNvSpPr>
              <a:spLocks noChangeAspect="1"/>
            </p:cNvSpPr>
            <p:nvPr/>
          </p:nvSpPr>
          <p:spPr>
            <a:xfrm>
              <a:off x="1599155" y="4192561"/>
              <a:ext cx="504000" cy="504000"/>
            </a:xfrm>
            <a:prstGeom prst="roundRect">
              <a:avLst/>
            </a:prstGeom>
            <a:solidFill>
              <a:schemeClr val="bg1"/>
            </a:solidFill>
            <a:ln w="2857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GB" sz="2400" b="1" dirty="0">
                  <a:solidFill>
                    <a:schemeClr val="tx1"/>
                  </a:solidFill>
                  <a:latin typeface="Century Gothic" panose="020B0502020202020204" pitchFamily="34" charset="0"/>
                </a:rPr>
                <a:t>3</a:t>
              </a:r>
            </a:p>
          </p:txBody>
        </p:sp>
        <p:sp>
          <p:nvSpPr>
            <p:cNvPr id="17" name="Rectangle: Rounded Corners 16">
              <a:extLst>
                <a:ext uri="{FF2B5EF4-FFF2-40B4-BE49-F238E27FC236}">
                  <a16:creationId xmlns:a16="http://schemas.microsoft.com/office/drawing/2014/main" id="{D8344444-A356-45EE-9B73-9B707B7B31B1}"/>
                </a:ext>
              </a:extLst>
            </p:cNvPr>
            <p:cNvSpPr>
              <a:spLocks noChangeAspect="1"/>
            </p:cNvSpPr>
            <p:nvPr/>
          </p:nvSpPr>
          <p:spPr>
            <a:xfrm>
              <a:off x="2302981" y="4192561"/>
              <a:ext cx="504000" cy="504000"/>
            </a:xfrm>
            <a:prstGeom prst="roundRect">
              <a:avLst/>
            </a:prstGeom>
            <a:solidFill>
              <a:schemeClr val="bg1"/>
            </a:solidFill>
            <a:ln w="2857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GB" sz="2400" b="1" dirty="0">
                  <a:solidFill>
                    <a:schemeClr val="tx1"/>
                  </a:solidFill>
                  <a:latin typeface="Century Gothic" panose="020B0502020202020204" pitchFamily="34" charset="0"/>
                </a:rPr>
                <a:t>14</a:t>
              </a:r>
            </a:p>
          </p:txBody>
        </p:sp>
        <p:sp>
          <p:nvSpPr>
            <p:cNvPr id="20" name="Rectangle: Rounded Corners 19">
              <a:extLst>
                <a:ext uri="{FF2B5EF4-FFF2-40B4-BE49-F238E27FC236}">
                  <a16:creationId xmlns:a16="http://schemas.microsoft.com/office/drawing/2014/main" id="{E7FDA464-8F2D-42E3-969C-97DDE4D67C4F}"/>
                </a:ext>
              </a:extLst>
            </p:cNvPr>
            <p:cNvSpPr>
              <a:spLocks noChangeAspect="1"/>
            </p:cNvSpPr>
            <p:nvPr/>
          </p:nvSpPr>
          <p:spPr>
            <a:xfrm>
              <a:off x="3006807" y="4192561"/>
              <a:ext cx="504000" cy="504000"/>
            </a:xfrm>
            <a:prstGeom prst="roundRect">
              <a:avLst/>
            </a:prstGeom>
            <a:solidFill>
              <a:schemeClr val="bg1"/>
            </a:solidFill>
            <a:ln w="2857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GB" sz="2400" b="1" dirty="0">
                  <a:solidFill>
                    <a:schemeClr val="tx1"/>
                  </a:solidFill>
                  <a:latin typeface="Century Gothic" panose="020B0502020202020204" pitchFamily="34" charset="0"/>
                </a:rPr>
                <a:t>7</a:t>
              </a:r>
            </a:p>
          </p:txBody>
        </p:sp>
        <p:sp>
          <p:nvSpPr>
            <p:cNvPr id="21" name="Rectangle: Rounded Corners 20">
              <a:extLst>
                <a:ext uri="{FF2B5EF4-FFF2-40B4-BE49-F238E27FC236}">
                  <a16:creationId xmlns:a16="http://schemas.microsoft.com/office/drawing/2014/main" id="{74A28DA5-F034-4AD9-9FA7-BCE31F8BC01D}"/>
                </a:ext>
              </a:extLst>
            </p:cNvPr>
            <p:cNvSpPr>
              <a:spLocks noChangeAspect="1"/>
            </p:cNvSpPr>
            <p:nvPr/>
          </p:nvSpPr>
          <p:spPr>
            <a:xfrm>
              <a:off x="3710633" y="4192561"/>
              <a:ext cx="504000" cy="504000"/>
            </a:xfrm>
            <a:prstGeom prst="roundRect">
              <a:avLst/>
            </a:prstGeom>
            <a:solidFill>
              <a:schemeClr val="bg1"/>
            </a:solidFill>
            <a:ln w="2857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GB" sz="2400" b="1" dirty="0">
                  <a:solidFill>
                    <a:schemeClr val="tx1"/>
                  </a:solidFill>
                  <a:latin typeface="Century Gothic" panose="020B0502020202020204" pitchFamily="34" charset="0"/>
                </a:rPr>
                <a:t>9</a:t>
              </a:r>
            </a:p>
          </p:txBody>
        </p:sp>
        <p:sp>
          <p:nvSpPr>
            <p:cNvPr id="22" name="Rectangle: Rounded Corners 21">
              <a:extLst>
                <a:ext uri="{FF2B5EF4-FFF2-40B4-BE49-F238E27FC236}">
                  <a16:creationId xmlns:a16="http://schemas.microsoft.com/office/drawing/2014/main" id="{354CE4C7-51B6-41A0-BC45-AA48E2FA4A03}"/>
                </a:ext>
              </a:extLst>
            </p:cNvPr>
            <p:cNvSpPr>
              <a:spLocks noChangeAspect="1"/>
            </p:cNvSpPr>
            <p:nvPr/>
          </p:nvSpPr>
          <p:spPr>
            <a:xfrm>
              <a:off x="4414459" y="4192561"/>
              <a:ext cx="504000" cy="504000"/>
            </a:xfrm>
            <a:prstGeom prst="roundRect">
              <a:avLst/>
            </a:prstGeom>
            <a:solidFill>
              <a:schemeClr val="bg1"/>
            </a:solidFill>
            <a:ln w="2857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GB" sz="2400" b="1" dirty="0">
                  <a:solidFill>
                    <a:schemeClr val="tx1"/>
                  </a:solidFill>
                  <a:latin typeface="Century Gothic" panose="020B0502020202020204" pitchFamily="34" charset="0"/>
                </a:rPr>
                <a:t>18</a:t>
              </a:r>
            </a:p>
          </p:txBody>
        </p:sp>
        <p:sp>
          <p:nvSpPr>
            <p:cNvPr id="25" name="Rectangle: Rounded Corners 24">
              <a:extLst>
                <a:ext uri="{FF2B5EF4-FFF2-40B4-BE49-F238E27FC236}">
                  <a16:creationId xmlns:a16="http://schemas.microsoft.com/office/drawing/2014/main" id="{180E0BA2-934E-47EF-8AC0-B6DF40ADFD24}"/>
                </a:ext>
              </a:extLst>
            </p:cNvPr>
            <p:cNvSpPr>
              <a:spLocks noChangeAspect="1"/>
            </p:cNvSpPr>
            <p:nvPr/>
          </p:nvSpPr>
          <p:spPr>
            <a:xfrm>
              <a:off x="5118285" y="4192561"/>
              <a:ext cx="504000" cy="504000"/>
            </a:xfrm>
            <a:prstGeom prst="roundRect">
              <a:avLst/>
            </a:prstGeom>
            <a:solidFill>
              <a:schemeClr val="bg1"/>
            </a:solidFill>
            <a:ln w="2857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GB" sz="2400" b="1" dirty="0">
                  <a:solidFill>
                    <a:schemeClr val="tx1"/>
                  </a:solidFill>
                  <a:latin typeface="Century Gothic" panose="020B0502020202020204" pitchFamily="34" charset="0"/>
                </a:rPr>
                <a:t>2</a:t>
              </a:r>
            </a:p>
          </p:txBody>
        </p:sp>
        <p:sp>
          <p:nvSpPr>
            <p:cNvPr id="26" name="Rectangle: Rounded Corners 25">
              <a:extLst>
                <a:ext uri="{FF2B5EF4-FFF2-40B4-BE49-F238E27FC236}">
                  <a16:creationId xmlns:a16="http://schemas.microsoft.com/office/drawing/2014/main" id="{28A15698-CBD3-4E3C-9472-F6FD97B0F427}"/>
                </a:ext>
              </a:extLst>
            </p:cNvPr>
            <p:cNvSpPr>
              <a:spLocks noChangeAspect="1"/>
            </p:cNvSpPr>
            <p:nvPr/>
          </p:nvSpPr>
          <p:spPr>
            <a:xfrm>
              <a:off x="5822110" y="4192561"/>
              <a:ext cx="504000" cy="504000"/>
            </a:xfrm>
            <a:prstGeom prst="roundRect">
              <a:avLst/>
            </a:prstGeom>
            <a:solidFill>
              <a:schemeClr val="bg1"/>
            </a:solidFill>
            <a:ln w="2857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GB" sz="2400" b="1" dirty="0">
                  <a:solidFill>
                    <a:schemeClr val="tx1"/>
                  </a:solidFill>
                  <a:latin typeface="Century Gothic" panose="020B0502020202020204" pitchFamily="34" charset="0"/>
                </a:rPr>
                <a:t>23</a:t>
              </a:r>
            </a:p>
          </p:txBody>
        </p:sp>
      </p:grpSp>
      <p:grpSp>
        <p:nvGrpSpPr>
          <p:cNvPr id="27" name="Group 26">
            <a:extLst>
              <a:ext uri="{FF2B5EF4-FFF2-40B4-BE49-F238E27FC236}">
                <a16:creationId xmlns:a16="http://schemas.microsoft.com/office/drawing/2014/main" id="{D972275A-9055-4901-9737-A0A5F0832340}"/>
              </a:ext>
            </a:extLst>
          </p:cNvPr>
          <p:cNvGrpSpPr/>
          <p:nvPr/>
        </p:nvGrpSpPr>
        <p:grpSpPr>
          <a:xfrm>
            <a:off x="2378458" y="1726145"/>
            <a:ext cx="4387085" cy="2838579"/>
            <a:chOff x="2378458" y="1726145"/>
            <a:chExt cx="4387085" cy="2838579"/>
          </a:xfrm>
        </p:grpSpPr>
        <p:sp>
          <p:nvSpPr>
            <p:cNvPr id="28" name="Oval 27">
              <a:extLst>
                <a:ext uri="{FF2B5EF4-FFF2-40B4-BE49-F238E27FC236}">
                  <a16:creationId xmlns:a16="http://schemas.microsoft.com/office/drawing/2014/main" id="{F720A912-AA58-4412-BC04-0A03E341A14C}"/>
                </a:ext>
              </a:extLst>
            </p:cNvPr>
            <p:cNvSpPr>
              <a:spLocks noChangeAspect="1"/>
            </p:cNvSpPr>
            <p:nvPr/>
          </p:nvSpPr>
          <p:spPr>
            <a:xfrm>
              <a:off x="2378458" y="1749337"/>
              <a:ext cx="2815387" cy="2815386"/>
            </a:xfrm>
            <a:prstGeom prst="ellipse">
              <a:avLst/>
            </a:prstGeom>
            <a:solidFill>
              <a:schemeClr val="bg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9" name="Oval 28">
              <a:extLst>
                <a:ext uri="{FF2B5EF4-FFF2-40B4-BE49-F238E27FC236}">
                  <a16:creationId xmlns:a16="http://schemas.microsoft.com/office/drawing/2014/main" id="{F5D87865-2BB0-461F-A904-A9605117F2BE}"/>
                </a:ext>
              </a:extLst>
            </p:cNvPr>
            <p:cNvSpPr>
              <a:spLocks noChangeAspect="1"/>
            </p:cNvSpPr>
            <p:nvPr/>
          </p:nvSpPr>
          <p:spPr>
            <a:xfrm>
              <a:off x="3950156" y="1726145"/>
              <a:ext cx="2815387" cy="2815386"/>
            </a:xfrm>
            <a:prstGeom prst="ellipse">
              <a:avLst/>
            </a:prstGeom>
            <a:solidFill>
              <a:schemeClr val="bg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0" name="Oval 29">
              <a:extLst>
                <a:ext uri="{FF2B5EF4-FFF2-40B4-BE49-F238E27FC236}">
                  <a16:creationId xmlns:a16="http://schemas.microsoft.com/office/drawing/2014/main" id="{9AADB8BB-BFCF-4A3D-963E-7BB285F20D3D}"/>
                </a:ext>
              </a:extLst>
            </p:cNvPr>
            <p:cNvSpPr>
              <a:spLocks noChangeAspect="1"/>
            </p:cNvSpPr>
            <p:nvPr/>
          </p:nvSpPr>
          <p:spPr>
            <a:xfrm>
              <a:off x="2378458" y="1749337"/>
              <a:ext cx="2815387" cy="2815387"/>
            </a:xfrm>
            <a:prstGeom prst="ellipse">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Tree>
    <p:extLst>
      <p:ext uri="{BB962C8B-B14F-4D97-AF65-F5344CB8AC3E}">
        <p14:creationId xmlns:p14="http://schemas.microsoft.com/office/powerpoint/2010/main" val="12411102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pic>
        <p:nvPicPr>
          <p:cNvPr id="18" name="Picture 17" descr="A close up of a sign&#10;&#10;Description generated with high confidence">
            <a:extLst>
              <a:ext uri="{FF2B5EF4-FFF2-40B4-BE49-F238E27FC236}">
                <a16:creationId xmlns:a16="http://schemas.microsoft.com/office/drawing/2014/main" id="{AF62330C-AB9B-43BE-82E4-98A7F5B9D6D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8139" y="6454317"/>
            <a:ext cx="1174025" cy="278902"/>
          </a:xfrm>
          <a:prstGeom prst="rect">
            <a:avLst/>
          </a:prstGeom>
        </p:spPr>
      </p:pic>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Problem Solving 2</a:t>
            </a:r>
          </a:p>
          <a:p>
            <a:pPr lvl="0" algn="ctr"/>
            <a:endParaRPr lang="en-GB" sz="2000" b="1" u="sng" dirty="0">
              <a:solidFill>
                <a:prstClr val="black"/>
              </a:solidFill>
              <a:latin typeface="Century Gothic" panose="020B0502020202020204" pitchFamily="34" charset="0"/>
            </a:endParaRPr>
          </a:p>
          <a:p>
            <a:pPr algn="ctr"/>
            <a:r>
              <a:rPr lang="en-GB" sz="2000" b="1" dirty="0">
                <a:solidFill>
                  <a:schemeClr val="tx1"/>
                </a:solidFill>
                <a:latin typeface="Century Gothic" panose="020B0502020202020204" pitchFamily="34" charset="0"/>
              </a:rPr>
              <a:t>Place the numbers below on the Venn diagram.</a:t>
            </a:r>
          </a:p>
          <a:p>
            <a:pPr lvl="0" algn="ctr"/>
            <a:endParaRPr lang="en-GB" sz="2000" b="1" u="sng" dirty="0">
              <a:solidFill>
                <a:schemeClr val="tx1"/>
              </a:solidFill>
              <a:latin typeface="Century Gothic" panose="020B0502020202020204" pitchFamily="34" charset="0"/>
            </a:endParaRPr>
          </a:p>
          <a:p>
            <a:pPr lvl="0" algn="ctr"/>
            <a:endParaRPr lang="en-GB" sz="2000" b="1" u="sng" dirty="0">
              <a:solidFill>
                <a:schemeClr val="tx1"/>
              </a:solidFill>
              <a:latin typeface="Century Gothic" panose="020B0502020202020204" pitchFamily="34" charset="0"/>
            </a:endParaRPr>
          </a:p>
          <a:p>
            <a:pPr lvl="0" algn="ctr"/>
            <a:endParaRPr lang="en-GB" sz="2000" b="1" u="sng" dirty="0">
              <a:solidFill>
                <a:schemeClr val="tx1"/>
              </a:solidFill>
              <a:latin typeface="Century Gothic" panose="020B0502020202020204" pitchFamily="34" charset="0"/>
            </a:endParaRPr>
          </a:p>
          <a:p>
            <a:pPr lvl="0" algn="ctr"/>
            <a:endParaRPr lang="en-GB" sz="2000" b="1" u="sng" dirty="0">
              <a:solidFill>
                <a:schemeClr val="tx1"/>
              </a:solidFill>
              <a:latin typeface="Century Gothic" panose="020B0502020202020204" pitchFamily="34" charset="0"/>
            </a:endParaRPr>
          </a:p>
          <a:p>
            <a:pPr lvl="0" algn="ctr"/>
            <a:endParaRPr lang="en-GB" sz="2000" b="1" u="sng" dirty="0">
              <a:solidFill>
                <a:schemeClr val="tx1"/>
              </a:solidFill>
              <a:latin typeface="Century Gothic" panose="020B0502020202020204" pitchFamily="34" charset="0"/>
            </a:endParaRPr>
          </a:p>
          <a:p>
            <a:pPr lvl="0" algn="ctr"/>
            <a:endParaRPr lang="en-GB" sz="2000" b="1" u="sng" dirty="0">
              <a:solidFill>
                <a:schemeClr val="tx1"/>
              </a:solidFill>
              <a:latin typeface="Century Gothic" panose="020B0502020202020204" pitchFamily="34" charset="0"/>
            </a:endParaRPr>
          </a:p>
          <a:p>
            <a:pPr lvl="0" algn="ctr"/>
            <a:endParaRPr lang="en-GB" sz="2000" b="1" u="sng" dirty="0">
              <a:solidFill>
                <a:schemeClr val="tx1"/>
              </a:solidFill>
              <a:latin typeface="Century Gothic" panose="020B0502020202020204" pitchFamily="34" charset="0"/>
            </a:endParaRPr>
          </a:p>
          <a:p>
            <a:pPr lvl="0" algn="ctr"/>
            <a:endParaRPr lang="en-GB" sz="2000" b="1" u="sng" dirty="0">
              <a:solidFill>
                <a:schemeClr val="tx1"/>
              </a:solidFill>
              <a:latin typeface="Century Gothic" panose="020B0502020202020204" pitchFamily="34" charset="0"/>
            </a:endParaRPr>
          </a:p>
          <a:p>
            <a:pPr lvl="0" algn="ctr"/>
            <a:endParaRPr lang="en-GB" sz="2000" b="1" u="sng" dirty="0">
              <a:solidFill>
                <a:schemeClr val="tx1"/>
              </a:solidFill>
              <a:latin typeface="Century Gothic" panose="020B0502020202020204" pitchFamily="34" charset="0"/>
            </a:endParaRPr>
          </a:p>
          <a:p>
            <a:pPr lvl="0" algn="ctr"/>
            <a:endParaRPr lang="en-GB" sz="2000" b="1" u="sng" dirty="0">
              <a:solidFill>
                <a:schemeClr val="tx1"/>
              </a:solidFill>
              <a:latin typeface="Century Gothic" panose="020B0502020202020204" pitchFamily="34" charset="0"/>
            </a:endParaRPr>
          </a:p>
          <a:p>
            <a:pPr lvl="0" algn="ctr"/>
            <a:endParaRPr lang="en-GB" sz="2000" b="1" u="sng" dirty="0">
              <a:solidFill>
                <a:schemeClr val="tx1"/>
              </a:solidFill>
              <a:latin typeface="Century Gothic" panose="020B0502020202020204" pitchFamily="34" charset="0"/>
            </a:endParaRPr>
          </a:p>
          <a:p>
            <a:pPr lvl="0" algn="ctr"/>
            <a:endParaRPr lang="en-GB" sz="2000" b="1" u="sng" dirty="0">
              <a:solidFill>
                <a:schemeClr val="tx1"/>
              </a:solidFill>
              <a:latin typeface="Century Gothic" panose="020B0502020202020204" pitchFamily="34" charset="0"/>
            </a:endParaRPr>
          </a:p>
          <a:p>
            <a:pPr lvl="0" algn="ctr"/>
            <a:endParaRPr lang="en-GB" sz="2000" b="1" u="sng" dirty="0">
              <a:solidFill>
                <a:schemeClr val="tx1"/>
              </a:solidFill>
              <a:latin typeface="Century Gothic" panose="020B0502020202020204" pitchFamily="34" charset="0"/>
            </a:endParaRPr>
          </a:p>
        </p:txBody>
      </p:sp>
      <p:sp>
        <p:nvSpPr>
          <p:cNvPr id="7" name="TextBox 8">
            <a:extLst>
              <a:ext uri="{FF2B5EF4-FFF2-40B4-BE49-F238E27FC236}">
                <a16:creationId xmlns:a16="http://schemas.microsoft.com/office/drawing/2014/main" id="{F2267ACB-233E-41BC-B01B-8F3DC45483E4}"/>
              </a:ext>
            </a:extLst>
          </p:cNvPr>
          <p:cNvSpPr txBox="1"/>
          <p:nvPr/>
        </p:nvSpPr>
        <p:spPr>
          <a:xfrm>
            <a:off x="27814" y="6688627"/>
            <a:ext cx="1231337"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altLang="en-US" sz="500" b="1" dirty="0">
                <a:latin typeface="Century Gothic" panose="020B0502020202020204" pitchFamily="34" charset="0"/>
              </a:rPr>
              <a:t>© Classroom Secrets Limited 2018</a:t>
            </a:r>
          </a:p>
        </p:txBody>
      </p:sp>
      <p:grpSp>
        <p:nvGrpSpPr>
          <p:cNvPr id="23" name="Group 22">
            <a:extLst>
              <a:ext uri="{FF2B5EF4-FFF2-40B4-BE49-F238E27FC236}">
                <a16:creationId xmlns:a16="http://schemas.microsoft.com/office/drawing/2014/main" id="{EBD5E555-D99B-4DBB-A665-937FCB845B75}"/>
              </a:ext>
            </a:extLst>
          </p:cNvPr>
          <p:cNvGrpSpPr/>
          <p:nvPr/>
        </p:nvGrpSpPr>
        <p:grpSpPr>
          <a:xfrm>
            <a:off x="2378458" y="1726145"/>
            <a:ext cx="4387085" cy="2838579"/>
            <a:chOff x="2378458" y="1726145"/>
            <a:chExt cx="4387085" cy="2838579"/>
          </a:xfrm>
        </p:grpSpPr>
        <p:sp>
          <p:nvSpPr>
            <p:cNvPr id="10" name="Oval 9">
              <a:extLst>
                <a:ext uri="{FF2B5EF4-FFF2-40B4-BE49-F238E27FC236}">
                  <a16:creationId xmlns:a16="http://schemas.microsoft.com/office/drawing/2014/main" id="{48DB0571-A9F5-4C7C-AC1B-94E0356267BA}"/>
                </a:ext>
              </a:extLst>
            </p:cNvPr>
            <p:cNvSpPr>
              <a:spLocks noChangeAspect="1"/>
            </p:cNvSpPr>
            <p:nvPr/>
          </p:nvSpPr>
          <p:spPr>
            <a:xfrm>
              <a:off x="2378458" y="1749337"/>
              <a:ext cx="2815387" cy="2815386"/>
            </a:xfrm>
            <a:prstGeom prst="ellipse">
              <a:avLst/>
            </a:prstGeom>
            <a:solidFill>
              <a:schemeClr val="bg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Oval 10">
              <a:extLst>
                <a:ext uri="{FF2B5EF4-FFF2-40B4-BE49-F238E27FC236}">
                  <a16:creationId xmlns:a16="http://schemas.microsoft.com/office/drawing/2014/main" id="{15807E4C-4C91-4D04-B712-A6362D3FF365}"/>
                </a:ext>
              </a:extLst>
            </p:cNvPr>
            <p:cNvSpPr>
              <a:spLocks noChangeAspect="1"/>
            </p:cNvSpPr>
            <p:nvPr/>
          </p:nvSpPr>
          <p:spPr>
            <a:xfrm>
              <a:off x="3950156" y="1726145"/>
              <a:ext cx="2815387" cy="2815386"/>
            </a:xfrm>
            <a:prstGeom prst="ellipse">
              <a:avLst/>
            </a:prstGeom>
            <a:solidFill>
              <a:schemeClr val="bg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Oval 13">
              <a:extLst>
                <a:ext uri="{FF2B5EF4-FFF2-40B4-BE49-F238E27FC236}">
                  <a16:creationId xmlns:a16="http://schemas.microsoft.com/office/drawing/2014/main" id="{24027993-1FE3-41FF-8923-54866372BE00}"/>
                </a:ext>
              </a:extLst>
            </p:cNvPr>
            <p:cNvSpPr>
              <a:spLocks noChangeAspect="1"/>
            </p:cNvSpPr>
            <p:nvPr/>
          </p:nvSpPr>
          <p:spPr>
            <a:xfrm>
              <a:off x="2378458" y="1749337"/>
              <a:ext cx="2815387" cy="2815387"/>
            </a:xfrm>
            <a:prstGeom prst="ellipse">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nvGrpSpPr>
          <p:cNvPr id="3" name="Group 2">
            <a:extLst>
              <a:ext uri="{FF2B5EF4-FFF2-40B4-BE49-F238E27FC236}">
                <a16:creationId xmlns:a16="http://schemas.microsoft.com/office/drawing/2014/main" id="{1BF21F5D-44A0-4B62-9441-ECDC6CD530A5}"/>
              </a:ext>
            </a:extLst>
          </p:cNvPr>
          <p:cNvGrpSpPr/>
          <p:nvPr/>
        </p:nvGrpSpPr>
        <p:grpSpPr>
          <a:xfrm>
            <a:off x="993109" y="1601462"/>
            <a:ext cx="7157783" cy="707886"/>
            <a:chOff x="988939" y="1601462"/>
            <a:chExt cx="7157783" cy="707886"/>
          </a:xfrm>
        </p:grpSpPr>
        <p:sp>
          <p:nvSpPr>
            <p:cNvPr id="15" name="TextBox 14">
              <a:extLst>
                <a:ext uri="{FF2B5EF4-FFF2-40B4-BE49-F238E27FC236}">
                  <a16:creationId xmlns:a16="http://schemas.microsoft.com/office/drawing/2014/main" id="{8AABC427-CF99-48DF-AFAD-AB5AAE79A803}"/>
                </a:ext>
              </a:extLst>
            </p:cNvPr>
            <p:cNvSpPr txBox="1"/>
            <p:nvPr/>
          </p:nvSpPr>
          <p:spPr>
            <a:xfrm>
              <a:off x="988939" y="1601462"/>
              <a:ext cx="1859805" cy="707886"/>
            </a:xfrm>
            <a:prstGeom prst="rect">
              <a:avLst/>
            </a:prstGeom>
            <a:noFill/>
            <a:ln w="19050">
              <a:noFill/>
            </a:ln>
          </p:spPr>
          <p:txBody>
            <a:bodyPr wrap="none" rtlCol="0">
              <a:spAutoFit/>
            </a:bodyPr>
            <a:lstStyle/>
            <a:p>
              <a:pPr algn="ctr"/>
              <a:r>
                <a:rPr lang="en-GB" sz="2000" b="1" dirty="0">
                  <a:latin typeface="Century Gothic" panose="020B0502020202020204" pitchFamily="34" charset="0"/>
                </a:rPr>
                <a:t>Prime factors </a:t>
              </a:r>
            </a:p>
            <a:p>
              <a:pPr algn="ctr"/>
              <a:r>
                <a:rPr lang="en-GB" sz="2000" b="1" dirty="0">
                  <a:latin typeface="Century Gothic" panose="020B0502020202020204" pitchFamily="34" charset="0"/>
                </a:rPr>
                <a:t>of 28</a:t>
              </a:r>
            </a:p>
          </p:txBody>
        </p:sp>
        <p:sp>
          <p:nvSpPr>
            <p:cNvPr id="16" name="TextBox 15">
              <a:extLst>
                <a:ext uri="{FF2B5EF4-FFF2-40B4-BE49-F238E27FC236}">
                  <a16:creationId xmlns:a16="http://schemas.microsoft.com/office/drawing/2014/main" id="{0B41C264-AE90-4E4A-8C5E-E7AAA35D4534}"/>
                </a:ext>
              </a:extLst>
            </p:cNvPr>
            <p:cNvSpPr txBox="1"/>
            <p:nvPr/>
          </p:nvSpPr>
          <p:spPr>
            <a:xfrm>
              <a:off x="6359052" y="1601462"/>
              <a:ext cx="1787670" cy="707886"/>
            </a:xfrm>
            <a:prstGeom prst="rect">
              <a:avLst/>
            </a:prstGeom>
            <a:noFill/>
          </p:spPr>
          <p:txBody>
            <a:bodyPr wrap="none" rtlCol="0">
              <a:spAutoFit/>
            </a:bodyPr>
            <a:lstStyle/>
            <a:p>
              <a:pPr algn="ctr"/>
              <a:r>
                <a:rPr lang="en-GB" sz="2000" b="1" dirty="0">
                  <a:latin typeface="Century Gothic" panose="020B0502020202020204" pitchFamily="34" charset="0"/>
                </a:rPr>
                <a:t>Prime factors</a:t>
              </a:r>
            </a:p>
            <a:p>
              <a:pPr algn="ctr"/>
              <a:r>
                <a:rPr lang="en-GB" sz="2000" b="1" dirty="0">
                  <a:latin typeface="Century Gothic" panose="020B0502020202020204" pitchFamily="34" charset="0"/>
                </a:rPr>
                <a:t>of 63</a:t>
              </a:r>
            </a:p>
          </p:txBody>
        </p:sp>
      </p:grpSp>
      <p:grpSp>
        <p:nvGrpSpPr>
          <p:cNvPr id="12" name="Group 11">
            <a:extLst>
              <a:ext uri="{FF2B5EF4-FFF2-40B4-BE49-F238E27FC236}">
                <a16:creationId xmlns:a16="http://schemas.microsoft.com/office/drawing/2014/main" id="{FF72D641-28E9-4D84-BC47-DBD7EE012495}"/>
              </a:ext>
            </a:extLst>
          </p:cNvPr>
          <p:cNvGrpSpPr/>
          <p:nvPr/>
        </p:nvGrpSpPr>
        <p:grpSpPr>
          <a:xfrm>
            <a:off x="2977361" y="2893435"/>
            <a:ext cx="3189278" cy="504000"/>
            <a:chOff x="3016423" y="2757585"/>
            <a:chExt cx="3189278" cy="504000"/>
          </a:xfrm>
        </p:grpSpPr>
        <p:sp>
          <p:nvSpPr>
            <p:cNvPr id="4" name="Rectangle: Rounded Corners 3">
              <a:extLst>
                <a:ext uri="{FF2B5EF4-FFF2-40B4-BE49-F238E27FC236}">
                  <a16:creationId xmlns:a16="http://schemas.microsoft.com/office/drawing/2014/main" id="{BC4ABF6D-A1B5-43D7-B2B5-A77832607A68}"/>
                </a:ext>
              </a:extLst>
            </p:cNvPr>
            <p:cNvSpPr>
              <a:spLocks noChangeAspect="1"/>
            </p:cNvSpPr>
            <p:nvPr/>
          </p:nvSpPr>
          <p:spPr>
            <a:xfrm>
              <a:off x="5701701" y="2757585"/>
              <a:ext cx="504000" cy="504000"/>
            </a:xfrm>
            <a:prstGeom prst="roundRect">
              <a:avLst/>
            </a:prstGeom>
            <a:solidFill>
              <a:schemeClr val="bg1"/>
            </a:solid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GB" sz="2400" b="1" dirty="0">
                  <a:solidFill>
                    <a:srgbClr val="FF0000"/>
                  </a:solidFill>
                  <a:latin typeface="Century Gothic" panose="020B0502020202020204" pitchFamily="34" charset="0"/>
                </a:rPr>
                <a:t>3</a:t>
              </a:r>
            </a:p>
          </p:txBody>
        </p:sp>
        <p:sp>
          <p:nvSpPr>
            <p:cNvPr id="20" name="Rectangle: Rounded Corners 19">
              <a:extLst>
                <a:ext uri="{FF2B5EF4-FFF2-40B4-BE49-F238E27FC236}">
                  <a16:creationId xmlns:a16="http://schemas.microsoft.com/office/drawing/2014/main" id="{E7FDA464-8F2D-42E3-969C-97DDE4D67C4F}"/>
                </a:ext>
              </a:extLst>
            </p:cNvPr>
            <p:cNvSpPr>
              <a:spLocks noChangeAspect="1"/>
            </p:cNvSpPr>
            <p:nvPr/>
          </p:nvSpPr>
          <p:spPr>
            <a:xfrm>
              <a:off x="4359062" y="2757585"/>
              <a:ext cx="504000" cy="504000"/>
            </a:xfrm>
            <a:prstGeom prst="roundRect">
              <a:avLst/>
            </a:prstGeom>
            <a:solidFill>
              <a:schemeClr val="bg1"/>
            </a:solid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GB" sz="2400" b="1" dirty="0">
                  <a:solidFill>
                    <a:srgbClr val="FF0000"/>
                  </a:solidFill>
                  <a:latin typeface="Century Gothic" panose="020B0502020202020204" pitchFamily="34" charset="0"/>
                </a:rPr>
                <a:t>7</a:t>
              </a:r>
            </a:p>
          </p:txBody>
        </p:sp>
        <p:sp>
          <p:nvSpPr>
            <p:cNvPr id="25" name="Rectangle: Rounded Corners 24">
              <a:extLst>
                <a:ext uri="{FF2B5EF4-FFF2-40B4-BE49-F238E27FC236}">
                  <a16:creationId xmlns:a16="http://schemas.microsoft.com/office/drawing/2014/main" id="{180E0BA2-934E-47EF-8AC0-B6DF40ADFD24}"/>
                </a:ext>
              </a:extLst>
            </p:cNvPr>
            <p:cNvSpPr>
              <a:spLocks noChangeAspect="1"/>
            </p:cNvSpPr>
            <p:nvPr/>
          </p:nvSpPr>
          <p:spPr>
            <a:xfrm>
              <a:off x="3016423" y="2757585"/>
              <a:ext cx="504000" cy="504000"/>
            </a:xfrm>
            <a:prstGeom prst="roundRect">
              <a:avLst/>
            </a:prstGeom>
            <a:solidFill>
              <a:schemeClr val="bg1"/>
            </a:solid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GB" sz="2400" b="1" dirty="0">
                  <a:solidFill>
                    <a:srgbClr val="FF0000"/>
                  </a:solidFill>
                  <a:latin typeface="Century Gothic" panose="020B0502020202020204" pitchFamily="34" charset="0"/>
                </a:rPr>
                <a:t>2</a:t>
              </a:r>
            </a:p>
          </p:txBody>
        </p:sp>
      </p:grpSp>
      <p:grpSp>
        <p:nvGrpSpPr>
          <p:cNvPr id="6" name="Group 5">
            <a:extLst>
              <a:ext uri="{FF2B5EF4-FFF2-40B4-BE49-F238E27FC236}">
                <a16:creationId xmlns:a16="http://schemas.microsoft.com/office/drawing/2014/main" id="{DEAAEBE5-6920-4A17-B727-E2CBDCB0B0C8}"/>
              </a:ext>
            </a:extLst>
          </p:cNvPr>
          <p:cNvGrpSpPr/>
          <p:nvPr/>
        </p:nvGrpSpPr>
        <p:grpSpPr>
          <a:xfrm>
            <a:off x="3219347" y="4784232"/>
            <a:ext cx="2705306" cy="504000"/>
            <a:chOff x="3584710" y="4784232"/>
            <a:chExt cx="2705306" cy="504000"/>
          </a:xfrm>
        </p:grpSpPr>
        <p:sp>
          <p:nvSpPr>
            <p:cNvPr id="17" name="Rectangle: Rounded Corners 16">
              <a:extLst>
                <a:ext uri="{FF2B5EF4-FFF2-40B4-BE49-F238E27FC236}">
                  <a16:creationId xmlns:a16="http://schemas.microsoft.com/office/drawing/2014/main" id="{D8344444-A356-45EE-9B73-9B707B7B31B1}"/>
                </a:ext>
              </a:extLst>
            </p:cNvPr>
            <p:cNvSpPr>
              <a:spLocks noChangeAspect="1"/>
            </p:cNvSpPr>
            <p:nvPr/>
          </p:nvSpPr>
          <p:spPr>
            <a:xfrm>
              <a:off x="3584710" y="4784232"/>
              <a:ext cx="504000" cy="504000"/>
            </a:xfrm>
            <a:prstGeom prst="roundRect">
              <a:avLst/>
            </a:prstGeom>
            <a:solidFill>
              <a:schemeClr val="bg1"/>
            </a:solid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GB" sz="2400" b="1" dirty="0">
                  <a:solidFill>
                    <a:srgbClr val="FF0000"/>
                  </a:solidFill>
                  <a:latin typeface="Century Gothic" panose="020B0502020202020204" pitchFamily="34" charset="0"/>
                </a:rPr>
                <a:t>14</a:t>
              </a:r>
            </a:p>
          </p:txBody>
        </p:sp>
        <p:sp>
          <p:nvSpPr>
            <p:cNvPr id="21" name="Rectangle: Rounded Corners 20">
              <a:extLst>
                <a:ext uri="{FF2B5EF4-FFF2-40B4-BE49-F238E27FC236}">
                  <a16:creationId xmlns:a16="http://schemas.microsoft.com/office/drawing/2014/main" id="{74A28DA5-F034-4AD9-9FA7-BCE31F8BC01D}"/>
                </a:ext>
              </a:extLst>
            </p:cNvPr>
            <p:cNvSpPr>
              <a:spLocks noChangeAspect="1"/>
            </p:cNvSpPr>
            <p:nvPr/>
          </p:nvSpPr>
          <p:spPr>
            <a:xfrm>
              <a:off x="4318479" y="4784232"/>
              <a:ext cx="504000" cy="504000"/>
            </a:xfrm>
            <a:prstGeom prst="roundRect">
              <a:avLst/>
            </a:prstGeom>
            <a:solidFill>
              <a:schemeClr val="bg1"/>
            </a:solid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GB" sz="2400" b="1" dirty="0">
                  <a:solidFill>
                    <a:srgbClr val="FF0000"/>
                  </a:solidFill>
                  <a:latin typeface="Century Gothic" panose="020B0502020202020204" pitchFamily="34" charset="0"/>
                </a:rPr>
                <a:t>9</a:t>
              </a:r>
            </a:p>
          </p:txBody>
        </p:sp>
        <p:sp>
          <p:nvSpPr>
            <p:cNvPr id="22" name="Rectangle: Rounded Corners 21">
              <a:extLst>
                <a:ext uri="{FF2B5EF4-FFF2-40B4-BE49-F238E27FC236}">
                  <a16:creationId xmlns:a16="http://schemas.microsoft.com/office/drawing/2014/main" id="{354CE4C7-51B6-41A0-BC45-AA48E2FA4A03}"/>
                </a:ext>
              </a:extLst>
            </p:cNvPr>
            <p:cNvSpPr>
              <a:spLocks noChangeAspect="1"/>
            </p:cNvSpPr>
            <p:nvPr/>
          </p:nvSpPr>
          <p:spPr>
            <a:xfrm>
              <a:off x="5052248" y="4784232"/>
              <a:ext cx="504000" cy="504000"/>
            </a:xfrm>
            <a:prstGeom prst="roundRect">
              <a:avLst/>
            </a:prstGeom>
            <a:solidFill>
              <a:schemeClr val="bg1"/>
            </a:solid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GB" sz="2400" b="1" dirty="0">
                  <a:solidFill>
                    <a:srgbClr val="FF0000"/>
                  </a:solidFill>
                  <a:latin typeface="Century Gothic" panose="020B0502020202020204" pitchFamily="34" charset="0"/>
                </a:rPr>
                <a:t>18</a:t>
              </a:r>
            </a:p>
          </p:txBody>
        </p:sp>
        <p:sp>
          <p:nvSpPr>
            <p:cNvPr id="26" name="Rectangle: Rounded Corners 25">
              <a:extLst>
                <a:ext uri="{FF2B5EF4-FFF2-40B4-BE49-F238E27FC236}">
                  <a16:creationId xmlns:a16="http://schemas.microsoft.com/office/drawing/2014/main" id="{28A15698-CBD3-4E3C-9472-F6FD97B0F427}"/>
                </a:ext>
              </a:extLst>
            </p:cNvPr>
            <p:cNvSpPr>
              <a:spLocks noChangeAspect="1"/>
            </p:cNvSpPr>
            <p:nvPr/>
          </p:nvSpPr>
          <p:spPr>
            <a:xfrm>
              <a:off x="5786016" y="4784232"/>
              <a:ext cx="504000" cy="504000"/>
            </a:xfrm>
            <a:prstGeom prst="roundRect">
              <a:avLst/>
            </a:prstGeom>
            <a:solidFill>
              <a:schemeClr val="bg1"/>
            </a:solid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GB" sz="2400" b="1" dirty="0">
                  <a:solidFill>
                    <a:srgbClr val="FF0000"/>
                  </a:solidFill>
                  <a:latin typeface="Century Gothic" panose="020B0502020202020204" pitchFamily="34" charset="0"/>
                </a:rPr>
                <a:t>23</a:t>
              </a:r>
            </a:p>
          </p:txBody>
        </p:sp>
      </p:grpSp>
    </p:spTree>
    <p:extLst>
      <p:ext uri="{BB962C8B-B14F-4D97-AF65-F5344CB8AC3E}">
        <p14:creationId xmlns:p14="http://schemas.microsoft.com/office/powerpoint/2010/main" val="101544948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pic>
        <p:nvPicPr>
          <p:cNvPr id="18" name="Picture 17" descr="A close up of a sign&#10;&#10;Description generated with high confidence">
            <a:extLst>
              <a:ext uri="{FF2B5EF4-FFF2-40B4-BE49-F238E27FC236}">
                <a16:creationId xmlns:a16="http://schemas.microsoft.com/office/drawing/2014/main" id="{AF62330C-AB9B-43BE-82E4-98A7F5B9D6D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8139" y="6454317"/>
            <a:ext cx="1174025" cy="278902"/>
          </a:xfrm>
          <a:prstGeom prst="rect">
            <a:avLst/>
          </a:prstGeom>
        </p:spPr>
      </p:pic>
      <p:sp>
        <p:nvSpPr>
          <p:cNvPr id="7" name="TextBox 8">
            <a:extLst>
              <a:ext uri="{FF2B5EF4-FFF2-40B4-BE49-F238E27FC236}">
                <a16:creationId xmlns:a16="http://schemas.microsoft.com/office/drawing/2014/main" id="{F2267ACB-233E-41BC-B01B-8F3DC45483E4}"/>
              </a:ext>
            </a:extLst>
          </p:cNvPr>
          <p:cNvSpPr txBox="1"/>
          <p:nvPr/>
        </p:nvSpPr>
        <p:spPr>
          <a:xfrm>
            <a:off x="27814" y="6688627"/>
            <a:ext cx="1231337"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altLang="en-US" sz="500" b="1" dirty="0">
                <a:latin typeface="Century Gothic" panose="020B0502020202020204" pitchFamily="34" charset="0"/>
              </a:rPr>
              <a:t>© Classroom Secrets Limited 2018</a:t>
            </a:r>
          </a:p>
        </p:txBody>
      </p:sp>
      <p:pic>
        <p:nvPicPr>
          <p:cNvPr id="11" name="Picture 10">
            <a:extLst>
              <a:ext uri="{FF2B5EF4-FFF2-40B4-BE49-F238E27FC236}">
                <a16:creationId xmlns:a16="http://schemas.microsoft.com/office/drawing/2014/main" id="{4337DD34-D658-4829-B336-50B95BCA04F8}"/>
              </a:ext>
            </a:extLst>
          </p:cNvPr>
          <p:cNvPicPr>
            <a:picLocks noChangeAspect="1"/>
          </p:cNvPicPr>
          <p:nvPr/>
        </p:nvPicPr>
        <p:blipFill>
          <a:blip r:embed="rId4"/>
          <a:stretch>
            <a:fillRect/>
          </a:stretch>
        </p:blipFill>
        <p:spPr>
          <a:xfrm>
            <a:off x="115438" y="142761"/>
            <a:ext cx="8913124" cy="6322100"/>
          </a:xfrm>
          <a:prstGeom prst="rect">
            <a:avLst/>
          </a:prstGeom>
        </p:spPr>
      </p:pic>
      <p:sp>
        <p:nvSpPr>
          <p:cNvPr id="12" name="Rectangle 11">
            <a:extLst>
              <a:ext uri="{FF2B5EF4-FFF2-40B4-BE49-F238E27FC236}">
                <a16:creationId xmlns:a16="http://schemas.microsoft.com/office/drawing/2014/main" id="{9F240BCE-FEAA-43EB-A11B-E40FDFA1A32B}"/>
              </a:ext>
            </a:extLst>
          </p:cNvPr>
          <p:cNvSpPr/>
          <p:nvPr/>
        </p:nvSpPr>
        <p:spPr>
          <a:xfrm>
            <a:off x="275304" y="272387"/>
            <a:ext cx="8593393" cy="6057245"/>
          </a:xfrm>
          <a:prstGeom prst="rect">
            <a:avLst/>
          </a:prstGeom>
          <a:noFill/>
          <a:ln>
            <a:no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Reasoning 1</a:t>
            </a:r>
          </a:p>
          <a:p>
            <a:pPr lvl="0" algn="ctr"/>
            <a:endParaRPr lang="en-GB" sz="2000" b="1" u="sng" dirty="0">
              <a:solidFill>
                <a:schemeClr val="tx1"/>
              </a:solidFill>
              <a:latin typeface="Century Gothic" panose="020B0502020202020204" pitchFamily="34" charset="0"/>
            </a:endParaRPr>
          </a:p>
          <a:p>
            <a:pPr algn="ctr"/>
            <a:r>
              <a:rPr lang="en-GB" sz="2000" b="1" dirty="0">
                <a:solidFill>
                  <a:schemeClr val="tx1"/>
                </a:solidFill>
                <a:latin typeface="Century Gothic" panose="020B0502020202020204" pitchFamily="34" charset="0"/>
              </a:rPr>
              <a:t>True or false?</a:t>
            </a: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r>
              <a:rPr lang="en-GB" sz="2000" b="1" dirty="0">
                <a:solidFill>
                  <a:schemeClr val="tx1"/>
                </a:solidFill>
                <a:latin typeface="Century Gothic" panose="020B0502020202020204" pitchFamily="34" charset="0"/>
              </a:rPr>
              <a:t>Explain your answer.</a:t>
            </a:r>
            <a:endParaRPr lang="en-GB" sz="2000" b="1" u="sng" dirty="0">
              <a:solidFill>
                <a:schemeClr val="tx1"/>
              </a:solidFill>
              <a:latin typeface="Century Gothic" panose="020B0502020202020204" pitchFamily="34" charset="0"/>
            </a:endParaRPr>
          </a:p>
          <a:p>
            <a:pPr lvl="0" algn="ctr"/>
            <a:endParaRPr lang="en-GB" sz="2000" b="1" u="sng" dirty="0">
              <a:solidFill>
                <a:schemeClr val="tx1"/>
              </a:solidFill>
              <a:latin typeface="Century Gothic" panose="020B0502020202020204" pitchFamily="34" charset="0"/>
            </a:endParaRPr>
          </a:p>
          <a:p>
            <a:pPr lvl="0" algn="ctr"/>
            <a:endParaRPr lang="en-GB" sz="2000" b="1" u="sng" dirty="0">
              <a:solidFill>
                <a:schemeClr val="tx1"/>
              </a:solidFill>
              <a:latin typeface="Century Gothic" panose="020B0502020202020204" pitchFamily="34" charset="0"/>
            </a:endParaRPr>
          </a:p>
          <a:p>
            <a:pPr lvl="0" algn="ctr"/>
            <a:endParaRPr lang="en-GB" sz="2000" b="1" u="sng" dirty="0">
              <a:solidFill>
                <a:schemeClr val="tx1"/>
              </a:solidFill>
              <a:latin typeface="Century Gothic" panose="020B0502020202020204" pitchFamily="34" charset="0"/>
            </a:endParaRPr>
          </a:p>
          <a:p>
            <a:pPr lvl="0" algn="ctr"/>
            <a:endParaRPr lang="en-GB" sz="2000" b="1" u="sng" dirty="0">
              <a:solidFill>
                <a:schemeClr val="tx1"/>
              </a:solidFill>
              <a:latin typeface="Century Gothic" panose="020B0502020202020204" pitchFamily="34" charset="0"/>
            </a:endParaRPr>
          </a:p>
          <a:p>
            <a:pPr lvl="0" algn="ctr"/>
            <a:endParaRPr lang="en-GB" sz="2000" b="1" u="sng" dirty="0">
              <a:solidFill>
                <a:schemeClr val="tx1"/>
              </a:solidFill>
              <a:latin typeface="Century Gothic" panose="020B0502020202020204" pitchFamily="34" charset="0"/>
            </a:endParaRPr>
          </a:p>
          <a:p>
            <a:pPr lvl="0" algn="ctr"/>
            <a:endParaRPr lang="en-GB" sz="2000" b="1" u="sng" dirty="0">
              <a:solidFill>
                <a:schemeClr val="tx1"/>
              </a:solidFill>
              <a:latin typeface="Century Gothic" panose="020B0502020202020204" pitchFamily="34" charset="0"/>
            </a:endParaRPr>
          </a:p>
          <a:p>
            <a:pPr lvl="0" algn="ctr"/>
            <a:endParaRPr lang="en-GB" sz="2000" b="1" u="sng" dirty="0">
              <a:solidFill>
                <a:schemeClr val="tx1"/>
              </a:solidFill>
              <a:latin typeface="Century Gothic" panose="020B0502020202020204" pitchFamily="34" charset="0"/>
            </a:endParaRPr>
          </a:p>
          <a:p>
            <a:pPr lvl="0" algn="ctr"/>
            <a:endParaRPr lang="en-GB" sz="2000" b="1" u="sng" dirty="0">
              <a:solidFill>
                <a:schemeClr val="tx1"/>
              </a:solidFill>
              <a:latin typeface="Century Gothic" panose="020B0502020202020204" pitchFamily="34" charset="0"/>
            </a:endParaRPr>
          </a:p>
          <a:p>
            <a:pPr lvl="0" algn="ctr"/>
            <a:endParaRPr lang="en-GB" sz="2000" b="1" u="sng" dirty="0">
              <a:solidFill>
                <a:schemeClr val="tx1"/>
              </a:solidFill>
              <a:latin typeface="Century Gothic" panose="020B0502020202020204" pitchFamily="34" charset="0"/>
            </a:endParaRPr>
          </a:p>
          <a:p>
            <a:pPr lvl="0" algn="ctr"/>
            <a:endParaRPr lang="en-GB" sz="2000" b="1" u="sng" dirty="0">
              <a:solidFill>
                <a:schemeClr val="tx1"/>
              </a:solidFill>
              <a:latin typeface="Century Gothic" panose="020B0502020202020204" pitchFamily="34" charset="0"/>
            </a:endParaRPr>
          </a:p>
          <a:p>
            <a:pPr lvl="0" algn="ctr"/>
            <a:endParaRPr lang="en-GB" sz="2000" b="1" u="sng" dirty="0">
              <a:solidFill>
                <a:schemeClr val="tx1"/>
              </a:solidFill>
              <a:latin typeface="Century Gothic" panose="020B0502020202020204" pitchFamily="34" charset="0"/>
            </a:endParaRPr>
          </a:p>
          <a:p>
            <a:pPr lvl="0" algn="ctr"/>
            <a:endParaRPr lang="en-GB" sz="2000" b="1" u="sng" dirty="0">
              <a:solidFill>
                <a:schemeClr val="tx1"/>
              </a:solidFill>
              <a:latin typeface="Century Gothic" panose="020B0502020202020204" pitchFamily="34" charset="0"/>
            </a:endParaRPr>
          </a:p>
        </p:txBody>
      </p:sp>
      <p:sp>
        <p:nvSpPr>
          <p:cNvPr id="13" name="Speech Bubble: Rectangle with Corners Rounded 12">
            <a:extLst>
              <a:ext uri="{FF2B5EF4-FFF2-40B4-BE49-F238E27FC236}">
                <a16:creationId xmlns:a16="http://schemas.microsoft.com/office/drawing/2014/main" id="{23254C84-E4D9-4F76-B657-96E1E6B2070C}"/>
              </a:ext>
            </a:extLst>
          </p:cNvPr>
          <p:cNvSpPr/>
          <p:nvPr/>
        </p:nvSpPr>
        <p:spPr>
          <a:xfrm>
            <a:off x="3860611" y="2048738"/>
            <a:ext cx="3773240" cy="1125694"/>
          </a:xfrm>
          <a:prstGeom prst="wedgeRoundRectCallout">
            <a:avLst>
              <a:gd name="adj1" fmla="val -63506"/>
              <a:gd name="adj2" fmla="val 18026"/>
              <a:gd name="adj3" fmla="val 16667"/>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defTabSz="514350">
              <a:defRPr/>
            </a:pPr>
            <a:r>
              <a:rPr lang="en-GB" sz="2000" b="1" dirty="0">
                <a:solidFill>
                  <a:schemeClr val="tx1"/>
                </a:solidFill>
                <a:latin typeface="Century Gothic" panose="020B0502020202020204" pitchFamily="34" charset="0"/>
              </a:rPr>
              <a:t>If the ones digit is a 9, the number is a prime number.</a:t>
            </a:r>
          </a:p>
        </p:txBody>
      </p:sp>
      <p:sp>
        <p:nvSpPr>
          <p:cNvPr id="14" name="TextBox 13">
            <a:extLst>
              <a:ext uri="{FF2B5EF4-FFF2-40B4-BE49-F238E27FC236}">
                <a16:creationId xmlns:a16="http://schemas.microsoft.com/office/drawing/2014/main" id="{827016E6-6007-4421-ACE7-69D7EADEB2D5}"/>
              </a:ext>
            </a:extLst>
          </p:cNvPr>
          <p:cNvSpPr txBox="1"/>
          <p:nvPr/>
        </p:nvSpPr>
        <p:spPr>
          <a:xfrm>
            <a:off x="1915153" y="3395271"/>
            <a:ext cx="978282" cy="307777"/>
          </a:xfrm>
          <a:prstGeom prst="rect">
            <a:avLst/>
          </a:prstGeom>
          <a:noFill/>
        </p:spPr>
        <p:txBody>
          <a:bodyPr wrap="square" lIns="0" tIns="0" rIns="0" bIns="0" rtlCol="0" anchor="ctr">
            <a:spAutoFit/>
          </a:bodyPr>
          <a:lstStyle/>
          <a:p>
            <a:pPr algn="ctr"/>
            <a:r>
              <a:rPr lang="en-GB" sz="2000" b="1" dirty="0">
                <a:latin typeface="Century Gothic" panose="020B0502020202020204" pitchFamily="34" charset="0"/>
              </a:rPr>
              <a:t>George</a:t>
            </a:r>
          </a:p>
        </p:txBody>
      </p:sp>
    </p:spTree>
    <p:extLst>
      <p:ext uri="{BB962C8B-B14F-4D97-AF65-F5344CB8AC3E}">
        <p14:creationId xmlns:p14="http://schemas.microsoft.com/office/powerpoint/2010/main" val="25400941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pic>
        <p:nvPicPr>
          <p:cNvPr id="18" name="Picture 17" descr="A close up of a sign&#10;&#10;Description generated with high confidence">
            <a:extLst>
              <a:ext uri="{FF2B5EF4-FFF2-40B4-BE49-F238E27FC236}">
                <a16:creationId xmlns:a16="http://schemas.microsoft.com/office/drawing/2014/main" id="{AF62330C-AB9B-43BE-82E4-98A7F5B9D6D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8139" y="6454317"/>
            <a:ext cx="1174025" cy="278902"/>
          </a:xfrm>
          <a:prstGeom prst="rect">
            <a:avLst/>
          </a:prstGeom>
        </p:spPr>
      </p:pic>
      <p:sp>
        <p:nvSpPr>
          <p:cNvPr id="7" name="TextBox 8">
            <a:extLst>
              <a:ext uri="{FF2B5EF4-FFF2-40B4-BE49-F238E27FC236}">
                <a16:creationId xmlns:a16="http://schemas.microsoft.com/office/drawing/2014/main" id="{F2267ACB-233E-41BC-B01B-8F3DC45483E4}"/>
              </a:ext>
            </a:extLst>
          </p:cNvPr>
          <p:cNvSpPr txBox="1"/>
          <p:nvPr/>
        </p:nvSpPr>
        <p:spPr>
          <a:xfrm>
            <a:off x="27814" y="6688627"/>
            <a:ext cx="1231337"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altLang="en-US" sz="500" b="1" dirty="0">
                <a:latin typeface="Century Gothic" panose="020B0502020202020204" pitchFamily="34" charset="0"/>
              </a:rPr>
              <a:t>© Classroom Secrets Limited 2018</a:t>
            </a:r>
          </a:p>
        </p:txBody>
      </p:sp>
      <p:pic>
        <p:nvPicPr>
          <p:cNvPr id="11" name="Picture 10">
            <a:extLst>
              <a:ext uri="{FF2B5EF4-FFF2-40B4-BE49-F238E27FC236}">
                <a16:creationId xmlns:a16="http://schemas.microsoft.com/office/drawing/2014/main" id="{4337DD34-D658-4829-B336-50B95BCA04F8}"/>
              </a:ext>
            </a:extLst>
          </p:cNvPr>
          <p:cNvPicPr>
            <a:picLocks noChangeAspect="1"/>
          </p:cNvPicPr>
          <p:nvPr/>
        </p:nvPicPr>
        <p:blipFill>
          <a:blip r:embed="rId4"/>
          <a:stretch>
            <a:fillRect/>
          </a:stretch>
        </p:blipFill>
        <p:spPr>
          <a:xfrm>
            <a:off x="115438" y="142761"/>
            <a:ext cx="8913124" cy="6322100"/>
          </a:xfrm>
          <a:prstGeom prst="rect">
            <a:avLst/>
          </a:prstGeom>
        </p:spPr>
      </p:pic>
      <p:sp>
        <p:nvSpPr>
          <p:cNvPr id="12" name="Rectangle 11">
            <a:extLst>
              <a:ext uri="{FF2B5EF4-FFF2-40B4-BE49-F238E27FC236}">
                <a16:creationId xmlns:a16="http://schemas.microsoft.com/office/drawing/2014/main" id="{9F240BCE-FEAA-43EB-A11B-E40FDFA1A32B}"/>
              </a:ext>
            </a:extLst>
          </p:cNvPr>
          <p:cNvSpPr/>
          <p:nvPr/>
        </p:nvSpPr>
        <p:spPr>
          <a:xfrm>
            <a:off x="275304" y="272387"/>
            <a:ext cx="8593393" cy="6057245"/>
          </a:xfrm>
          <a:prstGeom prst="rect">
            <a:avLst/>
          </a:prstGeom>
          <a:noFill/>
          <a:ln>
            <a:no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Reasoning 1</a:t>
            </a:r>
          </a:p>
          <a:p>
            <a:pPr lvl="0" algn="ctr"/>
            <a:endParaRPr lang="en-GB" sz="2000" b="1" u="sng" dirty="0">
              <a:solidFill>
                <a:schemeClr val="tx1"/>
              </a:solidFill>
              <a:latin typeface="Century Gothic" panose="020B0502020202020204" pitchFamily="34" charset="0"/>
            </a:endParaRPr>
          </a:p>
          <a:p>
            <a:pPr algn="ctr"/>
            <a:r>
              <a:rPr lang="en-GB" sz="2000" b="1" dirty="0">
                <a:solidFill>
                  <a:schemeClr val="tx1"/>
                </a:solidFill>
                <a:latin typeface="Century Gothic" panose="020B0502020202020204" pitchFamily="34" charset="0"/>
              </a:rPr>
              <a:t>True or false?</a:t>
            </a: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r>
              <a:rPr lang="en-GB" sz="2000" b="1" dirty="0">
                <a:solidFill>
                  <a:schemeClr val="tx1"/>
                </a:solidFill>
                <a:latin typeface="Century Gothic" panose="020B0502020202020204" pitchFamily="34" charset="0"/>
              </a:rPr>
              <a:t>Explain your answer.</a:t>
            </a:r>
          </a:p>
          <a:p>
            <a:r>
              <a:rPr lang="en-GB" sz="2000" b="1" dirty="0">
                <a:solidFill>
                  <a:schemeClr val="tx1"/>
                </a:solidFill>
                <a:latin typeface="Century Gothic" panose="020B0502020202020204" pitchFamily="34" charset="0"/>
              </a:rPr>
              <a:t>False because…</a:t>
            </a:r>
            <a:endParaRPr lang="en-GB" sz="2000" b="1" u="sng" dirty="0">
              <a:solidFill>
                <a:schemeClr val="tx1"/>
              </a:solidFill>
              <a:latin typeface="Century Gothic" panose="020B0502020202020204" pitchFamily="34" charset="0"/>
            </a:endParaRPr>
          </a:p>
          <a:p>
            <a:endParaRPr lang="en-GB" sz="2000" b="1" u="sng" dirty="0">
              <a:solidFill>
                <a:schemeClr val="tx1"/>
              </a:solidFill>
              <a:latin typeface="Century Gothic" panose="020B0502020202020204" pitchFamily="34" charset="0"/>
            </a:endParaRPr>
          </a:p>
          <a:p>
            <a:pPr lvl="0" algn="ctr"/>
            <a:endParaRPr lang="en-GB" sz="2000" b="1" u="sng" dirty="0">
              <a:solidFill>
                <a:schemeClr val="tx1"/>
              </a:solidFill>
              <a:latin typeface="Century Gothic" panose="020B0502020202020204" pitchFamily="34" charset="0"/>
            </a:endParaRPr>
          </a:p>
          <a:p>
            <a:pPr lvl="0" algn="ctr"/>
            <a:endParaRPr lang="en-GB" sz="2000" b="1" u="sng" dirty="0">
              <a:solidFill>
                <a:schemeClr val="tx1"/>
              </a:solidFill>
              <a:latin typeface="Century Gothic" panose="020B0502020202020204" pitchFamily="34" charset="0"/>
            </a:endParaRPr>
          </a:p>
          <a:p>
            <a:pPr lvl="0" algn="ctr"/>
            <a:endParaRPr lang="en-GB" sz="2000" b="1" u="sng" dirty="0">
              <a:solidFill>
                <a:schemeClr val="tx1"/>
              </a:solidFill>
              <a:latin typeface="Century Gothic" panose="020B0502020202020204" pitchFamily="34" charset="0"/>
            </a:endParaRPr>
          </a:p>
          <a:p>
            <a:pPr lvl="0" algn="ctr"/>
            <a:endParaRPr lang="en-GB" sz="2000" b="1" u="sng" dirty="0">
              <a:solidFill>
                <a:schemeClr val="tx1"/>
              </a:solidFill>
              <a:latin typeface="Century Gothic" panose="020B0502020202020204" pitchFamily="34" charset="0"/>
            </a:endParaRPr>
          </a:p>
          <a:p>
            <a:pPr lvl="0" algn="ctr"/>
            <a:endParaRPr lang="en-GB" sz="2000" b="1" u="sng" dirty="0">
              <a:solidFill>
                <a:schemeClr val="tx1"/>
              </a:solidFill>
              <a:latin typeface="Century Gothic" panose="020B0502020202020204" pitchFamily="34" charset="0"/>
            </a:endParaRPr>
          </a:p>
          <a:p>
            <a:pPr lvl="0" algn="ctr"/>
            <a:endParaRPr lang="en-GB" sz="2000" b="1" u="sng" dirty="0">
              <a:solidFill>
                <a:schemeClr val="tx1"/>
              </a:solidFill>
              <a:latin typeface="Century Gothic" panose="020B0502020202020204" pitchFamily="34" charset="0"/>
            </a:endParaRPr>
          </a:p>
          <a:p>
            <a:pPr lvl="0" algn="ctr"/>
            <a:endParaRPr lang="en-GB" sz="2000" b="1" u="sng" dirty="0">
              <a:solidFill>
                <a:schemeClr val="tx1"/>
              </a:solidFill>
              <a:latin typeface="Century Gothic" panose="020B0502020202020204" pitchFamily="34" charset="0"/>
            </a:endParaRPr>
          </a:p>
          <a:p>
            <a:pPr lvl="0" algn="ctr"/>
            <a:endParaRPr lang="en-GB" sz="2000" b="1" u="sng" dirty="0">
              <a:solidFill>
                <a:schemeClr val="tx1"/>
              </a:solidFill>
              <a:latin typeface="Century Gothic" panose="020B0502020202020204" pitchFamily="34" charset="0"/>
            </a:endParaRPr>
          </a:p>
          <a:p>
            <a:pPr lvl="0" algn="ctr"/>
            <a:endParaRPr lang="en-GB" sz="2000" b="1" u="sng" dirty="0">
              <a:solidFill>
                <a:schemeClr val="tx1"/>
              </a:solidFill>
              <a:latin typeface="Century Gothic" panose="020B0502020202020204" pitchFamily="34" charset="0"/>
            </a:endParaRPr>
          </a:p>
          <a:p>
            <a:pPr lvl="0" algn="ctr"/>
            <a:endParaRPr lang="en-GB" sz="2000" b="1" u="sng" dirty="0">
              <a:solidFill>
                <a:schemeClr val="tx1"/>
              </a:solidFill>
              <a:latin typeface="Century Gothic" panose="020B0502020202020204" pitchFamily="34" charset="0"/>
            </a:endParaRPr>
          </a:p>
          <a:p>
            <a:pPr lvl="0" algn="ctr"/>
            <a:endParaRPr lang="en-GB" sz="2000" b="1" u="sng" dirty="0">
              <a:solidFill>
                <a:schemeClr val="tx1"/>
              </a:solidFill>
              <a:latin typeface="Century Gothic" panose="020B0502020202020204" pitchFamily="34" charset="0"/>
            </a:endParaRPr>
          </a:p>
          <a:p>
            <a:pPr lvl="0" algn="ctr"/>
            <a:endParaRPr lang="en-GB" sz="2000" b="1" u="sng" dirty="0">
              <a:solidFill>
                <a:schemeClr val="tx1"/>
              </a:solidFill>
              <a:latin typeface="Century Gothic" panose="020B0502020202020204" pitchFamily="34" charset="0"/>
            </a:endParaRPr>
          </a:p>
        </p:txBody>
      </p:sp>
      <p:sp>
        <p:nvSpPr>
          <p:cNvPr id="13" name="Speech Bubble: Rectangle with Corners Rounded 12">
            <a:extLst>
              <a:ext uri="{FF2B5EF4-FFF2-40B4-BE49-F238E27FC236}">
                <a16:creationId xmlns:a16="http://schemas.microsoft.com/office/drawing/2014/main" id="{23254C84-E4D9-4F76-B657-96E1E6B2070C}"/>
              </a:ext>
            </a:extLst>
          </p:cNvPr>
          <p:cNvSpPr/>
          <p:nvPr/>
        </p:nvSpPr>
        <p:spPr>
          <a:xfrm>
            <a:off x="3860611" y="2048738"/>
            <a:ext cx="3773240" cy="1125694"/>
          </a:xfrm>
          <a:prstGeom prst="wedgeRoundRectCallout">
            <a:avLst>
              <a:gd name="adj1" fmla="val -63506"/>
              <a:gd name="adj2" fmla="val 18026"/>
              <a:gd name="adj3" fmla="val 16667"/>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defTabSz="514350">
              <a:defRPr/>
            </a:pPr>
            <a:r>
              <a:rPr lang="en-GB" sz="2000" b="1" dirty="0">
                <a:solidFill>
                  <a:schemeClr val="tx1"/>
                </a:solidFill>
                <a:latin typeface="Century Gothic" panose="020B0502020202020204" pitchFamily="34" charset="0"/>
              </a:rPr>
              <a:t>If the ones digit is a 9, the number is a prime number.</a:t>
            </a:r>
          </a:p>
        </p:txBody>
      </p:sp>
      <p:sp>
        <p:nvSpPr>
          <p:cNvPr id="14" name="TextBox 13">
            <a:extLst>
              <a:ext uri="{FF2B5EF4-FFF2-40B4-BE49-F238E27FC236}">
                <a16:creationId xmlns:a16="http://schemas.microsoft.com/office/drawing/2014/main" id="{827016E6-6007-4421-ACE7-69D7EADEB2D5}"/>
              </a:ext>
            </a:extLst>
          </p:cNvPr>
          <p:cNvSpPr txBox="1"/>
          <p:nvPr/>
        </p:nvSpPr>
        <p:spPr>
          <a:xfrm>
            <a:off x="1915153" y="3395271"/>
            <a:ext cx="978282" cy="307777"/>
          </a:xfrm>
          <a:prstGeom prst="rect">
            <a:avLst/>
          </a:prstGeom>
          <a:noFill/>
        </p:spPr>
        <p:txBody>
          <a:bodyPr wrap="square" lIns="0" tIns="0" rIns="0" bIns="0" rtlCol="0" anchor="ctr">
            <a:spAutoFit/>
          </a:bodyPr>
          <a:lstStyle/>
          <a:p>
            <a:pPr algn="ctr"/>
            <a:r>
              <a:rPr lang="en-GB" sz="2000" b="1" dirty="0">
                <a:latin typeface="Century Gothic" panose="020B0502020202020204" pitchFamily="34" charset="0"/>
              </a:rPr>
              <a:t>George</a:t>
            </a:r>
          </a:p>
        </p:txBody>
      </p:sp>
    </p:spTree>
    <p:extLst>
      <p:ext uri="{BB962C8B-B14F-4D97-AF65-F5344CB8AC3E}">
        <p14:creationId xmlns:p14="http://schemas.microsoft.com/office/powerpoint/2010/main" val="54785004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pic>
        <p:nvPicPr>
          <p:cNvPr id="18" name="Picture 17" descr="A close up of a sign&#10;&#10;Description generated with high confidence">
            <a:extLst>
              <a:ext uri="{FF2B5EF4-FFF2-40B4-BE49-F238E27FC236}">
                <a16:creationId xmlns:a16="http://schemas.microsoft.com/office/drawing/2014/main" id="{AF62330C-AB9B-43BE-82E4-98A7F5B9D6D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8139" y="6454317"/>
            <a:ext cx="1174025" cy="278902"/>
          </a:xfrm>
          <a:prstGeom prst="rect">
            <a:avLst/>
          </a:prstGeom>
        </p:spPr>
      </p:pic>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lvl="0" algn="ctr"/>
            <a:r>
              <a:rPr lang="en-GB" sz="1600" b="1" u="sng" dirty="0">
                <a:solidFill>
                  <a:srgbClr val="E7E6E6">
                    <a:lumMod val="50000"/>
                  </a:srgbClr>
                </a:solidFill>
                <a:latin typeface="Century Gothic" panose="020B0502020202020204" pitchFamily="34" charset="0"/>
              </a:rPr>
              <a:t>Year 5 – Autumn Block 4 – Multiplication and Division – Prime Numbers</a:t>
            </a:r>
          </a:p>
          <a:p>
            <a:pPr lvl="0" algn="ctr"/>
            <a:endParaRPr lang="en-GB" sz="1600" b="1" dirty="0">
              <a:solidFill>
                <a:srgbClr val="E7E6E6">
                  <a:lumMod val="25000"/>
                </a:srgbClr>
              </a:solidFill>
              <a:latin typeface="Century Gothic" panose="020B0502020202020204" pitchFamily="34" charset="0"/>
            </a:endParaRPr>
          </a:p>
          <a:p>
            <a:pPr lvl="0" defTabSz="457200">
              <a:defRPr/>
            </a:pPr>
            <a:r>
              <a:rPr lang="en-GB" sz="1600" b="1" dirty="0">
                <a:solidFill>
                  <a:prstClr val="black"/>
                </a:solidFill>
                <a:latin typeface="Century Gothic" panose="020B0502020202020204" pitchFamily="34" charset="0"/>
              </a:rPr>
              <a:t>About This Resource:</a:t>
            </a:r>
          </a:p>
          <a:p>
            <a:pPr lvl="0" defTabSz="457200">
              <a:defRPr/>
            </a:pPr>
            <a:endParaRPr lang="en-GB" sz="1200" b="1" dirty="0">
              <a:solidFill>
                <a:prstClr val="black"/>
              </a:solidFill>
              <a:latin typeface="Century Gothic" panose="020B0502020202020204" pitchFamily="34" charset="0"/>
            </a:endParaRPr>
          </a:p>
          <a:p>
            <a:pPr lvl="0" defTabSz="457200">
              <a:defRPr/>
            </a:pPr>
            <a:r>
              <a:rPr lang="en-GB" sz="1200" b="1" dirty="0">
                <a:solidFill>
                  <a:prstClr val="black"/>
                </a:solidFill>
                <a:latin typeface="Century Gothic" panose="020B0502020202020204" pitchFamily="34" charset="0"/>
              </a:rPr>
              <a:t>This PowerPoint has been designed to support your teaching of this small step. It includes a starter activity and an example of each question from the Varied Fluency and Reasoning and Problem Solving resources also provided in this pack. You can choose to work through all examples provided or a selection of them depending on the needs of your class.</a:t>
            </a:r>
          </a:p>
          <a:p>
            <a:pPr lvl="0" defTabSz="457200">
              <a:defRPr/>
            </a:pPr>
            <a:endParaRPr lang="en-GB" sz="1200" b="1" dirty="0">
              <a:solidFill>
                <a:prstClr val="black"/>
              </a:solidFill>
              <a:latin typeface="Century Gothic" panose="020B0502020202020204" pitchFamily="34" charset="0"/>
            </a:endParaRPr>
          </a:p>
          <a:p>
            <a:pPr lvl="0" defTabSz="457200">
              <a:defRPr/>
            </a:pPr>
            <a:endParaRPr lang="en-GB" sz="1200" b="1" dirty="0">
              <a:solidFill>
                <a:prstClr val="black"/>
              </a:solidFill>
              <a:latin typeface="Century Gothic" panose="020B0502020202020204" pitchFamily="34" charset="0"/>
            </a:endParaRPr>
          </a:p>
          <a:p>
            <a:pPr lvl="0" defTabSz="457200">
              <a:defRPr/>
            </a:pPr>
            <a:r>
              <a:rPr lang="en-GB" sz="1600" b="1" dirty="0">
                <a:solidFill>
                  <a:prstClr val="black"/>
                </a:solidFill>
                <a:latin typeface="Century Gothic" panose="020B0502020202020204" pitchFamily="34" charset="0"/>
              </a:rPr>
              <a:t>National Curriculum Objectives:</a:t>
            </a:r>
            <a:endParaRPr lang="en-GB" sz="1600" b="1" dirty="0">
              <a:solidFill>
                <a:srgbClr val="FF0000"/>
              </a:solidFill>
              <a:latin typeface="Century Gothic" panose="020B0502020202020204" pitchFamily="34" charset="0"/>
            </a:endParaRPr>
          </a:p>
          <a:p>
            <a:pPr lvl="0" fontAlgn="base">
              <a:defRPr/>
            </a:pPr>
            <a:endParaRPr lang="en-GB" sz="1200" b="1" dirty="0">
              <a:solidFill>
                <a:prstClr val="black"/>
              </a:solidFill>
              <a:latin typeface="Century Gothic" panose="020B0502020202020204" pitchFamily="34" charset="0"/>
            </a:endParaRPr>
          </a:p>
          <a:p>
            <a:pPr fontAlgn="base">
              <a:lnSpc>
                <a:spcPct val="100000"/>
              </a:lnSpc>
              <a:spcAft>
                <a:spcPts val="0"/>
              </a:spcAft>
              <a:buClrTx/>
              <a:buSzTx/>
              <a:tabLst/>
              <a:defRPr/>
            </a:pPr>
            <a:r>
              <a:rPr lang="en-GB" sz="1200" b="1" dirty="0">
                <a:solidFill>
                  <a:prstClr val="black"/>
                </a:solidFill>
                <a:latin typeface="Century Gothic" panose="020B0502020202020204" pitchFamily="34" charset="0"/>
              </a:rPr>
              <a:t>Mathematics </a:t>
            </a:r>
            <a:r>
              <a:rPr lang="en-GB" sz="1200" b="1" dirty="0">
                <a:solidFill>
                  <a:schemeClr val="tx1"/>
                </a:solidFill>
                <a:latin typeface="Century Gothic" panose="020B0502020202020204" pitchFamily="34" charset="0"/>
              </a:rPr>
              <a:t>Year 5: </a:t>
            </a:r>
            <a:r>
              <a:rPr lang="en-GB" sz="1200" b="1" dirty="0">
                <a:solidFill>
                  <a:schemeClr val="tx1"/>
                </a:solidFill>
                <a:latin typeface="Century Gothic" panose="020B0502020202020204" pitchFamily="34" charset="0"/>
                <a:cs typeface="Calibri" panose="020F0502020204030204" pitchFamily="34" charset="0"/>
              </a:rPr>
              <a:t>(5C5b)</a:t>
            </a:r>
            <a:r>
              <a:rPr lang="en-GB" sz="1200" b="1" dirty="0">
                <a:latin typeface="Century Gothic" panose="020B0502020202020204" pitchFamily="34" charset="0"/>
                <a:cs typeface="Calibri" panose="020F0502020204030204" pitchFamily="34" charset="0"/>
              </a:rPr>
              <a:t> </a:t>
            </a:r>
            <a:r>
              <a:rPr lang="en-GB" sz="1200" b="1" dirty="0">
                <a:latin typeface="Century Gothic" panose="020B0502020202020204" pitchFamily="34" charset="0"/>
                <a:cs typeface="Calibri" panose="020F0502020204030204" pitchFamily="34" charset="0"/>
                <a:hlinkClick r:id="rId4"/>
              </a:rPr>
              <a:t>Know and use the vocabulary of prime numbers, prime factors and composite (non-prime) numbers</a:t>
            </a:r>
            <a:endParaRPr lang="en-GB" sz="1200" b="1" dirty="0">
              <a:latin typeface="Century Gothic" panose="020B0502020202020204" pitchFamily="34" charset="0"/>
              <a:cs typeface="Calibri" panose="020F0502020204030204" pitchFamily="34" charset="0"/>
            </a:endParaRPr>
          </a:p>
          <a:p>
            <a:pPr fontAlgn="base">
              <a:lnSpc>
                <a:spcPct val="100000"/>
              </a:lnSpc>
              <a:spcAft>
                <a:spcPts val="0"/>
              </a:spcAft>
              <a:buClrTx/>
              <a:buSzTx/>
              <a:tabLst/>
              <a:defRPr/>
            </a:pPr>
            <a:r>
              <a:rPr lang="en-GB" sz="1200" b="1" dirty="0">
                <a:solidFill>
                  <a:schemeClr val="tx1"/>
                </a:solidFill>
                <a:latin typeface="Century Gothic" panose="020B0502020202020204" pitchFamily="34" charset="0"/>
              </a:rPr>
              <a:t>Mathematics Year 5: (5C8a)</a:t>
            </a:r>
            <a:r>
              <a:rPr lang="en-GB" sz="1200" b="1" dirty="0">
                <a:latin typeface="Century Gothic" panose="020B0502020202020204" pitchFamily="34" charset="0"/>
              </a:rPr>
              <a:t> </a:t>
            </a:r>
            <a:r>
              <a:rPr lang="en-GB" sz="1200" b="1" u="sng" dirty="0">
                <a:latin typeface="Century Gothic" panose="020B0502020202020204" pitchFamily="34" charset="0"/>
                <a:hlinkClick r:id="rId5"/>
              </a:rPr>
              <a:t>Solve problems involving multiplication and division including using their knowledge of factors and multiples, squares and cubes</a:t>
            </a:r>
            <a:endParaRPr lang="en-GB" sz="1200" b="1" dirty="0">
              <a:latin typeface="Century Gothic" panose="020B0502020202020204" pitchFamily="34" charset="0"/>
            </a:endParaRPr>
          </a:p>
          <a:p>
            <a:pPr lvl="0" defTabSz="457200">
              <a:lnSpc>
                <a:spcPct val="100000"/>
              </a:lnSpc>
              <a:spcAft>
                <a:spcPts val="0"/>
              </a:spcAft>
              <a:buClrTx/>
              <a:buSzTx/>
              <a:tabLst/>
              <a:defRPr/>
            </a:pPr>
            <a:br>
              <a:rPr lang="en-GB" sz="1200" b="1" u="sng" dirty="0">
                <a:solidFill>
                  <a:prstClr val="black"/>
                </a:solidFill>
                <a:latin typeface="Century Gothic" panose="020B0502020202020204" pitchFamily="34" charset="0"/>
              </a:rPr>
            </a:br>
            <a:endParaRPr lang="en-GB" sz="1200" b="1" u="sng" dirty="0">
              <a:solidFill>
                <a:prstClr val="black"/>
              </a:solidFill>
              <a:latin typeface="Century Gothic" panose="020B0502020202020204" pitchFamily="34" charset="0"/>
            </a:endParaRPr>
          </a:p>
          <a:p>
            <a:pPr>
              <a:defRPr/>
            </a:pPr>
            <a:r>
              <a:rPr lang="en-GB" sz="1600" b="1" dirty="0">
                <a:solidFill>
                  <a:prstClr val="black"/>
                </a:solidFill>
                <a:latin typeface="Century Gothic" panose="020B0502020202020204" pitchFamily="34" charset="0"/>
              </a:rPr>
              <a:t>More </a:t>
            </a:r>
            <a:r>
              <a:rPr lang="en-GB" sz="1600" b="1" dirty="0">
                <a:solidFill>
                  <a:prstClr val="black"/>
                </a:solidFill>
                <a:latin typeface="Century Gothic" panose="020B0502020202020204" pitchFamily="34" charset="0"/>
                <a:hlinkClick r:id="rId6"/>
              </a:rPr>
              <a:t>Year 5 Multiplication and Division</a:t>
            </a:r>
            <a:r>
              <a:rPr lang="en-GB" sz="1600" b="1" dirty="0">
                <a:solidFill>
                  <a:prstClr val="black"/>
                </a:solidFill>
                <a:latin typeface="Century Gothic" panose="020B0502020202020204" pitchFamily="34" charset="0"/>
              </a:rPr>
              <a:t> resources.</a:t>
            </a:r>
          </a:p>
          <a:p>
            <a:pPr lvl="0" defTabSz="457200">
              <a:lnSpc>
                <a:spcPct val="100000"/>
              </a:lnSpc>
              <a:spcAft>
                <a:spcPts val="0"/>
              </a:spcAft>
              <a:buClrTx/>
              <a:buSzTx/>
              <a:tabLst/>
              <a:defRPr/>
            </a:pPr>
            <a:endParaRPr lang="en-GB" sz="1200" b="1" dirty="0">
              <a:solidFill>
                <a:prstClr val="black"/>
              </a:solidFill>
              <a:latin typeface="Century Gothic" panose="020B0502020202020204" pitchFamily="34" charset="0"/>
            </a:endParaRPr>
          </a:p>
          <a:p>
            <a:pPr lvl="0" defTabSz="457200">
              <a:lnSpc>
                <a:spcPct val="100000"/>
              </a:lnSpc>
              <a:spcAft>
                <a:spcPts val="0"/>
              </a:spcAft>
              <a:buClrTx/>
              <a:buSzTx/>
              <a:tabLst/>
              <a:defRPr/>
            </a:pPr>
            <a:endParaRPr lang="en-GB" sz="1200" b="1" dirty="0">
              <a:solidFill>
                <a:prstClr val="black"/>
              </a:solidFill>
              <a:latin typeface="Century Gothic" panose="020B0502020202020204" pitchFamily="34" charset="0"/>
            </a:endParaRPr>
          </a:p>
          <a:p>
            <a:pPr lvl="0">
              <a:defRPr/>
            </a:pPr>
            <a:r>
              <a:rPr lang="en-GB" sz="1600" b="1" dirty="0">
                <a:solidFill>
                  <a:prstClr val="black"/>
                </a:solidFill>
                <a:latin typeface="Century Gothic" panose="020B0502020202020204" pitchFamily="34" charset="0"/>
              </a:rPr>
              <a:t>Did you like this resource? Don’t forget to </a:t>
            </a:r>
            <a:r>
              <a:rPr lang="en-GB" sz="1600" b="1" dirty="0">
                <a:solidFill>
                  <a:prstClr val="black"/>
                </a:solidFill>
                <a:latin typeface="Century Gothic" panose="020B0502020202020204" pitchFamily="34" charset="0"/>
                <a:hlinkClick r:id="rId7"/>
              </a:rPr>
              <a:t>review</a:t>
            </a:r>
            <a:r>
              <a:rPr lang="en-GB" sz="1600" b="1" dirty="0">
                <a:solidFill>
                  <a:prstClr val="black"/>
                </a:solidFill>
                <a:latin typeface="Century Gothic" panose="020B0502020202020204" pitchFamily="34" charset="0"/>
              </a:rPr>
              <a:t> it on our website.</a:t>
            </a:r>
          </a:p>
        </p:txBody>
      </p:sp>
      <p:sp>
        <p:nvSpPr>
          <p:cNvPr id="7" name="TextBox 8">
            <a:extLst>
              <a:ext uri="{FF2B5EF4-FFF2-40B4-BE49-F238E27FC236}">
                <a16:creationId xmlns:a16="http://schemas.microsoft.com/office/drawing/2014/main" id="{277FDC6C-B99A-4ED8-B341-A52126824B67}"/>
              </a:ext>
            </a:extLst>
          </p:cNvPr>
          <p:cNvSpPr txBox="1"/>
          <p:nvPr/>
        </p:nvSpPr>
        <p:spPr>
          <a:xfrm>
            <a:off x="27814" y="6688627"/>
            <a:ext cx="1231337"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altLang="en-US" sz="500" b="1" dirty="0">
                <a:latin typeface="Century Gothic" panose="020B0502020202020204" pitchFamily="34" charset="0"/>
              </a:rPr>
              <a:t>© Classroom Secrets Limited 2018</a:t>
            </a:r>
          </a:p>
        </p:txBody>
      </p:sp>
    </p:spTree>
    <p:extLst>
      <p:ext uri="{BB962C8B-B14F-4D97-AF65-F5344CB8AC3E}">
        <p14:creationId xmlns:p14="http://schemas.microsoft.com/office/powerpoint/2010/main" val="263748126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pic>
        <p:nvPicPr>
          <p:cNvPr id="18" name="Picture 17" descr="A close up of a sign&#10;&#10;Description generated with high confidence">
            <a:extLst>
              <a:ext uri="{FF2B5EF4-FFF2-40B4-BE49-F238E27FC236}">
                <a16:creationId xmlns:a16="http://schemas.microsoft.com/office/drawing/2014/main" id="{AF62330C-AB9B-43BE-82E4-98A7F5B9D6D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8139" y="6454317"/>
            <a:ext cx="1174025" cy="278902"/>
          </a:xfrm>
          <a:prstGeom prst="rect">
            <a:avLst/>
          </a:prstGeom>
        </p:spPr>
      </p:pic>
      <p:sp>
        <p:nvSpPr>
          <p:cNvPr id="7" name="TextBox 8">
            <a:extLst>
              <a:ext uri="{FF2B5EF4-FFF2-40B4-BE49-F238E27FC236}">
                <a16:creationId xmlns:a16="http://schemas.microsoft.com/office/drawing/2014/main" id="{F2267ACB-233E-41BC-B01B-8F3DC45483E4}"/>
              </a:ext>
            </a:extLst>
          </p:cNvPr>
          <p:cNvSpPr txBox="1"/>
          <p:nvPr/>
        </p:nvSpPr>
        <p:spPr>
          <a:xfrm>
            <a:off x="27814" y="6688627"/>
            <a:ext cx="1231337"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altLang="en-US" sz="500" b="1" dirty="0">
                <a:latin typeface="Century Gothic" panose="020B0502020202020204" pitchFamily="34" charset="0"/>
              </a:rPr>
              <a:t>© Classroom Secrets Limited 2018</a:t>
            </a:r>
          </a:p>
        </p:txBody>
      </p:sp>
      <p:pic>
        <p:nvPicPr>
          <p:cNvPr id="11" name="Picture 10">
            <a:extLst>
              <a:ext uri="{FF2B5EF4-FFF2-40B4-BE49-F238E27FC236}">
                <a16:creationId xmlns:a16="http://schemas.microsoft.com/office/drawing/2014/main" id="{4337DD34-D658-4829-B336-50B95BCA04F8}"/>
              </a:ext>
            </a:extLst>
          </p:cNvPr>
          <p:cNvPicPr>
            <a:picLocks noChangeAspect="1"/>
          </p:cNvPicPr>
          <p:nvPr/>
        </p:nvPicPr>
        <p:blipFill>
          <a:blip r:embed="rId4"/>
          <a:stretch>
            <a:fillRect/>
          </a:stretch>
        </p:blipFill>
        <p:spPr>
          <a:xfrm>
            <a:off x="115438" y="142761"/>
            <a:ext cx="8913124" cy="6322100"/>
          </a:xfrm>
          <a:prstGeom prst="rect">
            <a:avLst/>
          </a:prstGeom>
        </p:spPr>
      </p:pic>
      <p:sp>
        <p:nvSpPr>
          <p:cNvPr id="12" name="Rectangle 11">
            <a:extLst>
              <a:ext uri="{FF2B5EF4-FFF2-40B4-BE49-F238E27FC236}">
                <a16:creationId xmlns:a16="http://schemas.microsoft.com/office/drawing/2014/main" id="{9F240BCE-FEAA-43EB-A11B-E40FDFA1A32B}"/>
              </a:ext>
            </a:extLst>
          </p:cNvPr>
          <p:cNvSpPr/>
          <p:nvPr/>
        </p:nvSpPr>
        <p:spPr>
          <a:xfrm>
            <a:off x="275304" y="272387"/>
            <a:ext cx="8593393" cy="6057245"/>
          </a:xfrm>
          <a:prstGeom prst="rect">
            <a:avLst/>
          </a:prstGeom>
          <a:noFill/>
          <a:ln>
            <a:no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Reasoning 1</a:t>
            </a:r>
          </a:p>
          <a:p>
            <a:pPr lvl="0" algn="ctr"/>
            <a:endParaRPr lang="en-GB" sz="2000" b="1" u="sng" dirty="0">
              <a:solidFill>
                <a:schemeClr val="tx1"/>
              </a:solidFill>
              <a:latin typeface="Century Gothic" panose="020B0502020202020204" pitchFamily="34" charset="0"/>
            </a:endParaRPr>
          </a:p>
          <a:p>
            <a:pPr algn="ctr"/>
            <a:r>
              <a:rPr lang="en-GB" sz="2000" b="1" dirty="0">
                <a:solidFill>
                  <a:schemeClr val="tx1"/>
                </a:solidFill>
                <a:latin typeface="Century Gothic" panose="020B0502020202020204" pitchFamily="34" charset="0"/>
              </a:rPr>
              <a:t>True or false?</a:t>
            </a: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r>
              <a:rPr lang="en-GB" sz="2000" b="1" dirty="0">
                <a:solidFill>
                  <a:schemeClr val="tx1"/>
                </a:solidFill>
                <a:latin typeface="Century Gothic" panose="020B0502020202020204" pitchFamily="34" charset="0"/>
              </a:rPr>
              <a:t>Explain your answer.</a:t>
            </a:r>
          </a:p>
          <a:p>
            <a:r>
              <a:rPr lang="en-GB" sz="2000" b="1" dirty="0">
                <a:solidFill>
                  <a:srgbClr val="FF0000"/>
                </a:solidFill>
                <a:latin typeface="Century Gothic" panose="020B0502020202020204" pitchFamily="34" charset="0"/>
              </a:rPr>
              <a:t>False because 9 and 99 are not prime numbers. </a:t>
            </a:r>
            <a:endParaRPr lang="en-GB" sz="2000" b="1" u="sng" dirty="0">
              <a:solidFill>
                <a:srgbClr val="FF0000"/>
              </a:solidFill>
              <a:latin typeface="Century Gothic" panose="020B0502020202020204" pitchFamily="34" charset="0"/>
            </a:endParaRPr>
          </a:p>
          <a:p>
            <a:endParaRPr lang="en-GB" sz="2000" b="1" u="sng" dirty="0">
              <a:solidFill>
                <a:schemeClr val="tx1"/>
              </a:solidFill>
              <a:latin typeface="Century Gothic" panose="020B0502020202020204" pitchFamily="34" charset="0"/>
            </a:endParaRPr>
          </a:p>
          <a:p>
            <a:pPr lvl="0" algn="ctr"/>
            <a:endParaRPr lang="en-GB" sz="2000" b="1" u="sng" dirty="0">
              <a:solidFill>
                <a:schemeClr val="tx1"/>
              </a:solidFill>
              <a:latin typeface="Century Gothic" panose="020B0502020202020204" pitchFamily="34" charset="0"/>
            </a:endParaRPr>
          </a:p>
          <a:p>
            <a:pPr lvl="0" algn="ctr"/>
            <a:endParaRPr lang="en-GB" sz="2000" b="1" u="sng" dirty="0">
              <a:solidFill>
                <a:schemeClr val="tx1"/>
              </a:solidFill>
              <a:latin typeface="Century Gothic" panose="020B0502020202020204" pitchFamily="34" charset="0"/>
            </a:endParaRPr>
          </a:p>
          <a:p>
            <a:pPr lvl="0" algn="ctr"/>
            <a:endParaRPr lang="en-GB" sz="2000" b="1" u="sng" dirty="0">
              <a:solidFill>
                <a:schemeClr val="tx1"/>
              </a:solidFill>
              <a:latin typeface="Century Gothic" panose="020B0502020202020204" pitchFamily="34" charset="0"/>
            </a:endParaRPr>
          </a:p>
          <a:p>
            <a:pPr lvl="0" algn="ctr"/>
            <a:endParaRPr lang="en-GB" sz="2000" b="1" u="sng" dirty="0">
              <a:solidFill>
                <a:schemeClr val="tx1"/>
              </a:solidFill>
              <a:latin typeface="Century Gothic" panose="020B0502020202020204" pitchFamily="34" charset="0"/>
            </a:endParaRPr>
          </a:p>
          <a:p>
            <a:pPr lvl="0" algn="ctr"/>
            <a:endParaRPr lang="en-GB" sz="2000" b="1" u="sng" dirty="0">
              <a:solidFill>
                <a:schemeClr val="tx1"/>
              </a:solidFill>
              <a:latin typeface="Century Gothic" panose="020B0502020202020204" pitchFamily="34" charset="0"/>
            </a:endParaRPr>
          </a:p>
          <a:p>
            <a:pPr lvl="0" algn="ctr"/>
            <a:endParaRPr lang="en-GB" sz="2000" b="1" u="sng" dirty="0">
              <a:solidFill>
                <a:schemeClr val="tx1"/>
              </a:solidFill>
              <a:latin typeface="Century Gothic" panose="020B0502020202020204" pitchFamily="34" charset="0"/>
            </a:endParaRPr>
          </a:p>
          <a:p>
            <a:pPr lvl="0" algn="ctr"/>
            <a:endParaRPr lang="en-GB" sz="2000" b="1" u="sng" dirty="0">
              <a:solidFill>
                <a:schemeClr val="tx1"/>
              </a:solidFill>
              <a:latin typeface="Century Gothic" panose="020B0502020202020204" pitchFamily="34" charset="0"/>
            </a:endParaRPr>
          </a:p>
          <a:p>
            <a:pPr lvl="0" algn="ctr"/>
            <a:endParaRPr lang="en-GB" sz="2000" b="1" u="sng" dirty="0">
              <a:solidFill>
                <a:schemeClr val="tx1"/>
              </a:solidFill>
              <a:latin typeface="Century Gothic" panose="020B0502020202020204" pitchFamily="34" charset="0"/>
            </a:endParaRPr>
          </a:p>
          <a:p>
            <a:pPr lvl="0" algn="ctr"/>
            <a:endParaRPr lang="en-GB" sz="2000" b="1" u="sng" dirty="0">
              <a:solidFill>
                <a:schemeClr val="tx1"/>
              </a:solidFill>
              <a:latin typeface="Century Gothic" panose="020B0502020202020204" pitchFamily="34" charset="0"/>
            </a:endParaRPr>
          </a:p>
          <a:p>
            <a:pPr lvl="0" algn="ctr"/>
            <a:endParaRPr lang="en-GB" sz="2000" b="1" u="sng" dirty="0">
              <a:solidFill>
                <a:schemeClr val="tx1"/>
              </a:solidFill>
              <a:latin typeface="Century Gothic" panose="020B0502020202020204" pitchFamily="34" charset="0"/>
            </a:endParaRPr>
          </a:p>
          <a:p>
            <a:pPr lvl="0" algn="ctr"/>
            <a:endParaRPr lang="en-GB" sz="2000" b="1" u="sng" dirty="0">
              <a:solidFill>
                <a:schemeClr val="tx1"/>
              </a:solidFill>
              <a:latin typeface="Century Gothic" panose="020B0502020202020204" pitchFamily="34" charset="0"/>
            </a:endParaRPr>
          </a:p>
          <a:p>
            <a:pPr lvl="0" algn="ctr"/>
            <a:endParaRPr lang="en-GB" sz="2000" b="1" u="sng" dirty="0">
              <a:solidFill>
                <a:schemeClr val="tx1"/>
              </a:solidFill>
              <a:latin typeface="Century Gothic" panose="020B0502020202020204" pitchFamily="34" charset="0"/>
            </a:endParaRPr>
          </a:p>
        </p:txBody>
      </p:sp>
      <p:sp>
        <p:nvSpPr>
          <p:cNvPr id="13" name="Speech Bubble: Rectangle with Corners Rounded 12">
            <a:extLst>
              <a:ext uri="{FF2B5EF4-FFF2-40B4-BE49-F238E27FC236}">
                <a16:creationId xmlns:a16="http://schemas.microsoft.com/office/drawing/2014/main" id="{23254C84-E4D9-4F76-B657-96E1E6B2070C}"/>
              </a:ext>
            </a:extLst>
          </p:cNvPr>
          <p:cNvSpPr/>
          <p:nvPr/>
        </p:nvSpPr>
        <p:spPr>
          <a:xfrm>
            <a:off x="3860611" y="2048738"/>
            <a:ext cx="3773240" cy="1125694"/>
          </a:xfrm>
          <a:prstGeom prst="wedgeRoundRectCallout">
            <a:avLst>
              <a:gd name="adj1" fmla="val -63506"/>
              <a:gd name="adj2" fmla="val 18026"/>
              <a:gd name="adj3" fmla="val 16667"/>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defTabSz="514350">
              <a:defRPr/>
            </a:pPr>
            <a:r>
              <a:rPr lang="en-GB" sz="2000" b="1" dirty="0">
                <a:solidFill>
                  <a:schemeClr val="tx1"/>
                </a:solidFill>
                <a:latin typeface="Century Gothic" panose="020B0502020202020204" pitchFamily="34" charset="0"/>
              </a:rPr>
              <a:t>If the ones digit is a 9, the number is a prime number.</a:t>
            </a:r>
          </a:p>
        </p:txBody>
      </p:sp>
      <p:sp>
        <p:nvSpPr>
          <p:cNvPr id="14" name="TextBox 13">
            <a:extLst>
              <a:ext uri="{FF2B5EF4-FFF2-40B4-BE49-F238E27FC236}">
                <a16:creationId xmlns:a16="http://schemas.microsoft.com/office/drawing/2014/main" id="{827016E6-6007-4421-ACE7-69D7EADEB2D5}"/>
              </a:ext>
            </a:extLst>
          </p:cNvPr>
          <p:cNvSpPr txBox="1"/>
          <p:nvPr/>
        </p:nvSpPr>
        <p:spPr>
          <a:xfrm>
            <a:off x="1915153" y="3395271"/>
            <a:ext cx="978282" cy="307777"/>
          </a:xfrm>
          <a:prstGeom prst="rect">
            <a:avLst/>
          </a:prstGeom>
          <a:noFill/>
        </p:spPr>
        <p:txBody>
          <a:bodyPr wrap="square" lIns="0" tIns="0" rIns="0" bIns="0" rtlCol="0" anchor="ctr">
            <a:spAutoFit/>
          </a:bodyPr>
          <a:lstStyle/>
          <a:p>
            <a:pPr algn="ctr"/>
            <a:r>
              <a:rPr lang="en-GB" sz="2000" b="1" dirty="0">
                <a:latin typeface="Century Gothic" panose="020B0502020202020204" pitchFamily="34" charset="0"/>
              </a:rPr>
              <a:t>George</a:t>
            </a:r>
          </a:p>
        </p:txBody>
      </p:sp>
    </p:spTree>
    <p:extLst>
      <p:ext uri="{BB962C8B-B14F-4D97-AF65-F5344CB8AC3E}">
        <p14:creationId xmlns:p14="http://schemas.microsoft.com/office/powerpoint/2010/main" val="174139161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grpSp>
        <p:nvGrpSpPr>
          <p:cNvPr id="16" name="Group 15">
            <a:extLst>
              <a:ext uri="{FF2B5EF4-FFF2-40B4-BE49-F238E27FC236}">
                <a16:creationId xmlns:a16="http://schemas.microsoft.com/office/drawing/2014/main" id="{B31300A9-E3C5-4701-8EF1-45ED088A04DD}"/>
              </a:ext>
            </a:extLst>
          </p:cNvPr>
          <p:cNvGrpSpPr/>
          <p:nvPr/>
        </p:nvGrpSpPr>
        <p:grpSpPr>
          <a:xfrm>
            <a:off x="27814" y="6454317"/>
            <a:ext cx="1231337" cy="403587"/>
            <a:chOff x="36360" y="6454317"/>
            <a:chExt cx="1231337" cy="403587"/>
          </a:xfrm>
        </p:grpSpPr>
        <p:sp>
          <p:nvSpPr>
            <p:cNvPr id="17" name="TextBox 8">
              <a:extLst>
                <a:ext uri="{FF2B5EF4-FFF2-40B4-BE49-F238E27FC236}">
                  <a16:creationId xmlns:a16="http://schemas.microsoft.com/office/drawing/2014/main" id="{0F18B4CD-798D-4EA5-92CF-7A4BB6DD9812}"/>
                </a:ext>
              </a:extLst>
            </p:cNvPr>
            <p:cNvSpPr txBox="1"/>
            <p:nvPr/>
          </p:nvSpPr>
          <p:spPr>
            <a:xfrm>
              <a:off x="36360" y="6688627"/>
              <a:ext cx="1231337"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altLang="en-US" sz="500" b="1" dirty="0">
                  <a:latin typeface="Century Gothic" panose="020B0502020202020204" pitchFamily="34" charset="0"/>
                </a:rPr>
                <a:t>© Classroom Secrets Limited 2018</a:t>
              </a:r>
            </a:p>
          </p:txBody>
        </p:sp>
        <p:pic>
          <p:nvPicPr>
            <p:cNvPr id="18" name="Picture 17" descr="A close up of a sign&#10;&#10;Description generated with high confidence">
              <a:extLst>
                <a:ext uri="{FF2B5EF4-FFF2-40B4-BE49-F238E27FC236}">
                  <a16:creationId xmlns:a16="http://schemas.microsoft.com/office/drawing/2014/main" id="{AF62330C-AB9B-43BE-82E4-98A7F5B9D6D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6685" y="6454317"/>
              <a:ext cx="1174025" cy="278902"/>
            </a:xfrm>
            <a:prstGeom prst="rect">
              <a:avLst/>
            </a:prstGeom>
          </p:spPr>
        </p:pic>
      </p:grpSp>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lvl="0" algn="ctr"/>
            <a:r>
              <a:rPr lang="en-GB" sz="1600" b="1" u="sng" dirty="0">
                <a:solidFill>
                  <a:srgbClr val="E7E6E6">
                    <a:lumMod val="50000"/>
                  </a:srgbClr>
                </a:solidFill>
                <a:latin typeface="Century Gothic" panose="020B0502020202020204" pitchFamily="34" charset="0"/>
              </a:rPr>
              <a:t>Year 5 – Autumn Block 4 – Multiplication and Division</a:t>
            </a:r>
            <a:br>
              <a:rPr lang="en-GB" sz="1600" b="1" dirty="0">
                <a:solidFill>
                  <a:schemeClr val="bg2">
                    <a:lumMod val="50000"/>
                  </a:schemeClr>
                </a:solidFill>
                <a:latin typeface="Century Gothic" panose="020B0502020202020204" pitchFamily="34" charset="0"/>
              </a:rPr>
            </a:br>
            <a:endParaRPr lang="en-GB" sz="1600" b="1" dirty="0">
              <a:solidFill>
                <a:schemeClr val="bg2">
                  <a:lumMod val="50000"/>
                </a:schemeClr>
              </a:solidFill>
              <a:latin typeface="Century Gothic" panose="020B0502020202020204" pitchFamily="34" charset="0"/>
            </a:endParaRPr>
          </a:p>
          <a:p>
            <a:pPr lvl="0" algn="ctr"/>
            <a:endParaRPr lang="en-GB" sz="4000" b="1" dirty="0">
              <a:solidFill>
                <a:schemeClr val="bg2">
                  <a:lumMod val="50000"/>
                </a:schemeClr>
              </a:solidFill>
              <a:latin typeface="Century Gothic" panose="020B0502020202020204" pitchFamily="34" charset="0"/>
            </a:endParaRPr>
          </a:p>
          <a:p>
            <a:pPr lvl="0" algn="ctr"/>
            <a:endParaRPr lang="en-GB" sz="4000" b="1" dirty="0">
              <a:solidFill>
                <a:schemeClr val="bg2">
                  <a:lumMod val="50000"/>
                </a:schemeClr>
              </a:solidFill>
              <a:latin typeface="Century Gothic" panose="020B0502020202020204" pitchFamily="34" charset="0"/>
            </a:endParaRPr>
          </a:p>
          <a:p>
            <a:pPr lvl="0" algn="ctr"/>
            <a:endParaRPr lang="en-GB" sz="4000" b="1" dirty="0">
              <a:solidFill>
                <a:schemeClr val="bg2">
                  <a:lumMod val="50000"/>
                </a:schemeClr>
              </a:solidFill>
              <a:latin typeface="Century Gothic" panose="020B0502020202020204" pitchFamily="34" charset="0"/>
            </a:endParaRPr>
          </a:p>
          <a:p>
            <a:pPr lvl="0" algn="ctr"/>
            <a:r>
              <a:rPr lang="en-GB" sz="4800" b="1" dirty="0">
                <a:solidFill>
                  <a:schemeClr val="bg2">
                    <a:lumMod val="25000"/>
                  </a:schemeClr>
                </a:solidFill>
                <a:latin typeface="Century Gothic" panose="020B0502020202020204" pitchFamily="34" charset="0"/>
              </a:rPr>
              <a:t>Step 4: Prime Numbers</a:t>
            </a:r>
          </a:p>
          <a:p>
            <a:pPr lvl="0" fontAlgn="base">
              <a:defRPr/>
            </a:pPr>
            <a:endParaRPr lang="en-GB" sz="1400" dirty="0">
              <a:solidFill>
                <a:prstClr val="black"/>
              </a:solidFill>
              <a:latin typeface="SassoonCRInfantMedium" panose="02000603020000020003" pitchFamily="2" charset="0"/>
            </a:endParaRPr>
          </a:p>
        </p:txBody>
      </p:sp>
    </p:spTree>
    <p:extLst>
      <p:ext uri="{BB962C8B-B14F-4D97-AF65-F5344CB8AC3E}">
        <p14:creationId xmlns:p14="http://schemas.microsoft.com/office/powerpoint/2010/main" val="385590059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pic>
        <p:nvPicPr>
          <p:cNvPr id="18" name="Picture 17" descr="A close up of a sign&#10;&#10;Description generated with high confidence">
            <a:extLst>
              <a:ext uri="{FF2B5EF4-FFF2-40B4-BE49-F238E27FC236}">
                <a16:creationId xmlns:a16="http://schemas.microsoft.com/office/drawing/2014/main" id="{AF62330C-AB9B-43BE-82E4-98A7F5B9D6D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8139" y="6454317"/>
            <a:ext cx="1174025" cy="278902"/>
          </a:xfrm>
          <a:prstGeom prst="rect">
            <a:avLst/>
          </a:prstGeom>
        </p:spPr>
      </p:pic>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Introduction</a:t>
            </a:r>
            <a:endParaRPr lang="en-GB" sz="2000" b="1" u="sng" dirty="0">
              <a:solidFill>
                <a:schemeClr val="bg2">
                  <a:lumMod val="50000"/>
                </a:schemeClr>
              </a:solidFill>
              <a:latin typeface="Century Gothic" panose="020B0502020202020204" pitchFamily="34" charset="0"/>
            </a:endParaRPr>
          </a:p>
          <a:p>
            <a:pPr lvl="0" algn="ctr"/>
            <a:r>
              <a:rPr lang="en-GB" sz="2400" b="1" u="sng" dirty="0">
                <a:solidFill>
                  <a:schemeClr val="tx1"/>
                </a:solidFill>
                <a:latin typeface="Century Gothic" panose="020B0502020202020204" pitchFamily="34" charset="0"/>
              </a:rPr>
              <a:t> </a:t>
            </a:r>
          </a:p>
          <a:p>
            <a:pPr lvl="0"/>
            <a:r>
              <a:rPr lang="en-GB" sz="2000" b="1" dirty="0">
                <a:solidFill>
                  <a:schemeClr val="tx1"/>
                </a:solidFill>
                <a:latin typeface="Century Gothic" panose="020B0502020202020204" pitchFamily="34" charset="0"/>
              </a:rPr>
              <a:t>Which of the following are common factors of 24 and 96. </a:t>
            </a: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lgn="ctr"/>
            <a:endParaRPr lang="en-GB" sz="2400" b="1" dirty="0">
              <a:solidFill>
                <a:schemeClr val="tx1"/>
              </a:solidFill>
              <a:latin typeface="Century Gothic" panose="020B0502020202020204" pitchFamily="34" charset="0"/>
            </a:endParaRPr>
          </a:p>
          <a:p>
            <a:pPr lvl="0" algn="ctr"/>
            <a:endParaRPr lang="en-GB" sz="2400" b="1" dirty="0">
              <a:solidFill>
                <a:schemeClr val="tx1"/>
              </a:solidFill>
              <a:latin typeface="Century Gothic" panose="020B0502020202020204" pitchFamily="34" charset="0"/>
            </a:endParaRPr>
          </a:p>
        </p:txBody>
      </p:sp>
      <p:sp>
        <p:nvSpPr>
          <p:cNvPr id="7" name="TextBox 8">
            <a:extLst>
              <a:ext uri="{FF2B5EF4-FFF2-40B4-BE49-F238E27FC236}">
                <a16:creationId xmlns:a16="http://schemas.microsoft.com/office/drawing/2014/main" id="{9C98043F-F327-469C-AFFD-8AE7F5773C62}"/>
              </a:ext>
            </a:extLst>
          </p:cNvPr>
          <p:cNvSpPr txBox="1"/>
          <p:nvPr/>
        </p:nvSpPr>
        <p:spPr>
          <a:xfrm>
            <a:off x="27814" y="6688627"/>
            <a:ext cx="1231337"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altLang="en-US" sz="500" b="1" dirty="0">
                <a:latin typeface="Century Gothic" panose="020B0502020202020204" pitchFamily="34" charset="0"/>
              </a:rPr>
              <a:t>© Classroom Secrets Limited 2018</a:t>
            </a:r>
          </a:p>
        </p:txBody>
      </p:sp>
      <p:grpSp>
        <p:nvGrpSpPr>
          <p:cNvPr id="4" name="Group 3">
            <a:extLst>
              <a:ext uri="{FF2B5EF4-FFF2-40B4-BE49-F238E27FC236}">
                <a16:creationId xmlns:a16="http://schemas.microsoft.com/office/drawing/2014/main" id="{68217D92-8885-417A-9FBD-C08C0C6C70A6}"/>
              </a:ext>
            </a:extLst>
          </p:cNvPr>
          <p:cNvGrpSpPr/>
          <p:nvPr/>
        </p:nvGrpSpPr>
        <p:grpSpPr>
          <a:xfrm>
            <a:off x="1506016" y="1725644"/>
            <a:ext cx="6099313" cy="3623061"/>
            <a:chOff x="1506016" y="1725644"/>
            <a:chExt cx="6099313" cy="3623061"/>
          </a:xfrm>
        </p:grpSpPr>
        <p:sp>
          <p:nvSpPr>
            <p:cNvPr id="14" name="Rectangle: Rounded Corners 13">
              <a:extLst>
                <a:ext uri="{FF2B5EF4-FFF2-40B4-BE49-F238E27FC236}">
                  <a16:creationId xmlns:a16="http://schemas.microsoft.com/office/drawing/2014/main" id="{098CED9D-039B-4831-A2C5-2B9A2A6B6DA6}"/>
                </a:ext>
              </a:extLst>
            </p:cNvPr>
            <p:cNvSpPr/>
            <p:nvPr/>
          </p:nvSpPr>
          <p:spPr>
            <a:xfrm>
              <a:off x="2122950" y="1725644"/>
              <a:ext cx="844826" cy="844826"/>
            </a:xfrm>
            <a:prstGeom prst="roundRect">
              <a:avLst/>
            </a:prstGeom>
            <a:solidFill>
              <a:schemeClr val="bg1"/>
            </a:solidFill>
            <a:ln w="28575">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000" b="1" dirty="0">
                  <a:solidFill>
                    <a:schemeClr val="tx1"/>
                  </a:solidFill>
                  <a:latin typeface="Century Gothic" panose="020B0502020202020204" pitchFamily="34" charset="0"/>
                </a:rPr>
                <a:t>1</a:t>
              </a:r>
            </a:p>
          </p:txBody>
        </p:sp>
        <p:sp>
          <p:nvSpPr>
            <p:cNvPr id="15" name="Rectangle: Rounded Corners 14">
              <a:extLst>
                <a:ext uri="{FF2B5EF4-FFF2-40B4-BE49-F238E27FC236}">
                  <a16:creationId xmlns:a16="http://schemas.microsoft.com/office/drawing/2014/main" id="{933EBCFC-45D4-4754-9D08-ECBB1F3BCF44}"/>
                </a:ext>
              </a:extLst>
            </p:cNvPr>
            <p:cNvSpPr/>
            <p:nvPr/>
          </p:nvSpPr>
          <p:spPr>
            <a:xfrm>
              <a:off x="4109837" y="3120029"/>
              <a:ext cx="844826" cy="844826"/>
            </a:xfrm>
            <a:prstGeom prst="roundRect">
              <a:avLst/>
            </a:prstGeom>
            <a:solidFill>
              <a:schemeClr val="bg1"/>
            </a:solidFill>
            <a:ln w="28575">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000" b="1" dirty="0">
                  <a:solidFill>
                    <a:schemeClr val="tx1"/>
                  </a:solidFill>
                  <a:latin typeface="Century Gothic" panose="020B0502020202020204" pitchFamily="34" charset="0"/>
                </a:rPr>
                <a:t>3</a:t>
              </a:r>
            </a:p>
          </p:txBody>
        </p:sp>
        <p:sp>
          <p:nvSpPr>
            <p:cNvPr id="16" name="Rectangle: Rounded Corners 15">
              <a:extLst>
                <a:ext uri="{FF2B5EF4-FFF2-40B4-BE49-F238E27FC236}">
                  <a16:creationId xmlns:a16="http://schemas.microsoft.com/office/drawing/2014/main" id="{DCB20425-B6C2-4F7D-944F-FAA951CC1FE8}"/>
                </a:ext>
              </a:extLst>
            </p:cNvPr>
            <p:cNvSpPr/>
            <p:nvPr/>
          </p:nvSpPr>
          <p:spPr>
            <a:xfrm>
              <a:off x="4750194" y="1725644"/>
              <a:ext cx="844826" cy="844826"/>
            </a:xfrm>
            <a:prstGeom prst="roundRect">
              <a:avLst/>
            </a:prstGeom>
            <a:solidFill>
              <a:schemeClr val="bg1"/>
            </a:solidFill>
            <a:ln w="28575">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000" b="1" dirty="0">
                  <a:solidFill>
                    <a:schemeClr val="tx1"/>
                  </a:solidFill>
                  <a:latin typeface="Century Gothic" panose="020B0502020202020204" pitchFamily="34" charset="0"/>
                </a:rPr>
                <a:t>2</a:t>
              </a:r>
            </a:p>
          </p:txBody>
        </p:sp>
        <p:sp>
          <p:nvSpPr>
            <p:cNvPr id="17" name="Rectangle: Rounded Corners 16">
              <a:extLst>
                <a:ext uri="{FF2B5EF4-FFF2-40B4-BE49-F238E27FC236}">
                  <a16:creationId xmlns:a16="http://schemas.microsoft.com/office/drawing/2014/main" id="{BA03DD34-9A1F-466E-A01D-E528C1667E99}"/>
                </a:ext>
              </a:extLst>
            </p:cNvPr>
            <p:cNvSpPr/>
            <p:nvPr/>
          </p:nvSpPr>
          <p:spPr>
            <a:xfrm>
              <a:off x="6063815" y="4503879"/>
              <a:ext cx="844826" cy="844826"/>
            </a:xfrm>
            <a:prstGeom prst="roundRect">
              <a:avLst/>
            </a:prstGeom>
            <a:solidFill>
              <a:schemeClr val="bg1"/>
            </a:solidFill>
            <a:ln w="28575">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000" b="1" dirty="0">
                  <a:solidFill>
                    <a:schemeClr val="tx1"/>
                  </a:solidFill>
                  <a:latin typeface="Century Gothic" panose="020B0502020202020204" pitchFamily="34" charset="0"/>
                </a:rPr>
                <a:t>4</a:t>
              </a:r>
            </a:p>
          </p:txBody>
        </p:sp>
        <p:sp>
          <p:nvSpPr>
            <p:cNvPr id="20" name="Rectangle: Rounded Corners 19">
              <a:extLst>
                <a:ext uri="{FF2B5EF4-FFF2-40B4-BE49-F238E27FC236}">
                  <a16:creationId xmlns:a16="http://schemas.microsoft.com/office/drawing/2014/main" id="{CD8735B2-53F7-434A-A328-A04947E40163}"/>
                </a:ext>
              </a:extLst>
            </p:cNvPr>
            <p:cNvSpPr/>
            <p:nvPr/>
          </p:nvSpPr>
          <p:spPr>
            <a:xfrm>
              <a:off x="6063815" y="1725644"/>
              <a:ext cx="844826" cy="844826"/>
            </a:xfrm>
            <a:prstGeom prst="roundRect">
              <a:avLst/>
            </a:prstGeom>
            <a:solidFill>
              <a:schemeClr val="bg1"/>
            </a:solidFill>
            <a:ln w="28575">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000" b="1" dirty="0">
                  <a:solidFill>
                    <a:schemeClr val="tx1"/>
                  </a:solidFill>
                  <a:latin typeface="Century Gothic" panose="020B0502020202020204" pitchFamily="34" charset="0"/>
                </a:rPr>
                <a:t>6</a:t>
              </a:r>
            </a:p>
          </p:txBody>
        </p:sp>
        <p:sp>
          <p:nvSpPr>
            <p:cNvPr id="22" name="Rectangle: Rounded Corners 21">
              <a:extLst>
                <a:ext uri="{FF2B5EF4-FFF2-40B4-BE49-F238E27FC236}">
                  <a16:creationId xmlns:a16="http://schemas.microsoft.com/office/drawing/2014/main" id="{9B0F8CC6-B733-4BAC-89B5-05CEBAA1435C}"/>
                </a:ext>
              </a:extLst>
            </p:cNvPr>
            <p:cNvSpPr/>
            <p:nvPr/>
          </p:nvSpPr>
          <p:spPr>
            <a:xfrm>
              <a:off x="2784504" y="3120029"/>
              <a:ext cx="844826" cy="844826"/>
            </a:xfrm>
            <a:prstGeom prst="roundRect">
              <a:avLst/>
            </a:prstGeom>
            <a:solidFill>
              <a:schemeClr val="bg1"/>
            </a:solidFill>
            <a:ln w="28575">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000" b="1" dirty="0">
                  <a:solidFill>
                    <a:schemeClr val="tx1"/>
                  </a:solidFill>
                  <a:latin typeface="Century Gothic" panose="020B0502020202020204" pitchFamily="34" charset="0"/>
                </a:rPr>
                <a:t>8</a:t>
              </a:r>
            </a:p>
          </p:txBody>
        </p:sp>
        <p:sp>
          <p:nvSpPr>
            <p:cNvPr id="23" name="Rectangle: Rounded Corners 22">
              <a:extLst>
                <a:ext uri="{FF2B5EF4-FFF2-40B4-BE49-F238E27FC236}">
                  <a16:creationId xmlns:a16="http://schemas.microsoft.com/office/drawing/2014/main" id="{C767D6DF-84AC-41CD-A98F-3802F4C94FED}"/>
                </a:ext>
              </a:extLst>
            </p:cNvPr>
            <p:cNvSpPr/>
            <p:nvPr/>
          </p:nvSpPr>
          <p:spPr>
            <a:xfrm>
              <a:off x="2122950" y="4503879"/>
              <a:ext cx="844826" cy="844826"/>
            </a:xfrm>
            <a:prstGeom prst="roundRect">
              <a:avLst/>
            </a:prstGeom>
            <a:solidFill>
              <a:schemeClr val="bg1"/>
            </a:solidFill>
            <a:ln w="28575">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000" b="1" dirty="0">
                  <a:solidFill>
                    <a:schemeClr val="tx1"/>
                  </a:solidFill>
                  <a:latin typeface="Century Gothic" panose="020B0502020202020204" pitchFamily="34" charset="0"/>
                </a:rPr>
                <a:t>12</a:t>
              </a:r>
            </a:p>
          </p:txBody>
        </p:sp>
        <p:sp>
          <p:nvSpPr>
            <p:cNvPr id="24" name="Rectangle: Rounded Corners 23">
              <a:extLst>
                <a:ext uri="{FF2B5EF4-FFF2-40B4-BE49-F238E27FC236}">
                  <a16:creationId xmlns:a16="http://schemas.microsoft.com/office/drawing/2014/main" id="{E1CFC544-2D6C-4042-9CB1-4E96583E9BAF}"/>
                </a:ext>
              </a:extLst>
            </p:cNvPr>
            <p:cNvSpPr/>
            <p:nvPr/>
          </p:nvSpPr>
          <p:spPr>
            <a:xfrm>
              <a:off x="6760503" y="3120029"/>
              <a:ext cx="844826" cy="844826"/>
            </a:xfrm>
            <a:prstGeom prst="roundRect">
              <a:avLst/>
            </a:prstGeom>
            <a:solidFill>
              <a:schemeClr val="bg1"/>
            </a:solidFill>
            <a:ln w="28575">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000" b="1" dirty="0">
                  <a:solidFill>
                    <a:schemeClr val="tx1"/>
                  </a:solidFill>
                  <a:latin typeface="Century Gothic" panose="020B0502020202020204" pitchFamily="34" charset="0"/>
                </a:rPr>
                <a:t>24</a:t>
              </a:r>
            </a:p>
          </p:txBody>
        </p:sp>
        <p:sp>
          <p:nvSpPr>
            <p:cNvPr id="25" name="Rectangle: Rounded Corners 24">
              <a:extLst>
                <a:ext uri="{FF2B5EF4-FFF2-40B4-BE49-F238E27FC236}">
                  <a16:creationId xmlns:a16="http://schemas.microsoft.com/office/drawing/2014/main" id="{1DBDBC5E-CCD7-4FC0-9120-4C02AD30D145}"/>
                </a:ext>
              </a:extLst>
            </p:cNvPr>
            <p:cNvSpPr/>
            <p:nvPr/>
          </p:nvSpPr>
          <p:spPr>
            <a:xfrm>
              <a:off x="3436572" y="4503879"/>
              <a:ext cx="844826" cy="844826"/>
            </a:xfrm>
            <a:prstGeom prst="roundRect">
              <a:avLst/>
            </a:prstGeom>
            <a:solidFill>
              <a:schemeClr val="bg1"/>
            </a:solidFill>
            <a:ln w="28575">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000" b="1" dirty="0">
                  <a:solidFill>
                    <a:schemeClr val="tx1"/>
                  </a:solidFill>
                  <a:latin typeface="Century Gothic" panose="020B0502020202020204" pitchFamily="34" charset="0"/>
                </a:rPr>
                <a:t>7</a:t>
              </a:r>
            </a:p>
          </p:txBody>
        </p:sp>
        <p:sp>
          <p:nvSpPr>
            <p:cNvPr id="26" name="Rectangle: Rounded Corners 25">
              <a:extLst>
                <a:ext uri="{FF2B5EF4-FFF2-40B4-BE49-F238E27FC236}">
                  <a16:creationId xmlns:a16="http://schemas.microsoft.com/office/drawing/2014/main" id="{6191B76E-8CBB-4E81-8517-AAD22E5F9AE7}"/>
                </a:ext>
              </a:extLst>
            </p:cNvPr>
            <p:cNvSpPr/>
            <p:nvPr/>
          </p:nvSpPr>
          <p:spPr>
            <a:xfrm>
              <a:off x="4750194" y="4503879"/>
              <a:ext cx="844826" cy="844826"/>
            </a:xfrm>
            <a:prstGeom prst="roundRect">
              <a:avLst/>
            </a:prstGeom>
            <a:solidFill>
              <a:schemeClr val="bg1"/>
            </a:solidFill>
            <a:ln w="28575">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000" b="1" dirty="0">
                  <a:solidFill>
                    <a:schemeClr val="tx1"/>
                  </a:solidFill>
                  <a:latin typeface="Century Gothic" panose="020B0502020202020204" pitchFamily="34" charset="0"/>
                </a:rPr>
                <a:t>10</a:t>
              </a:r>
            </a:p>
          </p:txBody>
        </p:sp>
        <p:sp>
          <p:nvSpPr>
            <p:cNvPr id="27" name="Rectangle: Rounded Corners 26">
              <a:extLst>
                <a:ext uri="{FF2B5EF4-FFF2-40B4-BE49-F238E27FC236}">
                  <a16:creationId xmlns:a16="http://schemas.microsoft.com/office/drawing/2014/main" id="{C22CE331-CDD6-4A31-9C66-2EAA6EA8E330}"/>
                </a:ext>
              </a:extLst>
            </p:cNvPr>
            <p:cNvSpPr/>
            <p:nvPr/>
          </p:nvSpPr>
          <p:spPr>
            <a:xfrm>
              <a:off x="1506016" y="3120029"/>
              <a:ext cx="844826" cy="844826"/>
            </a:xfrm>
            <a:prstGeom prst="roundRect">
              <a:avLst/>
            </a:prstGeom>
            <a:solidFill>
              <a:schemeClr val="bg1"/>
            </a:solidFill>
            <a:ln w="28575">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000" b="1" dirty="0">
                  <a:solidFill>
                    <a:schemeClr val="tx1"/>
                  </a:solidFill>
                  <a:latin typeface="Century Gothic" panose="020B0502020202020204" pitchFamily="34" charset="0"/>
                </a:rPr>
                <a:t>11</a:t>
              </a:r>
            </a:p>
          </p:txBody>
        </p:sp>
        <p:sp>
          <p:nvSpPr>
            <p:cNvPr id="28" name="Rectangle: Rounded Corners 27">
              <a:extLst>
                <a:ext uri="{FF2B5EF4-FFF2-40B4-BE49-F238E27FC236}">
                  <a16:creationId xmlns:a16="http://schemas.microsoft.com/office/drawing/2014/main" id="{88B473EB-C6B9-4D8D-84FD-2D6AB40EB59A}"/>
                </a:ext>
              </a:extLst>
            </p:cNvPr>
            <p:cNvSpPr/>
            <p:nvPr/>
          </p:nvSpPr>
          <p:spPr>
            <a:xfrm>
              <a:off x="3436572" y="1725644"/>
              <a:ext cx="844826" cy="844826"/>
            </a:xfrm>
            <a:prstGeom prst="roundRect">
              <a:avLst/>
            </a:prstGeom>
            <a:solidFill>
              <a:schemeClr val="bg1"/>
            </a:solidFill>
            <a:ln w="28575">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000" b="1" dirty="0">
                  <a:solidFill>
                    <a:schemeClr val="tx1"/>
                  </a:solidFill>
                  <a:latin typeface="Century Gothic" panose="020B0502020202020204" pitchFamily="34" charset="0"/>
                </a:rPr>
                <a:t>5</a:t>
              </a:r>
            </a:p>
          </p:txBody>
        </p:sp>
        <p:sp>
          <p:nvSpPr>
            <p:cNvPr id="29" name="Rectangle: Rounded Corners 28">
              <a:extLst>
                <a:ext uri="{FF2B5EF4-FFF2-40B4-BE49-F238E27FC236}">
                  <a16:creationId xmlns:a16="http://schemas.microsoft.com/office/drawing/2014/main" id="{716D318A-7FC2-49B1-9D74-B6436F7B50AB}"/>
                </a:ext>
              </a:extLst>
            </p:cNvPr>
            <p:cNvSpPr/>
            <p:nvPr/>
          </p:nvSpPr>
          <p:spPr>
            <a:xfrm>
              <a:off x="5435170" y="3120029"/>
              <a:ext cx="844826" cy="844826"/>
            </a:xfrm>
            <a:prstGeom prst="roundRect">
              <a:avLst/>
            </a:prstGeom>
            <a:solidFill>
              <a:schemeClr val="bg1"/>
            </a:solidFill>
            <a:ln w="28575">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000" b="1" dirty="0">
                  <a:solidFill>
                    <a:schemeClr val="tx1"/>
                  </a:solidFill>
                  <a:latin typeface="Century Gothic" panose="020B0502020202020204" pitchFamily="34" charset="0"/>
                </a:rPr>
                <a:t>96</a:t>
              </a:r>
            </a:p>
          </p:txBody>
        </p:sp>
      </p:grpSp>
    </p:spTree>
    <p:extLst>
      <p:ext uri="{BB962C8B-B14F-4D97-AF65-F5344CB8AC3E}">
        <p14:creationId xmlns:p14="http://schemas.microsoft.com/office/powerpoint/2010/main" val="22143148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pic>
        <p:nvPicPr>
          <p:cNvPr id="18" name="Picture 17" descr="A close up of a sign&#10;&#10;Description generated with high confidence">
            <a:extLst>
              <a:ext uri="{FF2B5EF4-FFF2-40B4-BE49-F238E27FC236}">
                <a16:creationId xmlns:a16="http://schemas.microsoft.com/office/drawing/2014/main" id="{AF62330C-AB9B-43BE-82E4-98A7F5B9D6D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8139" y="6454317"/>
            <a:ext cx="1174025" cy="278902"/>
          </a:xfrm>
          <a:prstGeom prst="rect">
            <a:avLst/>
          </a:prstGeom>
        </p:spPr>
      </p:pic>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Introduction</a:t>
            </a:r>
            <a:endParaRPr lang="en-GB" sz="2000" b="1" u="sng" dirty="0">
              <a:solidFill>
                <a:schemeClr val="bg2">
                  <a:lumMod val="50000"/>
                </a:schemeClr>
              </a:solidFill>
              <a:latin typeface="Century Gothic" panose="020B0502020202020204" pitchFamily="34" charset="0"/>
            </a:endParaRPr>
          </a:p>
          <a:p>
            <a:pPr lvl="0" algn="ctr"/>
            <a:r>
              <a:rPr lang="en-GB" sz="2400" b="1" u="sng" dirty="0">
                <a:solidFill>
                  <a:schemeClr val="tx1"/>
                </a:solidFill>
                <a:latin typeface="Century Gothic" panose="020B0502020202020204" pitchFamily="34" charset="0"/>
              </a:rPr>
              <a:t> </a:t>
            </a:r>
          </a:p>
          <a:p>
            <a:pPr lvl="0"/>
            <a:r>
              <a:rPr lang="en-GB" sz="2000" b="1" dirty="0">
                <a:solidFill>
                  <a:schemeClr val="tx1"/>
                </a:solidFill>
                <a:latin typeface="Century Gothic" panose="020B0502020202020204" pitchFamily="34" charset="0"/>
              </a:rPr>
              <a:t>Which of the following are common factors of 24 and 96. </a:t>
            </a: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lgn="ctr"/>
            <a:endParaRPr lang="en-GB" sz="2400" b="1" dirty="0">
              <a:solidFill>
                <a:schemeClr val="tx1"/>
              </a:solidFill>
              <a:latin typeface="Century Gothic" panose="020B0502020202020204" pitchFamily="34" charset="0"/>
            </a:endParaRPr>
          </a:p>
          <a:p>
            <a:pPr lvl="0" algn="ctr"/>
            <a:endParaRPr lang="en-GB" sz="2400" b="1" dirty="0">
              <a:solidFill>
                <a:schemeClr val="tx1"/>
              </a:solidFill>
              <a:latin typeface="Century Gothic" panose="020B0502020202020204" pitchFamily="34" charset="0"/>
            </a:endParaRPr>
          </a:p>
        </p:txBody>
      </p:sp>
      <p:sp>
        <p:nvSpPr>
          <p:cNvPr id="7" name="TextBox 8">
            <a:extLst>
              <a:ext uri="{FF2B5EF4-FFF2-40B4-BE49-F238E27FC236}">
                <a16:creationId xmlns:a16="http://schemas.microsoft.com/office/drawing/2014/main" id="{9C98043F-F327-469C-AFFD-8AE7F5773C62}"/>
              </a:ext>
            </a:extLst>
          </p:cNvPr>
          <p:cNvSpPr txBox="1"/>
          <p:nvPr/>
        </p:nvSpPr>
        <p:spPr>
          <a:xfrm>
            <a:off x="27814" y="6688627"/>
            <a:ext cx="1231337"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altLang="en-US" sz="500" b="1" dirty="0">
                <a:latin typeface="Century Gothic" panose="020B0502020202020204" pitchFamily="34" charset="0"/>
              </a:rPr>
              <a:t>© Classroom Secrets Limited 2018</a:t>
            </a:r>
          </a:p>
        </p:txBody>
      </p:sp>
      <p:grpSp>
        <p:nvGrpSpPr>
          <p:cNvPr id="4" name="Group 3">
            <a:extLst>
              <a:ext uri="{FF2B5EF4-FFF2-40B4-BE49-F238E27FC236}">
                <a16:creationId xmlns:a16="http://schemas.microsoft.com/office/drawing/2014/main" id="{68217D92-8885-417A-9FBD-C08C0C6C70A6}"/>
              </a:ext>
            </a:extLst>
          </p:cNvPr>
          <p:cNvGrpSpPr/>
          <p:nvPr/>
        </p:nvGrpSpPr>
        <p:grpSpPr>
          <a:xfrm>
            <a:off x="1506016" y="1725644"/>
            <a:ext cx="6099313" cy="3623061"/>
            <a:chOff x="1506016" y="1725644"/>
            <a:chExt cx="6099313" cy="3623061"/>
          </a:xfrm>
        </p:grpSpPr>
        <p:sp>
          <p:nvSpPr>
            <p:cNvPr id="14" name="Rectangle: Rounded Corners 13">
              <a:extLst>
                <a:ext uri="{FF2B5EF4-FFF2-40B4-BE49-F238E27FC236}">
                  <a16:creationId xmlns:a16="http://schemas.microsoft.com/office/drawing/2014/main" id="{098CED9D-039B-4831-A2C5-2B9A2A6B6DA6}"/>
                </a:ext>
              </a:extLst>
            </p:cNvPr>
            <p:cNvSpPr/>
            <p:nvPr/>
          </p:nvSpPr>
          <p:spPr>
            <a:xfrm>
              <a:off x="2122950" y="1725644"/>
              <a:ext cx="844826" cy="844826"/>
            </a:xfrm>
            <a:prstGeom prst="roundRect">
              <a:avLst/>
            </a:prstGeom>
            <a:solidFill>
              <a:schemeClr val="bg1"/>
            </a:solid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000" b="1" dirty="0">
                  <a:solidFill>
                    <a:srgbClr val="FF0000"/>
                  </a:solidFill>
                  <a:latin typeface="Century Gothic" panose="020B0502020202020204" pitchFamily="34" charset="0"/>
                </a:rPr>
                <a:t>1</a:t>
              </a:r>
            </a:p>
          </p:txBody>
        </p:sp>
        <p:sp>
          <p:nvSpPr>
            <p:cNvPr id="15" name="Rectangle: Rounded Corners 14">
              <a:extLst>
                <a:ext uri="{FF2B5EF4-FFF2-40B4-BE49-F238E27FC236}">
                  <a16:creationId xmlns:a16="http://schemas.microsoft.com/office/drawing/2014/main" id="{933EBCFC-45D4-4754-9D08-ECBB1F3BCF44}"/>
                </a:ext>
              </a:extLst>
            </p:cNvPr>
            <p:cNvSpPr/>
            <p:nvPr/>
          </p:nvSpPr>
          <p:spPr>
            <a:xfrm>
              <a:off x="4109837" y="3120029"/>
              <a:ext cx="844826" cy="844826"/>
            </a:xfrm>
            <a:prstGeom prst="roundRect">
              <a:avLst/>
            </a:prstGeom>
            <a:solidFill>
              <a:schemeClr val="bg1"/>
            </a:solid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000" b="1" dirty="0">
                  <a:solidFill>
                    <a:srgbClr val="FF0000"/>
                  </a:solidFill>
                  <a:latin typeface="Century Gothic" panose="020B0502020202020204" pitchFamily="34" charset="0"/>
                </a:rPr>
                <a:t>3</a:t>
              </a:r>
            </a:p>
          </p:txBody>
        </p:sp>
        <p:sp>
          <p:nvSpPr>
            <p:cNvPr id="16" name="Rectangle: Rounded Corners 15">
              <a:extLst>
                <a:ext uri="{FF2B5EF4-FFF2-40B4-BE49-F238E27FC236}">
                  <a16:creationId xmlns:a16="http://schemas.microsoft.com/office/drawing/2014/main" id="{DCB20425-B6C2-4F7D-944F-FAA951CC1FE8}"/>
                </a:ext>
              </a:extLst>
            </p:cNvPr>
            <p:cNvSpPr/>
            <p:nvPr/>
          </p:nvSpPr>
          <p:spPr>
            <a:xfrm>
              <a:off x="4750194" y="1725644"/>
              <a:ext cx="844826" cy="844826"/>
            </a:xfrm>
            <a:prstGeom prst="roundRect">
              <a:avLst/>
            </a:prstGeom>
            <a:solidFill>
              <a:schemeClr val="bg1"/>
            </a:solid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000" b="1" dirty="0">
                  <a:solidFill>
                    <a:srgbClr val="FF0000"/>
                  </a:solidFill>
                  <a:latin typeface="Century Gothic" panose="020B0502020202020204" pitchFamily="34" charset="0"/>
                </a:rPr>
                <a:t>2</a:t>
              </a:r>
            </a:p>
          </p:txBody>
        </p:sp>
        <p:sp>
          <p:nvSpPr>
            <p:cNvPr id="17" name="Rectangle: Rounded Corners 16">
              <a:extLst>
                <a:ext uri="{FF2B5EF4-FFF2-40B4-BE49-F238E27FC236}">
                  <a16:creationId xmlns:a16="http://schemas.microsoft.com/office/drawing/2014/main" id="{BA03DD34-9A1F-466E-A01D-E528C1667E99}"/>
                </a:ext>
              </a:extLst>
            </p:cNvPr>
            <p:cNvSpPr/>
            <p:nvPr/>
          </p:nvSpPr>
          <p:spPr>
            <a:xfrm>
              <a:off x="6063815" y="4503879"/>
              <a:ext cx="844826" cy="844826"/>
            </a:xfrm>
            <a:prstGeom prst="roundRect">
              <a:avLst/>
            </a:prstGeom>
            <a:solidFill>
              <a:schemeClr val="bg1"/>
            </a:solid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000" b="1" dirty="0">
                  <a:solidFill>
                    <a:srgbClr val="FF0000"/>
                  </a:solidFill>
                  <a:latin typeface="Century Gothic" panose="020B0502020202020204" pitchFamily="34" charset="0"/>
                </a:rPr>
                <a:t>4</a:t>
              </a:r>
            </a:p>
          </p:txBody>
        </p:sp>
        <p:sp>
          <p:nvSpPr>
            <p:cNvPr id="20" name="Rectangle: Rounded Corners 19">
              <a:extLst>
                <a:ext uri="{FF2B5EF4-FFF2-40B4-BE49-F238E27FC236}">
                  <a16:creationId xmlns:a16="http://schemas.microsoft.com/office/drawing/2014/main" id="{CD8735B2-53F7-434A-A328-A04947E40163}"/>
                </a:ext>
              </a:extLst>
            </p:cNvPr>
            <p:cNvSpPr/>
            <p:nvPr/>
          </p:nvSpPr>
          <p:spPr>
            <a:xfrm>
              <a:off x="6063815" y="1725644"/>
              <a:ext cx="844826" cy="844826"/>
            </a:xfrm>
            <a:prstGeom prst="roundRect">
              <a:avLst/>
            </a:prstGeom>
            <a:solidFill>
              <a:schemeClr val="bg1"/>
            </a:solid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000" b="1" dirty="0">
                  <a:solidFill>
                    <a:srgbClr val="FF0000"/>
                  </a:solidFill>
                  <a:latin typeface="Century Gothic" panose="020B0502020202020204" pitchFamily="34" charset="0"/>
                </a:rPr>
                <a:t>6</a:t>
              </a:r>
            </a:p>
          </p:txBody>
        </p:sp>
        <p:sp>
          <p:nvSpPr>
            <p:cNvPr id="22" name="Rectangle: Rounded Corners 21">
              <a:extLst>
                <a:ext uri="{FF2B5EF4-FFF2-40B4-BE49-F238E27FC236}">
                  <a16:creationId xmlns:a16="http://schemas.microsoft.com/office/drawing/2014/main" id="{9B0F8CC6-B733-4BAC-89B5-05CEBAA1435C}"/>
                </a:ext>
              </a:extLst>
            </p:cNvPr>
            <p:cNvSpPr/>
            <p:nvPr/>
          </p:nvSpPr>
          <p:spPr>
            <a:xfrm>
              <a:off x="2784504" y="3120029"/>
              <a:ext cx="844826" cy="844826"/>
            </a:xfrm>
            <a:prstGeom prst="roundRect">
              <a:avLst/>
            </a:prstGeom>
            <a:solidFill>
              <a:schemeClr val="bg1"/>
            </a:solid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000" b="1" dirty="0">
                  <a:solidFill>
                    <a:srgbClr val="FF0000"/>
                  </a:solidFill>
                  <a:latin typeface="Century Gothic" panose="020B0502020202020204" pitchFamily="34" charset="0"/>
                </a:rPr>
                <a:t>8</a:t>
              </a:r>
            </a:p>
          </p:txBody>
        </p:sp>
        <p:sp>
          <p:nvSpPr>
            <p:cNvPr id="23" name="Rectangle: Rounded Corners 22">
              <a:extLst>
                <a:ext uri="{FF2B5EF4-FFF2-40B4-BE49-F238E27FC236}">
                  <a16:creationId xmlns:a16="http://schemas.microsoft.com/office/drawing/2014/main" id="{C767D6DF-84AC-41CD-A98F-3802F4C94FED}"/>
                </a:ext>
              </a:extLst>
            </p:cNvPr>
            <p:cNvSpPr/>
            <p:nvPr/>
          </p:nvSpPr>
          <p:spPr>
            <a:xfrm>
              <a:off x="2122950" y="4503879"/>
              <a:ext cx="844826" cy="844826"/>
            </a:xfrm>
            <a:prstGeom prst="roundRect">
              <a:avLst/>
            </a:prstGeom>
            <a:solidFill>
              <a:schemeClr val="bg1"/>
            </a:solid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000" b="1" dirty="0">
                  <a:solidFill>
                    <a:srgbClr val="FF0000"/>
                  </a:solidFill>
                  <a:latin typeface="Century Gothic" panose="020B0502020202020204" pitchFamily="34" charset="0"/>
                </a:rPr>
                <a:t>12</a:t>
              </a:r>
            </a:p>
          </p:txBody>
        </p:sp>
        <p:sp>
          <p:nvSpPr>
            <p:cNvPr id="24" name="Rectangle: Rounded Corners 23">
              <a:extLst>
                <a:ext uri="{FF2B5EF4-FFF2-40B4-BE49-F238E27FC236}">
                  <a16:creationId xmlns:a16="http://schemas.microsoft.com/office/drawing/2014/main" id="{E1CFC544-2D6C-4042-9CB1-4E96583E9BAF}"/>
                </a:ext>
              </a:extLst>
            </p:cNvPr>
            <p:cNvSpPr/>
            <p:nvPr/>
          </p:nvSpPr>
          <p:spPr>
            <a:xfrm>
              <a:off x="6760503" y="3120029"/>
              <a:ext cx="844826" cy="844826"/>
            </a:xfrm>
            <a:prstGeom prst="roundRect">
              <a:avLst/>
            </a:prstGeom>
            <a:solidFill>
              <a:schemeClr val="bg1"/>
            </a:solid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000" b="1" dirty="0">
                  <a:solidFill>
                    <a:srgbClr val="FF0000"/>
                  </a:solidFill>
                  <a:latin typeface="Century Gothic" panose="020B0502020202020204" pitchFamily="34" charset="0"/>
                </a:rPr>
                <a:t>24</a:t>
              </a:r>
            </a:p>
          </p:txBody>
        </p:sp>
        <p:sp>
          <p:nvSpPr>
            <p:cNvPr id="25" name="Rectangle: Rounded Corners 24">
              <a:extLst>
                <a:ext uri="{FF2B5EF4-FFF2-40B4-BE49-F238E27FC236}">
                  <a16:creationId xmlns:a16="http://schemas.microsoft.com/office/drawing/2014/main" id="{1DBDBC5E-CCD7-4FC0-9120-4C02AD30D145}"/>
                </a:ext>
              </a:extLst>
            </p:cNvPr>
            <p:cNvSpPr/>
            <p:nvPr/>
          </p:nvSpPr>
          <p:spPr>
            <a:xfrm>
              <a:off x="3436572" y="4503879"/>
              <a:ext cx="844826" cy="844826"/>
            </a:xfrm>
            <a:prstGeom prst="roundRect">
              <a:avLst/>
            </a:prstGeom>
            <a:solidFill>
              <a:schemeClr val="bg1"/>
            </a:solidFill>
            <a:ln w="28575">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000" b="1" dirty="0">
                  <a:solidFill>
                    <a:schemeClr val="bg1">
                      <a:lumMod val="65000"/>
                    </a:schemeClr>
                  </a:solidFill>
                  <a:latin typeface="Century Gothic" panose="020B0502020202020204" pitchFamily="34" charset="0"/>
                </a:rPr>
                <a:t>7</a:t>
              </a:r>
            </a:p>
          </p:txBody>
        </p:sp>
        <p:sp>
          <p:nvSpPr>
            <p:cNvPr id="26" name="Rectangle: Rounded Corners 25">
              <a:extLst>
                <a:ext uri="{FF2B5EF4-FFF2-40B4-BE49-F238E27FC236}">
                  <a16:creationId xmlns:a16="http://schemas.microsoft.com/office/drawing/2014/main" id="{6191B76E-8CBB-4E81-8517-AAD22E5F9AE7}"/>
                </a:ext>
              </a:extLst>
            </p:cNvPr>
            <p:cNvSpPr/>
            <p:nvPr/>
          </p:nvSpPr>
          <p:spPr>
            <a:xfrm>
              <a:off x="4750194" y="4503879"/>
              <a:ext cx="844826" cy="844826"/>
            </a:xfrm>
            <a:prstGeom prst="roundRect">
              <a:avLst/>
            </a:prstGeom>
            <a:solidFill>
              <a:schemeClr val="bg1"/>
            </a:solidFill>
            <a:ln w="28575">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000" b="1" dirty="0">
                  <a:solidFill>
                    <a:schemeClr val="bg1">
                      <a:lumMod val="65000"/>
                    </a:schemeClr>
                  </a:solidFill>
                  <a:latin typeface="Century Gothic" panose="020B0502020202020204" pitchFamily="34" charset="0"/>
                </a:rPr>
                <a:t>10</a:t>
              </a:r>
            </a:p>
          </p:txBody>
        </p:sp>
        <p:sp>
          <p:nvSpPr>
            <p:cNvPr id="27" name="Rectangle: Rounded Corners 26">
              <a:extLst>
                <a:ext uri="{FF2B5EF4-FFF2-40B4-BE49-F238E27FC236}">
                  <a16:creationId xmlns:a16="http://schemas.microsoft.com/office/drawing/2014/main" id="{C22CE331-CDD6-4A31-9C66-2EAA6EA8E330}"/>
                </a:ext>
              </a:extLst>
            </p:cNvPr>
            <p:cNvSpPr/>
            <p:nvPr/>
          </p:nvSpPr>
          <p:spPr>
            <a:xfrm>
              <a:off x="1506016" y="3120029"/>
              <a:ext cx="844826" cy="844826"/>
            </a:xfrm>
            <a:prstGeom prst="roundRect">
              <a:avLst/>
            </a:prstGeom>
            <a:solidFill>
              <a:schemeClr val="bg1"/>
            </a:solidFill>
            <a:ln w="28575">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000" b="1" dirty="0">
                  <a:solidFill>
                    <a:schemeClr val="bg1">
                      <a:lumMod val="65000"/>
                    </a:schemeClr>
                  </a:solidFill>
                  <a:latin typeface="Century Gothic" panose="020B0502020202020204" pitchFamily="34" charset="0"/>
                </a:rPr>
                <a:t>11</a:t>
              </a:r>
            </a:p>
          </p:txBody>
        </p:sp>
        <p:sp>
          <p:nvSpPr>
            <p:cNvPr id="28" name="Rectangle: Rounded Corners 27">
              <a:extLst>
                <a:ext uri="{FF2B5EF4-FFF2-40B4-BE49-F238E27FC236}">
                  <a16:creationId xmlns:a16="http://schemas.microsoft.com/office/drawing/2014/main" id="{88B473EB-C6B9-4D8D-84FD-2D6AB40EB59A}"/>
                </a:ext>
              </a:extLst>
            </p:cNvPr>
            <p:cNvSpPr/>
            <p:nvPr/>
          </p:nvSpPr>
          <p:spPr>
            <a:xfrm>
              <a:off x="3436572" y="1725644"/>
              <a:ext cx="844826" cy="844826"/>
            </a:xfrm>
            <a:prstGeom prst="roundRect">
              <a:avLst/>
            </a:prstGeom>
            <a:solidFill>
              <a:schemeClr val="bg1"/>
            </a:solidFill>
            <a:ln w="28575">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000" b="1" dirty="0">
                  <a:solidFill>
                    <a:schemeClr val="bg1">
                      <a:lumMod val="65000"/>
                    </a:schemeClr>
                  </a:solidFill>
                  <a:latin typeface="Century Gothic" panose="020B0502020202020204" pitchFamily="34" charset="0"/>
                </a:rPr>
                <a:t>5</a:t>
              </a:r>
            </a:p>
          </p:txBody>
        </p:sp>
        <p:sp>
          <p:nvSpPr>
            <p:cNvPr id="29" name="Rectangle: Rounded Corners 28">
              <a:extLst>
                <a:ext uri="{FF2B5EF4-FFF2-40B4-BE49-F238E27FC236}">
                  <a16:creationId xmlns:a16="http://schemas.microsoft.com/office/drawing/2014/main" id="{716D318A-7FC2-49B1-9D74-B6436F7B50AB}"/>
                </a:ext>
              </a:extLst>
            </p:cNvPr>
            <p:cNvSpPr/>
            <p:nvPr/>
          </p:nvSpPr>
          <p:spPr>
            <a:xfrm>
              <a:off x="5435170" y="3120029"/>
              <a:ext cx="844826" cy="844826"/>
            </a:xfrm>
            <a:prstGeom prst="roundRect">
              <a:avLst/>
            </a:prstGeom>
            <a:solidFill>
              <a:schemeClr val="bg1"/>
            </a:solidFill>
            <a:ln w="28575">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000" b="1" dirty="0">
                  <a:solidFill>
                    <a:schemeClr val="bg1">
                      <a:lumMod val="65000"/>
                    </a:schemeClr>
                  </a:solidFill>
                  <a:latin typeface="Century Gothic" panose="020B0502020202020204" pitchFamily="34" charset="0"/>
                </a:rPr>
                <a:t>96</a:t>
              </a:r>
            </a:p>
          </p:txBody>
        </p:sp>
      </p:grpSp>
    </p:spTree>
    <p:extLst>
      <p:ext uri="{BB962C8B-B14F-4D97-AF65-F5344CB8AC3E}">
        <p14:creationId xmlns:p14="http://schemas.microsoft.com/office/powerpoint/2010/main" val="336294823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pic>
        <p:nvPicPr>
          <p:cNvPr id="18" name="Picture 17" descr="A close up of a sign&#10;&#10;Description generated with high confidence">
            <a:extLst>
              <a:ext uri="{FF2B5EF4-FFF2-40B4-BE49-F238E27FC236}">
                <a16:creationId xmlns:a16="http://schemas.microsoft.com/office/drawing/2014/main" id="{AF62330C-AB9B-43BE-82E4-98A7F5B9D6D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8139" y="6454317"/>
            <a:ext cx="1174025" cy="278902"/>
          </a:xfrm>
          <a:prstGeom prst="rect">
            <a:avLst/>
          </a:prstGeom>
        </p:spPr>
      </p:pic>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Varied Fluency 1</a:t>
            </a:r>
          </a:p>
          <a:p>
            <a:pPr lvl="0" algn="ctr"/>
            <a:endParaRPr lang="en-GB" sz="2000" b="1" u="sng" dirty="0">
              <a:solidFill>
                <a:schemeClr val="tx1"/>
              </a:solidFill>
              <a:latin typeface="Century Gothic" panose="020B0502020202020204" pitchFamily="34" charset="0"/>
            </a:endParaRPr>
          </a:p>
          <a:p>
            <a:pPr lvl="0" algn="ctr" defTabSz="685800">
              <a:defRPr/>
            </a:pPr>
            <a:r>
              <a:rPr lang="en-GB" sz="2000" b="1" dirty="0">
                <a:solidFill>
                  <a:schemeClr val="tx1"/>
                </a:solidFill>
                <a:latin typeface="Century Gothic" panose="020B0502020202020204" pitchFamily="34" charset="0"/>
              </a:rPr>
              <a:t>Circle the numbers which have 3 as a prime factor.</a:t>
            </a:r>
          </a:p>
          <a:p>
            <a:pPr lvl="0" algn="ctr"/>
            <a:endParaRPr lang="en-GB" sz="2000" b="1" u="sng" dirty="0">
              <a:solidFill>
                <a:schemeClr val="tx1"/>
              </a:solidFill>
              <a:latin typeface="Century Gothic" panose="020B0502020202020204" pitchFamily="34" charset="0"/>
            </a:endParaRPr>
          </a:p>
          <a:p>
            <a:pPr lvl="0" algn="ctr"/>
            <a:endParaRPr lang="en-GB" sz="2400" b="1" u="sng" dirty="0">
              <a:solidFill>
                <a:schemeClr val="tx1"/>
              </a:solidFill>
              <a:latin typeface="Century Gothic" panose="020B0502020202020204" pitchFamily="34" charset="0"/>
            </a:endParaRPr>
          </a:p>
        </p:txBody>
      </p:sp>
      <p:sp>
        <p:nvSpPr>
          <p:cNvPr id="7" name="TextBox 8">
            <a:extLst>
              <a:ext uri="{FF2B5EF4-FFF2-40B4-BE49-F238E27FC236}">
                <a16:creationId xmlns:a16="http://schemas.microsoft.com/office/drawing/2014/main" id="{B632E459-9B27-4467-B89C-78410207B713}"/>
              </a:ext>
            </a:extLst>
          </p:cNvPr>
          <p:cNvSpPr txBox="1"/>
          <p:nvPr/>
        </p:nvSpPr>
        <p:spPr>
          <a:xfrm>
            <a:off x="27814" y="6688627"/>
            <a:ext cx="1231337"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altLang="en-US" sz="500" b="1" dirty="0">
                <a:latin typeface="Century Gothic" panose="020B0502020202020204" pitchFamily="34" charset="0"/>
              </a:rPr>
              <a:t>© Classroom Secrets Limited 2018</a:t>
            </a:r>
          </a:p>
        </p:txBody>
      </p:sp>
      <p:graphicFrame>
        <p:nvGraphicFramePr>
          <p:cNvPr id="9" name="Table 8">
            <a:extLst>
              <a:ext uri="{FF2B5EF4-FFF2-40B4-BE49-F238E27FC236}">
                <a16:creationId xmlns:a16="http://schemas.microsoft.com/office/drawing/2014/main" id="{62566424-6CA0-4AC5-BEFF-8839944A88B6}"/>
              </a:ext>
            </a:extLst>
          </p:cNvPr>
          <p:cNvGraphicFramePr>
            <a:graphicFrameLocks noGrp="1"/>
          </p:cNvGraphicFramePr>
          <p:nvPr>
            <p:extLst>
              <p:ext uri="{D42A27DB-BD31-4B8C-83A1-F6EECF244321}">
                <p14:modId xmlns:p14="http://schemas.microsoft.com/office/powerpoint/2010/main" val="4014573566"/>
              </p:ext>
            </p:extLst>
          </p:nvPr>
        </p:nvGraphicFramePr>
        <p:xfrm>
          <a:off x="591198" y="2046654"/>
          <a:ext cx="7443444" cy="1063349"/>
        </p:xfrm>
        <a:graphic>
          <a:graphicData uri="http://schemas.openxmlformats.org/drawingml/2006/table">
            <a:tbl>
              <a:tblPr firstRow="1" bandRow="1">
                <a:tableStyleId>{5C22544A-7EE6-4342-B048-85BDC9FD1C3A}</a:tableStyleId>
              </a:tblPr>
              <a:tblGrid>
                <a:gridCol w="1063349">
                  <a:extLst>
                    <a:ext uri="{9D8B030D-6E8A-4147-A177-3AD203B41FA5}">
                      <a16:colId xmlns:a16="http://schemas.microsoft.com/office/drawing/2014/main" val="3706583999"/>
                    </a:ext>
                  </a:extLst>
                </a:gridCol>
                <a:gridCol w="212670">
                  <a:extLst>
                    <a:ext uri="{9D8B030D-6E8A-4147-A177-3AD203B41FA5}">
                      <a16:colId xmlns:a16="http://schemas.microsoft.com/office/drawing/2014/main" val="1735443740"/>
                    </a:ext>
                  </a:extLst>
                </a:gridCol>
                <a:gridCol w="1063349">
                  <a:extLst>
                    <a:ext uri="{9D8B030D-6E8A-4147-A177-3AD203B41FA5}">
                      <a16:colId xmlns:a16="http://schemas.microsoft.com/office/drawing/2014/main" val="834856470"/>
                    </a:ext>
                  </a:extLst>
                </a:gridCol>
                <a:gridCol w="212670">
                  <a:extLst>
                    <a:ext uri="{9D8B030D-6E8A-4147-A177-3AD203B41FA5}">
                      <a16:colId xmlns:a16="http://schemas.microsoft.com/office/drawing/2014/main" val="984631173"/>
                    </a:ext>
                  </a:extLst>
                </a:gridCol>
                <a:gridCol w="1063349">
                  <a:extLst>
                    <a:ext uri="{9D8B030D-6E8A-4147-A177-3AD203B41FA5}">
                      <a16:colId xmlns:a16="http://schemas.microsoft.com/office/drawing/2014/main" val="3226065593"/>
                    </a:ext>
                  </a:extLst>
                </a:gridCol>
                <a:gridCol w="212670">
                  <a:extLst>
                    <a:ext uri="{9D8B030D-6E8A-4147-A177-3AD203B41FA5}">
                      <a16:colId xmlns:a16="http://schemas.microsoft.com/office/drawing/2014/main" val="306289975"/>
                    </a:ext>
                  </a:extLst>
                </a:gridCol>
                <a:gridCol w="1063349">
                  <a:extLst>
                    <a:ext uri="{9D8B030D-6E8A-4147-A177-3AD203B41FA5}">
                      <a16:colId xmlns:a16="http://schemas.microsoft.com/office/drawing/2014/main" val="692655918"/>
                    </a:ext>
                  </a:extLst>
                </a:gridCol>
                <a:gridCol w="212670">
                  <a:extLst>
                    <a:ext uri="{9D8B030D-6E8A-4147-A177-3AD203B41FA5}">
                      <a16:colId xmlns:a16="http://schemas.microsoft.com/office/drawing/2014/main" val="2266612396"/>
                    </a:ext>
                  </a:extLst>
                </a:gridCol>
                <a:gridCol w="1063349">
                  <a:extLst>
                    <a:ext uri="{9D8B030D-6E8A-4147-A177-3AD203B41FA5}">
                      <a16:colId xmlns:a16="http://schemas.microsoft.com/office/drawing/2014/main" val="1811606813"/>
                    </a:ext>
                  </a:extLst>
                </a:gridCol>
                <a:gridCol w="212670">
                  <a:extLst>
                    <a:ext uri="{9D8B030D-6E8A-4147-A177-3AD203B41FA5}">
                      <a16:colId xmlns:a16="http://schemas.microsoft.com/office/drawing/2014/main" val="549216185"/>
                    </a:ext>
                  </a:extLst>
                </a:gridCol>
                <a:gridCol w="1063349">
                  <a:extLst>
                    <a:ext uri="{9D8B030D-6E8A-4147-A177-3AD203B41FA5}">
                      <a16:colId xmlns:a16="http://schemas.microsoft.com/office/drawing/2014/main" val="970261320"/>
                    </a:ext>
                  </a:extLst>
                </a:gridCol>
              </a:tblGrid>
              <a:tr h="1063349">
                <a:tc>
                  <a:txBody>
                    <a:bodyPr/>
                    <a:lstStyle/>
                    <a:p>
                      <a:pPr algn="r"/>
                      <a:r>
                        <a:rPr lang="en-GB" sz="4100" dirty="0">
                          <a:solidFill>
                            <a:schemeClr val="tx1"/>
                          </a:solidFill>
                          <a:latin typeface="Century Gothic" panose="020B0502020202020204" pitchFamily="34" charset="0"/>
                        </a:rPr>
                        <a:t>2</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a:endParaRPr lang="en-GB" sz="4100" dirty="0">
                        <a:solidFill>
                          <a:schemeClr val="tx1"/>
                        </a:solidFill>
                        <a:latin typeface="Century Gothic" panose="020B0502020202020204" pitchFamily="34" charset="0"/>
                      </a:endParaRP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a:r>
                        <a:rPr lang="en-GB" sz="4100" dirty="0">
                          <a:solidFill>
                            <a:schemeClr val="tx1"/>
                          </a:solidFill>
                          <a:latin typeface="Century Gothic" panose="020B0502020202020204" pitchFamily="34" charset="0"/>
                        </a:rPr>
                        <a:t>6</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a:endParaRPr lang="en-GB" sz="4100" dirty="0">
                        <a:solidFill>
                          <a:schemeClr val="tx1"/>
                        </a:solidFill>
                        <a:latin typeface="Century Gothic" panose="020B0502020202020204" pitchFamily="34" charset="0"/>
                      </a:endParaRP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a:r>
                        <a:rPr lang="en-GB" sz="4100" dirty="0">
                          <a:solidFill>
                            <a:schemeClr val="tx1"/>
                          </a:solidFill>
                          <a:latin typeface="Century Gothic" panose="020B0502020202020204" pitchFamily="34" charset="0"/>
                        </a:rPr>
                        <a:t>11</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a:endParaRPr lang="en-GB" sz="4100" dirty="0">
                        <a:solidFill>
                          <a:schemeClr val="tx1"/>
                        </a:solidFill>
                        <a:latin typeface="Century Gothic" panose="020B0502020202020204" pitchFamily="34" charset="0"/>
                      </a:endParaRP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a:r>
                        <a:rPr lang="en-GB" sz="4100" dirty="0">
                          <a:solidFill>
                            <a:schemeClr val="tx1"/>
                          </a:solidFill>
                          <a:latin typeface="Century Gothic" panose="020B0502020202020204" pitchFamily="34" charset="0"/>
                        </a:rPr>
                        <a:t>19</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a:endParaRPr lang="en-GB" sz="4100" dirty="0">
                        <a:solidFill>
                          <a:schemeClr val="tx1"/>
                        </a:solidFill>
                        <a:latin typeface="Century Gothic" panose="020B0502020202020204" pitchFamily="34" charset="0"/>
                      </a:endParaRP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a:r>
                        <a:rPr lang="en-GB" sz="4100" dirty="0">
                          <a:solidFill>
                            <a:schemeClr val="tx1"/>
                          </a:solidFill>
                          <a:latin typeface="Century Gothic" panose="020B0502020202020204" pitchFamily="34" charset="0"/>
                        </a:rPr>
                        <a:t>21</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a:endParaRPr lang="en-GB" sz="4100" dirty="0">
                        <a:solidFill>
                          <a:schemeClr val="tx1"/>
                        </a:solidFill>
                        <a:latin typeface="Century Gothic" panose="020B0502020202020204" pitchFamily="34" charset="0"/>
                      </a:endParaRP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a:r>
                        <a:rPr lang="en-GB" sz="4100" dirty="0">
                          <a:solidFill>
                            <a:schemeClr val="tx1"/>
                          </a:solidFill>
                          <a:latin typeface="Century Gothic" panose="020B0502020202020204" pitchFamily="34" charset="0"/>
                        </a:rPr>
                        <a:t>42</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32025469"/>
                  </a:ext>
                </a:extLst>
              </a:tr>
            </a:tbl>
          </a:graphicData>
        </a:graphic>
      </p:graphicFrame>
    </p:spTree>
    <p:extLst>
      <p:ext uri="{BB962C8B-B14F-4D97-AF65-F5344CB8AC3E}">
        <p14:creationId xmlns:p14="http://schemas.microsoft.com/office/powerpoint/2010/main" val="3691702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pic>
        <p:nvPicPr>
          <p:cNvPr id="18" name="Picture 17" descr="A close up of a sign&#10;&#10;Description generated with high confidence">
            <a:extLst>
              <a:ext uri="{FF2B5EF4-FFF2-40B4-BE49-F238E27FC236}">
                <a16:creationId xmlns:a16="http://schemas.microsoft.com/office/drawing/2014/main" id="{AF62330C-AB9B-43BE-82E4-98A7F5B9D6D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8139" y="6454317"/>
            <a:ext cx="1174025" cy="278902"/>
          </a:xfrm>
          <a:prstGeom prst="rect">
            <a:avLst/>
          </a:prstGeom>
        </p:spPr>
      </p:pic>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Varied Fluency 1</a:t>
            </a:r>
          </a:p>
          <a:p>
            <a:pPr lvl="0" algn="ctr"/>
            <a:endParaRPr lang="en-GB" sz="2000" b="1" u="sng" dirty="0">
              <a:solidFill>
                <a:schemeClr val="tx1"/>
              </a:solidFill>
              <a:latin typeface="Century Gothic" panose="020B0502020202020204" pitchFamily="34" charset="0"/>
            </a:endParaRPr>
          </a:p>
          <a:p>
            <a:pPr lvl="0" algn="ctr" defTabSz="685800">
              <a:defRPr/>
            </a:pPr>
            <a:r>
              <a:rPr lang="en-GB" sz="2000" b="1" dirty="0">
                <a:solidFill>
                  <a:schemeClr val="tx1"/>
                </a:solidFill>
                <a:latin typeface="Century Gothic" panose="020B0502020202020204" pitchFamily="34" charset="0"/>
              </a:rPr>
              <a:t>Circle the numbers which have 3 as a prime factor.</a:t>
            </a:r>
          </a:p>
          <a:p>
            <a:pPr lvl="0" algn="ctr"/>
            <a:endParaRPr lang="en-GB" sz="2000" b="1" u="sng" dirty="0">
              <a:solidFill>
                <a:schemeClr val="tx1"/>
              </a:solidFill>
              <a:latin typeface="Century Gothic" panose="020B0502020202020204" pitchFamily="34" charset="0"/>
            </a:endParaRPr>
          </a:p>
          <a:p>
            <a:pPr lvl="0" algn="ctr"/>
            <a:endParaRPr lang="en-GB" sz="2400" b="1" u="sng" dirty="0">
              <a:solidFill>
                <a:schemeClr val="tx1"/>
              </a:solidFill>
              <a:latin typeface="Century Gothic" panose="020B0502020202020204" pitchFamily="34" charset="0"/>
            </a:endParaRPr>
          </a:p>
        </p:txBody>
      </p:sp>
      <p:sp>
        <p:nvSpPr>
          <p:cNvPr id="7" name="TextBox 8">
            <a:extLst>
              <a:ext uri="{FF2B5EF4-FFF2-40B4-BE49-F238E27FC236}">
                <a16:creationId xmlns:a16="http://schemas.microsoft.com/office/drawing/2014/main" id="{B632E459-9B27-4467-B89C-78410207B713}"/>
              </a:ext>
            </a:extLst>
          </p:cNvPr>
          <p:cNvSpPr txBox="1"/>
          <p:nvPr/>
        </p:nvSpPr>
        <p:spPr>
          <a:xfrm>
            <a:off x="27814" y="6688627"/>
            <a:ext cx="1231337"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altLang="en-US" sz="500" b="1" dirty="0">
                <a:latin typeface="Century Gothic" panose="020B0502020202020204" pitchFamily="34" charset="0"/>
              </a:rPr>
              <a:t>© Classroom Secrets Limited 2018</a:t>
            </a:r>
          </a:p>
        </p:txBody>
      </p:sp>
      <p:graphicFrame>
        <p:nvGraphicFramePr>
          <p:cNvPr id="9" name="Table 8">
            <a:extLst>
              <a:ext uri="{FF2B5EF4-FFF2-40B4-BE49-F238E27FC236}">
                <a16:creationId xmlns:a16="http://schemas.microsoft.com/office/drawing/2014/main" id="{62566424-6CA0-4AC5-BEFF-8839944A88B6}"/>
              </a:ext>
            </a:extLst>
          </p:cNvPr>
          <p:cNvGraphicFramePr>
            <a:graphicFrameLocks noGrp="1"/>
          </p:cNvGraphicFramePr>
          <p:nvPr>
            <p:extLst>
              <p:ext uri="{D42A27DB-BD31-4B8C-83A1-F6EECF244321}">
                <p14:modId xmlns:p14="http://schemas.microsoft.com/office/powerpoint/2010/main" val="374497308"/>
              </p:ext>
            </p:extLst>
          </p:nvPr>
        </p:nvGraphicFramePr>
        <p:xfrm>
          <a:off x="591198" y="2046654"/>
          <a:ext cx="7443444" cy="1063349"/>
        </p:xfrm>
        <a:graphic>
          <a:graphicData uri="http://schemas.openxmlformats.org/drawingml/2006/table">
            <a:tbl>
              <a:tblPr firstRow="1" bandRow="1">
                <a:tableStyleId>{5C22544A-7EE6-4342-B048-85BDC9FD1C3A}</a:tableStyleId>
              </a:tblPr>
              <a:tblGrid>
                <a:gridCol w="1063349">
                  <a:extLst>
                    <a:ext uri="{9D8B030D-6E8A-4147-A177-3AD203B41FA5}">
                      <a16:colId xmlns:a16="http://schemas.microsoft.com/office/drawing/2014/main" val="3706583999"/>
                    </a:ext>
                  </a:extLst>
                </a:gridCol>
                <a:gridCol w="212670">
                  <a:extLst>
                    <a:ext uri="{9D8B030D-6E8A-4147-A177-3AD203B41FA5}">
                      <a16:colId xmlns:a16="http://schemas.microsoft.com/office/drawing/2014/main" val="1735443740"/>
                    </a:ext>
                  </a:extLst>
                </a:gridCol>
                <a:gridCol w="1063349">
                  <a:extLst>
                    <a:ext uri="{9D8B030D-6E8A-4147-A177-3AD203B41FA5}">
                      <a16:colId xmlns:a16="http://schemas.microsoft.com/office/drawing/2014/main" val="834856470"/>
                    </a:ext>
                  </a:extLst>
                </a:gridCol>
                <a:gridCol w="212670">
                  <a:extLst>
                    <a:ext uri="{9D8B030D-6E8A-4147-A177-3AD203B41FA5}">
                      <a16:colId xmlns:a16="http://schemas.microsoft.com/office/drawing/2014/main" val="984631173"/>
                    </a:ext>
                  </a:extLst>
                </a:gridCol>
                <a:gridCol w="1063349">
                  <a:extLst>
                    <a:ext uri="{9D8B030D-6E8A-4147-A177-3AD203B41FA5}">
                      <a16:colId xmlns:a16="http://schemas.microsoft.com/office/drawing/2014/main" val="3226065593"/>
                    </a:ext>
                  </a:extLst>
                </a:gridCol>
                <a:gridCol w="212670">
                  <a:extLst>
                    <a:ext uri="{9D8B030D-6E8A-4147-A177-3AD203B41FA5}">
                      <a16:colId xmlns:a16="http://schemas.microsoft.com/office/drawing/2014/main" val="306289975"/>
                    </a:ext>
                  </a:extLst>
                </a:gridCol>
                <a:gridCol w="1063349">
                  <a:extLst>
                    <a:ext uri="{9D8B030D-6E8A-4147-A177-3AD203B41FA5}">
                      <a16:colId xmlns:a16="http://schemas.microsoft.com/office/drawing/2014/main" val="692655918"/>
                    </a:ext>
                  </a:extLst>
                </a:gridCol>
                <a:gridCol w="212670">
                  <a:extLst>
                    <a:ext uri="{9D8B030D-6E8A-4147-A177-3AD203B41FA5}">
                      <a16:colId xmlns:a16="http://schemas.microsoft.com/office/drawing/2014/main" val="2266612396"/>
                    </a:ext>
                  </a:extLst>
                </a:gridCol>
                <a:gridCol w="1063349">
                  <a:extLst>
                    <a:ext uri="{9D8B030D-6E8A-4147-A177-3AD203B41FA5}">
                      <a16:colId xmlns:a16="http://schemas.microsoft.com/office/drawing/2014/main" val="1811606813"/>
                    </a:ext>
                  </a:extLst>
                </a:gridCol>
                <a:gridCol w="212670">
                  <a:extLst>
                    <a:ext uri="{9D8B030D-6E8A-4147-A177-3AD203B41FA5}">
                      <a16:colId xmlns:a16="http://schemas.microsoft.com/office/drawing/2014/main" val="549216185"/>
                    </a:ext>
                  </a:extLst>
                </a:gridCol>
                <a:gridCol w="1063349">
                  <a:extLst>
                    <a:ext uri="{9D8B030D-6E8A-4147-A177-3AD203B41FA5}">
                      <a16:colId xmlns:a16="http://schemas.microsoft.com/office/drawing/2014/main" val="970261320"/>
                    </a:ext>
                  </a:extLst>
                </a:gridCol>
              </a:tblGrid>
              <a:tr h="1063349">
                <a:tc>
                  <a:txBody>
                    <a:bodyPr/>
                    <a:lstStyle/>
                    <a:p>
                      <a:pPr algn="r"/>
                      <a:r>
                        <a:rPr lang="en-GB" sz="4100" dirty="0">
                          <a:solidFill>
                            <a:schemeClr val="bg1">
                              <a:lumMod val="65000"/>
                            </a:schemeClr>
                          </a:solidFill>
                          <a:latin typeface="Century Gothic" panose="020B0502020202020204" pitchFamily="34" charset="0"/>
                        </a:rPr>
                        <a:t>2</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a:endParaRPr lang="en-GB" sz="4100" dirty="0">
                        <a:solidFill>
                          <a:schemeClr val="tx1"/>
                        </a:solidFill>
                        <a:latin typeface="Century Gothic" panose="020B0502020202020204" pitchFamily="34" charset="0"/>
                      </a:endParaRP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a:r>
                        <a:rPr lang="en-GB" sz="4100" dirty="0">
                          <a:solidFill>
                            <a:srgbClr val="FF0000"/>
                          </a:solidFill>
                          <a:latin typeface="Century Gothic" panose="020B0502020202020204" pitchFamily="34" charset="0"/>
                        </a:rPr>
                        <a:t>6</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a:endParaRPr lang="en-GB" sz="4100" dirty="0">
                        <a:solidFill>
                          <a:schemeClr val="tx1"/>
                        </a:solidFill>
                        <a:latin typeface="Century Gothic" panose="020B0502020202020204" pitchFamily="34" charset="0"/>
                      </a:endParaRP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a:r>
                        <a:rPr lang="en-GB" sz="4100" dirty="0">
                          <a:solidFill>
                            <a:schemeClr val="bg1">
                              <a:lumMod val="65000"/>
                            </a:schemeClr>
                          </a:solidFill>
                          <a:latin typeface="Century Gothic" panose="020B0502020202020204" pitchFamily="34" charset="0"/>
                        </a:rPr>
                        <a:t>11</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a:endParaRPr lang="en-GB" sz="4100" dirty="0">
                        <a:solidFill>
                          <a:schemeClr val="tx1"/>
                        </a:solidFill>
                        <a:latin typeface="Century Gothic" panose="020B0502020202020204" pitchFamily="34" charset="0"/>
                      </a:endParaRP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a:r>
                        <a:rPr lang="en-GB" sz="4100" dirty="0">
                          <a:solidFill>
                            <a:schemeClr val="bg1">
                              <a:lumMod val="65000"/>
                            </a:schemeClr>
                          </a:solidFill>
                          <a:latin typeface="Century Gothic" panose="020B0502020202020204" pitchFamily="34" charset="0"/>
                        </a:rPr>
                        <a:t>19</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a:endParaRPr lang="en-GB" sz="4100" dirty="0">
                        <a:solidFill>
                          <a:schemeClr val="tx1"/>
                        </a:solidFill>
                        <a:latin typeface="Century Gothic" panose="020B0502020202020204" pitchFamily="34" charset="0"/>
                      </a:endParaRP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a:r>
                        <a:rPr lang="en-GB" sz="4100" dirty="0">
                          <a:solidFill>
                            <a:srgbClr val="FF0000"/>
                          </a:solidFill>
                          <a:latin typeface="Century Gothic" panose="020B0502020202020204" pitchFamily="34" charset="0"/>
                        </a:rPr>
                        <a:t>21</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a:endParaRPr lang="en-GB" sz="4100" dirty="0">
                        <a:solidFill>
                          <a:schemeClr val="tx1"/>
                        </a:solidFill>
                        <a:latin typeface="Century Gothic" panose="020B0502020202020204" pitchFamily="34" charset="0"/>
                      </a:endParaRP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a:r>
                        <a:rPr lang="en-GB" sz="4100" dirty="0">
                          <a:solidFill>
                            <a:srgbClr val="FF0000"/>
                          </a:solidFill>
                          <a:latin typeface="Century Gothic" panose="020B0502020202020204" pitchFamily="34" charset="0"/>
                        </a:rPr>
                        <a:t>42</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32025469"/>
                  </a:ext>
                </a:extLst>
              </a:tr>
            </a:tbl>
          </a:graphicData>
        </a:graphic>
      </p:graphicFrame>
      <p:sp>
        <p:nvSpPr>
          <p:cNvPr id="10" name="Oval 9">
            <a:extLst>
              <a:ext uri="{FF2B5EF4-FFF2-40B4-BE49-F238E27FC236}">
                <a16:creationId xmlns:a16="http://schemas.microsoft.com/office/drawing/2014/main" id="{B4A7FB8A-F08E-41A1-A1C7-1F4CEF9CB311}"/>
              </a:ext>
            </a:extLst>
          </p:cNvPr>
          <p:cNvSpPr/>
          <p:nvPr/>
        </p:nvSpPr>
        <p:spPr>
          <a:xfrm>
            <a:off x="2329546" y="2138033"/>
            <a:ext cx="900000" cy="900000"/>
          </a:xfrm>
          <a:prstGeom prst="ellipse">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Oval 10">
            <a:extLst>
              <a:ext uri="{FF2B5EF4-FFF2-40B4-BE49-F238E27FC236}">
                <a16:creationId xmlns:a16="http://schemas.microsoft.com/office/drawing/2014/main" id="{CB29EDBD-1AA6-442F-A870-2745DA286A9F}"/>
              </a:ext>
            </a:extLst>
          </p:cNvPr>
          <p:cNvSpPr/>
          <p:nvPr/>
        </p:nvSpPr>
        <p:spPr>
          <a:xfrm>
            <a:off x="5987146" y="2138033"/>
            <a:ext cx="900000" cy="900000"/>
          </a:xfrm>
          <a:prstGeom prst="ellipse">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Oval 11">
            <a:extLst>
              <a:ext uri="{FF2B5EF4-FFF2-40B4-BE49-F238E27FC236}">
                <a16:creationId xmlns:a16="http://schemas.microsoft.com/office/drawing/2014/main" id="{8211BDEF-AC17-4238-8E31-566DB7FB59F6}"/>
              </a:ext>
            </a:extLst>
          </p:cNvPr>
          <p:cNvSpPr/>
          <p:nvPr/>
        </p:nvSpPr>
        <p:spPr>
          <a:xfrm>
            <a:off x="7276335" y="2138033"/>
            <a:ext cx="900000" cy="900000"/>
          </a:xfrm>
          <a:prstGeom prst="ellipse">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317992496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pic>
        <p:nvPicPr>
          <p:cNvPr id="18" name="Picture 17" descr="A close up of a sign&#10;&#10;Description generated with high confidence">
            <a:extLst>
              <a:ext uri="{FF2B5EF4-FFF2-40B4-BE49-F238E27FC236}">
                <a16:creationId xmlns:a16="http://schemas.microsoft.com/office/drawing/2014/main" id="{AF62330C-AB9B-43BE-82E4-98A7F5B9D6D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8139" y="6454317"/>
            <a:ext cx="1174025" cy="278902"/>
          </a:xfrm>
          <a:prstGeom prst="rect">
            <a:avLst/>
          </a:prstGeom>
        </p:spPr>
      </p:pic>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Varied Fluency 2</a:t>
            </a:r>
          </a:p>
          <a:p>
            <a:pPr lvl="0" algn="ctr"/>
            <a:endParaRPr lang="en-GB" sz="2000" b="1" u="sng" dirty="0">
              <a:solidFill>
                <a:schemeClr val="tx1"/>
              </a:solidFill>
              <a:latin typeface="Century Gothic" panose="020B0502020202020204" pitchFamily="34" charset="0"/>
            </a:endParaRPr>
          </a:p>
          <a:p>
            <a:pPr lvl="0" algn="ctr" defTabSz="685800">
              <a:defRPr/>
            </a:pPr>
            <a:r>
              <a:rPr lang="en-GB" sz="2000" b="1" dirty="0">
                <a:solidFill>
                  <a:schemeClr val="tx1"/>
                </a:solidFill>
                <a:latin typeface="Century Gothic" panose="020B0502020202020204" pitchFamily="34" charset="0"/>
              </a:rPr>
              <a:t>Which of the following are composite numbers </a:t>
            </a:r>
          </a:p>
          <a:p>
            <a:pPr lvl="0" algn="ctr" defTabSz="685800">
              <a:defRPr/>
            </a:pPr>
            <a:r>
              <a:rPr lang="en-GB" sz="2000" b="1" dirty="0">
                <a:solidFill>
                  <a:schemeClr val="tx1"/>
                </a:solidFill>
                <a:latin typeface="Century Gothic" panose="020B0502020202020204" pitchFamily="34" charset="0"/>
              </a:rPr>
              <a:t>with a prime factor of 5?</a:t>
            </a:r>
          </a:p>
        </p:txBody>
      </p:sp>
      <p:sp>
        <p:nvSpPr>
          <p:cNvPr id="7" name="TextBox 8">
            <a:extLst>
              <a:ext uri="{FF2B5EF4-FFF2-40B4-BE49-F238E27FC236}">
                <a16:creationId xmlns:a16="http://schemas.microsoft.com/office/drawing/2014/main" id="{B632E459-9B27-4467-B89C-78410207B713}"/>
              </a:ext>
            </a:extLst>
          </p:cNvPr>
          <p:cNvSpPr txBox="1"/>
          <p:nvPr/>
        </p:nvSpPr>
        <p:spPr>
          <a:xfrm>
            <a:off x="27814" y="6688627"/>
            <a:ext cx="1231337"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altLang="en-US" sz="500" b="1" dirty="0">
                <a:latin typeface="Century Gothic" panose="020B0502020202020204" pitchFamily="34" charset="0"/>
              </a:rPr>
              <a:t>© Classroom Secrets Limited 2018</a:t>
            </a:r>
          </a:p>
        </p:txBody>
      </p:sp>
      <p:grpSp>
        <p:nvGrpSpPr>
          <p:cNvPr id="2" name="Group 1">
            <a:extLst>
              <a:ext uri="{FF2B5EF4-FFF2-40B4-BE49-F238E27FC236}">
                <a16:creationId xmlns:a16="http://schemas.microsoft.com/office/drawing/2014/main" id="{6EAD328C-6000-446C-A45B-5EAA33BB1695}"/>
              </a:ext>
            </a:extLst>
          </p:cNvPr>
          <p:cNvGrpSpPr/>
          <p:nvPr/>
        </p:nvGrpSpPr>
        <p:grpSpPr>
          <a:xfrm>
            <a:off x="1383857" y="2168226"/>
            <a:ext cx="6376287" cy="2454204"/>
            <a:chOff x="1509768" y="2168226"/>
            <a:chExt cx="6376287" cy="2454204"/>
          </a:xfrm>
        </p:grpSpPr>
        <p:sp>
          <p:nvSpPr>
            <p:cNvPr id="9" name="Rectangle: Rounded Corners 8">
              <a:extLst>
                <a:ext uri="{FF2B5EF4-FFF2-40B4-BE49-F238E27FC236}">
                  <a16:creationId xmlns:a16="http://schemas.microsoft.com/office/drawing/2014/main" id="{9281A26A-A7ED-4889-B3D0-C293E0826481}"/>
                </a:ext>
              </a:extLst>
            </p:cNvPr>
            <p:cNvSpPr/>
            <p:nvPr/>
          </p:nvSpPr>
          <p:spPr>
            <a:xfrm>
              <a:off x="1509768" y="2168226"/>
              <a:ext cx="1429416" cy="769840"/>
            </a:xfrm>
            <a:prstGeom prst="round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600" b="1" dirty="0">
                  <a:solidFill>
                    <a:schemeClr val="tx1"/>
                  </a:solidFill>
                  <a:latin typeface="Century Gothic" panose="020B0502020202020204" pitchFamily="34" charset="0"/>
                </a:rPr>
                <a:t>50</a:t>
              </a:r>
            </a:p>
          </p:txBody>
        </p:sp>
        <p:sp>
          <p:nvSpPr>
            <p:cNvPr id="10" name="Rectangle: Rounded Corners 9">
              <a:extLst>
                <a:ext uri="{FF2B5EF4-FFF2-40B4-BE49-F238E27FC236}">
                  <a16:creationId xmlns:a16="http://schemas.microsoft.com/office/drawing/2014/main" id="{CE2AFE48-B6A1-4E50-9A76-330F1423265C}"/>
                </a:ext>
              </a:extLst>
            </p:cNvPr>
            <p:cNvSpPr/>
            <p:nvPr/>
          </p:nvSpPr>
          <p:spPr>
            <a:xfrm>
              <a:off x="3983203" y="3852590"/>
              <a:ext cx="1429416" cy="769840"/>
            </a:xfrm>
            <a:prstGeom prst="round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600" b="1" dirty="0">
                  <a:solidFill>
                    <a:schemeClr val="tx1"/>
                  </a:solidFill>
                  <a:latin typeface="Century Gothic" panose="020B0502020202020204" pitchFamily="34" charset="0"/>
                </a:rPr>
                <a:t>15</a:t>
              </a:r>
            </a:p>
          </p:txBody>
        </p:sp>
        <p:sp>
          <p:nvSpPr>
            <p:cNvPr id="11" name="Rectangle: Rounded Corners 10">
              <a:extLst>
                <a:ext uri="{FF2B5EF4-FFF2-40B4-BE49-F238E27FC236}">
                  <a16:creationId xmlns:a16="http://schemas.microsoft.com/office/drawing/2014/main" id="{3D2D52CD-F9BC-4647-85D9-EE5EEEC576BD}"/>
                </a:ext>
              </a:extLst>
            </p:cNvPr>
            <p:cNvSpPr/>
            <p:nvPr/>
          </p:nvSpPr>
          <p:spPr>
            <a:xfrm>
              <a:off x="3983203" y="2168226"/>
              <a:ext cx="1429416" cy="769840"/>
            </a:xfrm>
            <a:prstGeom prst="round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600" b="1" dirty="0">
                  <a:solidFill>
                    <a:schemeClr val="tx1"/>
                  </a:solidFill>
                  <a:latin typeface="Century Gothic" panose="020B0502020202020204" pitchFamily="34" charset="0"/>
                </a:rPr>
                <a:t>9</a:t>
              </a:r>
            </a:p>
          </p:txBody>
        </p:sp>
        <p:sp>
          <p:nvSpPr>
            <p:cNvPr id="12" name="Rectangle: Rounded Corners 11">
              <a:extLst>
                <a:ext uri="{FF2B5EF4-FFF2-40B4-BE49-F238E27FC236}">
                  <a16:creationId xmlns:a16="http://schemas.microsoft.com/office/drawing/2014/main" id="{944139F4-467E-4CF7-800C-BDB555AD32B8}"/>
                </a:ext>
              </a:extLst>
            </p:cNvPr>
            <p:cNvSpPr/>
            <p:nvPr/>
          </p:nvSpPr>
          <p:spPr>
            <a:xfrm>
              <a:off x="6456639" y="2168226"/>
              <a:ext cx="1429416" cy="769840"/>
            </a:xfrm>
            <a:prstGeom prst="round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600" b="1" dirty="0">
                  <a:solidFill>
                    <a:schemeClr val="tx1"/>
                  </a:solidFill>
                  <a:latin typeface="Century Gothic" panose="020B0502020202020204" pitchFamily="34" charset="0"/>
                </a:rPr>
                <a:t>17</a:t>
              </a:r>
            </a:p>
          </p:txBody>
        </p:sp>
        <p:sp>
          <p:nvSpPr>
            <p:cNvPr id="13" name="Rectangle: Rounded Corners 12">
              <a:extLst>
                <a:ext uri="{FF2B5EF4-FFF2-40B4-BE49-F238E27FC236}">
                  <a16:creationId xmlns:a16="http://schemas.microsoft.com/office/drawing/2014/main" id="{8D329E46-E068-4EE9-BADD-D348894AD3BC}"/>
                </a:ext>
              </a:extLst>
            </p:cNvPr>
            <p:cNvSpPr/>
            <p:nvPr/>
          </p:nvSpPr>
          <p:spPr>
            <a:xfrm>
              <a:off x="1509768" y="3852590"/>
              <a:ext cx="1429416" cy="769840"/>
            </a:xfrm>
            <a:prstGeom prst="round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600" b="1" dirty="0">
                  <a:solidFill>
                    <a:schemeClr val="tx1"/>
                  </a:solidFill>
                  <a:latin typeface="Century Gothic" panose="020B0502020202020204" pitchFamily="34" charset="0"/>
                </a:rPr>
                <a:t>23</a:t>
              </a:r>
            </a:p>
          </p:txBody>
        </p:sp>
        <p:sp>
          <p:nvSpPr>
            <p:cNvPr id="14" name="Rectangle: Rounded Corners 13">
              <a:extLst>
                <a:ext uri="{FF2B5EF4-FFF2-40B4-BE49-F238E27FC236}">
                  <a16:creationId xmlns:a16="http://schemas.microsoft.com/office/drawing/2014/main" id="{369B7D53-1112-462A-84F3-13E028A89A97}"/>
                </a:ext>
              </a:extLst>
            </p:cNvPr>
            <p:cNvSpPr/>
            <p:nvPr/>
          </p:nvSpPr>
          <p:spPr>
            <a:xfrm>
              <a:off x="6456639" y="3852590"/>
              <a:ext cx="1429416" cy="769840"/>
            </a:xfrm>
            <a:prstGeom prst="round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600" b="1" dirty="0">
                  <a:solidFill>
                    <a:schemeClr val="tx1"/>
                  </a:solidFill>
                  <a:latin typeface="Century Gothic" panose="020B0502020202020204" pitchFamily="34" charset="0"/>
                </a:rPr>
                <a:t>75</a:t>
              </a:r>
            </a:p>
          </p:txBody>
        </p:sp>
      </p:grpSp>
    </p:spTree>
    <p:extLst>
      <p:ext uri="{BB962C8B-B14F-4D97-AF65-F5344CB8AC3E}">
        <p14:creationId xmlns:p14="http://schemas.microsoft.com/office/powerpoint/2010/main" val="81869029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pic>
        <p:nvPicPr>
          <p:cNvPr id="18" name="Picture 17" descr="A close up of a sign&#10;&#10;Description generated with high confidence">
            <a:extLst>
              <a:ext uri="{FF2B5EF4-FFF2-40B4-BE49-F238E27FC236}">
                <a16:creationId xmlns:a16="http://schemas.microsoft.com/office/drawing/2014/main" id="{AF62330C-AB9B-43BE-82E4-98A7F5B9D6D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8139" y="6454317"/>
            <a:ext cx="1174025" cy="278902"/>
          </a:xfrm>
          <a:prstGeom prst="rect">
            <a:avLst/>
          </a:prstGeom>
        </p:spPr>
      </p:pic>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Varied Fluency 2</a:t>
            </a:r>
          </a:p>
          <a:p>
            <a:pPr lvl="0" algn="ctr"/>
            <a:endParaRPr lang="en-GB" sz="2000" b="1" u="sng" dirty="0">
              <a:solidFill>
                <a:schemeClr val="tx1"/>
              </a:solidFill>
              <a:latin typeface="Century Gothic" panose="020B0502020202020204" pitchFamily="34" charset="0"/>
            </a:endParaRPr>
          </a:p>
          <a:p>
            <a:pPr lvl="0" algn="ctr" defTabSz="685800">
              <a:defRPr/>
            </a:pPr>
            <a:r>
              <a:rPr lang="en-GB" sz="2000" b="1" dirty="0">
                <a:solidFill>
                  <a:schemeClr val="tx1"/>
                </a:solidFill>
                <a:latin typeface="Century Gothic" panose="020B0502020202020204" pitchFamily="34" charset="0"/>
              </a:rPr>
              <a:t>Which of the following are composite numbers </a:t>
            </a:r>
          </a:p>
          <a:p>
            <a:pPr lvl="0" algn="ctr" defTabSz="685800">
              <a:defRPr/>
            </a:pPr>
            <a:r>
              <a:rPr lang="en-GB" sz="2000" b="1" dirty="0">
                <a:solidFill>
                  <a:schemeClr val="tx1"/>
                </a:solidFill>
                <a:latin typeface="Century Gothic" panose="020B0502020202020204" pitchFamily="34" charset="0"/>
              </a:rPr>
              <a:t>with a prime factor of 5?</a:t>
            </a:r>
          </a:p>
        </p:txBody>
      </p:sp>
      <p:sp>
        <p:nvSpPr>
          <p:cNvPr id="7" name="TextBox 8">
            <a:extLst>
              <a:ext uri="{FF2B5EF4-FFF2-40B4-BE49-F238E27FC236}">
                <a16:creationId xmlns:a16="http://schemas.microsoft.com/office/drawing/2014/main" id="{B632E459-9B27-4467-B89C-78410207B713}"/>
              </a:ext>
            </a:extLst>
          </p:cNvPr>
          <p:cNvSpPr txBox="1"/>
          <p:nvPr/>
        </p:nvSpPr>
        <p:spPr>
          <a:xfrm>
            <a:off x="27814" y="6688627"/>
            <a:ext cx="1231337"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altLang="en-US" sz="500" b="1" dirty="0">
                <a:latin typeface="Century Gothic" panose="020B0502020202020204" pitchFamily="34" charset="0"/>
              </a:rPr>
              <a:t>© Classroom Secrets Limited 2018</a:t>
            </a:r>
          </a:p>
        </p:txBody>
      </p:sp>
      <p:grpSp>
        <p:nvGrpSpPr>
          <p:cNvPr id="2" name="Group 1">
            <a:extLst>
              <a:ext uri="{FF2B5EF4-FFF2-40B4-BE49-F238E27FC236}">
                <a16:creationId xmlns:a16="http://schemas.microsoft.com/office/drawing/2014/main" id="{6EAD328C-6000-446C-A45B-5EAA33BB1695}"/>
              </a:ext>
            </a:extLst>
          </p:cNvPr>
          <p:cNvGrpSpPr/>
          <p:nvPr/>
        </p:nvGrpSpPr>
        <p:grpSpPr>
          <a:xfrm>
            <a:off x="1383857" y="2168226"/>
            <a:ext cx="6376287" cy="2454204"/>
            <a:chOff x="1509768" y="2168226"/>
            <a:chExt cx="6376287" cy="2454204"/>
          </a:xfrm>
        </p:grpSpPr>
        <p:sp>
          <p:nvSpPr>
            <p:cNvPr id="9" name="Rectangle: Rounded Corners 8">
              <a:extLst>
                <a:ext uri="{FF2B5EF4-FFF2-40B4-BE49-F238E27FC236}">
                  <a16:creationId xmlns:a16="http://schemas.microsoft.com/office/drawing/2014/main" id="{9281A26A-A7ED-4889-B3D0-C293E0826481}"/>
                </a:ext>
              </a:extLst>
            </p:cNvPr>
            <p:cNvSpPr/>
            <p:nvPr/>
          </p:nvSpPr>
          <p:spPr>
            <a:xfrm>
              <a:off x="1509768" y="2168226"/>
              <a:ext cx="1429416" cy="769840"/>
            </a:xfrm>
            <a:prstGeom prst="roundRect">
              <a:avLst/>
            </a:prstGeom>
            <a:solidFill>
              <a:schemeClr val="bg1"/>
            </a:solid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600" b="1" dirty="0">
                  <a:solidFill>
                    <a:srgbClr val="FF0000"/>
                  </a:solidFill>
                  <a:latin typeface="Century Gothic" panose="020B0502020202020204" pitchFamily="34" charset="0"/>
                </a:rPr>
                <a:t>50</a:t>
              </a:r>
            </a:p>
          </p:txBody>
        </p:sp>
        <p:sp>
          <p:nvSpPr>
            <p:cNvPr id="10" name="Rectangle: Rounded Corners 9">
              <a:extLst>
                <a:ext uri="{FF2B5EF4-FFF2-40B4-BE49-F238E27FC236}">
                  <a16:creationId xmlns:a16="http://schemas.microsoft.com/office/drawing/2014/main" id="{CE2AFE48-B6A1-4E50-9A76-330F1423265C}"/>
                </a:ext>
              </a:extLst>
            </p:cNvPr>
            <p:cNvSpPr/>
            <p:nvPr/>
          </p:nvSpPr>
          <p:spPr>
            <a:xfrm>
              <a:off x="3983203" y="3852590"/>
              <a:ext cx="1429416" cy="769840"/>
            </a:xfrm>
            <a:prstGeom prst="roundRect">
              <a:avLst/>
            </a:prstGeom>
            <a:solidFill>
              <a:schemeClr val="bg1"/>
            </a:solid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600" b="1" dirty="0">
                  <a:solidFill>
                    <a:srgbClr val="FF0000"/>
                  </a:solidFill>
                  <a:latin typeface="Century Gothic" panose="020B0502020202020204" pitchFamily="34" charset="0"/>
                </a:rPr>
                <a:t>15</a:t>
              </a:r>
            </a:p>
          </p:txBody>
        </p:sp>
        <p:sp>
          <p:nvSpPr>
            <p:cNvPr id="11" name="Rectangle: Rounded Corners 10">
              <a:extLst>
                <a:ext uri="{FF2B5EF4-FFF2-40B4-BE49-F238E27FC236}">
                  <a16:creationId xmlns:a16="http://schemas.microsoft.com/office/drawing/2014/main" id="{3D2D52CD-F9BC-4647-85D9-EE5EEEC576BD}"/>
                </a:ext>
              </a:extLst>
            </p:cNvPr>
            <p:cNvSpPr/>
            <p:nvPr/>
          </p:nvSpPr>
          <p:spPr>
            <a:xfrm>
              <a:off x="3983203" y="2168226"/>
              <a:ext cx="1429416" cy="769840"/>
            </a:xfrm>
            <a:prstGeom prst="roundRect">
              <a:avLst/>
            </a:prstGeom>
            <a:solidFill>
              <a:schemeClr val="bg1"/>
            </a:solidFill>
            <a:ln w="38100">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600" b="1" dirty="0">
                  <a:solidFill>
                    <a:schemeClr val="bg1">
                      <a:lumMod val="65000"/>
                    </a:schemeClr>
                  </a:solidFill>
                  <a:latin typeface="Century Gothic" panose="020B0502020202020204" pitchFamily="34" charset="0"/>
                </a:rPr>
                <a:t>9</a:t>
              </a:r>
            </a:p>
          </p:txBody>
        </p:sp>
        <p:sp>
          <p:nvSpPr>
            <p:cNvPr id="12" name="Rectangle: Rounded Corners 11">
              <a:extLst>
                <a:ext uri="{FF2B5EF4-FFF2-40B4-BE49-F238E27FC236}">
                  <a16:creationId xmlns:a16="http://schemas.microsoft.com/office/drawing/2014/main" id="{944139F4-467E-4CF7-800C-BDB555AD32B8}"/>
                </a:ext>
              </a:extLst>
            </p:cNvPr>
            <p:cNvSpPr/>
            <p:nvPr/>
          </p:nvSpPr>
          <p:spPr>
            <a:xfrm>
              <a:off x="6456639" y="2168226"/>
              <a:ext cx="1429416" cy="769840"/>
            </a:xfrm>
            <a:prstGeom prst="roundRect">
              <a:avLst/>
            </a:prstGeom>
            <a:solidFill>
              <a:schemeClr val="bg1"/>
            </a:solidFill>
            <a:ln w="38100">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600" b="1" dirty="0">
                  <a:solidFill>
                    <a:schemeClr val="bg1">
                      <a:lumMod val="65000"/>
                    </a:schemeClr>
                  </a:solidFill>
                  <a:latin typeface="Century Gothic" panose="020B0502020202020204" pitchFamily="34" charset="0"/>
                </a:rPr>
                <a:t>17</a:t>
              </a:r>
            </a:p>
          </p:txBody>
        </p:sp>
        <p:sp>
          <p:nvSpPr>
            <p:cNvPr id="13" name="Rectangle: Rounded Corners 12">
              <a:extLst>
                <a:ext uri="{FF2B5EF4-FFF2-40B4-BE49-F238E27FC236}">
                  <a16:creationId xmlns:a16="http://schemas.microsoft.com/office/drawing/2014/main" id="{8D329E46-E068-4EE9-BADD-D348894AD3BC}"/>
                </a:ext>
              </a:extLst>
            </p:cNvPr>
            <p:cNvSpPr/>
            <p:nvPr/>
          </p:nvSpPr>
          <p:spPr>
            <a:xfrm>
              <a:off x="1509768" y="3852590"/>
              <a:ext cx="1429416" cy="769840"/>
            </a:xfrm>
            <a:prstGeom prst="roundRect">
              <a:avLst/>
            </a:prstGeom>
            <a:solidFill>
              <a:schemeClr val="bg1"/>
            </a:solidFill>
            <a:ln w="38100">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600" b="1" dirty="0">
                  <a:solidFill>
                    <a:schemeClr val="bg1">
                      <a:lumMod val="65000"/>
                    </a:schemeClr>
                  </a:solidFill>
                  <a:latin typeface="Century Gothic" panose="020B0502020202020204" pitchFamily="34" charset="0"/>
                </a:rPr>
                <a:t>23</a:t>
              </a:r>
            </a:p>
          </p:txBody>
        </p:sp>
        <p:sp>
          <p:nvSpPr>
            <p:cNvPr id="14" name="Rectangle: Rounded Corners 13">
              <a:extLst>
                <a:ext uri="{FF2B5EF4-FFF2-40B4-BE49-F238E27FC236}">
                  <a16:creationId xmlns:a16="http://schemas.microsoft.com/office/drawing/2014/main" id="{369B7D53-1112-462A-84F3-13E028A89A97}"/>
                </a:ext>
              </a:extLst>
            </p:cNvPr>
            <p:cNvSpPr/>
            <p:nvPr/>
          </p:nvSpPr>
          <p:spPr>
            <a:xfrm>
              <a:off x="6456639" y="3852590"/>
              <a:ext cx="1429416" cy="769840"/>
            </a:xfrm>
            <a:prstGeom prst="roundRect">
              <a:avLst/>
            </a:prstGeom>
            <a:solidFill>
              <a:schemeClr val="bg1"/>
            </a:solid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600" b="1" dirty="0">
                  <a:solidFill>
                    <a:srgbClr val="FF0000"/>
                  </a:solidFill>
                  <a:latin typeface="Century Gothic" panose="020B0502020202020204" pitchFamily="34" charset="0"/>
                </a:rPr>
                <a:t>75</a:t>
              </a:r>
            </a:p>
          </p:txBody>
        </p:sp>
      </p:grpSp>
    </p:spTree>
    <p:extLst>
      <p:ext uri="{BB962C8B-B14F-4D97-AF65-F5344CB8AC3E}">
        <p14:creationId xmlns:p14="http://schemas.microsoft.com/office/powerpoint/2010/main" val="2947632472"/>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60FAF844F8D8A5418E98F34D21016ED8" ma:contentTypeVersion="17" ma:contentTypeDescription="Create a new document." ma:contentTypeScope="" ma:versionID="571e11c5eb0f57803ce0a807acb8b90a">
  <xsd:schema xmlns:xsd="http://www.w3.org/2001/XMLSchema" xmlns:xs="http://www.w3.org/2001/XMLSchema" xmlns:p="http://schemas.microsoft.com/office/2006/metadata/properties" xmlns:ns1="http://schemas.microsoft.com/sharepoint/v3" xmlns:ns2="86144f90-c7b6-48d0-aae5-f5e9e48cc3df" xmlns:ns3="0f0ae0ff-29c4-4766-b250-c1a9bee8d430" targetNamespace="http://schemas.microsoft.com/office/2006/metadata/properties" ma:root="true" ma:fieldsID="23555bd6f297cf4c0acd9aacdfd8cc7f" ns1:_="" ns2:_="" ns3:_="">
    <xsd:import namespace="http://schemas.microsoft.com/sharepoint/v3"/>
    <xsd:import namespace="86144f90-c7b6-48d0-aae5-f5e9e48cc3df"/>
    <xsd:import namespace="0f0ae0ff-29c4-4766-b250-c1a9bee8d430"/>
    <xsd:element name="properties">
      <xsd:complexType>
        <xsd:sequence>
          <xsd:element name="documentManagement">
            <xsd:complexType>
              <xsd:all>
                <xsd:element ref="ns2:SharedWithUsers" minOccurs="0"/>
                <xsd:element ref="ns2:SharedWithDetails" minOccurs="0"/>
                <xsd:element ref="ns2:LastSharedByUser" minOccurs="0"/>
                <xsd:element ref="ns2:LastSharedByTime" minOccurs="0"/>
                <xsd:element ref="ns2:TaxKeywordTaxHTField" minOccurs="0"/>
                <xsd:element ref="ns2:TaxCatchAll" minOccurs="0"/>
                <xsd:element ref="ns3:MediaServiceMetadata" minOccurs="0"/>
                <xsd:element ref="ns3:MediaServiceFastMetadata" minOccurs="0"/>
                <xsd:element ref="ns3:MediaServiceDateTaken" minOccurs="0"/>
                <xsd:element ref="ns3:MediaServiceAutoTags" minOccurs="0"/>
                <xsd:element ref="ns3:MediaServiceLocation" minOccurs="0"/>
                <xsd:element ref="ns1:_ip_UnifiedCompliancePolicyProperties" minOccurs="0"/>
                <xsd:element ref="ns1:_ip_UnifiedCompliancePolicyUIAction" minOccurs="0"/>
                <xsd:element ref="ns3:MediaServiceOCR" minOccurs="0"/>
                <xsd:element ref="ns3:MediaServiceEventHashCode" minOccurs="0"/>
                <xsd:element ref="ns3:MediaServiceGenerationTim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20" nillable="true" ma:displayName="Unified Compliance Policy Properties" ma:description="" ma:hidden="true" ma:internalName="_ip_UnifiedCompliancePolicyProperties">
      <xsd:simpleType>
        <xsd:restriction base="dms:Note"/>
      </xsd:simpleType>
    </xsd:element>
    <xsd:element name="_ip_UnifiedCompliancePolicyUIAction" ma:index="21" nillable="true" ma:displayName="Unified Compliance Policy UI Action" ma:descrip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86144f90-c7b6-48d0-aae5-f5e9e48cc3df" elementFormDefault="qualified">
    <xsd:import namespace="http://schemas.microsoft.com/office/2006/documentManagement/types"/>
    <xsd:import namespace="http://schemas.microsoft.com/office/infopath/2007/PartnerControls"/>
    <xsd:element name="SharedWithUsers" ma:index="8"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description="" ma:internalName="SharedWithDetails" ma:readOnly="true">
      <xsd:simpleType>
        <xsd:restriction base="dms:Note">
          <xsd:maxLength value="255"/>
        </xsd:restriction>
      </xsd:simpleType>
    </xsd:element>
    <xsd:element name="LastSharedByUser" ma:index="10" nillable="true" ma:displayName="Last Shared By User" ma:description="" ma:internalName="LastSharedByUser" ma:readOnly="true">
      <xsd:simpleType>
        <xsd:restriction base="dms:Note">
          <xsd:maxLength value="255"/>
        </xsd:restriction>
      </xsd:simpleType>
    </xsd:element>
    <xsd:element name="LastSharedByTime" ma:index="11" nillable="true" ma:displayName="Last Shared By Time" ma:description="" ma:internalName="LastSharedByTime" ma:readOnly="true">
      <xsd:simpleType>
        <xsd:restriction base="dms:DateTime"/>
      </xsd:simpleType>
    </xsd:element>
    <xsd:element name="TaxKeywordTaxHTField" ma:index="13" nillable="true" ma:taxonomy="true" ma:internalName="TaxKeywordTaxHTField" ma:taxonomyFieldName="TaxKeyword" ma:displayName="Enterprise Keywords" ma:fieldId="{23f27201-bee3-471e-b2e7-b64fd8b7ca38}" ma:taxonomyMulti="true" ma:sspId="00000000-0000-0000-0000-000000000000" ma:termSetId="00000000-0000-0000-0000-000000000000" ma:anchorId="00000000-0000-0000-0000-000000000000" ma:open="true" ma:isKeyword="true">
      <xsd:complexType>
        <xsd:sequence>
          <xsd:element ref="pc:Terms" minOccurs="0" maxOccurs="1"/>
        </xsd:sequence>
      </xsd:complexType>
    </xsd:element>
    <xsd:element name="TaxCatchAll" ma:index="14" nillable="true" ma:displayName="Taxonomy Catch All Column" ma:description="" ma:hidden="true" ma:list="{22ec0cf8-456d-4606-8852-2ed8c6b517f4}" ma:internalName="TaxCatchAll" ma:showField="CatchAllData" ma:web="86144f90-c7b6-48d0-aae5-f5e9e48cc3df">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0f0ae0ff-29c4-4766-b250-c1a9bee8d430" elementFormDefault="qualified">
    <xsd:import namespace="http://schemas.microsoft.com/office/2006/documentManagement/types"/>
    <xsd:import namespace="http://schemas.microsoft.com/office/infopath/2007/PartnerControls"/>
    <xsd:element name="MediaServiceMetadata" ma:index="15" nillable="true" ma:displayName="MediaServiceMetadata" ma:description="" ma:hidden="true" ma:internalName="MediaServiceMetadata" ma:readOnly="true">
      <xsd:simpleType>
        <xsd:restriction base="dms:Note"/>
      </xsd:simpleType>
    </xsd:element>
    <xsd:element name="MediaServiceFastMetadata" ma:index="16" nillable="true" ma:displayName="MediaServiceFastMetadata" ma:description="" ma:hidden="true" ma:internalName="MediaServiceFastMetadata" ma:readOnly="true">
      <xsd:simpleType>
        <xsd:restriction base="dms:Note"/>
      </xsd:simpleType>
    </xsd:element>
    <xsd:element name="MediaServiceDateTaken" ma:index="17" nillable="true" ma:displayName="MediaServiceDateTaken" ma:description="" ma:hidden="true" ma:internalName="MediaServiceDateTaken" ma:readOnly="true">
      <xsd:simpleType>
        <xsd:restriction base="dms:Text"/>
      </xsd:simpleType>
    </xsd:element>
    <xsd:element name="MediaServiceAutoTags" ma:index="18" nillable="true" ma:displayName="MediaServiceAutoTags" ma:description="" ma:internalName="MediaServiceAutoTags" ma:readOnly="true">
      <xsd:simpleType>
        <xsd:restriction base="dms:Text"/>
      </xsd:simpleType>
    </xsd:element>
    <xsd:element name="MediaServiceLocation" ma:index="19" nillable="true" ma:displayName="MediaServiceLocation" ma:description="" ma:internalName="MediaServiceLocation" ma:readOnly="true">
      <xsd:simpleType>
        <xsd:restriction base="dms:Text"/>
      </xsd:simpleType>
    </xsd:element>
    <xsd:element name="MediaServiceOCR" ma:index="22" nillable="true" ma:displayName="MediaServiceOCR" ma:internalName="MediaServiceOCR" ma:readOnly="true">
      <xsd:simpleType>
        <xsd:restriction base="dms:Note">
          <xsd:maxLength value="255"/>
        </xsd:restriction>
      </xsd:simpleType>
    </xsd:element>
    <xsd:element name="MediaServiceEventHashCode" ma:index="23" nillable="true" ma:displayName="MediaServiceEventHashCode" ma:hidden="true" ma:internalName="MediaServiceEventHashCode" ma:readOnly="true">
      <xsd:simpleType>
        <xsd:restriction base="dms:Text"/>
      </xsd:simpleType>
    </xsd:element>
    <xsd:element name="MediaServiceGenerationTime" ma:index="24" nillable="true" ma:displayName="MediaServiceGenerationTime" ma:hidden="true" ma:internalName="MediaServiceGenerationTime"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TaxKeywordTaxHTField xmlns="86144f90-c7b6-48d0-aae5-f5e9e48cc3df">
      <Terms xmlns="http://schemas.microsoft.com/office/infopath/2007/PartnerControls"/>
    </TaxKeywordTaxHTField>
    <_ip_UnifiedCompliancePolicyProperties xmlns="http://schemas.microsoft.com/sharepoint/v3" xsi:nil="true"/>
    <TaxCatchAll xmlns="86144f90-c7b6-48d0-aae5-f5e9e48cc3df"/>
  </documentManagement>
</p:properties>
</file>

<file path=customXml/itemProps1.xml><?xml version="1.0" encoding="utf-8"?>
<ds:datastoreItem xmlns:ds="http://schemas.openxmlformats.org/officeDocument/2006/customXml" ds:itemID="{8BE7001C-4FE1-4FF1-8D32-419BDEA7C0F6}">
  <ds:schemaRefs>
    <ds:schemaRef ds:uri="http://schemas.microsoft.com/sharepoint/v3/contenttype/forms"/>
  </ds:schemaRefs>
</ds:datastoreItem>
</file>

<file path=customXml/itemProps2.xml><?xml version="1.0" encoding="utf-8"?>
<ds:datastoreItem xmlns:ds="http://schemas.openxmlformats.org/officeDocument/2006/customXml" ds:itemID="{349DF2A2-8878-410F-B247-3611A1F4F2C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86144f90-c7b6-48d0-aae5-f5e9e48cc3df"/>
    <ds:schemaRef ds:uri="0f0ae0ff-29c4-4766-b250-c1a9bee8d430"/>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0EF8F11D-A449-4684-B8E0-461263A2E192}">
  <ds:schemaRefs>
    <ds:schemaRef ds:uri="http://www.w3.org/XML/1998/namespace"/>
    <ds:schemaRef ds:uri="http://schemas.openxmlformats.org/package/2006/metadata/core-properties"/>
    <ds:schemaRef ds:uri="http://purl.org/dc/dcmitype/"/>
    <ds:schemaRef ds:uri="0f0ae0ff-29c4-4766-b250-c1a9bee8d430"/>
    <ds:schemaRef ds:uri="http://purl.org/dc/terms/"/>
    <ds:schemaRef ds:uri="http://schemas.microsoft.com/sharepoint/v3"/>
    <ds:schemaRef ds:uri="86144f90-c7b6-48d0-aae5-f5e9e48cc3df"/>
    <ds:schemaRef ds:uri="http://schemas.microsoft.com/office/2006/documentManagement/types"/>
    <ds:schemaRef ds:uri="http://schemas.microsoft.com/office/infopath/2007/PartnerControls"/>
    <ds:schemaRef ds:uri="http://schemas.microsoft.com/office/2006/metadata/properties"/>
    <ds:schemaRef ds:uri="http://purl.org/dc/elements/1.1/"/>
  </ds:schemaRefs>
</ds:datastoreItem>
</file>

<file path=docProps/app.xml><?xml version="1.0" encoding="utf-8"?>
<Properties xmlns="http://schemas.openxmlformats.org/officeDocument/2006/extended-properties" xmlns:vt="http://schemas.openxmlformats.org/officeDocument/2006/docPropsVTypes">
  <Template>Office Theme</Template>
  <TotalTime>1393</TotalTime>
  <Words>689</Words>
  <Application>Microsoft Office PowerPoint</Application>
  <PresentationFormat>On-screen Show (4:3)</PresentationFormat>
  <Paragraphs>409</Paragraphs>
  <Slides>20</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20</vt:i4>
      </vt:variant>
    </vt:vector>
  </HeadingPairs>
  <TitlesOfParts>
    <vt:vector size="26" baseType="lpstr">
      <vt:lpstr>Arial</vt:lpstr>
      <vt:lpstr>Calibri</vt:lpstr>
      <vt:lpstr>Calibri Light</vt:lpstr>
      <vt:lpstr>Century Gothic</vt:lpstr>
      <vt:lpstr>SassoonCRInfantMedium</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Year 5 Prime Numbers PowerPoint Presentation</dc:title>
  <dc:creator>Ashleigh Sobol</dc:creator>
  <cp:lastModifiedBy>Helen Woodhead</cp:lastModifiedBy>
  <cp:revision>55</cp:revision>
  <dcterms:created xsi:type="dcterms:W3CDTF">2018-03-17T10:08:43Z</dcterms:created>
  <dcterms:modified xsi:type="dcterms:W3CDTF">2019-10-15T09:32:21Z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0x01010060FAF844F8D8A5418E98F34D21016ED8</vt:lpwstr>
  </property>
  <property fmtid="{D5CDD505-2E9C-101B-9397-08002B2CF9AE}" pid="3" name="TaxKeyword">
    <vt:lpwstr/>
  </property>
</Properties>
</file>