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4" r:id="rId5"/>
    <p:sldId id="256" r:id="rId6"/>
    <p:sldId id="301" r:id="rId7"/>
    <p:sldId id="362" r:id="rId8"/>
    <p:sldId id="361" r:id="rId9"/>
    <p:sldId id="366" r:id="rId10"/>
    <p:sldId id="401" r:id="rId11"/>
    <p:sldId id="379" r:id="rId12"/>
    <p:sldId id="402" r:id="rId13"/>
    <p:sldId id="388" r:id="rId14"/>
    <p:sldId id="392" r:id="rId15"/>
    <p:sldId id="370" r:id="rId16"/>
    <p:sldId id="403" r:id="rId17"/>
    <p:sldId id="389" r:id="rId18"/>
    <p:sldId id="394" r:id="rId19"/>
    <p:sldId id="383" r:id="rId20"/>
    <p:sldId id="399" r:id="rId21"/>
    <p:sldId id="400" r:id="rId22"/>
    <p:sldId id="387" r:id="rId23"/>
    <p:sldId id="397" r:id="rId24"/>
    <p:sldId id="39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75889-6F26-4A4A-AF78-E0CCF535F788}" v="3" dt="2019-10-15T13:27:12.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4" d="100"/>
          <a:sy n="64" d="100"/>
        </p:scale>
        <p:origin x="14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Schapira" userId="922153a7-3d05-4828-9103-57c0b5334c47" providerId="ADAL" clId="{8179747C-E108-4913-887E-7AEF77E20EDE}"/>
    <pc:docChg chg="modSld">
      <pc:chgData name="Elise Schapira" userId="922153a7-3d05-4828-9103-57c0b5334c47" providerId="ADAL" clId="{8179747C-E108-4913-887E-7AEF77E20EDE}" dt="2019-09-19T14:52:12.574" v="26" actId="20577"/>
      <pc:docMkLst>
        <pc:docMk/>
      </pc:docMkLst>
      <pc:sldChg chg="modSp">
        <pc:chgData name="Elise Schapira" userId="922153a7-3d05-4828-9103-57c0b5334c47" providerId="ADAL" clId="{8179747C-E108-4913-887E-7AEF77E20EDE}" dt="2019-09-19T14:39:36.905" v="0" actId="207"/>
        <pc:sldMkLst>
          <pc:docMk/>
          <pc:sldMk cId="1856896168" sldId="362"/>
        </pc:sldMkLst>
        <pc:spChg chg="mod">
          <ac:chgData name="Elise Schapira" userId="922153a7-3d05-4828-9103-57c0b5334c47" providerId="ADAL" clId="{8179747C-E108-4913-887E-7AEF77E20EDE}" dt="2019-09-19T14:39:36.905" v="0" actId="207"/>
          <ac:spMkLst>
            <pc:docMk/>
            <pc:sldMk cId="1856896168" sldId="362"/>
            <ac:spMk id="19" creationId="{5252A847-DE45-4FA3-A1F8-EEBEB845FF8E}"/>
          </ac:spMkLst>
        </pc:spChg>
      </pc:sldChg>
      <pc:sldChg chg="modSp">
        <pc:chgData name="Elise Schapira" userId="922153a7-3d05-4828-9103-57c0b5334c47" providerId="ADAL" clId="{8179747C-E108-4913-887E-7AEF77E20EDE}" dt="2019-09-19T14:41:10.478" v="1" actId="20577"/>
        <pc:sldMkLst>
          <pc:docMk/>
          <pc:sldMk cId="3550806387" sldId="379"/>
        </pc:sldMkLst>
        <pc:spChg chg="mod">
          <ac:chgData name="Elise Schapira" userId="922153a7-3d05-4828-9103-57c0b5334c47" providerId="ADAL" clId="{8179747C-E108-4913-887E-7AEF77E20EDE}" dt="2019-09-19T14:41:10.478" v="1" actId="20577"/>
          <ac:spMkLst>
            <pc:docMk/>
            <pc:sldMk cId="3550806387" sldId="379"/>
            <ac:spMk id="19" creationId="{5252A847-DE45-4FA3-A1F8-EEBEB845FF8E}"/>
          </ac:spMkLst>
        </pc:spChg>
      </pc:sldChg>
      <pc:sldChg chg="modSp">
        <pc:chgData name="Elise Schapira" userId="922153a7-3d05-4828-9103-57c0b5334c47" providerId="ADAL" clId="{8179747C-E108-4913-887E-7AEF77E20EDE}" dt="2019-09-19T14:52:07.326" v="24" actId="20577"/>
        <pc:sldMkLst>
          <pc:docMk/>
          <pc:sldMk cId="3973434723" sldId="387"/>
        </pc:sldMkLst>
        <pc:spChg chg="mod">
          <ac:chgData name="Elise Schapira" userId="922153a7-3d05-4828-9103-57c0b5334c47" providerId="ADAL" clId="{8179747C-E108-4913-887E-7AEF77E20EDE}" dt="2019-09-19T14:52:07.326" v="24" actId="20577"/>
          <ac:spMkLst>
            <pc:docMk/>
            <pc:sldMk cId="3973434723" sldId="387"/>
            <ac:spMk id="19" creationId="{5252A847-DE45-4FA3-A1F8-EEBEB845FF8E}"/>
          </ac:spMkLst>
        </pc:spChg>
      </pc:sldChg>
      <pc:sldChg chg="modSp">
        <pc:chgData name="Elise Schapira" userId="922153a7-3d05-4828-9103-57c0b5334c47" providerId="ADAL" clId="{8179747C-E108-4913-887E-7AEF77E20EDE}" dt="2019-09-19T14:50:09.674" v="11" actId="122"/>
        <pc:sldMkLst>
          <pc:docMk/>
          <pc:sldMk cId="4169221152" sldId="389"/>
        </pc:sldMkLst>
        <pc:spChg chg="mod">
          <ac:chgData name="Elise Schapira" userId="922153a7-3d05-4828-9103-57c0b5334c47" providerId="ADAL" clId="{8179747C-E108-4913-887E-7AEF77E20EDE}" dt="2019-09-19T14:50:09.674" v="11" actId="122"/>
          <ac:spMkLst>
            <pc:docMk/>
            <pc:sldMk cId="4169221152" sldId="389"/>
            <ac:spMk id="19" creationId="{5252A847-DE45-4FA3-A1F8-EEBEB845FF8E}"/>
          </ac:spMkLst>
        </pc:spChg>
      </pc:sldChg>
      <pc:sldChg chg="modSp">
        <pc:chgData name="Elise Schapira" userId="922153a7-3d05-4828-9103-57c0b5334c47" providerId="ADAL" clId="{8179747C-E108-4913-887E-7AEF77E20EDE}" dt="2019-09-19T14:50:17.606" v="12" actId="122"/>
        <pc:sldMkLst>
          <pc:docMk/>
          <pc:sldMk cId="2928349140" sldId="394"/>
        </pc:sldMkLst>
        <pc:spChg chg="mod">
          <ac:chgData name="Elise Schapira" userId="922153a7-3d05-4828-9103-57c0b5334c47" providerId="ADAL" clId="{8179747C-E108-4913-887E-7AEF77E20EDE}" dt="2019-09-19T14:50:17.606" v="12" actId="122"/>
          <ac:spMkLst>
            <pc:docMk/>
            <pc:sldMk cId="2928349140" sldId="394"/>
            <ac:spMk id="19" creationId="{5252A847-DE45-4FA3-A1F8-EEBEB845FF8E}"/>
          </ac:spMkLst>
        </pc:spChg>
      </pc:sldChg>
      <pc:sldChg chg="modSp">
        <pc:chgData name="Elise Schapira" userId="922153a7-3d05-4828-9103-57c0b5334c47" providerId="ADAL" clId="{8179747C-E108-4913-887E-7AEF77E20EDE}" dt="2019-09-19T14:52:09.093" v="25" actId="20577"/>
        <pc:sldMkLst>
          <pc:docMk/>
          <pc:sldMk cId="3087663120" sldId="397"/>
        </pc:sldMkLst>
        <pc:spChg chg="mod">
          <ac:chgData name="Elise Schapira" userId="922153a7-3d05-4828-9103-57c0b5334c47" providerId="ADAL" clId="{8179747C-E108-4913-887E-7AEF77E20EDE}" dt="2019-09-19T14:52:09.093" v="25" actId="20577"/>
          <ac:spMkLst>
            <pc:docMk/>
            <pc:sldMk cId="3087663120" sldId="397"/>
            <ac:spMk id="19" creationId="{5252A847-DE45-4FA3-A1F8-EEBEB845FF8E}"/>
          </ac:spMkLst>
        </pc:spChg>
      </pc:sldChg>
      <pc:sldChg chg="modSp">
        <pc:chgData name="Elise Schapira" userId="922153a7-3d05-4828-9103-57c0b5334c47" providerId="ADAL" clId="{8179747C-E108-4913-887E-7AEF77E20EDE}" dt="2019-09-19T14:52:12.574" v="26" actId="20577"/>
        <pc:sldMkLst>
          <pc:docMk/>
          <pc:sldMk cId="3918479224" sldId="398"/>
        </pc:sldMkLst>
        <pc:spChg chg="mod">
          <ac:chgData name="Elise Schapira" userId="922153a7-3d05-4828-9103-57c0b5334c47" providerId="ADAL" clId="{8179747C-E108-4913-887E-7AEF77E20EDE}" dt="2019-09-19T14:52:12.574" v="26" actId="20577"/>
          <ac:spMkLst>
            <pc:docMk/>
            <pc:sldMk cId="3918479224" sldId="398"/>
            <ac:spMk id="19" creationId="{5252A847-DE45-4FA3-A1F8-EEBEB845FF8E}"/>
          </ac:spMkLst>
        </pc:spChg>
      </pc:sldChg>
      <pc:sldChg chg="modSp">
        <pc:chgData name="Elise Schapira" userId="922153a7-3d05-4828-9103-57c0b5334c47" providerId="ADAL" clId="{8179747C-E108-4913-887E-7AEF77E20EDE}" dt="2019-09-19T14:51:19.495" v="20" actId="20577"/>
        <pc:sldMkLst>
          <pc:docMk/>
          <pc:sldMk cId="2345937879" sldId="399"/>
        </pc:sldMkLst>
        <pc:spChg chg="mod">
          <ac:chgData name="Elise Schapira" userId="922153a7-3d05-4828-9103-57c0b5334c47" providerId="ADAL" clId="{8179747C-E108-4913-887E-7AEF77E20EDE}" dt="2019-09-19T14:51:19.495" v="20" actId="20577"/>
          <ac:spMkLst>
            <pc:docMk/>
            <pc:sldMk cId="2345937879" sldId="399"/>
            <ac:spMk id="11" creationId="{3F84B862-495C-4F9D-986B-D282217009DE}"/>
          </ac:spMkLst>
        </pc:spChg>
      </pc:sldChg>
      <pc:sldChg chg="addSp modSp">
        <pc:chgData name="Elise Schapira" userId="922153a7-3d05-4828-9103-57c0b5334c47" providerId="ADAL" clId="{8179747C-E108-4913-887E-7AEF77E20EDE}" dt="2019-09-19T14:51:14.543" v="19" actId="20577"/>
        <pc:sldMkLst>
          <pc:docMk/>
          <pc:sldMk cId="3917735890" sldId="400"/>
        </pc:sldMkLst>
        <pc:spChg chg="add mod">
          <ac:chgData name="Elise Schapira" userId="922153a7-3d05-4828-9103-57c0b5334c47" providerId="ADAL" clId="{8179747C-E108-4913-887E-7AEF77E20EDE}" dt="2019-09-19T14:51:10.217" v="18" actId="571"/>
          <ac:spMkLst>
            <pc:docMk/>
            <pc:sldMk cId="3917735890" sldId="400"/>
            <ac:spMk id="10" creationId="{498E2AE4-A20A-48A0-92A1-5DAD2B6B9204}"/>
          </ac:spMkLst>
        </pc:spChg>
        <pc:spChg chg="mod">
          <ac:chgData name="Elise Schapira" userId="922153a7-3d05-4828-9103-57c0b5334c47" providerId="ADAL" clId="{8179747C-E108-4913-887E-7AEF77E20EDE}" dt="2019-09-19T14:51:14.543" v="19" actId="20577"/>
          <ac:spMkLst>
            <pc:docMk/>
            <pc:sldMk cId="3917735890" sldId="400"/>
            <ac:spMk id="11" creationId="{3F84B862-495C-4F9D-986B-D282217009DE}"/>
          </ac:spMkLst>
        </pc:spChg>
      </pc:sldChg>
      <pc:sldChg chg="modSp">
        <pc:chgData name="Elise Schapira" userId="922153a7-3d05-4828-9103-57c0b5334c47" providerId="ADAL" clId="{8179747C-E108-4913-887E-7AEF77E20EDE}" dt="2019-09-19T14:49:27.311" v="10" actId="1038"/>
        <pc:sldMkLst>
          <pc:docMk/>
          <pc:sldMk cId="3888409349" sldId="401"/>
        </pc:sldMkLst>
        <pc:spChg chg="mod">
          <ac:chgData name="Elise Schapira" userId="922153a7-3d05-4828-9103-57c0b5334c47" providerId="ADAL" clId="{8179747C-E108-4913-887E-7AEF77E20EDE}" dt="2019-09-19T14:49:27.311" v="10" actId="1038"/>
          <ac:spMkLst>
            <pc:docMk/>
            <pc:sldMk cId="3888409349" sldId="401"/>
            <ac:spMk id="48" creationId="{75510445-4B43-4C40-BAB5-3177C461D73D}"/>
          </ac:spMkLst>
        </pc:spChg>
        <pc:spChg chg="mod">
          <ac:chgData name="Elise Schapira" userId="922153a7-3d05-4828-9103-57c0b5334c47" providerId="ADAL" clId="{8179747C-E108-4913-887E-7AEF77E20EDE}" dt="2019-09-19T14:49:21.965" v="9" actId="1038"/>
          <ac:spMkLst>
            <pc:docMk/>
            <pc:sldMk cId="3888409349" sldId="401"/>
            <ac:spMk id="49" creationId="{9021BD3D-A201-418A-BDFF-BD255DFB5EE9}"/>
          </ac:spMkLst>
        </pc:spChg>
        <pc:spChg chg="mod">
          <ac:chgData name="Elise Schapira" userId="922153a7-3d05-4828-9103-57c0b5334c47" providerId="ADAL" clId="{8179747C-E108-4913-887E-7AEF77E20EDE}" dt="2019-09-19T14:49:14.571" v="8" actId="1038"/>
          <ac:spMkLst>
            <pc:docMk/>
            <pc:sldMk cId="3888409349" sldId="401"/>
            <ac:spMk id="50" creationId="{B5F6C1D7-5DD0-43A8-99F9-35061283B5EC}"/>
          </ac:spMkLst>
        </pc:spChg>
        <pc:spChg chg="mod">
          <ac:chgData name="Elise Schapira" userId="922153a7-3d05-4828-9103-57c0b5334c47" providerId="ADAL" clId="{8179747C-E108-4913-887E-7AEF77E20EDE}" dt="2019-09-19T14:49:09.851" v="6" actId="1037"/>
          <ac:spMkLst>
            <pc:docMk/>
            <pc:sldMk cId="3888409349" sldId="401"/>
            <ac:spMk id="51" creationId="{17E43EFB-A147-4BA4-8436-9A51B7F559CC}"/>
          </ac:spMkLst>
        </pc:spChg>
      </pc:sldChg>
      <pc:sldChg chg="modSp">
        <pc:chgData name="Elise Schapira" userId="922153a7-3d05-4828-9103-57c0b5334c47" providerId="ADAL" clId="{8179747C-E108-4913-887E-7AEF77E20EDE}" dt="2019-09-19T14:41:37.654" v="2" actId="20577"/>
        <pc:sldMkLst>
          <pc:docMk/>
          <pc:sldMk cId="2099313877" sldId="402"/>
        </pc:sldMkLst>
        <pc:spChg chg="mod">
          <ac:chgData name="Elise Schapira" userId="922153a7-3d05-4828-9103-57c0b5334c47" providerId="ADAL" clId="{8179747C-E108-4913-887E-7AEF77E20EDE}" dt="2019-09-19T14:41:37.654" v="2" actId="20577"/>
          <ac:spMkLst>
            <pc:docMk/>
            <pc:sldMk cId="2099313877" sldId="402"/>
            <ac:spMk id="19" creationId="{5252A847-DE45-4FA3-A1F8-EEBEB845FF8E}"/>
          </ac:spMkLst>
        </pc:spChg>
      </pc:sldChg>
    </pc:docChg>
  </pc:docChgLst>
  <pc:docChgLst>
    <pc:chgData name="Hannah Saunders" userId="4acd6fa6-2685-4aaa-85f8-4ec2b6dbf9d1" providerId="ADAL" clId="{F666C9F6-7710-EA40-B958-DBBAA783BE7C}"/>
    <pc:docChg chg="undo redo custSel addSld delSld modSld sldOrd">
      <pc:chgData name="Hannah Saunders" userId="4acd6fa6-2685-4aaa-85f8-4ec2b6dbf9d1" providerId="ADAL" clId="{F666C9F6-7710-EA40-B958-DBBAA783BE7C}" dt="2018-10-11T10:34:38.677" v="760" actId="1036"/>
      <pc:docMkLst>
        <pc:docMk/>
      </pc:docMkLst>
      <pc:sldChg chg="modSp">
        <pc:chgData name="Hannah Saunders" userId="4acd6fa6-2685-4aaa-85f8-4ec2b6dbf9d1" providerId="ADAL" clId="{F666C9F6-7710-EA40-B958-DBBAA783BE7C}" dt="2018-10-11T09:39:33.878" v="3" actId="20577"/>
        <pc:sldMkLst>
          <pc:docMk/>
          <pc:sldMk cId="2637481266" sldId="256"/>
        </pc:sldMkLst>
        <pc:spChg chg="mod">
          <ac:chgData name="Hannah Saunders" userId="4acd6fa6-2685-4aaa-85f8-4ec2b6dbf9d1" providerId="ADAL" clId="{F666C9F6-7710-EA40-B958-DBBAA783BE7C}" dt="2018-10-11T09:39:33.878" v="3" actId="20577"/>
          <ac:spMkLst>
            <pc:docMk/>
            <pc:sldMk cId="2637481266" sldId="256"/>
            <ac:spMk id="19" creationId="{5252A847-DE45-4FA3-A1F8-EEBEB845FF8E}"/>
          </ac:spMkLst>
        </pc:spChg>
      </pc:sldChg>
      <pc:sldChg chg="addSp modSp add">
        <pc:chgData name="Hannah Saunders" userId="4acd6fa6-2685-4aaa-85f8-4ec2b6dbf9d1" providerId="ADAL" clId="{F666C9F6-7710-EA40-B958-DBBAA783BE7C}" dt="2018-10-11T10:34:38.677" v="760" actId="1036"/>
        <pc:sldMkLst>
          <pc:docMk/>
          <pc:sldMk cId="1332587442" sldId="366"/>
        </pc:sldMkLst>
        <pc:spChg chg="mod">
          <ac:chgData name="Hannah Saunders" userId="4acd6fa6-2685-4aaa-85f8-4ec2b6dbf9d1" providerId="ADAL" clId="{F666C9F6-7710-EA40-B958-DBBAA783BE7C}" dt="2018-10-11T10:25:48.668" v="584" actId="12788"/>
          <ac:spMkLst>
            <pc:docMk/>
            <pc:sldMk cId="1332587442" sldId="366"/>
            <ac:spMk id="2" creationId="{9A728471-89CE-F740-81FD-A1278AB221CB}"/>
          </ac:spMkLst>
        </pc:spChg>
        <pc:spChg chg="add mod">
          <ac:chgData name="Hannah Saunders" userId="4acd6fa6-2685-4aaa-85f8-4ec2b6dbf9d1" providerId="ADAL" clId="{F666C9F6-7710-EA40-B958-DBBAA783BE7C}" dt="2018-10-11T10:34:07.536" v="747" actId="1076"/>
          <ac:spMkLst>
            <pc:docMk/>
            <pc:sldMk cId="1332587442" sldId="366"/>
            <ac:spMk id="3" creationId="{D2F5F033-CCC7-9447-B173-AAAE1B8F78A4}"/>
          </ac:spMkLst>
        </pc:spChg>
        <pc:spChg chg="add mod">
          <ac:chgData name="Hannah Saunders" userId="4acd6fa6-2685-4aaa-85f8-4ec2b6dbf9d1" providerId="ADAL" clId="{F666C9F6-7710-EA40-B958-DBBAA783BE7C}" dt="2018-10-11T10:34:13.464" v="749" actId="1076"/>
          <ac:spMkLst>
            <pc:docMk/>
            <pc:sldMk cId="1332587442" sldId="366"/>
            <ac:spMk id="10" creationId="{2B7741F0-B996-D94C-9332-872982B24E14}"/>
          </ac:spMkLst>
        </pc:spChg>
        <pc:spChg chg="add mod">
          <ac:chgData name="Hannah Saunders" userId="4acd6fa6-2685-4aaa-85f8-4ec2b6dbf9d1" providerId="ADAL" clId="{F666C9F6-7710-EA40-B958-DBBAA783BE7C}" dt="2018-10-11T10:34:18.729" v="751" actId="1076"/>
          <ac:spMkLst>
            <pc:docMk/>
            <pc:sldMk cId="1332587442" sldId="366"/>
            <ac:spMk id="11" creationId="{A4B566FA-4FAA-6F43-B64E-A9EC38EDB3C6}"/>
          </ac:spMkLst>
        </pc:spChg>
        <pc:spChg chg="add mod">
          <ac:chgData name="Hannah Saunders" userId="4acd6fa6-2685-4aaa-85f8-4ec2b6dbf9d1" providerId="ADAL" clId="{F666C9F6-7710-EA40-B958-DBBAA783BE7C}" dt="2018-10-11T10:34:38.677" v="760" actId="1036"/>
          <ac:spMkLst>
            <pc:docMk/>
            <pc:sldMk cId="1332587442" sldId="366"/>
            <ac:spMk id="12" creationId="{37515E1D-A24C-FB40-B36A-E8B0E4AA4240}"/>
          </ac:spMkLst>
        </pc:spChg>
      </pc:sldChg>
      <pc:sldChg chg="modSp add">
        <pc:chgData name="Hannah Saunders" userId="4acd6fa6-2685-4aaa-85f8-4ec2b6dbf9d1" providerId="ADAL" clId="{F666C9F6-7710-EA40-B958-DBBAA783BE7C}" dt="2018-10-11T10:28:36.752" v="637" actId="255"/>
        <pc:sldMkLst>
          <pc:docMk/>
          <pc:sldMk cId="3469588364" sldId="370"/>
        </pc:sldMkLst>
        <pc:spChg chg="mod">
          <ac:chgData name="Hannah Saunders" userId="4acd6fa6-2685-4aaa-85f8-4ec2b6dbf9d1" providerId="ADAL" clId="{F666C9F6-7710-EA40-B958-DBBAA783BE7C}" dt="2018-10-11T10:28:36.752" v="637" actId="255"/>
          <ac:spMkLst>
            <pc:docMk/>
            <pc:sldMk cId="3469588364" sldId="370"/>
            <ac:spMk id="2" creationId="{EE989C88-4337-A84F-8111-8BEB8E15EC11}"/>
          </ac:spMkLst>
        </pc:spChg>
      </pc:sldChg>
      <pc:sldChg chg="modSp add">
        <pc:chgData name="Hannah Saunders" userId="4acd6fa6-2685-4aaa-85f8-4ec2b6dbf9d1" providerId="ADAL" clId="{F666C9F6-7710-EA40-B958-DBBAA783BE7C}" dt="2018-10-11T10:26:23.789" v="617" actId="207"/>
        <pc:sldMkLst>
          <pc:docMk/>
          <pc:sldMk cId="3550806387" sldId="379"/>
        </pc:sldMkLst>
        <pc:graphicFrameChg chg="modGraphic">
          <ac:chgData name="Hannah Saunders" userId="4acd6fa6-2685-4aaa-85f8-4ec2b6dbf9d1" providerId="ADAL" clId="{F666C9F6-7710-EA40-B958-DBBAA783BE7C}" dt="2018-10-11T10:26:23.789" v="617" actId="207"/>
          <ac:graphicFrameMkLst>
            <pc:docMk/>
            <pc:sldMk cId="3550806387" sldId="379"/>
            <ac:graphicFrameMk id="9" creationId="{9B79C63D-203E-1043-89F7-6380335D440D}"/>
          </ac:graphicFrameMkLst>
        </pc:graphicFrameChg>
      </pc:sldChg>
      <pc:sldChg chg="add">
        <pc:chgData name="Hannah Saunders" userId="4acd6fa6-2685-4aaa-85f8-4ec2b6dbf9d1" providerId="ADAL" clId="{F666C9F6-7710-EA40-B958-DBBAA783BE7C}" dt="2018-10-11T10:30:37.803" v="677"/>
        <pc:sldMkLst>
          <pc:docMk/>
          <pc:sldMk cId="2216701047" sldId="383"/>
        </pc:sldMkLst>
      </pc:sldChg>
    </pc:docChg>
  </pc:docChgLst>
  <pc:docChgLst>
    <pc:chgData name="Eleanor Simpson" userId="975f5492-d74c-431c-90fe-9bfc34b8124b" providerId="ADAL" clId="{B2D995E7-A1A9-4779-B08E-F9B2ED683AC5}"/>
    <pc:docChg chg="custSel addSld delSld modSld">
      <pc:chgData name="Eleanor Simpson" userId="975f5492-d74c-431c-90fe-9bfc34b8124b" providerId="ADAL" clId="{B2D995E7-A1A9-4779-B08E-F9B2ED683AC5}" dt="2019-09-19T11:28:41.020" v="698" actId="1036"/>
      <pc:docMkLst>
        <pc:docMk/>
      </pc:docMkLst>
      <pc:sldChg chg="modSp">
        <pc:chgData name="Eleanor Simpson" userId="975f5492-d74c-431c-90fe-9bfc34b8124b" providerId="ADAL" clId="{B2D995E7-A1A9-4779-B08E-F9B2ED683AC5}" dt="2019-09-19T10:44:53.108" v="3" actId="208"/>
        <pc:sldMkLst>
          <pc:docMk/>
          <pc:sldMk cId="4278316841" sldId="361"/>
        </pc:sldMkLst>
        <pc:spChg chg="mod">
          <ac:chgData name="Eleanor Simpson" userId="975f5492-d74c-431c-90fe-9bfc34b8124b" providerId="ADAL" clId="{B2D995E7-A1A9-4779-B08E-F9B2ED683AC5}" dt="2019-09-19T10:44:53.108" v="3" actId="208"/>
          <ac:spMkLst>
            <pc:docMk/>
            <pc:sldMk cId="4278316841" sldId="361"/>
            <ac:spMk id="2" creationId="{3F5AAC22-08B8-41F3-AFEC-04A4EAF96D21}"/>
          </ac:spMkLst>
        </pc:spChg>
        <pc:spChg chg="mod">
          <ac:chgData name="Eleanor Simpson" userId="975f5492-d74c-431c-90fe-9bfc34b8124b" providerId="ADAL" clId="{B2D995E7-A1A9-4779-B08E-F9B2ED683AC5}" dt="2019-09-19T10:44:53.108" v="3" actId="208"/>
          <ac:spMkLst>
            <pc:docMk/>
            <pc:sldMk cId="4278316841" sldId="361"/>
            <ac:spMk id="9" creationId="{A3A426C8-D086-4F45-8FC3-091D2CDBB6C2}"/>
          </ac:spMkLst>
        </pc:spChg>
        <pc:spChg chg="mod">
          <ac:chgData name="Eleanor Simpson" userId="975f5492-d74c-431c-90fe-9bfc34b8124b" providerId="ADAL" clId="{B2D995E7-A1A9-4779-B08E-F9B2ED683AC5}" dt="2019-09-19T10:44:53.108" v="3" actId="208"/>
          <ac:spMkLst>
            <pc:docMk/>
            <pc:sldMk cId="4278316841" sldId="361"/>
            <ac:spMk id="10" creationId="{55979833-D5D6-4A3B-A86B-2497DDFB4C59}"/>
          </ac:spMkLst>
        </pc:spChg>
        <pc:spChg chg="mod">
          <ac:chgData name="Eleanor Simpson" userId="975f5492-d74c-431c-90fe-9bfc34b8124b" providerId="ADAL" clId="{B2D995E7-A1A9-4779-B08E-F9B2ED683AC5}" dt="2019-09-19T10:44:53.108" v="3" actId="208"/>
          <ac:spMkLst>
            <pc:docMk/>
            <pc:sldMk cId="4278316841" sldId="361"/>
            <ac:spMk id="11" creationId="{625D339C-CC19-4ABB-955A-C73459EBAF40}"/>
          </ac:spMkLst>
        </pc:spChg>
        <pc:spChg chg="mod">
          <ac:chgData name="Eleanor Simpson" userId="975f5492-d74c-431c-90fe-9bfc34b8124b" providerId="ADAL" clId="{B2D995E7-A1A9-4779-B08E-F9B2ED683AC5}" dt="2019-09-19T10:44:53.108" v="3" actId="208"/>
          <ac:spMkLst>
            <pc:docMk/>
            <pc:sldMk cId="4278316841" sldId="361"/>
            <ac:spMk id="12" creationId="{50D97E05-65D6-4EAA-9391-FE68621D2A84}"/>
          </ac:spMkLst>
        </pc:spChg>
        <pc:spChg chg="mod">
          <ac:chgData name="Eleanor Simpson" userId="975f5492-d74c-431c-90fe-9bfc34b8124b" providerId="ADAL" clId="{B2D995E7-A1A9-4779-B08E-F9B2ED683AC5}" dt="2019-09-19T10:44:53.108" v="3" actId="208"/>
          <ac:spMkLst>
            <pc:docMk/>
            <pc:sldMk cId="4278316841" sldId="361"/>
            <ac:spMk id="13" creationId="{ABCCB882-3504-450C-BB8B-74E660D7BCC5}"/>
          </ac:spMkLst>
        </pc:spChg>
        <pc:spChg chg="mod">
          <ac:chgData name="Eleanor Simpson" userId="975f5492-d74c-431c-90fe-9bfc34b8124b" providerId="ADAL" clId="{B2D995E7-A1A9-4779-B08E-F9B2ED683AC5}" dt="2019-09-19T10:44:53.108" v="3" actId="208"/>
          <ac:spMkLst>
            <pc:docMk/>
            <pc:sldMk cId="4278316841" sldId="361"/>
            <ac:spMk id="14" creationId="{270C8D00-17EA-4F83-AF46-0C1F782F9289}"/>
          </ac:spMkLst>
        </pc:spChg>
        <pc:spChg chg="mod">
          <ac:chgData name="Eleanor Simpson" userId="975f5492-d74c-431c-90fe-9bfc34b8124b" providerId="ADAL" clId="{B2D995E7-A1A9-4779-B08E-F9B2ED683AC5}" dt="2019-09-19T10:44:53.108" v="3" actId="208"/>
          <ac:spMkLst>
            <pc:docMk/>
            <pc:sldMk cId="4278316841" sldId="361"/>
            <ac:spMk id="17" creationId="{8FFE2901-5536-4400-A6A2-4BC6A9F8D5D9}"/>
          </ac:spMkLst>
        </pc:spChg>
        <pc:spChg chg="mod">
          <ac:chgData name="Eleanor Simpson" userId="975f5492-d74c-431c-90fe-9bfc34b8124b" providerId="ADAL" clId="{B2D995E7-A1A9-4779-B08E-F9B2ED683AC5}" dt="2019-09-19T10:44:53.108" v="3" actId="208"/>
          <ac:spMkLst>
            <pc:docMk/>
            <pc:sldMk cId="4278316841" sldId="361"/>
            <ac:spMk id="20" creationId="{AF20469D-9A32-4C39-A5CD-9576DB0C1241}"/>
          </ac:spMkLst>
        </pc:spChg>
        <pc:spChg chg="mod">
          <ac:chgData name="Eleanor Simpson" userId="975f5492-d74c-431c-90fe-9bfc34b8124b" providerId="ADAL" clId="{B2D995E7-A1A9-4779-B08E-F9B2ED683AC5}" dt="2019-09-19T10:44:53.108" v="3" actId="208"/>
          <ac:spMkLst>
            <pc:docMk/>
            <pc:sldMk cId="4278316841" sldId="361"/>
            <ac:spMk id="21" creationId="{C2B66922-4D92-414A-83C2-DE4075CF38A2}"/>
          </ac:spMkLst>
        </pc:spChg>
        <pc:spChg chg="mod">
          <ac:chgData name="Eleanor Simpson" userId="975f5492-d74c-431c-90fe-9bfc34b8124b" providerId="ADAL" clId="{B2D995E7-A1A9-4779-B08E-F9B2ED683AC5}" dt="2019-09-19T10:44:09.728" v="0" actId="208"/>
          <ac:spMkLst>
            <pc:docMk/>
            <pc:sldMk cId="4278316841" sldId="361"/>
            <ac:spMk id="22" creationId="{DE3B87A8-DD58-4E48-942B-F9F108063D8E}"/>
          </ac:spMkLst>
        </pc:spChg>
        <pc:spChg chg="mod">
          <ac:chgData name="Eleanor Simpson" userId="975f5492-d74c-431c-90fe-9bfc34b8124b" providerId="ADAL" clId="{B2D995E7-A1A9-4779-B08E-F9B2ED683AC5}" dt="2019-09-19T10:44:09.728" v="0" actId="208"/>
          <ac:spMkLst>
            <pc:docMk/>
            <pc:sldMk cId="4278316841" sldId="361"/>
            <ac:spMk id="23" creationId="{53AB7F92-7E25-442F-930B-B40FC4C2887F}"/>
          </ac:spMkLst>
        </pc:spChg>
        <pc:spChg chg="mod">
          <ac:chgData name="Eleanor Simpson" userId="975f5492-d74c-431c-90fe-9bfc34b8124b" providerId="ADAL" clId="{B2D995E7-A1A9-4779-B08E-F9B2ED683AC5}" dt="2019-09-19T10:44:09.728" v="0" actId="208"/>
          <ac:spMkLst>
            <pc:docMk/>
            <pc:sldMk cId="4278316841" sldId="361"/>
            <ac:spMk id="24" creationId="{ABFEEA26-595E-4D60-A6D6-C1206B263A1F}"/>
          </ac:spMkLst>
        </pc:spChg>
        <pc:spChg chg="mod">
          <ac:chgData name="Eleanor Simpson" userId="975f5492-d74c-431c-90fe-9bfc34b8124b" providerId="ADAL" clId="{B2D995E7-A1A9-4779-B08E-F9B2ED683AC5}" dt="2019-09-19T10:44:09.728" v="0" actId="208"/>
          <ac:spMkLst>
            <pc:docMk/>
            <pc:sldMk cId="4278316841" sldId="361"/>
            <ac:spMk id="25" creationId="{8668DE93-241B-49A4-B4C0-DE9FB8026DB3}"/>
          </ac:spMkLst>
        </pc:spChg>
      </pc:sldChg>
      <pc:sldChg chg="addSp delSp modSp">
        <pc:chgData name="Eleanor Simpson" userId="975f5492-d74c-431c-90fe-9bfc34b8124b" providerId="ADAL" clId="{B2D995E7-A1A9-4779-B08E-F9B2ED683AC5}" dt="2019-09-19T11:02:38.011" v="432" actId="6549"/>
        <pc:sldMkLst>
          <pc:docMk/>
          <pc:sldMk cId="1332587442" sldId="366"/>
        </pc:sldMkLst>
        <pc:spChg chg="mod">
          <ac:chgData name="Eleanor Simpson" userId="975f5492-d74c-431c-90fe-9bfc34b8124b" providerId="ADAL" clId="{B2D995E7-A1A9-4779-B08E-F9B2ED683AC5}" dt="2019-09-19T11:02:38.011" v="432" actId="6549"/>
          <ac:spMkLst>
            <pc:docMk/>
            <pc:sldMk cId="1332587442" sldId="366"/>
            <ac:spMk id="19" creationId="{5252A847-DE45-4FA3-A1F8-EEBEB845FF8E}"/>
          </ac:spMkLst>
        </pc:spChg>
        <pc:grpChg chg="add mod">
          <ac:chgData name="Eleanor Simpson" userId="975f5492-d74c-431c-90fe-9bfc34b8124b" providerId="ADAL" clId="{B2D995E7-A1A9-4779-B08E-F9B2ED683AC5}" dt="2019-09-19T10:51:13.549" v="222" actId="164"/>
          <ac:grpSpMkLst>
            <pc:docMk/>
            <pc:sldMk cId="1332587442" sldId="366"/>
            <ac:grpSpMk id="2" creationId="{56BEF8B2-88CC-49EB-BCBF-274DFFAF5F78}"/>
          </ac:grpSpMkLst>
        </pc:grpChg>
        <pc:grpChg chg="add mod">
          <ac:chgData name="Eleanor Simpson" userId="975f5492-d74c-431c-90fe-9bfc34b8124b" providerId="ADAL" clId="{B2D995E7-A1A9-4779-B08E-F9B2ED683AC5}" dt="2019-09-19T10:51:13.549" v="222" actId="164"/>
          <ac:grpSpMkLst>
            <pc:docMk/>
            <pc:sldMk cId="1332587442" sldId="366"/>
            <ac:grpSpMk id="3" creationId="{FFED1218-3F01-48D9-85EB-96E2A9D11212}"/>
          </ac:grpSpMkLst>
        </pc:grpChg>
        <pc:grpChg chg="add mod">
          <ac:chgData name="Eleanor Simpson" userId="975f5492-d74c-431c-90fe-9bfc34b8124b" providerId="ADAL" clId="{B2D995E7-A1A9-4779-B08E-F9B2ED683AC5}" dt="2019-09-19T10:51:13.549" v="222" actId="164"/>
          <ac:grpSpMkLst>
            <pc:docMk/>
            <pc:sldMk cId="1332587442" sldId="366"/>
            <ac:grpSpMk id="11" creationId="{E620214A-AAF2-4FE0-A15A-C73785A16A71}"/>
          </ac:grpSpMkLst>
        </pc:grpChg>
        <pc:grpChg chg="add mod">
          <ac:chgData name="Eleanor Simpson" userId="975f5492-d74c-431c-90fe-9bfc34b8124b" providerId="ADAL" clId="{B2D995E7-A1A9-4779-B08E-F9B2ED683AC5}" dt="2019-09-19T10:51:10.189" v="221" actId="164"/>
          <ac:grpSpMkLst>
            <pc:docMk/>
            <pc:sldMk cId="1332587442" sldId="366"/>
            <ac:grpSpMk id="20" creationId="{3C973087-5F76-4623-B64A-BC37F46BC94B}"/>
          </ac:grpSpMkLst>
        </pc:grpChg>
        <pc:grpChg chg="mod">
          <ac:chgData name="Eleanor Simpson" userId="975f5492-d74c-431c-90fe-9bfc34b8124b" providerId="ADAL" clId="{B2D995E7-A1A9-4779-B08E-F9B2ED683AC5}" dt="2019-09-19T10:50:24.950" v="169" actId="12788"/>
          <ac:grpSpMkLst>
            <pc:docMk/>
            <pc:sldMk cId="1332587442" sldId="366"/>
            <ac:grpSpMk id="21" creationId="{FDEF766F-5C29-489A-8E67-140DB43DFCA7}"/>
          </ac:grpSpMkLst>
        </pc:grpChg>
        <pc:grpChg chg="add mod">
          <ac:chgData name="Eleanor Simpson" userId="975f5492-d74c-431c-90fe-9bfc34b8124b" providerId="ADAL" clId="{B2D995E7-A1A9-4779-B08E-F9B2ED683AC5}" dt="2019-09-19T10:51:10.189" v="221" actId="164"/>
          <ac:grpSpMkLst>
            <pc:docMk/>
            <pc:sldMk cId="1332587442" sldId="366"/>
            <ac:grpSpMk id="34" creationId="{39849D1A-5700-4D06-80C0-930A3967BBC6}"/>
          </ac:grpSpMkLst>
        </pc:grpChg>
        <pc:grpChg chg="mod">
          <ac:chgData name="Eleanor Simpson" userId="975f5492-d74c-431c-90fe-9bfc34b8124b" providerId="ADAL" clId="{B2D995E7-A1A9-4779-B08E-F9B2ED683AC5}" dt="2019-09-19T10:51:06.634" v="220" actId="552"/>
          <ac:grpSpMkLst>
            <pc:docMk/>
            <pc:sldMk cId="1332587442" sldId="366"/>
            <ac:grpSpMk id="35" creationId="{EBD7D9E3-0264-4EF7-8F13-5F0B49CE4143}"/>
          </ac:grpSpMkLst>
        </pc:grpChg>
        <pc:graphicFrameChg chg="del">
          <ac:chgData name="Eleanor Simpson" userId="975f5492-d74c-431c-90fe-9bfc34b8124b" providerId="ADAL" clId="{B2D995E7-A1A9-4779-B08E-F9B2ED683AC5}" dt="2019-09-19T10:47:58.328" v="96" actId="478"/>
          <ac:graphicFrameMkLst>
            <pc:docMk/>
            <pc:sldMk cId="1332587442" sldId="366"/>
            <ac:graphicFrameMk id="9" creationId="{C494A237-EEEE-F541-A618-73411B0E6089}"/>
          </ac:graphicFrameMkLst>
        </pc:graphicFrameChg>
        <pc:graphicFrameChg chg="add mod modGraphic">
          <ac:chgData name="Eleanor Simpson" userId="975f5492-d74c-431c-90fe-9bfc34b8124b" providerId="ADAL" clId="{B2D995E7-A1A9-4779-B08E-F9B2ED683AC5}" dt="2019-09-19T10:50:46.730" v="196" actId="207"/>
          <ac:graphicFrameMkLst>
            <pc:docMk/>
            <pc:sldMk cId="1332587442" sldId="366"/>
            <ac:graphicFrameMk id="10" creationId="{EB068357-BCC9-4731-89A6-880B0449DCC4}"/>
          </ac:graphicFrameMkLst>
        </pc:graphicFrameChg>
      </pc:sldChg>
      <pc:sldChg chg="addSp modSp">
        <pc:chgData name="Eleanor Simpson" userId="975f5492-d74c-431c-90fe-9bfc34b8124b" providerId="ADAL" clId="{B2D995E7-A1A9-4779-B08E-F9B2ED683AC5}" dt="2019-09-19T11:11:45.270" v="569" actId="1035"/>
        <pc:sldMkLst>
          <pc:docMk/>
          <pc:sldMk cId="3469588364" sldId="370"/>
        </pc:sldMkLst>
        <pc:spChg chg="mod">
          <ac:chgData name="Eleanor Simpson" userId="975f5492-d74c-431c-90fe-9bfc34b8124b" providerId="ADAL" clId="{B2D995E7-A1A9-4779-B08E-F9B2ED683AC5}" dt="2019-09-19T11:09:05.238" v="457" actId="6549"/>
          <ac:spMkLst>
            <pc:docMk/>
            <pc:sldMk cId="3469588364" sldId="370"/>
            <ac:spMk id="19" creationId="{5252A847-DE45-4FA3-A1F8-EEBEB845FF8E}"/>
          </ac:spMkLst>
        </pc:spChg>
        <pc:spChg chg="mod">
          <ac:chgData name="Eleanor Simpson" userId="975f5492-d74c-431c-90fe-9bfc34b8124b" providerId="ADAL" clId="{B2D995E7-A1A9-4779-B08E-F9B2ED683AC5}" dt="2019-09-19T11:10:59.269" v="505" actId="164"/>
          <ac:spMkLst>
            <pc:docMk/>
            <pc:sldMk cId="3469588364" sldId="370"/>
            <ac:spMk id="23" creationId="{9D57D923-C324-8043-948F-6B73D0EF7172}"/>
          </ac:spMkLst>
        </pc:spChg>
        <pc:spChg chg="mod">
          <ac:chgData name="Eleanor Simpson" userId="975f5492-d74c-431c-90fe-9bfc34b8124b" providerId="ADAL" clId="{B2D995E7-A1A9-4779-B08E-F9B2ED683AC5}" dt="2019-09-19T11:10:59.269" v="505" actId="164"/>
          <ac:spMkLst>
            <pc:docMk/>
            <pc:sldMk cId="3469588364" sldId="370"/>
            <ac:spMk id="24" creationId="{C9EECF29-0067-C84C-AED4-6B075AB7E20A}"/>
          </ac:spMkLst>
        </pc:spChg>
        <pc:grpChg chg="add mod">
          <ac:chgData name="Eleanor Simpson" userId="975f5492-d74c-431c-90fe-9bfc34b8124b" providerId="ADAL" clId="{B2D995E7-A1A9-4779-B08E-F9B2ED683AC5}" dt="2019-09-19T11:11:45.270" v="569" actId="1035"/>
          <ac:grpSpMkLst>
            <pc:docMk/>
            <pc:sldMk cId="3469588364" sldId="370"/>
            <ac:grpSpMk id="2" creationId="{11F67181-382B-406B-80A9-AFBFD1D514F5}"/>
          </ac:grpSpMkLst>
        </pc:grpChg>
      </pc:sldChg>
      <pc:sldChg chg="addSp delSp modSp">
        <pc:chgData name="Eleanor Simpson" userId="975f5492-d74c-431c-90fe-9bfc34b8124b" providerId="ADAL" clId="{B2D995E7-A1A9-4779-B08E-F9B2ED683AC5}" dt="2019-09-19T11:00:57.581" v="419" actId="1035"/>
        <pc:sldMkLst>
          <pc:docMk/>
          <pc:sldMk cId="3550806387" sldId="379"/>
        </pc:sldMkLst>
        <pc:spChg chg="mod topLvl">
          <ac:chgData name="Eleanor Simpson" userId="975f5492-d74c-431c-90fe-9bfc34b8124b" providerId="ADAL" clId="{B2D995E7-A1A9-4779-B08E-F9B2ED683AC5}" dt="2019-09-19T10:59:22.895" v="361" actId="164"/>
          <ac:spMkLst>
            <pc:docMk/>
            <pc:sldMk cId="3550806387" sldId="379"/>
            <ac:spMk id="13" creationId="{B68E3EA1-BA06-4CB4-9FEB-9C5C2FE615F4}"/>
          </ac:spMkLst>
        </pc:spChg>
        <pc:spChg chg="mod topLvl">
          <ac:chgData name="Eleanor Simpson" userId="975f5492-d74c-431c-90fe-9bfc34b8124b" providerId="ADAL" clId="{B2D995E7-A1A9-4779-B08E-F9B2ED683AC5}" dt="2019-09-19T10:59:22.895" v="361" actId="164"/>
          <ac:spMkLst>
            <pc:docMk/>
            <pc:sldMk cId="3550806387" sldId="379"/>
            <ac:spMk id="14" creationId="{6FCECEA9-1879-415A-AD3E-79A9A83887B8}"/>
          </ac:spMkLst>
        </pc:spChg>
        <pc:spChg chg="mod topLvl">
          <ac:chgData name="Eleanor Simpson" userId="975f5492-d74c-431c-90fe-9bfc34b8124b" providerId="ADAL" clId="{B2D995E7-A1A9-4779-B08E-F9B2ED683AC5}" dt="2019-09-19T10:59:22.895" v="361" actId="164"/>
          <ac:spMkLst>
            <pc:docMk/>
            <pc:sldMk cId="3550806387" sldId="379"/>
            <ac:spMk id="15" creationId="{04DBBCE1-7F5A-4009-8EED-9C88B8E5B52F}"/>
          </ac:spMkLst>
        </pc:spChg>
        <pc:spChg chg="mod topLvl">
          <ac:chgData name="Eleanor Simpson" userId="975f5492-d74c-431c-90fe-9bfc34b8124b" providerId="ADAL" clId="{B2D995E7-A1A9-4779-B08E-F9B2ED683AC5}" dt="2019-09-19T10:59:22.895" v="361" actId="164"/>
          <ac:spMkLst>
            <pc:docMk/>
            <pc:sldMk cId="3550806387" sldId="379"/>
            <ac:spMk id="16" creationId="{27D2FEA1-D718-4FD7-955E-2352E5756F53}"/>
          </ac:spMkLst>
        </pc:spChg>
        <pc:spChg chg="mod topLvl">
          <ac:chgData name="Eleanor Simpson" userId="975f5492-d74c-431c-90fe-9bfc34b8124b" providerId="ADAL" clId="{B2D995E7-A1A9-4779-B08E-F9B2ED683AC5}" dt="2019-09-19T10:59:22.895" v="361" actId="164"/>
          <ac:spMkLst>
            <pc:docMk/>
            <pc:sldMk cId="3550806387" sldId="379"/>
            <ac:spMk id="17" creationId="{A268BC87-37E9-408A-876D-FBA3F081E471}"/>
          </ac:spMkLst>
        </pc:spChg>
        <pc:spChg chg="mod topLvl">
          <ac:chgData name="Eleanor Simpson" userId="975f5492-d74c-431c-90fe-9bfc34b8124b" providerId="ADAL" clId="{B2D995E7-A1A9-4779-B08E-F9B2ED683AC5}" dt="2019-09-19T10:59:22.895" v="361" actId="164"/>
          <ac:spMkLst>
            <pc:docMk/>
            <pc:sldMk cId="3550806387" sldId="379"/>
            <ac:spMk id="20" creationId="{073444C3-E98D-44E4-82DF-6E99515629DA}"/>
          </ac:spMkLst>
        </pc:spChg>
        <pc:spChg chg="mod topLvl">
          <ac:chgData name="Eleanor Simpson" userId="975f5492-d74c-431c-90fe-9bfc34b8124b" providerId="ADAL" clId="{B2D995E7-A1A9-4779-B08E-F9B2ED683AC5}" dt="2019-09-19T10:59:22.895" v="361" actId="164"/>
          <ac:spMkLst>
            <pc:docMk/>
            <pc:sldMk cId="3550806387" sldId="379"/>
            <ac:spMk id="21" creationId="{207A4A8F-F163-468A-A7F1-9B53486BDCC1}"/>
          </ac:spMkLst>
        </pc:spChg>
        <pc:spChg chg="mod topLvl">
          <ac:chgData name="Eleanor Simpson" userId="975f5492-d74c-431c-90fe-9bfc34b8124b" providerId="ADAL" clId="{B2D995E7-A1A9-4779-B08E-F9B2ED683AC5}" dt="2019-09-19T10:59:22.895" v="361" actId="164"/>
          <ac:spMkLst>
            <pc:docMk/>
            <pc:sldMk cId="3550806387" sldId="379"/>
            <ac:spMk id="22" creationId="{16C6E453-D190-4143-B6FA-9B03C96AE7F5}"/>
          </ac:spMkLst>
        </pc:spChg>
        <pc:spChg chg="mod topLvl">
          <ac:chgData name="Eleanor Simpson" userId="975f5492-d74c-431c-90fe-9bfc34b8124b" providerId="ADAL" clId="{B2D995E7-A1A9-4779-B08E-F9B2ED683AC5}" dt="2019-09-19T10:59:22.895" v="361" actId="164"/>
          <ac:spMkLst>
            <pc:docMk/>
            <pc:sldMk cId="3550806387" sldId="379"/>
            <ac:spMk id="23" creationId="{51136F3D-CC7B-46F3-8250-9EF779EA874D}"/>
          </ac:spMkLst>
        </pc:spChg>
        <pc:spChg chg="mod topLvl">
          <ac:chgData name="Eleanor Simpson" userId="975f5492-d74c-431c-90fe-9bfc34b8124b" providerId="ADAL" clId="{B2D995E7-A1A9-4779-B08E-F9B2ED683AC5}" dt="2019-09-19T10:59:22.895" v="361" actId="164"/>
          <ac:spMkLst>
            <pc:docMk/>
            <pc:sldMk cId="3550806387" sldId="379"/>
            <ac:spMk id="24" creationId="{7B74ED6A-DDD4-4213-AEAB-542B78F4F47D}"/>
          </ac:spMkLst>
        </pc:spChg>
        <pc:spChg chg="mod topLvl">
          <ac:chgData name="Eleanor Simpson" userId="975f5492-d74c-431c-90fe-9bfc34b8124b" providerId="ADAL" clId="{B2D995E7-A1A9-4779-B08E-F9B2ED683AC5}" dt="2019-09-19T10:59:22.895" v="361" actId="164"/>
          <ac:spMkLst>
            <pc:docMk/>
            <pc:sldMk cId="3550806387" sldId="379"/>
            <ac:spMk id="25" creationId="{05034F6A-919B-4466-8F92-924C4909AD46}"/>
          </ac:spMkLst>
        </pc:spChg>
        <pc:spChg chg="mod topLvl">
          <ac:chgData name="Eleanor Simpson" userId="975f5492-d74c-431c-90fe-9bfc34b8124b" providerId="ADAL" clId="{B2D995E7-A1A9-4779-B08E-F9B2ED683AC5}" dt="2019-09-19T10:59:22.895" v="361" actId="164"/>
          <ac:spMkLst>
            <pc:docMk/>
            <pc:sldMk cId="3550806387" sldId="379"/>
            <ac:spMk id="26" creationId="{C6B51705-24D8-4798-9571-3E4594D1437E}"/>
          </ac:spMkLst>
        </pc:spChg>
        <pc:spChg chg="mod topLvl">
          <ac:chgData name="Eleanor Simpson" userId="975f5492-d74c-431c-90fe-9bfc34b8124b" providerId="ADAL" clId="{B2D995E7-A1A9-4779-B08E-F9B2ED683AC5}" dt="2019-09-19T10:59:22.895" v="361" actId="164"/>
          <ac:spMkLst>
            <pc:docMk/>
            <pc:sldMk cId="3550806387" sldId="379"/>
            <ac:spMk id="27" creationId="{48046CA7-D8CF-4CAA-BC1A-C484972B144E}"/>
          </ac:spMkLst>
        </pc:spChg>
        <pc:spChg chg="mod topLvl">
          <ac:chgData name="Eleanor Simpson" userId="975f5492-d74c-431c-90fe-9bfc34b8124b" providerId="ADAL" clId="{B2D995E7-A1A9-4779-B08E-F9B2ED683AC5}" dt="2019-09-19T10:59:22.895" v="361" actId="164"/>
          <ac:spMkLst>
            <pc:docMk/>
            <pc:sldMk cId="3550806387" sldId="379"/>
            <ac:spMk id="28" creationId="{38494438-C492-4196-BC17-C03A8877598A}"/>
          </ac:spMkLst>
        </pc:spChg>
        <pc:spChg chg="mod topLvl">
          <ac:chgData name="Eleanor Simpson" userId="975f5492-d74c-431c-90fe-9bfc34b8124b" providerId="ADAL" clId="{B2D995E7-A1A9-4779-B08E-F9B2ED683AC5}" dt="2019-09-19T10:59:22.895" v="361" actId="164"/>
          <ac:spMkLst>
            <pc:docMk/>
            <pc:sldMk cId="3550806387" sldId="379"/>
            <ac:spMk id="29" creationId="{E4F57FFF-CA57-484F-B27A-0B62570E0189}"/>
          </ac:spMkLst>
        </pc:spChg>
        <pc:spChg chg="mod topLvl">
          <ac:chgData name="Eleanor Simpson" userId="975f5492-d74c-431c-90fe-9bfc34b8124b" providerId="ADAL" clId="{B2D995E7-A1A9-4779-B08E-F9B2ED683AC5}" dt="2019-09-19T10:59:22.895" v="361" actId="164"/>
          <ac:spMkLst>
            <pc:docMk/>
            <pc:sldMk cId="3550806387" sldId="379"/>
            <ac:spMk id="30" creationId="{865E551A-97EF-4FF0-94D3-9BF64AB13EAA}"/>
          </ac:spMkLst>
        </pc:spChg>
        <pc:spChg chg="mod topLvl">
          <ac:chgData name="Eleanor Simpson" userId="975f5492-d74c-431c-90fe-9bfc34b8124b" providerId="ADAL" clId="{B2D995E7-A1A9-4779-B08E-F9B2ED683AC5}" dt="2019-09-19T10:59:22.895" v="361" actId="164"/>
          <ac:spMkLst>
            <pc:docMk/>
            <pc:sldMk cId="3550806387" sldId="379"/>
            <ac:spMk id="31" creationId="{94E5C45A-9195-4881-A0AB-EE9BA52E74BA}"/>
          </ac:spMkLst>
        </pc:spChg>
        <pc:spChg chg="mod topLvl">
          <ac:chgData name="Eleanor Simpson" userId="975f5492-d74c-431c-90fe-9bfc34b8124b" providerId="ADAL" clId="{B2D995E7-A1A9-4779-B08E-F9B2ED683AC5}" dt="2019-09-19T10:59:22.895" v="361" actId="164"/>
          <ac:spMkLst>
            <pc:docMk/>
            <pc:sldMk cId="3550806387" sldId="379"/>
            <ac:spMk id="32" creationId="{6BCDDF82-4054-4817-9C49-04B6FC3208DD}"/>
          </ac:spMkLst>
        </pc:spChg>
        <pc:spChg chg="mod topLvl">
          <ac:chgData name="Eleanor Simpson" userId="975f5492-d74c-431c-90fe-9bfc34b8124b" providerId="ADAL" clId="{B2D995E7-A1A9-4779-B08E-F9B2ED683AC5}" dt="2019-09-19T10:59:22.895" v="361" actId="164"/>
          <ac:spMkLst>
            <pc:docMk/>
            <pc:sldMk cId="3550806387" sldId="379"/>
            <ac:spMk id="33" creationId="{42A39237-A7CA-4621-9BFC-0E3F80FEEEFE}"/>
          </ac:spMkLst>
        </pc:spChg>
        <pc:spChg chg="mod topLvl">
          <ac:chgData name="Eleanor Simpson" userId="975f5492-d74c-431c-90fe-9bfc34b8124b" providerId="ADAL" clId="{B2D995E7-A1A9-4779-B08E-F9B2ED683AC5}" dt="2019-09-19T10:59:22.895" v="361" actId="164"/>
          <ac:spMkLst>
            <pc:docMk/>
            <pc:sldMk cId="3550806387" sldId="379"/>
            <ac:spMk id="34" creationId="{F7372FC3-9D94-4B3A-AB2D-242F48BAE0B3}"/>
          </ac:spMkLst>
        </pc:spChg>
        <pc:spChg chg="mod topLvl">
          <ac:chgData name="Eleanor Simpson" userId="975f5492-d74c-431c-90fe-9bfc34b8124b" providerId="ADAL" clId="{B2D995E7-A1A9-4779-B08E-F9B2ED683AC5}" dt="2019-09-19T10:59:22.895" v="361" actId="164"/>
          <ac:spMkLst>
            <pc:docMk/>
            <pc:sldMk cId="3550806387" sldId="379"/>
            <ac:spMk id="35" creationId="{D55E08D8-E235-4BD4-A2C6-553124C264FA}"/>
          </ac:spMkLst>
        </pc:spChg>
        <pc:spChg chg="mod topLvl">
          <ac:chgData name="Eleanor Simpson" userId="975f5492-d74c-431c-90fe-9bfc34b8124b" providerId="ADAL" clId="{B2D995E7-A1A9-4779-B08E-F9B2ED683AC5}" dt="2019-09-19T10:59:22.895" v="361" actId="164"/>
          <ac:spMkLst>
            <pc:docMk/>
            <pc:sldMk cId="3550806387" sldId="379"/>
            <ac:spMk id="36" creationId="{7AEDB134-FB18-4B99-9E4A-2ACDF35FC41D}"/>
          </ac:spMkLst>
        </pc:spChg>
        <pc:spChg chg="mod topLvl">
          <ac:chgData name="Eleanor Simpson" userId="975f5492-d74c-431c-90fe-9bfc34b8124b" providerId="ADAL" clId="{B2D995E7-A1A9-4779-B08E-F9B2ED683AC5}" dt="2019-09-19T10:59:22.895" v="361" actId="164"/>
          <ac:spMkLst>
            <pc:docMk/>
            <pc:sldMk cId="3550806387" sldId="379"/>
            <ac:spMk id="37" creationId="{2FD5E505-1871-489B-9F27-5A1373D6FCC0}"/>
          </ac:spMkLst>
        </pc:spChg>
        <pc:spChg chg="mod topLvl">
          <ac:chgData name="Eleanor Simpson" userId="975f5492-d74c-431c-90fe-9bfc34b8124b" providerId="ADAL" clId="{B2D995E7-A1A9-4779-B08E-F9B2ED683AC5}" dt="2019-09-19T10:59:22.895" v="361" actId="164"/>
          <ac:spMkLst>
            <pc:docMk/>
            <pc:sldMk cId="3550806387" sldId="379"/>
            <ac:spMk id="38" creationId="{AAE7796B-B50D-4197-9A77-49D44C69FF94}"/>
          </ac:spMkLst>
        </pc:spChg>
        <pc:spChg chg="mod topLvl">
          <ac:chgData name="Eleanor Simpson" userId="975f5492-d74c-431c-90fe-9bfc34b8124b" providerId="ADAL" clId="{B2D995E7-A1A9-4779-B08E-F9B2ED683AC5}" dt="2019-09-19T10:59:22.895" v="361" actId="164"/>
          <ac:spMkLst>
            <pc:docMk/>
            <pc:sldMk cId="3550806387" sldId="379"/>
            <ac:spMk id="39" creationId="{BBB9BC99-6AE8-4B2B-A357-7EB374F6328A}"/>
          </ac:spMkLst>
        </pc:spChg>
        <pc:spChg chg="mod topLvl">
          <ac:chgData name="Eleanor Simpson" userId="975f5492-d74c-431c-90fe-9bfc34b8124b" providerId="ADAL" clId="{B2D995E7-A1A9-4779-B08E-F9B2ED683AC5}" dt="2019-09-19T10:59:22.895" v="361" actId="164"/>
          <ac:spMkLst>
            <pc:docMk/>
            <pc:sldMk cId="3550806387" sldId="379"/>
            <ac:spMk id="40" creationId="{DF3996A0-D529-463B-8BFF-3DE532B7DD83}"/>
          </ac:spMkLst>
        </pc:spChg>
        <pc:spChg chg="mod topLvl">
          <ac:chgData name="Eleanor Simpson" userId="975f5492-d74c-431c-90fe-9bfc34b8124b" providerId="ADAL" clId="{B2D995E7-A1A9-4779-B08E-F9B2ED683AC5}" dt="2019-09-19T10:59:22.895" v="361" actId="164"/>
          <ac:spMkLst>
            <pc:docMk/>
            <pc:sldMk cId="3550806387" sldId="379"/>
            <ac:spMk id="41" creationId="{826EFB52-D7A0-4BA3-938B-94EE5DC6B8BE}"/>
          </ac:spMkLst>
        </pc:spChg>
        <pc:spChg chg="mod topLvl">
          <ac:chgData name="Eleanor Simpson" userId="975f5492-d74c-431c-90fe-9bfc34b8124b" providerId="ADAL" clId="{B2D995E7-A1A9-4779-B08E-F9B2ED683AC5}" dt="2019-09-19T10:59:22.895" v="361" actId="164"/>
          <ac:spMkLst>
            <pc:docMk/>
            <pc:sldMk cId="3550806387" sldId="379"/>
            <ac:spMk id="42" creationId="{F7EB82BC-A6BE-485C-9A9B-A7DC56EC6DCD}"/>
          </ac:spMkLst>
        </pc:spChg>
        <pc:spChg chg="mod topLvl">
          <ac:chgData name="Eleanor Simpson" userId="975f5492-d74c-431c-90fe-9bfc34b8124b" providerId="ADAL" clId="{B2D995E7-A1A9-4779-B08E-F9B2ED683AC5}" dt="2019-09-19T10:59:22.895" v="361" actId="164"/>
          <ac:spMkLst>
            <pc:docMk/>
            <pc:sldMk cId="3550806387" sldId="379"/>
            <ac:spMk id="43" creationId="{05AF8207-DA0E-4D44-BAF0-25266D84254A}"/>
          </ac:spMkLst>
        </pc:spChg>
        <pc:spChg chg="mod topLvl">
          <ac:chgData name="Eleanor Simpson" userId="975f5492-d74c-431c-90fe-9bfc34b8124b" providerId="ADAL" clId="{B2D995E7-A1A9-4779-B08E-F9B2ED683AC5}" dt="2019-09-19T10:59:22.895" v="361" actId="164"/>
          <ac:spMkLst>
            <pc:docMk/>
            <pc:sldMk cId="3550806387" sldId="379"/>
            <ac:spMk id="44" creationId="{3F106573-C836-4889-A80E-CC4B393CB95C}"/>
          </ac:spMkLst>
        </pc:spChg>
        <pc:spChg chg="mod topLvl">
          <ac:chgData name="Eleanor Simpson" userId="975f5492-d74c-431c-90fe-9bfc34b8124b" providerId="ADAL" clId="{B2D995E7-A1A9-4779-B08E-F9B2ED683AC5}" dt="2019-09-19T10:59:22.895" v="361" actId="164"/>
          <ac:spMkLst>
            <pc:docMk/>
            <pc:sldMk cId="3550806387" sldId="379"/>
            <ac:spMk id="45" creationId="{B02BF7A3-E19C-4382-90A0-0D35967D2542}"/>
          </ac:spMkLst>
        </pc:spChg>
        <pc:spChg chg="mod topLvl">
          <ac:chgData name="Eleanor Simpson" userId="975f5492-d74c-431c-90fe-9bfc34b8124b" providerId="ADAL" clId="{B2D995E7-A1A9-4779-B08E-F9B2ED683AC5}" dt="2019-09-19T10:59:22.895" v="361" actId="164"/>
          <ac:spMkLst>
            <pc:docMk/>
            <pc:sldMk cId="3550806387" sldId="379"/>
            <ac:spMk id="46" creationId="{0C861F80-DF3C-4B0F-B874-66AB1A2D155A}"/>
          </ac:spMkLst>
        </pc:spChg>
        <pc:spChg chg="mod topLvl">
          <ac:chgData name="Eleanor Simpson" userId="975f5492-d74c-431c-90fe-9bfc34b8124b" providerId="ADAL" clId="{B2D995E7-A1A9-4779-B08E-F9B2ED683AC5}" dt="2019-09-19T10:59:22.895" v="361" actId="164"/>
          <ac:spMkLst>
            <pc:docMk/>
            <pc:sldMk cId="3550806387" sldId="379"/>
            <ac:spMk id="47" creationId="{60A227C3-0C5F-4CB4-88DB-F38A1B3D3F79}"/>
          </ac:spMkLst>
        </pc:spChg>
        <pc:spChg chg="mod topLvl">
          <ac:chgData name="Eleanor Simpson" userId="975f5492-d74c-431c-90fe-9bfc34b8124b" providerId="ADAL" clId="{B2D995E7-A1A9-4779-B08E-F9B2ED683AC5}" dt="2019-09-19T10:59:22.895" v="361" actId="164"/>
          <ac:spMkLst>
            <pc:docMk/>
            <pc:sldMk cId="3550806387" sldId="379"/>
            <ac:spMk id="48" creationId="{C1CAAFBA-6863-4441-8C11-387B2F53FBDE}"/>
          </ac:spMkLst>
        </pc:spChg>
        <pc:spChg chg="mod topLvl">
          <ac:chgData name="Eleanor Simpson" userId="975f5492-d74c-431c-90fe-9bfc34b8124b" providerId="ADAL" clId="{B2D995E7-A1A9-4779-B08E-F9B2ED683AC5}" dt="2019-09-19T10:59:22.895" v="361" actId="164"/>
          <ac:spMkLst>
            <pc:docMk/>
            <pc:sldMk cId="3550806387" sldId="379"/>
            <ac:spMk id="49" creationId="{52BB5C85-1D5D-41EF-B3D6-1467D1B125D8}"/>
          </ac:spMkLst>
        </pc:spChg>
        <pc:spChg chg="mod topLvl">
          <ac:chgData name="Eleanor Simpson" userId="975f5492-d74c-431c-90fe-9bfc34b8124b" providerId="ADAL" clId="{B2D995E7-A1A9-4779-B08E-F9B2ED683AC5}" dt="2019-09-19T10:59:22.895" v="361" actId="164"/>
          <ac:spMkLst>
            <pc:docMk/>
            <pc:sldMk cId="3550806387" sldId="379"/>
            <ac:spMk id="50" creationId="{6FFFD966-C309-4FC5-B1BB-7E662DED871C}"/>
          </ac:spMkLst>
        </pc:spChg>
        <pc:spChg chg="mod topLvl">
          <ac:chgData name="Eleanor Simpson" userId="975f5492-d74c-431c-90fe-9bfc34b8124b" providerId="ADAL" clId="{B2D995E7-A1A9-4779-B08E-F9B2ED683AC5}" dt="2019-09-19T10:59:22.895" v="361" actId="164"/>
          <ac:spMkLst>
            <pc:docMk/>
            <pc:sldMk cId="3550806387" sldId="379"/>
            <ac:spMk id="51" creationId="{FEF6240C-053E-4FBA-B893-F41D9060C056}"/>
          </ac:spMkLst>
        </pc:spChg>
        <pc:spChg chg="mod topLvl">
          <ac:chgData name="Eleanor Simpson" userId="975f5492-d74c-431c-90fe-9bfc34b8124b" providerId="ADAL" clId="{B2D995E7-A1A9-4779-B08E-F9B2ED683AC5}" dt="2019-09-19T10:59:22.895" v="361" actId="164"/>
          <ac:spMkLst>
            <pc:docMk/>
            <pc:sldMk cId="3550806387" sldId="379"/>
            <ac:spMk id="52" creationId="{4B2123FE-1FDC-40D3-9E9A-0C21B9C448F8}"/>
          </ac:spMkLst>
        </pc:spChg>
        <pc:spChg chg="mod topLvl">
          <ac:chgData name="Eleanor Simpson" userId="975f5492-d74c-431c-90fe-9bfc34b8124b" providerId="ADAL" clId="{B2D995E7-A1A9-4779-B08E-F9B2ED683AC5}" dt="2019-09-19T10:59:22.895" v="361" actId="164"/>
          <ac:spMkLst>
            <pc:docMk/>
            <pc:sldMk cId="3550806387" sldId="379"/>
            <ac:spMk id="53" creationId="{9D10685A-350F-407B-9B4F-76D994E1F500}"/>
          </ac:spMkLst>
        </pc:spChg>
        <pc:spChg chg="mod topLvl">
          <ac:chgData name="Eleanor Simpson" userId="975f5492-d74c-431c-90fe-9bfc34b8124b" providerId="ADAL" clId="{B2D995E7-A1A9-4779-B08E-F9B2ED683AC5}" dt="2019-09-19T10:59:22.895" v="361" actId="164"/>
          <ac:spMkLst>
            <pc:docMk/>
            <pc:sldMk cId="3550806387" sldId="379"/>
            <ac:spMk id="54" creationId="{ED8F6E1D-35F4-464A-A1BB-EEC81C74DB0E}"/>
          </ac:spMkLst>
        </pc:spChg>
        <pc:spChg chg="mod topLvl">
          <ac:chgData name="Eleanor Simpson" userId="975f5492-d74c-431c-90fe-9bfc34b8124b" providerId="ADAL" clId="{B2D995E7-A1A9-4779-B08E-F9B2ED683AC5}" dt="2019-09-19T10:59:22.895" v="361" actId="164"/>
          <ac:spMkLst>
            <pc:docMk/>
            <pc:sldMk cId="3550806387" sldId="379"/>
            <ac:spMk id="55" creationId="{4BB1A7CD-B09A-4E06-8BCD-A1023B7B28BE}"/>
          </ac:spMkLst>
        </pc:spChg>
        <pc:spChg chg="mod topLvl">
          <ac:chgData name="Eleanor Simpson" userId="975f5492-d74c-431c-90fe-9bfc34b8124b" providerId="ADAL" clId="{B2D995E7-A1A9-4779-B08E-F9B2ED683AC5}" dt="2019-09-19T10:59:22.895" v="361" actId="164"/>
          <ac:spMkLst>
            <pc:docMk/>
            <pc:sldMk cId="3550806387" sldId="379"/>
            <ac:spMk id="56" creationId="{A67FB5EB-AA87-4479-856A-27246AA0040E}"/>
          </ac:spMkLst>
        </pc:spChg>
        <pc:spChg chg="mod topLvl">
          <ac:chgData name="Eleanor Simpson" userId="975f5492-d74c-431c-90fe-9bfc34b8124b" providerId="ADAL" clId="{B2D995E7-A1A9-4779-B08E-F9B2ED683AC5}" dt="2019-09-19T10:59:22.895" v="361" actId="164"/>
          <ac:spMkLst>
            <pc:docMk/>
            <pc:sldMk cId="3550806387" sldId="379"/>
            <ac:spMk id="57" creationId="{71E25A2F-5119-4A6E-BCE5-63FD15D3A098}"/>
          </ac:spMkLst>
        </pc:spChg>
        <pc:spChg chg="mod topLvl">
          <ac:chgData name="Eleanor Simpson" userId="975f5492-d74c-431c-90fe-9bfc34b8124b" providerId="ADAL" clId="{B2D995E7-A1A9-4779-B08E-F9B2ED683AC5}" dt="2019-09-19T10:59:22.895" v="361" actId="164"/>
          <ac:spMkLst>
            <pc:docMk/>
            <pc:sldMk cId="3550806387" sldId="379"/>
            <ac:spMk id="58" creationId="{D00519E7-469A-4739-8E37-B2DC5DF1EA29}"/>
          </ac:spMkLst>
        </pc:spChg>
        <pc:spChg chg="mod topLvl">
          <ac:chgData name="Eleanor Simpson" userId="975f5492-d74c-431c-90fe-9bfc34b8124b" providerId="ADAL" clId="{B2D995E7-A1A9-4779-B08E-F9B2ED683AC5}" dt="2019-09-19T10:59:22.895" v="361" actId="164"/>
          <ac:spMkLst>
            <pc:docMk/>
            <pc:sldMk cId="3550806387" sldId="379"/>
            <ac:spMk id="59" creationId="{B9720148-553A-4E81-B01B-11908A084643}"/>
          </ac:spMkLst>
        </pc:spChg>
        <pc:spChg chg="mod topLvl">
          <ac:chgData name="Eleanor Simpson" userId="975f5492-d74c-431c-90fe-9bfc34b8124b" providerId="ADAL" clId="{B2D995E7-A1A9-4779-B08E-F9B2ED683AC5}" dt="2019-09-19T10:59:22.895" v="361" actId="164"/>
          <ac:spMkLst>
            <pc:docMk/>
            <pc:sldMk cId="3550806387" sldId="379"/>
            <ac:spMk id="60" creationId="{2CCBA967-91AE-4D01-A670-2D99AD4FD17B}"/>
          </ac:spMkLst>
        </pc:spChg>
        <pc:spChg chg="mod topLvl">
          <ac:chgData name="Eleanor Simpson" userId="975f5492-d74c-431c-90fe-9bfc34b8124b" providerId="ADAL" clId="{B2D995E7-A1A9-4779-B08E-F9B2ED683AC5}" dt="2019-09-19T10:59:22.895" v="361" actId="164"/>
          <ac:spMkLst>
            <pc:docMk/>
            <pc:sldMk cId="3550806387" sldId="379"/>
            <ac:spMk id="61" creationId="{5DEBA674-24AE-4CBB-BA81-26C262D36888}"/>
          </ac:spMkLst>
        </pc:spChg>
        <pc:spChg chg="mod topLvl">
          <ac:chgData name="Eleanor Simpson" userId="975f5492-d74c-431c-90fe-9bfc34b8124b" providerId="ADAL" clId="{B2D995E7-A1A9-4779-B08E-F9B2ED683AC5}" dt="2019-09-19T10:59:22.895" v="361" actId="164"/>
          <ac:spMkLst>
            <pc:docMk/>
            <pc:sldMk cId="3550806387" sldId="379"/>
            <ac:spMk id="62" creationId="{5D5CFB33-CA78-435D-811B-672794F84DE3}"/>
          </ac:spMkLst>
        </pc:spChg>
        <pc:spChg chg="mod topLvl">
          <ac:chgData name="Eleanor Simpson" userId="975f5492-d74c-431c-90fe-9bfc34b8124b" providerId="ADAL" clId="{B2D995E7-A1A9-4779-B08E-F9B2ED683AC5}" dt="2019-09-19T10:59:22.895" v="361" actId="164"/>
          <ac:spMkLst>
            <pc:docMk/>
            <pc:sldMk cId="3550806387" sldId="379"/>
            <ac:spMk id="63" creationId="{17535A53-E13A-4E6A-947C-F021818FF7E7}"/>
          </ac:spMkLst>
        </pc:spChg>
        <pc:spChg chg="mod topLvl">
          <ac:chgData name="Eleanor Simpson" userId="975f5492-d74c-431c-90fe-9bfc34b8124b" providerId="ADAL" clId="{B2D995E7-A1A9-4779-B08E-F9B2ED683AC5}" dt="2019-09-19T10:59:22.895" v="361" actId="164"/>
          <ac:spMkLst>
            <pc:docMk/>
            <pc:sldMk cId="3550806387" sldId="379"/>
            <ac:spMk id="64" creationId="{75FA19AF-3814-46F8-ABCD-E8CD2B935AA7}"/>
          </ac:spMkLst>
        </pc:spChg>
        <pc:spChg chg="mod topLvl">
          <ac:chgData name="Eleanor Simpson" userId="975f5492-d74c-431c-90fe-9bfc34b8124b" providerId="ADAL" clId="{B2D995E7-A1A9-4779-B08E-F9B2ED683AC5}" dt="2019-09-19T10:59:22.895" v="361" actId="164"/>
          <ac:spMkLst>
            <pc:docMk/>
            <pc:sldMk cId="3550806387" sldId="379"/>
            <ac:spMk id="65" creationId="{3772E484-5D9C-4D9C-A136-729BFB4F37D4}"/>
          </ac:spMkLst>
        </pc:spChg>
        <pc:spChg chg="mod topLvl">
          <ac:chgData name="Eleanor Simpson" userId="975f5492-d74c-431c-90fe-9bfc34b8124b" providerId="ADAL" clId="{B2D995E7-A1A9-4779-B08E-F9B2ED683AC5}" dt="2019-09-19T10:59:22.895" v="361" actId="164"/>
          <ac:spMkLst>
            <pc:docMk/>
            <pc:sldMk cId="3550806387" sldId="379"/>
            <ac:spMk id="66" creationId="{6E2B83F6-2995-434F-A183-1EC1E865118F}"/>
          </ac:spMkLst>
        </pc:spChg>
        <pc:spChg chg="mod topLvl">
          <ac:chgData name="Eleanor Simpson" userId="975f5492-d74c-431c-90fe-9bfc34b8124b" providerId="ADAL" clId="{B2D995E7-A1A9-4779-B08E-F9B2ED683AC5}" dt="2019-09-19T10:59:22.895" v="361" actId="164"/>
          <ac:spMkLst>
            <pc:docMk/>
            <pc:sldMk cId="3550806387" sldId="379"/>
            <ac:spMk id="67" creationId="{533A6D18-2079-4A6E-A03D-ED25660B708E}"/>
          </ac:spMkLst>
        </pc:spChg>
        <pc:spChg chg="mod topLvl">
          <ac:chgData name="Eleanor Simpson" userId="975f5492-d74c-431c-90fe-9bfc34b8124b" providerId="ADAL" clId="{B2D995E7-A1A9-4779-B08E-F9B2ED683AC5}" dt="2019-09-19T10:59:22.895" v="361" actId="164"/>
          <ac:spMkLst>
            <pc:docMk/>
            <pc:sldMk cId="3550806387" sldId="379"/>
            <ac:spMk id="68" creationId="{DED9352F-1C38-4D4C-92DE-A84B33588C07}"/>
          </ac:spMkLst>
        </pc:spChg>
        <pc:spChg chg="mod topLvl">
          <ac:chgData name="Eleanor Simpson" userId="975f5492-d74c-431c-90fe-9bfc34b8124b" providerId="ADAL" clId="{B2D995E7-A1A9-4779-B08E-F9B2ED683AC5}" dt="2019-09-19T10:59:22.895" v="361" actId="164"/>
          <ac:spMkLst>
            <pc:docMk/>
            <pc:sldMk cId="3550806387" sldId="379"/>
            <ac:spMk id="69" creationId="{A01F4958-A06E-4325-8019-AF2F13A86619}"/>
          </ac:spMkLst>
        </pc:spChg>
        <pc:spChg chg="mod topLvl">
          <ac:chgData name="Eleanor Simpson" userId="975f5492-d74c-431c-90fe-9bfc34b8124b" providerId="ADAL" clId="{B2D995E7-A1A9-4779-B08E-F9B2ED683AC5}" dt="2019-09-19T10:59:22.895" v="361" actId="164"/>
          <ac:spMkLst>
            <pc:docMk/>
            <pc:sldMk cId="3550806387" sldId="379"/>
            <ac:spMk id="70" creationId="{A2324BBD-C858-442F-90CF-41D012AE78B3}"/>
          </ac:spMkLst>
        </pc:spChg>
        <pc:spChg chg="mod topLvl">
          <ac:chgData name="Eleanor Simpson" userId="975f5492-d74c-431c-90fe-9bfc34b8124b" providerId="ADAL" clId="{B2D995E7-A1A9-4779-B08E-F9B2ED683AC5}" dt="2019-09-19T11:00:15.817" v="386" actId="164"/>
          <ac:spMkLst>
            <pc:docMk/>
            <pc:sldMk cId="3550806387" sldId="379"/>
            <ac:spMk id="72" creationId="{D426A4A2-190A-4A71-BC7E-2F9435C6362C}"/>
          </ac:spMkLst>
        </pc:spChg>
        <pc:spChg chg="mod topLvl">
          <ac:chgData name="Eleanor Simpson" userId="975f5492-d74c-431c-90fe-9bfc34b8124b" providerId="ADAL" clId="{B2D995E7-A1A9-4779-B08E-F9B2ED683AC5}" dt="2019-09-19T11:00:15.817" v="386" actId="164"/>
          <ac:spMkLst>
            <pc:docMk/>
            <pc:sldMk cId="3550806387" sldId="379"/>
            <ac:spMk id="73" creationId="{924E0481-F70C-4190-BD2C-1BFD04EE749D}"/>
          </ac:spMkLst>
        </pc:spChg>
        <pc:spChg chg="mod topLvl">
          <ac:chgData name="Eleanor Simpson" userId="975f5492-d74c-431c-90fe-9bfc34b8124b" providerId="ADAL" clId="{B2D995E7-A1A9-4779-B08E-F9B2ED683AC5}" dt="2019-09-19T11:00:15.817" v="386" actId="164"/>
          <ac:spMkLst>
            <pc:docMk/>
            <pc:sldMk cId="3550806387" sldId="379"/>
            <ac:spMk id="74" creationId="{78F4DA63-C8DD-4515-8883-033DE0E09BFD}"/>
          </ac:spMkLst>
        </pc:spChg>
        <pc:spChg chg="mod topLvl">
          <ac:chgData name="Eleanor Simpson" userId="975f5492-d74c-431c-90fe-9bfc34b8124b" providerId="ADAL" clId="{B2D995E7-A1A9-4779-B08E-F9B2ED683AC5}" dt="2019-09-19T11:00:15.817" v="386" actId="164"/>
          <ac:spMkLst>
            <pc:docMk/>
            <pc:sldMk cId="3550806387" sldId="379"/>
            <ac:spMk id="75" creationId="{E6837F6D-8422-4A3B-8C21-2D73E1EA08D2}"/>
          </ac:spMkLst>
        </pc:spChg>
        <pc:spChg chg="mod topLvl">
          <ac:chgData name="Eleanor Simpson" userId="975f5492-d74c-431c-90fe-9bfc34b8124b" providerId="ADAL" clId="{B2D995E7-A1A9-4779-B08E-F9B2ED683AC5}" dt="2019-09-19T11:00:15.817" v="386" actId="164"/>
          <ac:spMkLst>
            <pc:docMk/>
            <pc:sldMk cId="3550806387" sldId="379"/>
            <ac:spMk id="76" creationId="{8AC3B9EF-0B10-4E37-88C2-6AA639332ED5}"/>
          </ac:spMkLst>
        </pc:spChg>
        <pc:spChg chg="mod topLvl">
          <ac:chgData name="Eleanor Simpson" userId="975f5492-d74c-431c-90fe-9bfc34b8124b" providerId="ADAL" clId="{B2D995E7-A1A9-4779-B08E-F9B2ED683AC5}" dt="2019-09-19T11:00:15.817" v="386" actId="164"/>
          <ac:spMkLst>
            <pc:docMk/>
            <pc:sldMk cId="3550806387" sldId="379"/>
            <ac:spMk id="77" creationId="{5A0140F1-BF2C-4DCA-9A6F-7FF14C23C639}"/>
          </ac:spMkLst>
        </pc:spChg>
        <pc:spChg chg="mod topLvl">
          <ac:chgData name="Eleanor Simpson" userId="975f5492-d74c-431c-90fe-9bfc34b8124b" providerId="ADAL" clId="{B2D995E7-A1A9-4779-B08E-F9B2ED683AC5}" dt="2019-09-19T11:00:15.817" v="386" actId="164"/>
          <ac:spMkLst>
            <pc:docMk/>
            <pc:sldMk cId="3550806387" sldId="379"/>
            <ac:spMk id="78" creationId="{92E24893-10FE-49C2-89B6-179B25F7C713}"/>
          </ac:spMkLst>
        </pc:spChg>
        <pc:spChg chg="mod topLvl">
          <ac:chgData name="Eleanor Simpson" userId="975f5492-d74c-431c-90fe-9bfc34b8124b" providerId="ADAL" clId="{B2D995E7-A1A9-4779-B08E-F9B2ED683AC5}" dt="2019-09-19T11:00:15.817" v="386" actId="164"/>
          <ac:spMkLst>
            <pc:docMk/>
            <pc:sldMk cId="3550806387" sldId="379"/>
            <ac:spMk id="79" creationId="{4E457CAE-60E7-405B-B9D7-8C55F465DB55}"/>
          </ac:spMkLst>
        </pc:spChg>
        <pc:spChg chg="mod topLvl">
          <ac:chgData name="Eleanor Simpson" userId="975f5492-d74c-431c-90fe-9bfc34b8124b" providerId="ADAL" clId="{B2D995E7-A1A9-4779-B08E-F9B2ED683AC5}" dt="2019-09-19T11:00:15.817" v="386" actId="164"/>
          <ac:spMkLst>
            <pc:docMk/>
            <pc:sldMk cId="3550806387" sldId="379"/>
            <ac:spMk id="80" creationId="{D24A7AB4-00D2-44C2-8BA1-1CF67D6E6F54}"/>
          </ac:spMkLst>
        </pc:spChg>
        <pc:spChg chg="mod topLvl">
          <ac:chgData name="Eleanor Simpson" userId="975f5492-d74c-431c-90fe-9bfc34b8124b" providerId="ADAL" clId="{B2D995E7-A1A9-4779-B08E-F9B2ED683AC5}" dt="2019-09-19T11:00:15.817" v="386" actId="164"/>
          <ac:spMkLst>
            <pc:docMk/>
            <pc:sldMk cId="3550806387" sldId="379"/>
            <ac:spMk id="81" creationId="{55E6F6DA-6517-4BD7-BCB3-0703A8C1AA6F}"/>
          </ac:spMkLst>
        </pc:spChg>
        <pc:spChg chg="mod topLvl">
          <ac:chgData name="Eleanor Simpson" userId="975f5492-d74c-431c-90fe-9bfc34b8124b" providerId="ADAL" clId="{B2D995E7-A1A9-4779-B08E-F9B2ED683AC5}" dt="2019-09-19T11:00:15.817" v="386" actId="164"/>
          <ac:spMkLst>
            <pc:docMk/>
            <pc:sldMk cId="3550806387" sldId="379"/>
            <ac:spMk id="82" creationId="{B0850929-291E-4752-9885-E63BC3242ABB}"/>
          </ac:spMkLst>
        </pc:spChg>
        <pc:spChg chg="mod topLvl">
          <ac:chgData name="Eleanor Simpson" userId="975f5492-d74c-431c-90fe-9bfc34b8124b" providerId="ADAL" clId="{B2D995E7-A1A9-4779-B08E-F9B2ED683AC5}" dt="2019-09-19T11:00:15.817" v="386" actId="164"/>
          <ac:spMkLst>
            <pc:docMk/>
            <pc:sldMk cId="3550806387" sldId="379"/>
            <ac:spMk id="83" creationId="{F15BFCB0-8C0D-4CA7-8A9E-451F83C1FF89}"/>
          </ac:spMkLst>
        </pc:spChg>
        <pc:spChg chg="mod topLvl">
          <ac:chgData name="Eleanor Simpson" userId="975f5492-d74c-431c-90fe-9bfc34b8124b" providerId="ADAL" clId="{B2D995E7-A1A9-4779-B08E-F9B2ED683AC5}" dt="2019-09-19T11:00:15.817" v="386" actId="164"/>
          <ac:spMkLst>
            <pc:docMk/>
            <pc:sldMk cId="3550806387" sldId="379"/>
            <ac:spMk id="84" creationId="{22C62DE7-4B6F-4506-A21C-BC792CF4B2B9}"/>
          </ac:spMkLst>
        </pc:spChg>
        <pc:spChg chg="mod topLvl">
          <ac:chgData name="Eleanor Simpson" userId="975f5492-d74c-431c-90fe-9bfc34b8124b" providerId="ADAL" clId="{B2D995E7-A1A9-4779-B08E-F9B2ED683AC5}" dt="2019-09-19T11:00:15.817" v="386" actId="164"/>
          <ac:spMkLst>
            <pc:docMk/>
            <pc:sldMk cId="3550806387" sldId="379"/>
            <ac:spMk id="85" creationId="{82E5E4E6-175D-417C-ADEE-D403357BFE4C}"/>
          </ac:spMkLst>
        </pc:spChg>
        <pc:spChg chg="mod topLvl">
          <ac:chgData name="Eleanor Simpson" userId="975f5492-d74c-431c-90fe-9bfc34b8124b" providerId="ADAL" clId="{B2D995E7-A1A9-4779-B08E-F9B2ED683AC5}" dt="2019-09-19T11:00:15.817" v="386" actId="164"/>
          <ac:spMkLst>
            <pc:docMk/>
            <pc:sldMk cId="3550806387" sldId="379"/>
            <ac:spMk id="86" creationId="{F5A26A8C-15C0-45E7-BD78-408872BD69EC}"/>
          </ac:spMkLst>
        </pc:spChg>
        <pc:spChg chg="mod topLvl">
          <ac:chgData name="Eleanor Simpson" userId="975f5492-d74c-431c-90fe-9bfc34b8124b" providerId="ADAL" clId="{B2D995E7-A1A9-4779-B08E-F9B2ED683AC5}" dt="2019-09-19T11:00:15.817" v="386" actId="164"/>
          <ac:spMkLst>
            <pc:docMk/>
            <pc:sldMk cId="3550806387" sldId="379"/>
            <ac:spMk id="87" creationId="{63B9E894-344D-4E7D-A9C5-8F6D3CABDD63}"/>
          </ac:spMkLst>
        </pc:spChg>
        <pc:spChg chg="mod topLvl">
          <ac:chgData name="Eleanor Simpson" userId="975f5492-d74c-431c-90fe-9bfc34b8124b" providerId="ADAL" clId="{B2D995E7-A1A9-4779-B08E-F9B2ED683AC5}" dt="2019-09-19T11:00:15.817" v="386" actId="164"/>
          <ac:spMkLst>
            <pc:docMk/>
            <pc:sldMk cId="3550806387" sldId="379"/>
            <ac:spMk id="88" creationId="{35A228FD-1813-4253-A1E7-E47AF03B38F6}"/>
          </ac:spMkLst>
        </pc:spChg>
        <pc:spChg chg="mod topLvl">
          <ac:chgData name="Eleanor Simpson" userId="975f5492-d74c-431c-90fe-9bfc34b8124b" providerId="ADAL" clId="{B2D995E7-A1A9-4779-B08E-F9B2ED683AC5}" dt="2019-09-19T11:00:15.817" v="386" actId="164"/>
          <ac:spMkLst>
            <pc:docMk/>
            <pc:sldMk cId="3550806387" sldId="379"/>
            <ac:spMk id="89" creationId="{B528065A-E52B-4D6F-A1FD-B066A53A9B59}"/>
          </ac:spMkLst>
        </pc:spChg>
        <pc:spChg chg="mod topLvl">
          <ac:chgData name="Eleanor Simpson" userId="975f5492-d74c-431c-90fe-9bfc34b8124b" providerId="ADAL" clId="{B2D995E7-A1A9-4779-B08E-F9B2ED683AC5}" dt="2019-09-19T11:00:15.817" v="386" actId="164"/>
          <ac:spMkLst>
            <pc:docMk/>
            <pc:sldMk cId="3550806387" sldId="379"/>
            <ac:spMk id="90" creationId="{589AB8DC-CBA3-4643-83CC-2537B5E181BD}"/>
          </ac:spMkLst>
        </pc:spChg>
        <pc:spChg chg="mod topLvl">
          <ac:chgData name="Eleanor Simpson" userId="975f5492-d74c-431c-90fe-9bfc34b8124b" providerId="ADAL" clId="{B2D995E7-A1A9-4779-B08E-F9B2ED683AC5}" dt="2019-09-19T11:00:15.817" v="386" actId="164"/>
          <ac:spMkLst>
            <pc:docMk/>
            <pc:sldMk cId="3550806387" sldId="379"/>
            <ac:spMk id="91" creationId="{696864C5-237A-4043-8CBF-9CE814BBFC59}"/>
          </ac:spMkLst>
        </pc:spChg>
        <pc:spChg chg="mod topLvl">
          <ac:chgData name="Eleanor Simpson" userId="975f5492-d74c-431c-90fe-9bfc34b8124b" providerId="ADAL" clId="{B2D995E7-A1A9-4779-B08E-F9B2ED683AC5}" dt="2019-09-19T11:00:15.817" v="386" actId="164"/>
          <ac:spMkLst>
            <pc:docMk/>
            <pc:sldMk cId="3550806387" sldId="379"/>
            <ac:spMk id="92" creationId="{6C8807E0-0DB0-4663-B72C-732377733ABB}"/>
          </ac:spMkLst>
        </pc:spChg>
        <pc:spChg chg="mod topLvl">
          <ac:chgData name="Eleanor Simpson" userId="975f5492-d74c-431c-90fe-9bfc34b8124b" providerId="ADAL" clId="{B2D995E7-A1A9-4779-B08E-F9B2ED683AC5}" dt="2019-09-19T11:00:15.817" v="386" actId="164"/>
          <ac:spMkLst>
            <pc:docMk/>
            <pc:sldMk cId="3550806387" sldId="379"/>
            <ac:spMk id="93" creationId="{BC088E42-E3E2-418B-A4FA-908197A8D10C}"/>
          </ac:spMkLst>
        </pc:spChg>
        <pc:spChg chg="mod topLvl">
          <ac:chgData name="Eleanor Simpson" userId="975f5492-d74c-431c-90fe-9bfc34b8124b" providerId="ADAL" clId="{B2D995E7-A1A9-4779-B08E-F9B2ED683AC5}" dt="2019-09-19T11:00:15.817" v="386" actId="164"/>
          <ac:spMkLst>
            <pc:docMk/>
            <pc:sldMk cId="3550806387" sldId="379"/>
            <ac:spMk id="94" creationId="{3DB00751-7918-4913-B10D-BF43A91E45F7}"/>
          </ac:spMkLst>
        </pc:spChg>
        <pc:spChg chg="mod topLvl">
          <ac:chgData name="Eleanor Simpson" userId="975f5492-d74c-431c-90fe-9bfc34b8124b" providerId="ADAL" clId="{B2D995E7-A1A9-4779-B08E-F9B2ED683AC5}" dt="2019-09-19T11:00:15.817" v="386" actId="164"/>
          <ac:spMkLst>
            <pc:docMk/>
            <pc:sldMk cId="3550806387" sldId="379"/>
            <ac:spMk id="95" creationId="{8682F8E1-6315-42FE-9B18-8739026F5819}"/>
          </ac:spMkLst>
        </pc:spChg>
        <pc:spChg chg="mod topLvl">
          <ac:chgData name="Eleanor Simpson" userId="975f5492-d74c-431c-90fe-9bfc34b8124b" providerId="ADAL" clId="{B2D995E7-A1A9-4779-B08E-F9B2ED683AC5}" dt="2019-09-19T11:00:15.817" v="386" actId="164"/>
          <ac:spMkLst>
            <pc:docMk/>
            <pc:sldMk cId="3550806387" sldId="379"/>
            <ac:spMk id="96" creationId="{819E3439-F34D-4014-9D3A-CC5C891013AD}"/>
          </ac:spMkLst>
        </pc:spChg>
        <pc:spChg chg="mod topLvl">
          <ac:chgData name="Eleanor Simpson" userId="975f5492-d74c-431c-90fe-9bfc34b8124b" providerId="ADAL" clId="{B2D995E7-A1A9-4779-B08E-F9B2ED683AC5}" dt="2019-09-19T11:00:15.817" v="386" actId="164"/>
          <ac:spMkLst>
            <pc:docMk/>
            <pc:sldMk cId="3550806387" sldId="379"/>
            <ac:spMk id="97" creationId="{4A20580E-8D57-4721-856B-657E9AE7A4F7}"/>
          </ac:spMkLst>
        </pc:spChg>
        <pc:spChg chg="mod topLvl">
          <ac:chgData name="Eleanor Simpson" userId="975f5492-d74c-431c-90fe-9bfc34b8124b" providerId="ADAL" clId="{B2D995E7-A1A9-4779-B08E-F9B2ED683AC5}" dt="2019-09-19T11:00:15.817" v="386" actId="164"/>
          <ac:spMkLst>
            <pc:docMk/>
            <pc:sldMk cId="3550806387" sldId="379"/>
            <ac:spMk id="98" creationId="{9AFBFAA7-6415-4CC4-B0DD-A6ECE83C2675}"/>
          </ac:spMkLst>
        </pc:spChg>
        <pc:spChg chg="mod topLvl">
          <ac:chgData name="Eleanor Simpson" userId="975f5492-d74c-431c-90fe-9bfc34b8124b" providerId="ADAL" clId="{B2D995E7-A1A9-4779-B08E-F9B2ED683AC5}" dt="2019-09-19T11:00:15.817" v="386" actId="164"/>
          <ac:spMkLst>
            <pc:docMk/>
            <pc:sldMk cId="3550806387" sldId="379"/>
            <ac:spMk id="99" creationId="{1740C148-14A9-4168-8523-4ABFDE4B14B4}"/>
          </ac:spMkLst>
        </pc:spChg>
        <pc:spChg chg="mod topLvl">
          <ac:chgData name="Eleanor Simpson" userId="975f5492-d74c-431c-90fe-9bfc34b8124b" providerId="ADAL" clId="{B2D995E7-A1A9-4779-B08E-F9B2ED683AC5}" dt="2019-09-19T11:00:15.817" v="386" actId="164"/>
          <ac:spMkLst>
            <pc:docMk/>
            <pc:sldMk cId="3550806387" sldId="379"/>
            <ac:spMk id="100" creationId="{0BE4A92E-F0A6-4C0E-A43F-B418EC811497}"/>
          </ac:spMkLst>
        </pc:spChg>
        <pc:spChg chg="mod topLvl">
          <ac:chgData name="Eleanor Simpson" userId="975f5492-d74c-431c-90fe-9bfc34b8124b" providerId="ADAL" clId="{B2D995E7-A1A9-4779-B08E-F9B2ED683AC5}" dt="2019-09-19T11:00:15.817" v="386" actId="164"/>
          <ac:spMkLst>
            <pc:docMk/>
            <pc:sldMk cId="3550806387" sldId="379"/>
            <ac:spMk id="101" creationId="{ECBAC785-B573-4295-9602-12311337115B}"/>
          </ac:spMkLst>
        </pc:spChg>
        <pc:spChg chg="add mod">
          <ac:chgData name="Eleanor Simpson" userId="975f5492-d74c-431c-90fe-9bfc34b8124b" providerId="ADAL" clId="{B2D995E7-A1A9-4779-B08E-F9B2ED683AC5}" dt="2019-09-19T11:00:15.817" v="386" actId="164"/>
          <ac:spMkLst>
            <pc:docMk/>
            <pc:sldMk cId="3550806387" sldId="379"/>
            <ac:spMk id="102" creationId="{63DD94A3-44AF-4491-929D-78E487F9D4E6}"/>
          </ac:spMkLst>
        </pc:spChg>
        <pc:spChg chg="add mod">
          <ac:chgData name="Eleanor Simpson" userId="975f5492-d74c-431c-90fe-9bfc34b8124b" providerId="ADAL" clId="{B2D995E7-A1A9-4779-B08E-F9B2ED683AC5}" dt="2019-09-19T11:00:15.817" v="386" actId="164"/>
          <ac:spMkLst>
            <pc:docMk/>
            <pc:sldMk cId="3550806387" sldId="379"/>
            <ac:spMk id="103" creationId="{4E702DBD-3345-48A5-8D41-CFF58025CF50}"/>
          </ac:spMkLst>
        </pc:spChg>
        <pc:grpChg chg="add del mod">
          <ac:chgData name="Eleanor Simpson" userId="975f5492-d74c-431c-90fe-9bfc34b8124b" providerId="ADAL" clId="{B2D995E7-A1A9-4779-B08E-F9B2ED683AC5}" dt="2019-09-19T10:59:29.267" v="362" actId="165"/>
          <ac:grpSpMkLst>
            <pc:docMk/>
            <pc:sldMk cId="3550806387" sldId="379"/>
            <ac:grpSpMk id="2" creationId="{28EE01D6-F9BD-4486-AC59-3D715205F28F}"/>
          </ac:grpSpMkLst>
        </pc:grpChg>
        <pc:grpChg chg="add mod">
          <ac:chgData name="Eleanor Simpson" userId="975f5492-d74c-431c-90fe-9bfc34b8124b" providerId="ADAL" clId="{B2D995E7-A1A9-4779-B08E-F9B2ED683AC5}" dt="2019-09-19T11:00:57.581" v="419" actId="1035"/>
          <ac:grpSpMkLst>
            <pc:docMk/>
            <pc:sldMk cId="3550806387" sldId="379"/>
            <ac:grpSpMk id="3" creationId="{3F0579D3-692C-40D9-B080-F8A280E1334A}"/>
          </ac:grpSpMkLst>
        </pc:grpChg>
        <pc:grpChg chg="add mod">
          <ac:chgData name="Eleanor Simpson" userId="975f5492-d74c-431c-90fe-9bfc34b8124b" providerId="ADAL" clId="{B2D995E7-A1A9-4779-B08E-F9B2ED683AC5}" dt="2019-09-19T11:00:41.602" v="406" actId="1036"/>
          <ac:grpSpMkLst>
            <pc:docMk/>
            <pc:sldMk cId="3550806387" sldId="379"/>
            <ac:grpSpMk id="4" creationId="{A94A4880-4C5F-40B4-B2F3-AFD0ECD6DE70}"/>
          </ac:grpSpMkLst>
        </pc:grpChg>
        <pc:grpChg chg="add del mod">
          <ac:chgData name="Eleanor Simpson" userId="975f5492-d74c-431c-90fe-9bfc34b8124b" providerId="ADAL" clId="{B2D995E7-A1A9-4779-B08E-F9B2ED683AC5}" dt="2019-09-19T10:56:40.120" v="337" actId="165"/>
          <ac:grpSpMkLst>
            <pc:docMk/>
            <pc:sldMk cId="3550806387" sldId="379"/>
            <ac:grpSpMk id="10" creationId="{9215FE2C-7652-4F6B-BAAF-0E6D91AFAC74}"/>
          </ac:grpSpMkLst>
        </pc:grpChg>
        <pc:grpChg chg="del mod topLvl">
          <ac:chgData name="Eleanor Simpson" userId="975f5492-d74c-431c-90fe-9bfc34b8124b" providerId="ADAL" clId="{B2D995E7-A1A9-4779-B08E-F9B2ED683AC5}" dt="2019-09-19T10:56:43.209" v="338" actId="165"/>
          <ac:grpSpMkLst>
            <pc:docMk/>
            <pc:sldMk cId="3550806387" sldId="379"/>
            <ac:grpSpMk id="11" creationId="{562056BF-1667-4250-9DEC-217AA67ADC73}"/>
          </ac:grpSpMkLst>
        </pc:grpChg>
        <pc:grpChg chg="del mod topLvl">
          <ac:chgData name="Eleanor Simpson" userId="975f5492-d74c-431c-90fe-9bfc34b8124b" providerId="ADAL" clId="{B2D995E7-A1A9-4779-B08E-F9B2ED683AC5}" dt="2019-09-19T10:56:43.209" v="338" actId="165"/>
          <ac:grpSpMkLst>
            <pc:docMk/>
            <pc:sldMk cId="3550806387" sldId="379"/>
            <ac:grpSpMk id="12" creationId="{70126072-AE84-442A-9526-1668350D38BF}"/>
          </ac:grpSpMkLst>
        </pc:grpChg>
        <pc:grpChg chg="add del mod">
          <ac:chgData name="Eleanor Simpson" userId="975f5492-d74c-431c-90fe-9bfc34b8124b" providerId="ADAL" clId="{B2D995E7-A1A9-4779-B08E-F9B2ED683AC5}" dt="2019-09-19T10:56:01.194" v="335" actId="165"/>
          <ac:grpSpMkLst>
            <pc:docMk/>
            <pc:sldMk cId="3550806387" sldId="379"/>
            <ac:grpSpMk id="71" creationId="{EADD373B-8AE6-4FDC-853C-A01B1A669075}"/>
          </ac:grpSpMkLst>
        </pc:grpChg>
        <pc:graphicFrameChg chg="mod modGraphic">
          <ac:chgData name="Eleanor Simpson" userId="975f5492-d74c-431c-90fe-9bfc34b8124b" providerId="ADAL" clId="{B2D995E7-A1A9-4779-B08E-F9B2ED683AC5}" dt="2019-09-19T11:00:41.602" v="406" actId="1036"/>
          <ac:graphicFrameMkLst>
            <pc:docMk/>
            <pc:sldMk cId="3550806387" sldId="379"/>
            <ac:graphicFrameMk id="9" creationId="{9B79C63D-203E-1043-89F7-6380335D440D}"/>
          </ac:graphicFrameMkLst>
        </pc:graphicFrameChg>
      </pc:sldChg>
      <pc:sldChg chg="modSp">
        <pc:chgData name="Eleanor Simpson" userId="975f5492-d74c-431c-90fe-9bfc34b8124b" providerId="ADAL" clId="{B2D995E7-A1A9-4779-B08E-F9B2ED683AC5}" dt="2019-09-19T11:17:25.787" v="628" actId="20577"/>
        <pc:sldMkLst>
          <pc:docMk/>
          <pc:sldMk cId="2216701047" sldId="383"/>
        </pc:sldMkLst>
        <pc:spChg chg="mod">
          <ac:chgData name="Eleanor Simpson" userId="975f5492-d74c-431c-90fe-9bfc34b8124b" providerId="ADAL" clId="{B2D995E7-A1A9-4779-B08E-F9B2ED683AC5}" dt="2019-09-19T11:17:25.787" v="628" actId="20577"/>
          <ac:spMkLst>
            <pc:docMk/>
            <pc:sldMk cId="2216701047" sldId="383"/>
            <ac:spMk id="11" creationId="{3F84B862-495C-4F9D-986B-D282217009DE}"/>
          </ac:spMkLst>
        </pc:spChg>
      </pc:sldChg>
      <pc:sldChg chg="addSp modSp">
        <pc:chgData name="Eleanor Simpson" userId="975f5492-d74c-431c-90fe-9bfc34b8124b" providerId="ADAL" clId="{B2D995E7-A1A9-4779-B08E-F9B2ED683AC5}" dt="2019-09-19T11:28:19.431" v="664" actId="1036"/>
        <pc:sldMkLst>
          <pc:docMk/>
          <pc:sldMk cId="3973434723" sldId="387"/>
        </pc:sldMkLst>
        <pc:spChg chg="mod">
          <ac:chgData name="Eleanor Simpson" userId="975f5492-d74c-431c-90fe-9bfc34b8124b" providerId="ADAL" clId="{B2D995E7-A1A9-4779-B08E-F9B2ED683AC5}" dt="2019-09-19T11:27:12.462" v="644" actId="20577"/>
          <ac:spMkLst>
            <pc:docMk/>
            <pc:sldMk cId="3973434723" sldId="387"/>
            <ac:spMk id="19" creationId="{5252A847-DE45-4FA3-A1F8-EEBEB845FF8E}"/>
          </ac:spMkLst>
        </pc:spChg>
        <pc:spChg chg="mod">
          <ac:chgData name="Eleanor Simpson" userId="975f5492-d74c-431c-90fe-9bfc34b8124b" providerId="ADAL" clId="{B2D995E7-A1A9-4779-B08E-F9B2ED683AC5}" dt="2019-09-19T11:28:12.693" v="648" actId="164"/>
          <ac:spMkLst>
            <pc:docMk/>
            <pc:sldMk cId="3973434723" sldId="387"/>
            <ac:spMk id="22" creationId="{5A062950-F1C4-CC42-9461-9D4A0E2C90E8}"/>
          </ac:spMkLst>
        </pc:spChg>
        <pc:spChg chg="mod">
          <ac:chgData name="Eleanor Simpson" userId="975f5492-d74c-431c-90fe-9bfc34b8124b" providerId="ADAL" clId="{B2D995E7-A1A9-4779-B08E-F9B2ED683AC5}" dt="2019-09-19T11:28:12.693" v="648" actId="164"/>
          <ac:spMkLst>
            <pc:docMk/>
            <pc:sldMk cId="3973434723" sldId="387"/>
            <ac:spMk id="23" creationId="{2B5F5D59-972B-B143-BAE5-3DB7D1C14E43}"/>
          </ac:spMkLst>
        </pc:spChg>
        <pc:spChg chg="mod">
          <ac:chgData name="Eleanor Simpson" userId="975f5492-d74c-431c-90fe-9bfc34b8124b" providerId="ADAL" clId="{B2D995E7-A1A9-4779-B08E-F9B2ED683AC5}" dt="2019-09-19T11:28:12.693" v="648" actId="164"/>
          <ac:spMkLst>
            <pc:docMk/>
            <pc:sldMk cId="3973434723" sldId="387"/>
            <ac:spMk id="32" creationId="{04C5BB68-9204-7442-9C56-62ABDB1C2062}"/>
          </ac:spMkLst>
        </pc:spChg>
        <pc:grpChg chg="add mod">
          <ac:chgData name="Eleanor Simpson" userId="975f5492-d74c-431c-90fe-9bfc34b8124b" providerId="ADAL" clId="{B2D995E7-A1A9-4779-B08E-F9B2ED683AC5}" dt="2019-09-19T11:28:19.431" v="664" actId="1036"/>
          <ac:grpSpMkLst>
            <pc:docMk/>
            <pc:sldMk cId="3973434723" sldId="387"/>
            <ac:grpSpMk id="2" creationId="{ED34F754-A1EC-4B07-9854-D282B94737EC}"/>
          </ac:grpSpMkLst>
        </pc:grpChg>
        <pc:grpChg chg="mod">
          <ac:chgData name="Eleanor Simpson" userId="975f5492-d74c-431c-90fe-9bfc34b8124b" providerId="ADAL" clId="{B2D995E7-A1A9-4779-B08E-F9B2ED683AC5}" dt="2019-09-19T11:28:12.693" v="648" actId="164"/>
          <ac:grpSpMkLst>
            <pc:docMk/>
            <pc:sldMk cId="3973434723" sldId="387"/>
            <ac:grpSpMk id="6" creationId="{4EF24549-15BD-BD45-BEBF-F050DE6385CA}"/>
          </ac:grpSpMkLst>
        </pc:grpChg>
        <pc:grpChg chg="mod">
          <ac:chgData name="Eleanor Simpson" userId="975f5492-d74c-431c-90fe-9bfc34b8124b" providerId="ADAL" clId="{B2D995E7-A1A9-4779-B08E-F9B2ED683AC5}" dt="2019-09-19T11:28:12.693" v="648" actId="164"/>
          <ac:grpSpMkLst>
            <pc:docMk/>
            <pc:sldMk cId="3973434723" sldId="387"/>
            <ac:grpSpMk id="10" creationId="{69F9F36E-46F4-934E-A2C4-047991B2DD09}"/>
          </ac:grpSpMkLst>
        </pc:grpChg>
      </pc:sldChg>
      <pc:sldChg chg="modSp">
        <pc:chgData name="Eleanor Simpson" userId="975f5492-d74c-431c-90fe-9bfc34b8124b" providerId="ADAL" clId="{B2D995E7-A1A9-4779-B08E-F9B2ED683AC5}" dt="2019-09-19T11:03:55.873" v="446" actId="6549"/>
        <pc:sldMkLst>
          <pc:docMk/>
          <pc:sldMk cId="1046957592" sldId="388"/>
        </pc:sldMkLst>
        <pc:spChg chg="mod">
          <ac:chgData name="Eleanor Simpson" userId="975f5492-d74c-431c-90fe-9bfc34b8124b" providerId="ADAL" clId="{B2D995E7-A1A9-4779-B08E-F9B2ED683AC5}" dt="2019-09-19T11:03:55.873" v="446" actId="6549"/>
          <ac:spMkLst>
            <pc:docMk/>
            <pc:sldMk cId="1046957592" sldId="388"/>
            <ac:spMk id="19" creationId="{5252A847-DE45-4FA3-A1F8-EEBEB845FF8E}"/>
          </ac:spMkLst>
        </pc:spChg>
      </pc:sldChg>
      <pc:sldChg chg="modSp">
        <pc:chgData name="Eleanor Simpson" userId="975f5492-d74c-431c-90fe-9bfc34b8124b" providerId="ADAL" clId="{B2D995E7-A1A9-4779-B08E-F9B2ED683AC5}" dt="2019-09-19T11:12:22.160" v="590"/>
        <pc:sldMkLst>
          <pc:docMk/>
          <pc:sldMk cId="4169221152" sldId="389"/>
        </pc:sldMkLst>
        <pc:spChg chg="mod">
          <ac:chgData name="Eleanor Simpson" userId="975f5492-d74c-431c-90fe-9bfc34b8124b" providerId="ADAL" clId="{B2D995E7-A1A9-4779-B08E-F9B2ED683AC5}" dt="2019-09-19T11:12:22.160" v="590"/>
          <ac:spMkLst>
            <pc:docMk/>
            <pc:sldMk cId="4169221152" sldId="389"/>
            <ac:spMk id="19" creationId="{5252A847-DE45-4FA3-A1F8-EEBEB845FF8E}"/>
          </ac:spMkLst>
        </pc:spChg>
      </pc:sldChg>
      <pc:sldChg chg="del">
        <pc:chgData name="Eleanor Simpson" userId="975f5492-d74c-431c-90fe-9bfc34b8124b" providerId="ADAL" clId="{B2D995E7-A1A9-4779-B08E-F9B2ED683AC5}" dt="2019-09-19T10:53:34.563" v="247" actId="2696"/>
        <pc:sldMkLst>
          <pc:docMk/>
          <pc:sldMk cId="1792488582" sldId="390"/>
        </pc:sldMkLst>
      </pc:sldChg>
      <pc:sldChg chg="del">
        <pc:chgData name="Eleanor Simpson" userId="975f5492-d74c-431c-90fe-9bfc34b8124b" providerId="ADAL" clId="{B2D995E7-A1A9-4779-B08E-F9B2ED683AC5}" dt="2019-09-19T11:01:47.748" v="427" actId="2696"/>
        <pc:sldMkLst>
          <pc:docMk/>
          <pc:sldMk cId="2831447615" sldId="391"/>
        </pc:sldMkLst>
      </pc:sldChg>
      <pc:sldChg chg="modSp">
        <pc:chgData name="Eleanor Simpson" userId="975f5492-d74c-431c-90fe-9bfc34b8124b" providerId="ADAL" clId="{B2D995E7-A1A9-4779-B08E-F9B2ED683AC5}" dt="2019-09-19T11:04:15.967" v="454" actId="403"/>
        <pc:sldMkLst>
          <pc:docMk/>
          <pc:sldMk cId="620166106" sldId="392"/>
        </pc:sldMkLst>
        <pc:spChg chg="mod">
          <ac:chgData name="Eleanor Simpson" userId="975f5492-d74c-431c-90fe-9bfc34b8124b" providerId="ADAL" clId="{B2D995E7-A1A9-4779-B08E-F9B2ED683AC5}" dt="2019-09-19T11:04:15.967" v="454" actId="403"/>
          <ac:spMkLst>
            <pc:docMk/>
            <pc:sldMk cId="620166106" sldId="392"/>
            <ac:spMk id="19" creationId="{5252A847-DE45-4FA3-A1F8-EEBEB845FF8E}"/>
          </ac:spMkLst>
        </pc:spChg>
      </pc:sldChg>
      <pc:sldChg chg="modSp del">
        <pc:chgData name="Eleanor Simpson" userId="975f5492-d74c-431c-90fe-9bfc34b8124b" providerId="ADAL" clId="{B2D995E7-A1A9-4779-B08E-F9B2ED683AC5}" dt="2019-09-19T11:10:41.946" v="504" actId="2696"/>
        <pc:sldMkLst>
          <pc:docMk/>
          <pc:sldMk cId="2827007449" sldId="393"/>
        </pc:sldMkLst>
        <pc:spChg chg="mod">
          <ac:chgData name="Eleanor Simpson" userId="975f5492-d74c-431c-90fe-9bfc34b8124b" providerId="ADAL" clId="{B2D995E7-A1A9-4779-B08E-F9B2ED683AC5}" dt="2019-09-19T11:09:12.135" v="459" actId="6549"/>
          <ac:spMkLst>
            <pc:docMk/>
            <pc:sldMk cId="2827007449" sldId="393"/>
            <ac:spMk id="19" creationId="{5252A847-DE45-4FA3-A1F8-EEBEB845FF8E}"/>
          </ac:spMkLst>
        </pc:spChg>
      </pc:sldChg>
      <pc:sldChg chg="modSp">
        <pc:chgData name="Eleanor Simpson" userId="975f5492-d74c-431c-90fe-9bfc34b8124b" providerId="ADAL" clId="{B2D995E7-A1A9-4779-B08E-F9B2ED683AC5}" dt="2019-09-19T11:16:47.527" v="619" actId="6549"/>
        <pc:sldMkLst>
          <pc:docMk/>
          <pc:sldMk cId="2928349140" sldId="394"/>
        </pc:sldMkLst>
        <pc:spChg chg="mod">
          <ac:chgData name="Eleanor Simpson" userId="975f5492-d74c-431c-90fe-9bfc34b8124b" providerId="ADAL" clId="{B2D995E7-A1A9-4779-B08E-F9B2ED683AC5}" dt="2019-09-19T11:16:47.527" v="619" actId="6549"/>
          <ac:spMkLst>
            <pc:docMk/>
            <pc:sldMk cId="2928349140" sldId="394"/>
            <ac:spMk id="19" creationId="{5252A847-DE45-4FA3-A1F8-EEBEB845FF8E}"/>
          </ac:spMkLst>
        </pc:spChg>
      </pc:sldChg>
      <pc:sldChg chg="addSp modSp">
        <pc:chgData name="Eleanor Simpson" userId="975f5492-d74c-431c-90fe-9bfc34b8124b" providerId="ADAL" clId="{B2D995E7-A1A9-4779-B08E-F9B2ED683AC5}" dt="2019-09-19T11:28:29.918" v="681" actId="1036"/>
        <pc:sldMkLst>
          <pc:docMk/>
          <pc:sldMk cId="3087663120" sldId="397"/>
        </pc:sldMkLst>
        <pc:spChg chg="mod">
          <ac:chgData name="Eleanor Simpson" userId="975f5492-d74c-431c-90fe-9bfc34b8124b" providerId="ADAL" clId="{B2D995E7-A1A9-4779-B08E-F9B2ED683AC5}" dt="2019-09-19T11:27:42.547" v="647" actId="207"/>
          <ac:spMkLst>
            <pc:docMk/>
            <pc:sldMk cId="3087663120" sldId="397"/>
            <ac:spMk id="19" creationId="{5252A847-DE45-4FA3-A1F8-EEBEB845FF8E}"/>
          </ac:spMkLst>
        </pc:spChg>
        <pc:spChg chg="mod">
          <ac:chgData name="Eleanor Simpson" userId="975f5492-d74c-431c-90fe-9bfc34b8124b" providerId="ADAL" clId="{B2D995E7-A1A9-4779-B08E-F9B2ED683AC5}" dt="2019-09-19T11:28:24.280" v="665" actId="164"/>
          <ac:spMkLst>
            <pc:docMk/>
            <pc:sldMk cId="3087663120" sldId="397"/>
            <ac:spMk id="22" creationId="{5A062950-F1C4-CC42-9461-9D4A0E2C90E8}"/>
          </ac:spMkLst>
        </pc:spChg>
        <pc:spChg chg="mod">
          <ac:chgData name="Eleanor Simpson" userId="975f5492-d74c-431c-90fe-9bfc34b8124b" providerId="ADAL" clId="{B2D995E7-A1A9-4779-B08E-F9B2ED683AC5}" dt="2019-09-19T11:28:24.280" v="665" actId="164"/>
          <ac:spMkLst>
            <pc:docMk/>
            <pc:sldMk cId="3087663120" sldId="397"/>
            <ac:spMk id="23" creationId="{2B5F5D59-972B-B143-BAE5-3DB7D1C14E43}"/>
          </ac:spMkLst>
        </pc:spChg>
        <pc:spChg chg="mod">
          <ac:chgData name="Eleanor Simpson" userId="975f5492-d74c-431c-90fe-9bfc34b8124b" providerId="ADAL" clId="{B2D995E7-A1A9-4779-B08E-F9B2ED683AC5}" dt="2019-09-19T11:28:24.280" v="665" actId="164"/>
          <ac:spMkLst>
            <pc:docMk/>
            <pc:sldMk cId="3087663120" sldId="397"/>
            <ac:spMk id="32" creationId="{04C5BB68-9204-7442-9C56-62ABDB1C2062}"/>
          </ac:spMkLst>
        </pc:spChg>
        <pc:grpChg chg="add mod">
          <ac:chgData name="Eleanor Simpson" userId="975f5492-d74c-431c-90fe-9bfc34b8124b" providerId="ADAL" clId="{B2D995E7-A1A9-4779-B08E-F9B2ED683AC5}" dt="2019-09-19T11:28:29.918" v="681" actId="1036"/>
          <ac:grpSpMkLst>
            <pc:docMk/>
            <pc:sldMk cId="3087663120" sldId="397"/>
            <ac:grpSpMk id="2" creationId="{51EBBDC1-7644-4C86-A281-22096A1DBDCB}"/>
          </ac:grpSpMkLst>
        </pc:grpChg>
        <pc:grpChg chg="mod">
          <ac:chgData name="Eleanor Simpson" userId="975f5492-d74c-431c-90fe-9bfc34b8124b" providerId="ADAL" clId="{B2D995E7-A1A9-4779-B08E-F9B2ED683AC5}" dt="2019-09-19T11:28:24.280" v="665" actId="164"/>
          <ac:grpSpMkLst>
            <pc:docMk/>
            <pc:sldMk cId="3087663120" sldId="397"/>
            <ac:grpSpMk id="6" creationId="{4EF24549-15BD-BD45-BEBF-F050DE6385CA}"/>
          </ac:grpSpMkLst>
        </pc:grpChg>
        <pc:grpChg chg="mod">
          <ac:chgData name="Eleanor Simpson" userId="975f5492-d74c-431c-90fe-9bfc34b8124b" providerId="ADAL" clId="{B2D995E7-A1A9-4779-B08E-F9B2ED683AC5}" dt="2019-09-19T11:28:24.280" v="665" actId="164"/>
          <ac:grpSpMkLst>
            <pc:docMk/>
            <pc:sldMk cId="3087663120" sldId="397"/>
            <ac:grpSpMk id="10" creationId="{69F9F36E-46F4-934E-A2C4-047991B2DD09}"/>
          </ac:grpSpMkLst>
        </pc:grpChg>
      </pc:sldChg>
      <pc:sldChg chg="addSp modSp">
        <pc:chgData name="Eleanor Simpson" userId="975f5492-d74c-431c-90fe-9bfc34b8124b" providerId="ADAL" clId="{B2D995E7-A1A9-4779-B08E-F9B2ED683AC5}" dt="2019-09-19T11:28:41.020" v="698" actId="1036"/>
        <pc:sldMkLst>
          <pc:docMk/>
          <pc:sldMk cId="3918479224" sldId="398"/>
        </pc:sldMkLst>
        <pc:spChg chg="mod">
          <ac:chgData name="Eleanor Simpson" userId="975f5492-d74c-431c-90fe-9bfc34b8124b" providerId="ADAL" clId="{B2D995E7-A1A9-4779-B08E-F9B2ED683AC5}" dt="2019-09-19T11:27:27.555" v="646"/>
          <ac:spMkLst>
            <pc:docMk/>
            <pc:sldMk cId="3918479224" sldId="398"/>
            <ac:spMk id="19" creationId="{5252A847-DE45-4FA3-A1F8-EEBEB845FF8E}"/>
          </ac:spMkLst>
        </pc:spChg>
        <pc:spChg chg="mod">
          <ac:chgData name="Eleanor Simpson" userId="975f5492-d74c-431c-90fe-9bfc34b8124b" providerId="ADAL" clId="{B2D995E7-A1A9-4779-B08E-F9B2ED683AC5}" dt="2019-09-19T11:28:35.900" v="682" actId="164"/>
          <ac:spMkLst>
            <pc:docMk/>
            <pc:sldMk cId="3918479224" sldId="398"/>
            <ac:spMk id="22" creationId="{5A062950-F1C4-CC42-9461-9D4A0E2C90E8}"/>
          </ac:spMkLst>
        </pc:spChg>
        <pc:spChg chg="mod">
          <ac:chgData name="Eleanor Simpson" userId="975f5492-d74c-431c-90fe-9bfc34b8124b" providerId="ADAL" clId="{B2D995E7-A1A9-4779-B08E-F9B2ED683AC5}" dt="2019-09-19T11:28:35.900" v="682" actId="164"/>
          <ac:spMkLst>
            <pc:docMk/>
            <pc:sldMk cId="3918479224" sldId="398"/>
            <ac:spMk id="23" creationId="{2B5F5D59-972B-B143-BAE5-3DB7D1C14E43}"/>
          </ac:spMkLst>
        </pc:spChg>
        <pc:spChg chg="mod">
          <ac:chgData name="Eleanor Simpson" userId="975f5492-d74c-431c-90fe-9bfc34b8124b" providerId="ADAL" clId="{B2D995E7-A1A9-4779-B08E-F9B2ED683AC5}" dt="2019-09-19T11:28:35.900" v="682" actId="164"/>
          <ac:spMkLst>
            <pc:docMk/>
            <pc:sldMk cId="3918479224" sldId="398"/>
            <ac:spMk id="32" creationId="{04C5BB68-9204-7442-9C56-62ABDB1C2062}"/>
          </ac:spMkLst>
        </pc:spChg>
        <pc:grpChg chg="add mod">
          <ac:chgData name="Eleanor Simpson" userId="975f5492-d74c-431c-90fe-9bfc34b8124b" providerId="ADAL" clId="{B2D995E7-A1A9-4779-B08E-F9B2ED683AC5}" dt="2019-09-19T11:28:41.020" v="698" actId="1036"/>
          <ac:grpSpMkLst>
            <pc:docMk/>
            <pc:sldMk cId="3918479224" sldId="398"/>
            <ac:grpSpMk id="2" creationId="{301D9634-BB25-4850-9C13-D1419F43E0AB}"/>
          </ac:grpSpMkLst>
        </pc:grpChg>
        <pc:grpChg chg="mod">
          <ac:chgData name="Eleanor Simpson" userId="975f5492-d74c-431c-90fe-9bfc34b8124b" providerId="ADAL" clId="{B2D995E7-A1A9-4779-B08E-F9B2ED683AC5}" dt="2019-09-19T11:28:35.900" v="682" actId="164"/>
          <ac:grpSpMkLst>
            <pc:docMk/>
            <pc:sldMk cId="3918479224" sldId="398"/>
            <ac:grpSpMk id="6" creationId="{4EF24549-15BD-BD45-BEBF-F050DE6385CA}"/>
          </ac:grpSpMkLst>
        </pc:grpChg>
        <pc:grpChg chg="mod">
          <ac:chgData name="Eleanor Simpson" userId="975f5492-d74c-431c-90fe-9bfc34b8124b" providerId="ADAL" clId="{B2D995E7-A1A9-4779-B08E-F9B2ED683AC5}" dt="2019-09-19T11:28:35.900" v="682" actId="164"/>
          <ac:grpSpMkLst>
            <pc:docMk/>
            <pc:sldMk cId="3918479224" sldId="398"/>
            <ac:grpSpMk id="10" creationId="{69F9F36E-46F4-934E-A2C4-047991B2DD09}"/>
          </ac:grpSpMkLst>
        </pc:grpChg>
      </pc:sldChg>
      <pc:sldChg chg="modSp">
        <pc:chgData name="Eleanor Simpson" userId="975f5492-d74c-431c-90fe-9bfc34b8124b" providerId="ADAL" clId="{B2D995E7-A1A9-4779-B08E-F9B2ED683AC5}" dt="2019-09-19T11:24:42.223" v="629"/>
        <pc:sldMkLst>
          <pc:docMk/>
          <pc:sldMk cId="2345937879" sldId="399"/>
        </pc:sldMkLst>
        <pc:spChg chg="mod">
          <ac:chgData name="Eleanor Simpson" userId="975f5492-d74c-431c-90fe-9bfc34b8124b" providerId="ADAL" clId="{B2D995E7-A1A9-4779-B08E-F9B2ED683AC5}" dt="2019-09-19T11:24:42.223" v="629"/>
          <ac:spMkLst>
            <pc:docMk/>
            <pc:sldMk cId="2345937879" sldId="399"/>
            <ac:spMk id="11" creationId="{3F84B862-495C-4F9D-986B-D282217009DE}"/>
          </ac:spMkLst>
        </pc:spChg>
      </pc:sldChg>
      <pc:sldChg chg="modSp">
        <pc:chgData name="Eleanor Simpson" userId="975f5492-d74c-431c-90fe-9bfc34b8124b" providerId="ADAL" clId="{B2D995E7-A1A9-4779-B08E-F9B2ED683AC5}" dt="2019-09-19T11:24:59.078" v="631" actId="20577"/>
        <pc:sldMkLst>
          <pc:docMk/>
          <pc:sldMk cId="3917735890" sldId="400"/>
        </pc:sldMkLst>
        <pc:spChg chg="mod">
          <ac:chgData name="Eleanor Simpson" userId="975f5492-d74c-431c-90fe-9bfc34b8124b" providerId="ADAL" clId="{B2D995E7-A1A9-4779-B08E-F9B2ED683AC5}" dt="2019-09-19T11:24:59.078" v="631" actId="20577"/>
          <ac:spMkLst>
            <pc:docMk/>
            <pc:sldMk cId="3917735890" sldId="400"/>
            <ac:spMk id="11" creationId="{3F84B862-495C-4F9D-986B-D282217009DE}"/>
          </ac:spMkLst>
        </pc:spChg>
      </pc:sldChg>
      <pc:sldChg chg="addSp modSp add">
        <pc:chgData name="Eleanor Simpson" userId="975f5492-d74c-431c-90fe-9bfc34b8124b" providerId="ADAL" clId="{B2D995E7-A1A9-4779-B08E-F9B2ED683AC5}" dt="2019-09-19T11:02:55.139" v="434" actId="20577"/>
        <pc:sldMkLst>
          <pc:docMk/>
          <pc:sldMk cId="3888409349" sldId="401"/>
        </pc:sldMkLst>
        <pc:spChg chg="mod">
          <ac:chgData name="Eleanor Simpson" userId="975f5492-d74c-431c-90fe-9bfc34b8124b" providerId="ADAL" clId="{B2D995E7-A1A9-4779-B08E-F9B2ED683AC5}" dt="2019-09-19T11:02:55.139" v="434" actId="20577"/>
          <ac:spMkLst>
            <pc:docMk/>
            <pc:sldMk cId="3888409349" sldId="401"/>
            <ac:spMk id="19" creationId="{5252A847-DE45-4FA3-A1F8-EEBEB845FF8E}"/>
          </ac:spMkLst>
        </pc:spChg>
        <pc:spChg chg="add mod">
          <ac:chgData name="Eleanor Simpson" userId="975f5492-d74c-431c-90fe-9bfc34b8124b" providerId="ADAL" clId="{B2D995E7-A1A9-4779-B08E-F9B2ED683AC5}" dt="2019-09-19T10:53:24.789" v="246" actId="14100"/>
          <ac:spMkLst>
            <pc:docMk/>
            <pc:sldMk cId="3888409349" sldId="401"/>
            <ac:spMk id="48" creationId="{75510445-4B43-4C40-BAB5-3177C461D73D}"/>
          </ac:spMkLst>
        </pc:spChg>
        <pc:spChg chg="add mod">
          <ac:chgData name="Eleanor Simpson" userId="975f5492-d74c-431c-90fe-9bfc34b8124b" providerId="ADAL" clId="{B2D995E7-A1A9-4779-B08E-F9B2ED683AC5}" dt="2019-09-19T10:53:24.789" v="246" actId="14100"/>
          <ac:spMkLst>
            <pc:docMk/>
            <pc:sldMk cId="3888409349" sldId="401"/>
            <ac:spMk id="49" creationId="{9021BD3D-A201-418A-BDFF-BD255DFB5EE9}"/>
          </ac:spMkLst>
        </pc:spChg>
        <pc:spChg chg="add mod">
          <ac:chgData name="Eleanor Simpson" userId="975f5492-d74c-431c-90fe-9bfc34b8124b" providerId="ADAL" clId="{B2D995E7-A1A9-4779-B08E-F9B2ED683AC5}" dt="2019-09-19T10:53:24.789" v="246" actId="14100"/>
          <ac:spMkLst>
            <pc:docMk/>
            <pc:sldMk cId="3888409349" sldId="401"/>
            <ac:spMk id="50" creationId="{B5F6C1D7-5DD0-43A8-99F9-35061283B5EC}"/>
          </ac:spMkLst>
        </pc:spChg>
        <pc:spChg chg="add mod">
          <ac:chgData name="Eleanor Simpson" userId="975f5492-d74c-431c-90fe-9bfc34b8124b" providerId="ADAL" clId="{B2D995E7-A1A9-4779-B08E-F9B2ED683AC5}" dt="2019-09-19T10:53:24.789" v="246" actId="14100"/>
          <ac:spMkLst>
            <pc:docMk/>
            <pc:sldMk cId="3888409349" sldId="401"/>
            <ac:spMk id="51" creationId="{17E43EFB-A147-4BA4-8436-9A51B7F559CC}"/>
          </ac:spMkLst>
        </pc:spChg>
        <pc:graphicFrameChg chg="modGraphic">
          <ac:chgData name="Eleanor Simpson" userId="975f5492-d74c-431c-90fe-9bfc34b8124b" providerId="ADAL" clId="{B2D995E7-A1A9-4779-B08E-F9B2ED683AC5}" dt="2019-09-19T10:53:12.722" v="244" actId="207"/>
          <ac:graphicFrameMkLst>
            <pc:docMk/>
            <pc:sldMk cId="3888409349" sldId="401"/>
            <ac:graphicFrameMk id="10" creationId="{EB068357-BCC9-4731-89A6-880B0449DCC4}"/>
          </ac:graphicFrameMkLst>
        </pc:graphicFrameChg>
      </pc:sldChg>
      <pc:sldChg chg="modSp add">
        <pc:chgData name="Eleanor Simpson" userId="975f5492-d74c-431c-90fe-9bfc34b8124b" providerId="ADAL" clId="{B2D995E7-A1A9-4779-B08E-F9B2ED683AC5}" dt="2019-09-19T11:01:39.410" v="426"/>
        <pc:sldMkLst>
          <pc:docMk/>
          <pc:sldMk cId="2099313877" sldId="402"/>
        </pc:sldMkLst>
        <pc:graphicFrameChg chg="mod modGraphic">
          <ac:chgData name="Eleanor Simpson" userId="975f5492-d74c-431c-90fe-9bfc34b8124b" providerId="ADAL" clId="{B2D995E7-A1A9-4779-B08E-F9B2ED683AC5}" dt="2019-09-19T11:01:39.410" v="426"/>
          <ac:graphicFrameMkLst>
            <pc:docMk/>
            <pc:sldMk cId="2099313877" sldId="402"/>
            <ac:graphicFrameMk id="9" creationId="{9B79C63D-203E-1043-89F7-6380335D440D}"/>
          </ac:graphicFrameMkLst>
        </pc:graphicFrameChg>
      </pc:sldChg>
      <pc:sldChg chg="addSp modSp add">
        <pc:chgData name="Eleanor Simpson" userId="975f5492-d74c-431c-90fe-9bfc34b8124b" providerId="ADAL" clId="{B2D995E7-A1A9-4779-B08E-F9B2ED683AC5}" dt="2019-09-19T11:11:56.330" v="589" actId="1035"/>
        <pc:sldMkLst>
          <pc:docMk/>
          <pc:sldMk cId="2526704393" sldId="403"/>
        </pc:sldMkLst>
        <pc:spChg chg="add mod">
          <ac:chgData name="Eleanor Simpson" userId="975f5492-d74c-431c-90fe-9bfc34b8124b" providerId="ADAL" clId="{B2D995E7-A1A9-4779-B08E-F9B2ED683AC5}" dt="2019-09-19T11:10:32.606" v="503" actId="242"/>
          <ac:spMkLst>
            <pc:docMk/>
            <pc:sldMk cId="2526704393" sldId="403"/>
            <ac:spMk id="2" creationId="{90FBA495-C918-482E-91C7-D0BFF3E2CDCC}"/>
          </ac:spMkLst>
        </pc:spChg>
        <pc:spChg chg="mod">
          <ac:chgData name="Eleanor Simpson" userId="975f5492-d74c-431c-90fe-9bfc34b8124b" providerId="ADAL" clId="{B2D995E7-A1A9-4779-B08E-F9B2ED683AC5}" dt="2019-09-19T11:09:57.369" v="464" actId="20577"/>
          <ac:spMkLst>
            <pc:docMk/>
            <pc:sldMk cId="2526704393" sldId="403"/>
            <ac:spMk id="19" creationId="{5252A847-DE45-4FA3-A1F8-EEBEB845FF8E}"/>
          </ac:spMkLst>
        </pc:spChg>
        <pc:spChg chg="mod">
          <ac:chgData name="Eleanor Simpson" userId="975f5492-d74c-431c-90fe-9bfc34b8124b" providerId="ADAL" clId="{B2D995E7-A1A9-4779-B08E-F9B2ED683AC5}" dt="2019-09-19T11:11:30.314" v="549" actId="164"/>
          <ac:spMkLst>
            <pc:docMk/>
            <pc:sldMk cId="2526704393" sldId="403"/>
            <ac:spMk id="23" creationId="{9D57D923-C324-8043-948F-6B73D0EF7172}"/>
          </ac:spMkLst>
        </pc:spChg>
        <pc:spChg chg="mod">
          <ac:chgData name="Eleanor Simpson" userId="975f5492-d74c-431c-90fe-9bfc34b8124b" providerId="ADAL" clId="{B2D995E7-A1A9-4779-B08E-F9B2ED683AC5}" dt="2019-09-19T11:11:30.314" v="549" actId="164"/>
          <ac:spMkLst>
            <pc:docMk/>
            <pc:sldMk cId="2526704393" sldId="403"/>
            <ac:spMk id="24" creationId="{C9EECF29-0067-C84C-AED4-6B075AB7E20A}"/>
          </ac:spMkLst>
        </pc:spChg>
        <pc:grpChg chg="add mod">
          <ac:chgData name="Eleanor Simpson" userId="975f5492-d74c-431c-90fe-9bfc34b8124b" providerId="ADAL" clId="{B2D995E7-A1A9-4779-B08E-F9B2ED683AC5}" dt="2019-09-19T11:11:56.330" v="589" actId="1035"/>
          <ac:grpSpMkLst>
            <pc:docMk/>
            <pc:sldMk cId="2526704393" sldId="403"/>
            <ac:grpSpMk id="3" creationId="{6247835C-69A9-4472-968B-F5FE0919A8E0}"/>
          </ac:grpSpMkLst>
        </pc:grpChg>
      </pc:sldChg>
    </pc:docChg>
  </pc:docChgLst>
  <pc:docChgLst>
    <pc:chgData name="Davina Szilvasy" userId="59fb472d-eed4-4f11-9686-c2c8db02a2cd" providerId="ADAL" clId="{39175889-6F26-4A4A-AF78-E0CCF535F788}"/>
    <pc:docChg chg="undo redo custSel modSld">
      <pc:chgData name="Davina Szilvasy" userId="59fb472d-eed4-4f11-9686-c2c8db02a2cd" providerId="ADAL" clId="{39175889-6F26-4A4A-AF78-E0CCF535F788}" dt="2019-10-15T13:37:34.465" v="90" actId="20577"/>
      <pc:docMkLst>
        <pc:docMk/>
      </pc:docMkLst>
      <pc:sldChg chg="modSp">
        <pc:chgData name="Davina Szilvasy" userId="59fb472d-eed4-4f11-9686-c2c8db02a2cd" providerId="ADAL" clId="{39175889-6F26-4A4A-AF78-E0CCF535F788}" dt="2019-10-15T13:03:50.338" v="5" actId="20577"/>
        <pc:sldMkLst>
          <pc:docMk/>
          <pc:sldMk cId="2637481266" sldId="256"/>
        </pc:sldMkLst>
        <pc:spChg chg="mod">
          <ac:chgData name="Davina Szilvasy" userId="59fb472d-eed4-4f11-9686-c2c8db02a2cd" providerId="ADAL" clId="{39175889-6F26-4A4A-AF78-E0CCF535F788}" dt="2019-10-15T13:03:50.338" v="5" actId="20577"/>
          <ac:spMkLst>
            <pc:docMk/>
            <pc:sldMk cId="2637481266" sldId="256"/>
            <ac:spMk id="19" creationId="{5252A847-DE45-4FA3-A1F8-EEBEB845FF8E}"/>
          </ac:spMkLst>
        </pc:spChg>
      </pc:sldChg>
      <pc:sldChg chg="modSp">
        <pc:chgData name="Davina Szilvasy" userId="59fb472d-eed4-4f11-9686-c2c8db02a2cd" providerId="ADAL" clId="{39175889-6F26-4A4A-AF78-E0CCF535F788}" dt="2019-10-15T13:22:37.345" v="23" actId="20577"/>
        <pc:sldMkLst>
          <pc:docMk/>
          <pc:sldMk cId="3469588364" sldId="370"/>
        </pc:sldMkLst>
        <pc:spChg chg="mod">
          <ac:chgData name="Davina Szilvasy" userId="59fb472d-eed4-4f11-9686-c2c8db02a2cd" providerId="ADAL" clId="{39175889-6F26-4A4A-AF78-E0CCF535F788}" dt="2019-10-15T13:22:37.345" v="23" actId="20577"/>
          <ac:spMkLst>
            <pc:docMk/>
            <pc:sldMk cId="3469588364" sldId="370"/>
            <ac:spMk id="19" creationId="{5252A847-DE45-4FA3-A1F8-EEBEB845FF8E}"/>
          </ac:spMkLst>
        </pc:spChg>
      </pc:sldChg>
      <pc:sldChg chg="modSp">
        <pc:chgData name="Davina Szilvasy" userId="59fb472d-eed4-4f11-9686-c2c8db02a2cd" providerId="ADAL" clId="{39175889-6F26-4A4A-AF78-E0CCF535F788}" dt="2019-10-15T13:37:08.882" v="86" actId="170"/>
        <pc:sldMkLst>
          <pc:docMk/>
          <pc:sldMk cId="2216701047" sldId="383"/>
        </pc:sldMkLst>
        <pc:spChg chg="ord">
          <ac:chgData name="Davina Szilvasy" userId="59fb472d-eed4-4f11-9686-c2c8db02a2cd" providerId="ADAL" clId="{39175889-6F26-4A4A-AF78-E0CCF535F788}" dt="2019-10-15T13:36:58.587" v="84" actId="171"/>
          <ac:spMkLst>
            <pc:docMk/>
            <pc:sldMk cId="2216701047" sldId="383"/>
            <ac:spMk id="11" creationId="{3F84B862-495C-4F9D-986B-D282217009DE}"/>
          </ac:spMkLst>
        </pc:spChg>
        <pc:picChg chg="ord">
          <ac:chgData name="Davina Szilvasy" userId="59fb472d-eed4-4f11-9686-c2c8db02a2cd" providerId="ADAL" clId="{39175889-6F26-4A4A-AF78-E0CCF535F788}" dt="2019-10-15T13:37:08.882" v="86" actId="170"/>
          <ac:picMkLst>
            <pc:docMk/>
            <pc:sldMk cId="2216701047" sldId="383"/>
            <ac:picMk id="2" creationId="{37009F7B-B7C4-4580-9194-C1BEDA7E41B3}"/>
          </ac:picMkLst>
        </pc:picChg>
      </pc:sldChg>
      <pc:sldChg chg="modSp">
        <pc:chgData name="Davina Szilvasy" userId="59fb472d-eed4-4f11-9686-c2c8db02a2cd" providerId="ADAL" clId="{39175889-6F26-4A4A-AF78-E0CCF535F788}" dt="2019-10-15T13:27:02.818" v="38"/>
        <pc:sldMkLst>
          <pc:docMk/>
          <pc:sldMk cId="4169221152" sldId="389"/>
        </pc:sldMkLst>
        <pc:graphicFrameChg chg="mod modGraphic">
          <ac:chgData name="Davina Szilvasy" userId="59fb472d-eed4-4f11-9686-c2c8db02a2cd" providerId="ADAL" clId="{39175889-6F26-4A4A-AF78-E0CCF535F788}" dt="2019-10-15T13:27:02.818" v="38"/>
          <ac:graphicFrameMkLst>
            <pc:docMk/>
            <pc:sldMk cId="4169221152" sldId="389"/>
            <ac:graphicFrameMk id="9" creationId="{108B8A3E-DAFD-5F43-872C-BD684257AFDD}"/>
          </ac:graphicFrameMkLst>
        </pc:graphicFrameChg>
      </pc:sldChg>
      <pc:sldChg chg="modSp">
        <pc:chgData name="Davina Szilvasy" userId="59fb472d-eed4-4f11-9686-c2c8db02a2cd" providerId="ADAL" clId="{39175889-6F26-4A4A-AF78-E0CCF535F788}" dt="2019-10-15T13:21:00.174" v="20" actId="171"/>
        <pc:sldMkLst>
          <pc:docMk/>
          <pc:sldMk cId="620166106" sldId="392"/>
        </pc:sldMkLst>
        <pc:cxnChg chg="mod ord">
          <ac:chgData name="Davina Szilvasy" userId="59fb472d-eed4-4f11-9686-c2c8db02a2cd" providerId="ADAL" clId="{39175889-6F26-4A4A-AF78-E0CCF535F788}" dt="2019-10-15T13:21:00.174" v="20" actId="171"/>
          <ac:cxnSpMkLst>
            <pc:docMk/>
            <pc:sldMk cId="620166106" sldId="392"/>
            <ac:cxnSpMk id="10" creationId="{3ACCED41-2570-1C4B-81AC-591B2FB50DF9}"/>
          </ac:cxnSpMkLst>
        </pc:cxnChg>
        <pc:cxnChg chg="mod ord">
          <ac:chgData name="Davina Szilvasy" userId="59fb472d-eed4-4f11-9686-c2c8db02a2cd" providerId="ADAL" clId="{39175889-6F26-4A4A-AF78-E0CCF535F788}" dt="2019-10-15T13:21:00.174" v="20" actId="171"/>
          <ac:cxnSpMkLst>
            <pc:docMk/>
            <pc:sldMk cId="620166106" sldId="392"/>
            <ac:cxnSpMk id="11" creationId="{BC240665-4DA5-ED41-8FBF-440784A59ACF}"/>
          </ac:cxnSpMkLst>
        </pc:cxnChg>
        <pc:cxnChg chg="mod ord">
          <ac:chgData name="Davina Szilvasy" userId="59fb472d-eed4-4f11-9686-c2c8db02a2cd" providerId="ADAL" clId="{39175889-6F26-4A4A-AF78-E0CCF535F788}" dt="2019-10-15T13:21:00.174" v="20" actId="171"/>
          <ac:cxnSpMkLst>
            <pc:docMk/>
            <pc:sldMk cId="620166106" sldId="392"/>
            <ac:cxnSpMk id="12" creationId="{BF185097-F529-1645-86B4-3AF9F11ACE8E}"/>
          </ac:cxnSpMkLst>
        </pc:cxnChg>
      </pc:sldChg>
      <pc:sldChg chg="addSp delSp modSp">
        <pc:chgData name="Davina Szilvasy" userId="59fb472d-eed4-4f11-9686-c2c8db02a2cd" providerId="ADAL" clId="{39175889-6F26-4A4A-AF78-E0CCF535F788}" dt="2019-10-15T13:28:43.862" v="81" actId="6549"/>
        <pc:sldMkLst>
          <pc:docMk/>
          <pc:sldMk cId="2928349140" sldId="394"/>
        </pc:sldMkLst>
        <pc:spChg chg="mod">
          <ac:chgData name="Davina Szilvasy" userId="59fb472d-eed4-4f11-9686-c2c8db02a2cd" providerId="ADAL" clId="{39175889-6F26-4A4A-AF78-E0CCF535F788}" dt="2019-10-15T13:28:00.285" v="74" actId="14100"/>
          <ac:spMkLst>
            <pc:docMk/>
            <pc:sldMk cId="2928349140" sldId="394"/>
            <ac:spMk id="10" creationId="{6E4D4DD5-C737-A643-B36D-1515A3A7D079}"/>
          </ac:spMkLst>
        </pc:spChg>
        <pc:spChg chg="mod">
          <ac:chgData name="Davina Szilvasy" userId="59fb472d-eed4-4f11-9686-c2c8db02a2cd" providerId="ADAL" clId="{39175889-6F26-4A4A-AF78-E0CCF535F788}" dt="2019-10-15T13:28:43.862" v="81" actId="6549"/>
          <ac:spMkLst>
            <pc:docMk/>
            <pc:sldMk cId="2928349140" sldId="394"/>
            <ac:spMk id="19" creationId="{5252A847-DE45-4FA3-A1F8-EEBEB845FF8E}"/>
          </ac:spMkLst>
        </pc:spChg>
        <pc:graphicFrameChg chg="del">
          <ac:chgData name="Davina Szilvasy" userId="59fb472d-eed4-4f11-9686-c2c8db02a2cd" providerId="ADAL" clId="{39175889-6F26-4A4A-AF78-E0CCF535F788}" dt="2019-10-15T13:27:09.965" v="39" actId="478"/>
          <ac:graphicFrameMkLst>
            <pc:docMk/>
            <pc:sldMk cId="2928349140" sldId="394"/>
            <ac:graphicFrameMk id="9" creationId="{108B8A3E-DAFD-5F43-872C-BD684257AFDD}"/>
          </ac:graphicFrameMkLst>
        </pc:graphicFrameChg>
        <pc:graphicFrameChg chg="add ord modGraphic">
          <ac:chgData name="Davina Szilvasy" userId="59fb472d-eed4-4f11-9686-c2c8db02a2cd" providerId="ADAL" clId="{39175889-6F26-4A4A-AF78-E0CCF535F788}" dt="2019-10-15T13:28:26.021" v="76" actId="14734"/>
          <ac:graphicFrameMkLst>
            <pc:docMk/>
            <pc:sldMk cId="2928349140" sldId="394"/>
            <ac:graphicFrameMk id="11" creationId="{20F24C16-D4C5-4DA0-BAFF-3528D503F13C}"/>
          </ac:graphicFrameMkLst>
        </pc:graphicFrameChg>
      </pc:sldChg>
      <pc:sldChg chg="modSp">
        <pc:chgData name="Davina Szilvasy" userId="59fb472d-eed4-4f11-9686-c2c8db02a2cd" providerId="ADAL" clId="{39175889-6F26-4A4A-AF78-E0CCF535F788}" dt="2019-10-15T13:37:34.465" v="90" actId="20577"/>
        <pc:sldMkLst>
          <pc:docMk/>
          <pc:sldMk cId="2345937879" sldId="399"/>
        </pc:sldMkLst>
        <pc:spChg chg="mod">
          <ac:chgData name="Davina Szilvasy" userId="59fb472d-eed4-4f11-9686-c2c8db02a2cd" providerId="ADAL" clId="{39175889-6F26-4A4A-AF78-E0CCF535F788}" dt="2019-10-15T13:37:34.465" v="90" actId="20577"/>
          <ac:spMkLst>
            <pc:docMk/>
            <pc:sldMk cId="2345937879" sldId="399"/>
            <ac:spMk id="11" creationId="{3F84B862-495C-4F9D-986B-D282217009DE}"/>
          </ac:spMkLst>
        </pc:spChg>
      </pc:sldChg>
      <pc:sldChg chg="modSp">
        <pc:chgData name="Davina Szilvasy" userId="59fb472d-eed4-4f11-9686-c2c8db02a2cd" providerId="ADAL" clId="{39175889-6F26-4A4A-AF78-E0CCF535F788}" dt="2019-10-15T13:37:30.399" v="89" actId="20577"/>
        <pc:sldMkLst>
          <pc:docMk/>
          <pc:sldMk cId="3917735890" sldId="400"/>
        </pc:sldMkLst>
        <pc:spChg chg="mod">
          <ac:chgData name="Davina Szilvasy" userId="59fb472d-eed4-4f11-9686-c2c8db02a2cd" providerId="ADAL" clId="{39175889-6F26-4A4A-AF78-E0CCF535F788}" dt="2019-10-15T13:37:30.399" v="89" actId="20577"/>
          <ac:spMkLst>
            <pc:docMk/>
            <pc:sldMk cId="3917735890" sldId="400"/>
            <ac:spMk id="11" creationId="{3F84B862-495C-4F9D-986B-D282217009DE}"/>
          </ac:spMkLst>
        </pc:spChg>
      </pc:sldChg>
      <pc:sldChg chg="modSp">
        <pc:chgData name="Davina Szilvasy" userId="59fb472d-eed4-4f11-9686-c2c8db02a2cd" providerId="ADAL" clId="{39175889-6F26-4A4A-AF78-E0CCF535F788}" dt="2019-10-15T13:26:06.531" v="34" actId="403"/>
        <pc:sldMkLst>
          <pc:docMk/>
          <pc:sldMk cId="2526704393" sldId="403"/>
        </pc:sldMkLst>
        <pc:spChg chg="mod">
          <ac:chgData name="Davina Szilvasy" userId="59fb472d-eed4-4f11-9686-c2c8db02a2cd" providerId="ADAL" clId="{39175889-6F26-4A4A-AF78-E0CCF535F788}" dt="2019-10-15T13:26:06.531" v="34" actId="403"/>
          <ac:spMkLst>
            <pc:docMk/>
            <pc:sldMk cId="2526704393" sldId="403"/>
            <ac:spMk id="2" creationId="{90FBA495-C918-482E-91C7-D0BFF3E2CDCC}"/>
          </ac:spMkLst>
        </pc:spChg>
        <pc:spChg chg="mod">
          <ac:chgData name="Davina Szilvasy" userId="59fb472d-eed4-4f11-9686-c2c8db02a2cd" providerId="ADAL" clId="{39175889-6F26-4A4A-AF78-E0CCF535F788}" dt="2019-10-15T13:23:12.639" v="24" actId="20577"/>
          <ac:spMkLst>
            <pc:docMk/>
            <pc:sldMk cId="2526704393" sldId="403"/>
            <ac:spMk id="19" creationId="{5252A847-DE45-4FA3-A1F8-EEBEB845FF8E}"/>
          </ac:spMkLst>
        </pc:spChg>
      </pc:sldChg>
      <pc:sldChg chg="addSp modSp">
        <pc:chgData name="Davina Szilvasy" userId="59fb472d-eed4-4f11-9686-c2c8db02a2cd" providerId="ADAL" clId="{39175889-6F26-4A4A-AF78-E0CCF535F788}" dt="2019-10-15T13:03:14.596" v="2" actId="20577"/>
        <pc:sldMkLst>
          <pc:docMk/>
          <pc:sldMk cId="3857358955" sldId="404"/>
        </pc:sldMkLst>
        <pc:spChg chg="add mod">
          <ac:chgData name="Davina Szilvasy" userId="59fb472d-eed4-4f11-9686-c2c8db02a2cd" providerId="ADAL" clId="{39175889-6F26-4A4A-AF78-E0CCF535F788}" dt="2019-10-15T13:03:14.596" v="2" actId="20577"/>
          <ac:spMkLst>
            <pc:docMk/>
            <pc:sldMk cId="3857358955" sldId="404"/>
            <ac:spMk id="8" creationId="{ED65DF59-570F-4E26-BFDD-A283B14CD45B}"/>
          </ac:spMkLst>
        </pc:spChg>
        <pc:picChg chg="add">
          <ac:chgData name="Davina Szilvasy" userId="59fb472d-eed4-4f11-9686-c2c8db02a2cd" providerId="ADAL" clId="{39175889-6F26-4A4A-AF78-E0CCF535F788}" dt="2019-10-15T13:03:08.584" v="0"/>
          <ac:picMkLst>
            <pc:docMk/>
            <pc:sldMk cId="3857358955" sldId="404"/>
            <ac:picMk id="7" creationId="{7AEAECBE-4B6D-4B35-BBC6-3ABE535C2AA5}"/>
          </ac:picMkLst>
        </pc:picChg>
      </pc:sldChg>
    </pc:docChg>
  </pc:docChgLst>
  <pc:docChgLst>
    <pc:chgData name="Siàn Stebbings" userId="e14ea2a2-07d0-4302-97b9-16dc822a37cc" providerId="ADAL" clId="{5E66BCBE-1F8C-4058-81CB-57B494B47368}"/>
    <pc:docChg chg="custSel modSld">
      <pc:chgData name="Siàn Stebbings" userId="e14ea2a2-07d0-4302-97b9-16dc822a37cc" providerId="ADAL" clId="{5E66BCBE-1F8C-4058-81CB-57B494B47368}" dt="2018-10-19T14:53:25.482" v="12" actId="20577"/>
      <pc:docMkLst>
        <pc:docMk/>
      </pc:docMkLst>
      <pc:sldChg chg="delSp">
        <pc:chgData name="Siàn Stebbings" userId="e14ea2a2-07d0-4302-97b9-16dc822a37cc" providerId="ADAL" clId="{5E66BCBE-1F8C-4058-81CB-57B494B47368}" dt="2018-10-19T14:51:56.605" v="0" actId="478"/>
        <pc:sldMkLst>
          <pc:docMk/>
          <pc:sldMk cId="3469588364" sldId="370"/>
        </pc:sldMkLst>
        <pc:spChg chg="del">
          <ac:chgData name="Siàn Stebbings" userId="e14ea2a2-07d0-4302-97b9-16dc822a37cc" providerId="ADAL" clId="{5E66BCBE-1F8C-4058-81CB-57B494B47368}" dt="2018-10-19T14:51:56.605" v="0" actId="478"/>
          <ac:spMkLst>
            <pc:docMk/>
            <pc:sldMk cId="3469588364" sldId="370"/>
            <ac:spMk id="17" creationId="{81F04DF3-8526-A84C-AFE4-C7AFCDF8696A}"/>
          </ac:spMkLst>
        </pc:spChg>
        <pc:spChg chg="del">
          <ac:chgData name="Siàn Stebbings" userId="e14ea2a2-07d0-4302-97b9-16dc822a37cc" providerId="ADAL" clId="{5E66BCBE-1F8C-4058-81CB-57B494B47368}" dt="2018-10-19T14:51:56.605" v="0" actId="478"/>
          <ac:spMkLst>
            <pc:docMk/>
            <pc:sldMk cId="3469588364" sldId="370"/>
            <ac:spMk id="20" creationId="{35882F60-A167-2048-AE73-1B394A82137D}"/>
          </ac:spMkLst>
        </pc:spChg>
        <pc:spChg chg="del">
          <ac:chgData name="Siàn Stebbings" userId="e14ea2a2-07d0-4302-97b9-16dc822a37cc" providerId="ADAL" clId="{5E66BCBE-1F8C-4058-81CB-57B494B47368}" dt="2018-10-19T14:51:56.605" v="0" actId="478"/>
          <ac:spMkLst>
            <pc:docMk/>
            <pc:sldMk cId="3469588364" sldId="370"/>
            <ac:spMk id="21" creationId="{6FDF122A-86E4-6840-9289-8036194B87DE}"/>
          </ac:spMkLst>
        </pc:spChg>
        <pc:spChg chg="del">
          <ac:chgData name="Siàn Stebbings" userId="e14ea2a2-07d0-4302-97b9-16dc822a37cc" providerId="ADAL" clId="{5E66BCBE-1F8C-4058-81CB-57B494B47368}" dt="2018-10-19T14:51:56.605" v="0" actId="478"/>
          <ac:spMkLst>
            <pc:docMk/>
            <pc:sldMk cId="3469588364" sldId="370"/>
            <ac:spMk id="22" creationId="{9B4FCB66-5E09-1E4E-9A3E-FC142E0A94F6}"/>
          </ac:spMkLst>
        </pc:spChg>
      </pc:sldChg>
      <pc:sldChg chg="delSp modSp">
        <pc:chgData name="Siàn Stebbings" userId="e14ea2a2-07d0-4302-97b9-16dc822a37cc" providerId="ADAL" clId="{5E66BCBE-1F8C-4058-81CB-57B494B47368}" dt="2018-10-19T14:52:06.069" v="7" actId="478"/>
        <pc:sldMkLst>
          <pc:docMk/>
          <pc:sldMk cId="2827007449" sldId="393"/>
        </pc:sldMkLst>
        <pc:spChg chg="del">
          <ac:chgData name="Siàn Stebbings" userId="e14ea2a2-07d0-4302-97b9-16dc822a37cc" providerId="ADAL" clId="{5E66BCBE-1F8C-4058-81CB-57B494B47368}" dt="2018-10-19T14:52:06.069" v="7" actId="478"/>
          <ac:spMkLst>
            <pc:docMk/>
            <pc:sldMk cId="2827007449" sldId="393"/>
            <ac:spMk id="17" creationId="{81F04DF3-8526-A84C-AFE4-C7AFCDF8696A}"/>
          </ac:spMkLst>
        </pc:spChg>
        <pc:spChg chg="mod">
          <ac:chgData name="Siàn Stebbings" userId="e14ea2a2-07d0-4302-97b9-16dc822a37cc" providerId="ADAL" clId="{5E66BCBE-1F8C-4058-81CB-57B494B47368}" dt="2018-10-19T14:52:02.272" v="6" actId="20577"/>
          <ac:spMkLst>
            <pc:docMk/>
            <pc:sldMk cId="2827007449" sldId="393"/>
            <ac:spMk id="19" creationId="{5252A847-DE45-4FA3-A1F8-EEBEB845FF8E}"/>
          </ac:spMkLst>
        </pc:spChg>
        <pc:spChg chg="del">
          <ac:chgData name="Siàn Stebbings" userId="e14ea2a2-07d0-4302-97b9-16dc822a37cc" providerId="ADAL" clId="{5E66BCBE-1F8C-4058-81CB-57B494B47368}" dt="2018-10-19T14:52:06.069" v="7" actId="478"/>
          <ac:spMkLst>
            <pc:docMk/>
            <pc:sldMk cId="2827007449" sldId="393"/>
            <ac:spMk id="20" creationId="{35882F60-A167-2048-AE73-1B394A82137D}"/>
          </ac:spMkLst>
        </pc:spChg>
        <pc:spChg chg="del">
          <ac:chgData name="Siàn Stebbings" userId="e14ea2a2-07d0-4302-97b9-16dc822a37cc" providerId="ADAL" clId="{5E66BCBE-1F8C-4058-81CB-57B494B47368}" dt="2018-10-19T14:52:06.069" v="7" actId="478"/>
          <ac:spMkLst>
            <pc:docMk/>
            <pc:sldMk cId="2827007449" sldId="393"/>
            <ac:spMk id="21" creationId="{6FDF122A-86E4-6840-9289-8036194B87DE}"/>
          </ac:spMkLst>
        </pc:spChg>
        <pc:spChg chg="del">
          <ac:chgData name="Siàn Stebbings" userId="e14ea2a2-07d0-4302-97b9-16dc822a37cc" providerId="ADAL" clId="{5E66BCBE-1F8C-4058-81CB-57B494B47368}" dt="2018-10-19T14:52:06.069" v="7" actId="478"/>
          <ac:spMkLst>
            <pc:docMk/>
            <pc:sldMk cId="2827007449" sldId="393"/>
            <ac:spMk id="22" creationId="{9B4FCB66-5E09-1E4E-9A3E-FC142E0A94F6}"/>
          </ac:spMkLst>
        </pc:spChg>
      </pc:sldChg>
      <pc:sldChg chg="modSp">
        <pc:chgData name="Siàn Stebbings" userId="e14ea2a2-07d0-4302-97b9-16dc822a37cc" providerId="ADAL" clId="{5E66BCBE-1F8C-4058-81CB-57B494B47368}" dt="2018-10-19T14:53:25.482" v="12" actId="20577"/>
        <pc:sldMkLst>
          <pc:docMk/>
          <pc:sldMk cId="3918479224" sldId="398"/>
        </pc:sldMkLst>
        <pc:spChg chg="mod">
          <ac:chgData name="Siàn Stebbings" userId="e14ea2a2-07d0-4302-97b9-16dc822a37cc" providerId="ADAL" clId="{5E66BCBE-1F8C-4058-81CB-57B494B47368}" dt="2018-10-19T14:53:25.482" v="12" actId="20577"/>
          <ac:spMkLst>
            <pc:docMk/>
            <pc:sldMk cId="3918479224" sldId="398"/>
            <ac:spMk id="19" creationId="{5252A847-DE45-4FA3-A1F8-EEBEB845FF8E}"/>
          </ac:spMkLst>
        </pc:spChg>
      </pc:sldChg>
    </pc:docChg>
  </pc:docChgLst>
  <pc:docChgLst>
    <pc:chgData name="Hannah Saunders" userId="4acd6fa6-2685-4aaa-85f8-4ec2b6dbf9d1" providerId="ADAL" clId="{ADF6E4DB-ED71-7043-9730-66F85EF84E48}"/>
    <pc:docChg chg="undo custSel addSld delSld modSld">
      <pc:chgData name="Hannah Saunders" userId="4acd6fa6-2685-4aaa-85f8-4ec2b6dbf9d1" providerId="ADAL" clId="{ADF6E4DB-ED71-7043-9730-66F85EF84E48}" dt="2018-10-12T13:47:48.876" v="437" actId="5793"/>
      <pc:docMkLst>
        <pc:docMk/>
      </pc:docMkLst>
      <pc:sldChg chg="modSp">
        <pc:chgData name="Hannah Saunders" userId="4acd6fa6-2685-4aaa-85f8-4ec2b6dbf9d1" providerId="ADAL" clId="{ADF6E4DB-ED71-7043-9730-66F85EF84E48}" dt="2018-10-11T13:31:47.432" v="4" actId="255"/>
        <pc:sldMkLst>
          <pc:docMk/>
          <pc:sldMk cId="4278316841" sldId="361"/>
        </pc:sldMkLst>
        <pc:spChg chg="mod">
          <ac:chgData name="Hannah Saunders" userId="4acd6fa6-2685-4aaa-85f8-4ec2b6dbf9d1" providerId="ADAL" clId="{ADF6E4DB-ED71-7043-9730-66F85EF84E48}" dt="2018-10-11T13:31:47.432" v="4" actId="255"/>
          <ac:spMkLst>
            <pc:docMk/>
            <pc:sldMk cId="4278316841" sldId="361"/>
            <ac:spMk id="19" creationId="{5252A847-DE45-4FA3-A1F8-EEBEB845FF8E}"/>
          </ac:spMkLst>
        </pc:spChg>
      </pc:sldChg>
      <pc:sldChg chg="modSp">
        <pc:chgData name="Hannah Saunders" userId="4acd6fa6-2685-4aaa-85f8-4ec2b6dbf9d1" providerId="ADAL" clId="{ADF6E4DB-ED71-7043-9730-66F85EF84E48}" dt="2018-10-11T13:31:37.923" v="1" actId="207"/>
        <pc:sldMkLst>
          <pc:docMk/>
          <pc:sldMk cId="1856896168" sldId="362"/>
        </pc:sldMkLst>
        <pc:spChg chg="mod">
          <ac:chgData name="Hannah Saunders" userId="4acd6fa6-2685-4aaa-85f8-4ec2b6dbf9d1" providerId="ADAL" clId="{ADF6E4DB-ED71-7043-9730-66F85EF84E48}" dt="2018-10-11T13:31:37.923" v="1" actId="207"/>
          <ac:spMkLst>
            <pc:docMk/>
            <pc:sldMk cId="1856896168" sldId="362"/>
            <ac:spMk id="19" creationId="{5252A847-DE45-4FA3-A1F8-EEBEB845FF8E}"/>
          </ac:spMkLst>
        </pc:spChg>
      </pc:sldChg>
      <pc:sldChg chg="delSp modSp">
        <pc:chgData name="Hannah Saunders" userId="4acd6fa6-2685-4aaa-85f8-4ec2b6dbf9d1" providerId="ADAL" clId="{ADF6E4DB-ED71-7043-9730-66F85EF84E48}" dt="2018-10-12T13:42:00.257" v="296" actId="478"/>
        <pc:sldMkLst>
          <pc:docMk/>
          <pc:sldMk cId="1332587442" sldId="366"/>
        </pc:sldMkLst>
        <pc:spChg chg="del mod">
          <ac:chgData name="Hannah Saunders" userId="4acd6fa6-2685-4aaa-85f8-4ec2b6dbf9d1" providerId="ADAL" clId="{ADF6E4DB-ED71-7043-9730-66F85EF84E48}" dt="2018-10-12T13:41:32.492" v="288" actId="478"/>
          <ac:spMkLst>
            <pc:docMk/>
            <pc:sldMk cId="1332587442" sldId="366"/>
            <ac:spMk id="2" creationId="{9A728471-89CE-F740-81FD-A1278AB221CB}"/>
          </ac:spMkLst>
        </pc:spChg>
        <pc:spChg chg="del mod">
          <ac:chgData name="Hannah Saunders" userId="4acd6fa6-2685-4aaa-85f8-4ec2b6dbf9d1" providerId="ADAL" clId="{ADF6E4DB-ED71-7043-9730-66F85EF84E48}" dt="2018-10-12T13:42:00.257" v="296" actId="478"/>
          <ac:spMkLst>
            <pc:docMk/>
            <pc:sldMk cId="1332587442" sldId="366"/>
            <ac:spMk id="3" creationId="{D2F5F033-CCC7-9447-B173-AAAE1B8F78A4}"/>
          </ac:spMkLst>
        </pc:spChg>
        <pc:spChg chg="del mod">
          <ac:chgData name="Hannah Saunders" userId="4acd6fa6-2685-4aaa-85f8-4ec2b6dbf9d1" providerId="ADAL" clId="{ADF6E4DB-ED71-7043-9730-66F85EF84E48}" dt="2018-10-12T13:42:00.257" v="296" actId="478"/>
          <ac:spMkLst>
            <pc:docMk/>
            <pc:sldMk cId="1332587442" sldId="366"/>
            <ac:spMk id="10" creationId="{2B7741F0-B996-D94C-9332-872982B24E14}"/>
          </ac:spMkLst>
        </pc:spChg>
        <pc:spChg chg="del mod">
          <ac:chgData name="Hannah Saunders" userId="4acd6fa6-2685-4aaa-85f8-4ec2b6dbf9d1" providerId="ADAL" clId="{ADF6E4DB-ED71-7043-9730-66F85EF84E48}" dt="2018-10-12T13:42:00.257" v="296" actId="478"/>
          <ac:spMkLst>
            <pc:docMk/>
            <pc:sldMk cId="1332587442" sldId="366"/>
            <ac:spMk id="11" creationId="{A4B566FA-4FAA-6F43-B64E-A9EC38EDB3C6}"/>
          </ac:spMkLst>
        </pc:spChg>
        <pc:spChg chg="del mod">
          <ac:chgData name="Hannah Saunders" userId="4acd6fa6-2685-4aaa-85f8-4ec2b6dbf9d1" providerId="ADAL" clId="{ADF6E4DB-ED71-7043-9730-66F85EF84E48}" dt="2018-10-12T13:42:00.257" v="296" actId="478"/>
          <ac:spMkLst>
            <pc:docMk/>
            <pc:sldMk cId="1332587442" sldId="366"/>
            <ac:spMk id="12" creationId="{37515E1D-A24C-FB40-B36A-E8B0E4AA4240}"/>
          </ac:spMkLst>
        </pc:spChg>
        <pc:spChg chg="mod">
          <ac:chgData name="Hannah Saunders" userId="4acd6fa6-2685-4aaa-85f8-4ec2b6dbf9d1" providerId="ADAL" clId="{ADF6E4DB-ED71-7043-9730-66F85EF84E48}" dt="2018-10-12T13:41:35.937" v="289" actId="207"/>
          <ac:spMkLst>
            <pc:docMk/>
            <pc:sldMk cId="1332587442" sldId="366"/>
            <ac:spMk id="19" creationId="{5252A847-DE45-4FA3-A1F8-EEBEB845FF8E}"/>
          </ac:spMkLst>
        </pc:spChg>
        <pc:graphicFrameChg chg="mod modGraphic">
          <ac:chgData name="Hannah Saunders" userId="4acd6fa6-2685-4aaa-85f8-4ec2b6dbf9d1" providerId="ADAL" clId="{ADF6E4DB-ED71-7043-9730-66F85EF84E48}" dt="2018-10-12T13:41:54.105" v="295" actId="207"/>
          <ac:graphicFrameMkLst>
            <pc:docMk/>
            <pc:sldMk cId="1332587442" sldId="366"/>
            <ac:graphicFrameMk id="9" creationId="{C494A237-EEEE-F541-A618-73411B0E6089}"/>
          </ac:graphicFrameMkLst>
        </pc:graphicFrameChg>
      </pc:sldChg>
      <pc:sldChg chg="delSp modSp">
        <pc:chgData name="Hannah Saunders" userId="4acd6fa6-2685-4aaa-85f8-4ec2b6dbf9d1" providerId="ADAL" clId="{ADF6E4DB-ED71-7043-9730-66F85EF84E48}" dt="2018-10-12T13:44:04.356" v="334" actId="478"/>
        <pc:sldMkLst>
          <pc:docMk/>
          <pc:sldMk cId="3469588364" sldId="370"/>
        </pc:sldMkLst>
        <pc:spChg chg="del mod">
          <ac:chgData name="Hannah Saunders" userId="4acd6fa6-2685-4aaa-85f8-4ec2b6dbf9d1" providerId="ADAL" clId="{ADF6E4DB-ED71-7043-9730-66F85EF84E48}" dt="2018-10-12T13:43:54.771" v="332" actId="478"/>
          <ac:spMkLst>
            <pc:docMk/>
            <pc:sldMk cId="3469588364" sldId="370"/>
            <ac:spMk id="2" creationId="{EE989C88-4337-A84F-8111-8BEB8E15EC11}"/>
          </ac:spMkLst>
        </pc:spChg>
        <pc:spChg chg="del">
          <ac:chgData name="Hannah Saunders" userId="4acd6fa6-2685-4aaa-85f8-4ec2b6dbf9d1" providerId="ADAL" clId="{ADF6E4DB-ED71-7043-9730-66F85EF84E48}" dt="2018-10-12T13:44:04.356" v="334" actId="478"/>
          <ac:spMkLst>
            <pc:docMk/>
            <pc:sldMk cId="3469588364" sldId="370"/>
            <ac:spMk id="3" creationId="{83525701-D8D9-EC41-AC32-DC5AB2468F1D}"/>
          </ac:spMkLst>
        </pc:spChg>
        <pc:spChg chg="mod">
          <ac:chgData name="Hannah Saunders" userId="4acd6fa6-2685-4aaa-85f8-4ec2b6dbf9d1" providerId="ADAL" clId="{ADF6E4DB-ED71-7043-9730-66F85EF84E48}" dt="2018-10-12T13:43:51.622" v="331" actId="20577"/>
          <ac:spMkLst>
            <pc:docMk/>
            <pc:sldMk cId="3469588364" sldId="370"/>
            <ac:spMk id="19" creationId="{5252A847-DE45-4FA3-A1F8-EEBEB845FF8E}"/>
          </ac:spMkLst>
        </pc:spChg>
      </pc:sldChg>
      <pc:sldChg chg="delSp modSp">
        <pc:chgData name="Hannah Saunders" userId="4acd6fa6-2685-4aaa-85f8-4ec2b6dbf9d1" providerId="ADAL" clId="{ADF6E4DB-ED71-7043-9730-66F85EF84E48}" dt="2018-10-12T13:42:44.133" v="309" actId="20577"/>
        <pc:sldMkLst>
          <pc:docMk/>
          <pc:sldMk cId="3550806387" sldId="379"/>
        </pc:sldMkLst>
        <pc:spChg chg="del mod">
          <ac:chgData name="Hannah Saunders" userId="4acd6fa6-2685-4aaa-85f8-4ec2b6dbf9d1" providerId="ADAL" clId="{ADF6E4DB-ED71-7043-9730-66F85EF84E48}" dt="2018-10-12T13:42:21.913" v="303" actId="478"/>
          <ac:spMkLst>
            <pc:docMk/>
            <pc:sldMk cId="3550806387" sldId="379"/>
            <ac:spMk id="2" creationId="{D29F8A06-B2BC-3647-9746-179248291A75}"/>
          </ac:spMkLst>
        </pc:spChg>
        <pc:spChg chg="mod">
          <ac:chgData name="Hannah Saunders" userId="4acd6fa6-2685-4aaa-85f8-4ec2b6dbf9d1" providerId="ADAL" clId="{ADF6E4DB-ED71-7043-9730-66F85EF84E48}" dt="2018-10-12T13:42:27.113" v="306" actId="20577"/>
          <ac:spMkLst>
            <pc:docMk/>
            <pc:sldMk cId="3550806387" sldId="379"/>
            <ac:spMk id="19" creationId="{5252A847-DE45-4FA3-A1F8-EEBEB845FF8E}"/>
          </ac:spMkLst>
        </pc:spChg>
        <pc:graphicFrameChg chg="mod modGraphic">
          <ac:chgData name="Hannah Saunders" userId="4acd6fa6-2685-4aaa-85f8-4ec2b6dbf9d1" providerId="ADAL" clId="{ADF6E4DB-ED71-7043-9730-66F85EF84E48}" dt="2018-10-12T13:42:44.133" v="309" actId="20577"/>
          <ac:graphicFrameMkLst>
            <pc:docMk/>
            <pc:sldMk cId="3550806387" sldId="379"/>
            <ac:graphicFrameMk id="9" creationId="{9B79C63D-203E-1043-89F7-6380335D440D}"/>
          </ac:graphicFrameMkLst>
        </pc:graphicFrameChg>
      </pc:sldChg>
      <pc:sldChg chg="delSp modSp">
        <pc:chgData name="Hannah Saunders" userId="4acd6fa6-2685-4aaa-85f8-4ec2b6dbf9d1" providerId="ADAL" clId="{ADF6E4DB-ED71-7043-9730-66F85EF84E48}" dt="2018-10-12T13:46:11.213" v="393" actId="20577"/>
        <pc:sldMkLst>
          <pc:docMk/>
          <pc:sldMk cId="2216701047" sldId="383"/>
        </pc:sldMkLst>
        <pc:spChg chg="del mod">
          <ac:chgData name="Hannah Saunders" userId="4acd6fa6-2685-4aaa-85f8-4ec2b6dbf9d1" providerId="ADAL" clId="{ADF6E4DB-ED71-7043-9730-66F85EF84E48}" dt="2018-10-12T13:45:22.645" v="367" actId="478"/>
          <ac:spMkLst>
            <pc:docMk/>
            <pc:sldMk cId="2216701047" sldId="383"/>
            <ac:spMk id="2" creationId="{E4CF6845-9804-274C-B9D9-86FBAC1170D4}"/>
          </ac:spMkLst>
        </pc:spChg>
        <pc:spChg chg="del mod">
          <ac:chgData name="Hannah Saunders" userId="4acd6fa6-2685-4aaa-85f8-4ec2b6dbf9d1" providerId="ADAL" clId="{ADF6E4DB-ED71-7043-9730-66F85EF84E48}" dt="2018-10-12T13:45:41.784" v="383" actId="478"/>
          <ac:spMkLst>
            <pc:docMk/>
            <pc:sldMk cId="2216701047" sldId="383"/>
            <ac:spMk id="3" creationId="{96C8564F-09C0-D94B-8B37-25720F047524}"/>
          </ac:spMkLst>
        </pc:spChg>
        <pc:spChg chg="del mod">
          <ac:chgData name="Hannah Saunders" userId="4acd6fa6-2685-4aaa-85f8-4ec2b6dbf9d1" providerId="ADAL" clId="{ADF6E4DB-ED71-7043-9730-66F85EF84E48}" dt="2018-10-12T13:45:51.052" v="387" actId="478"/>
          <ac:spMkLst>
            <pc:docMk/>
            <pc:sldMk cId="2216701047" sldId="383"/>
            <ac:spMk id="4" creationId="{0C2874BF-51BA-A44F-8F41-54E1692495B1}"/>
          </ac:spMkLst>
        </pc:spChg>
        <pc:spChg chg="mod">
          <ac:chgData name="Hannah Saunders" userId="4acd6fa6-2685-4aaa-85f8-4ec2b6dbf9d1" providerId="ADAL" clId="{ADF6E4DB-ED71-7043-9730-66F85EF84E48}" dt="2018-10-11T13:35:09.900" v="34" actId="1582"/>
          <ac:spMkLst>
            <pc:docMk/>
            <pc:sldMk cId="2216701047" sldId="383"/>
            <ac:spMk id="9" creationId="{30094AF2-733E-1E4F-9198-C4074D124FD7}"/>
          </ac:spMkLst>
        </pc:spChg>
        <pc:spChg chg="mod">
          <ac:chgData name="Hannah Saunders" userId="4acd6fa6-2685-4aaa-85f8-4ec2b6dbf9d1" providerId="ADAL" clId="{ADF6E4DB-ED71-7043-9730-66F85EF84E48}" dt="2018-10-12T13:46:11.213" v="393" actId="20577"/>
          <ac:spMkLst>
            <pc:docMk/>
            <pc:sldMk cId="2216701047" sldId="383"/>
            <ac:spMk id="19" creationId="{5252A847-DE45-4FA3-A1F8-EEBEB845FF8E}"/>
          </ac:spMkLst>
        </pc:spChg>
      </pc:sldChg>
      <pc:sldChg chg="delSp modSp add">
        <pc:chgData name="Hannah Saunders" userId="4acd6fa6-2685-4aaa-85f8-4ec2b6dbf9d1" providerId="ADAL" clId="{ADF6E4DB-ED71-7043-9730-66F85EF84E48}" dt="2018-10-12T13:47:44.211" v="432" actId="20577"/>
        <pc:sldMkLst>
          <pc:docMk/>
          <pc:sldMk cId="3973434723" sldId="387"/>
        </pc:sldMkLst>
        <pc:spChg chg="del mod">
          <ac:chgData name="Hannah Saunders" userId="4acd6fa6-2685-4aaa-85f8-4ec2b6dbf9d1" providerId="ADAL" clId="{ADF6E4DB-ED71-7043-9730-66F85EF84E48}" dt="2018-10-12T13:47:13.627" v="421" actId="478"/>
          <ac:spMkLst>
            <pc:docMk/>
            <pc:sldMk cId="3973434723" sldId="387"/>
            <ac:spMk id="2" creationId="{1B258F57-07EB-C840-84C3-4449DB3575EC}"/>
          </ac:spMkLst>
        </pc:spChg>
        <pc:spChg chg="del mod">
          <ac:chgData name="Hannah Saunders" userId="4acd6fa6-2685-4aaa-85f8-4ec2b6dbf9d1" providerId="ADAL" clId="{ADF6E4DB-ED71-7043-9730-66F85EF84E48}" dt="2018-10-12T13:47:11.073" v="420" actId="478"/>
          <ac:spMkLst>
            <pc:docMk/>
            <pc:sldMk cId="3973434723" sldId="387"/>
            <ac:spMk id="3" creationId="{B9BF4DB0-EB3A-FB42-A94E-D4470AD24EBA}"/>
          </ac:spMkLst>
        </pc:spChg>
        <pc:spChg chg="del">
          <ac:chgData name="Hannah Saunders" userId="4acd6fa6-2685-4aaa-85f8-4ec2b6dbf9d1" providerId="ADAL" clId="{ADF6E4DB-ED71-7043-9730-66F85EF84E48}" dt="2018-10-12T13:47:18.127" v="422" actId="478"/>
          <ac:spMkLst>
            <pc:docMk/>
            <pc:sldMk cId="3973434723" sldId="387"/>
            <ac:spMk id="4" creationId="{852659A4-9E72-4547-9B2E-EB143CC0CE5A}"/>
          </ac:spMkLst>
        </pc:spChg>
        <pc:spChg chg="mod">
          <ac:chgData name="Hannah Saunders" userId="4acd6fa6-2685-4aaa-85f8-4ec2b6dbf9d1" providerId="ADAL" clId="{ADF6E4DB-ED71-7043-9730-66F85EF84E48}" dt="2018-10-12T13:47:44.211" v="432" actId="20577"/>
          <ac:spMkLst>
            <pc:docMk/>
            <pc:sldMk cId="3973434723" sldId="387"/>
            <ac:spMk id="19" creationId="{5252A847-DE45-4FA3-A1F8-EEBEB845FF8E}"/>
          </ac:spMkLst>
        </pc:spChg>
      </pc:sldChg>
      <pc:sldChg chg="delSp modSp add">
        <pc:chgData name="Hannah Saunders" userId="4acd6fa6-2685-4aaa-85f8-4ec2b6dbf9d1" providerId="ADAL" clId="{ADF6E4DB-ED71-7043-9730-66F85EF84E48}" dt="2018-10-12T13:43:24.452" v="322" actId="478"/>
        <pc:sldMkLst>
          <pc:docMk/>
          <pc:sldMk cId="1046957592" sldId="388"/>
        </pc:sldMkLst>
        <pc:spChg chg="del mod">
          <ac:chgData name="Hannah Saunders" userId="4acd6fa6-2685-4aaa-85f8-4ec2b6dbf9d1" providerId="ADAL" clId="{ADF6E4DB-ED71-7043-9730-66F85EF84E48}" dt="2018-10-12T13:43:13.866" v="318" actId="478"/>
          <ac:spMkLst>
            <pc:docMk/>
            <pc:sldMk cId="1046957592" sldId="388"/>
            <ac:spMk id="2" creationId="{C4ED5AD3-E024-4149-B3A2-A21B8C6F35BC}"/>
          </ac:spMkLst>
        </pc:spChg>
        <pc:spChg chg="mod">
          <ac:chgData name="Hannah Saunders" userId="4acd6fa6-2685-4aaa-85f8-4ec2b6dbf9d1" providerId="ADAL" clId="{ADF6E4DB-ED71-7043-9730-66F85EF84E48}" dt="2018-10-12T13:43:11.945" v="317" actId="207"/>
          <ac:spMkLst>
            <pc:docMk/>
            <pc:sldMk cId="1046957592" sldId="388"/>
            <ac:spMk id="19" creationId="{5252A847-DE45-4FA3-A1F8-EEBEB845FF8E}"/>
          </ac:spMkLst>
        </pc:spChg>
        <pc:cxnChg chg="del">
          <ac:chgData name="Hannah Saunders" userId="4acd6fa6-2685-4aaa-85f8-4ec2b6dbf9d1" providerId="ADAL" clId="{ADF6E4DB-ED71-7043-9730-66F85EF84E48}" dt="2018-10-12T13:43:20.773" v="320" actId="478"/>
          <ac:cxnSpMkLst>
            <pc:docMk/>
            <pc:sldMk cId="1046957592" sldId="388"/>
            <ac:cxnSpMk id="10" creationId="{3ACCED41-2570-1C4B-81AC-591B2FB50DF9}"/>
          </ac:cxnSpMkLst>
        </pc:cxnChg>
        <pc:cxnChg chg="del">
          <ac:chgData name="Hannah Saunders" userId="4acd6fa6-2685-4aaa-85f8-4ec2b6dbf9d1" providerId="ADAL" clId="{ADF6E4DB-ED71-7043-9730-66F85EF84E48}" dt="2018-10-12T13:43:22.663" v="321" actId="478"/>
          <ac:cxnSpMkLst>
            <pc:docMk/>
            <pc:sldMk cId="1046957592" sldId="388"/>
            <ac:cxnSpMk id="11" creationId="{BC240665-4DA5-ED41-8FBF-440784A59ACF}"/>
          </ac:cxnSpMkLst>
        </pc:cxnChg>
        <pc:cxnChg chg="del">
          <ac:chgData name="Hannah Saunders" userId="4acd6fa6-2685-4aaa-85f8-4ec2b6dbf9d1" providerId="ADAL" clId="{ADF6E4DB-ED71-7043-9730-66F85EF84E48}" dt="2018-10-12T13:43:24.452" v="322" actId="478"/>
          <ac:cxnSpMkLst>
            <pc:docMk/>
            <pc:sldMk cId="1046957592" sldId="388"/>
            <ac:cxnSpMk id="12" creationId="{BF185097-F529-1645-86B4-3AF9F11ACE8E}"/>
          </ac:cxnSpMkLst>
        </pc:cxnChg>
      </pc:sldChg>
      <pc:sldChg chg="delSp modSp add">
        <pc:chgData name="Hannah Saunders" userId="4acd6fa6-2685-4aaa-85f8-4ec2b6dbf9d1" providerId="ADAL" clId="{ADF6E4DB-ED71-7043-9730-66F85EF84E48}" dt="2018-10-12T13:45:00.247" v="360" actId="478"/>
        <pc:sldMkLst>
          <pc:docMk/>
          <pc:sldMk cId="4169221152" sldId="389"/>
        </pc:sldMkLst>
        <pc:spChg chg="del mod">
          <ac:chgData name="Hannah Saunders" userId="4acd6fa6-2685-4aaa-85f8-4ec2b6dbf9d1" providerId="ADAL" clId="{ADF6E4DB-ED71-7043-9730-66F85EF84E48}" dt="2018-10-12T13:44:51.910" v="357" actId="478"/>
          <ac:spMkLst>
            <pc:docMk/>
            <pc:sldMk cId="4169221152" sldId="389"/>
            <ac:spMk id="2" creationId="{6DC6FD63-1BE6-4345-84FD-449F52CA15F9}"/>
          </ac:spMkLst>
        </pc:spChg>
        <pc:spChg chg="del">
          <ac:chgData name="Hannah Saunders" userId="4acd6fa6-2685-4aaa-85f8-4ec2b6dbf9d1" providerId="ADAL" clId="{ADF6E4DB-ED71-7043-9730-66F85EF84E48}" dt="2018-10-12T13:45:00.247" v="360" actId="478"/>
          <ac:spMkLst>
            <pc:docMk/>
            <pc:sldMk cId="4169221152" sldId="389"/>
            <ac:spMk id="10" creationId="{6E4D4DD5-C737-A643-B36D-1515A3A7D079}"/>
          </ac:spMkLst>
        </pc:spChg>
        <pc:spChg chg="mod">
          <ac:chgData name="Hannah Saunders" userId="4acd6fa6-2685-4aaa-85f8-4ec2b6dbf9d1" providerId="ADAL" clId="{ADF6E4DB-ED71-7043-9730-66F85EF84E48}" dt="2018-10-12T13:44:48.324" v="356" actId="207"/>
          <ac:spMkLst>
            <pc:docMk/>
            <pc:sldMk cId="4169221152" sldId="389"/>
            <ac:spMk id="19" creationId="{5252A847-DE45-4FA3-A1F8-EEBEB845FF8E}"/>
          </ac:spMkLst>
        </pc:spChg>
        <pc:graphicFrameChg chg="modGraphic">
          <ac:chgData name="Hannah Saunders" userId="4acd6fa6-2685-4aaa-85f8-4ec2b6dbf9d1" providerId="ADAL" clId="{ADF6E4DB-ED71-7043-9730-66F85EF84E48}" dt="2018-10-12T13:44:58.549" v="359" actId="207"/>
          <ac:graphicFrameMkLst>
            <pc:docMk/>
            <pc:sldMk cId="4169221152" sldId="389"/>
            <ac:graphicFrameMk id="9" creationId="{108B8A3E-DAFD-5F43-872C-BD684257AFDD}"/>
          </ac:graphicFrameMkLst>
        </pc:graphicFrameChg>
      </pc:sldChg>
      <pc:sldChg chg="add">
        <pc:chgData name="Hannah Saunders" userId="4acd6fa6-2685-4aaa-85f8-4ec2b6dbf9d1" providerId="ADAL" clId="{ADF6E4DB-ED71-7043-9730-66F85EF84E48}" dt="2018-10-12T13:41:39.057" v="290"/>
        <pc:sldMkLst>
          <pc:docMk/>
          <pc:sldMk cId="1792488582" sldId="390"/>
        </pc:sldMkLst>
      </pc:sldChg>
      <pc:sldChg chg="add">
        <pc:chgData name="Hannah Saunders" userId="4acd6fa6-2685-4aaa-85f8-4ec2b6dbf9d1" providerId="ADAL" clId="{ADF6E4DB-ED71-7043-9730-66F85EF84E48}" dt="2018-10-12T13:42:39.671" v="307"/>
        <pc:sldMkLst>
          <pc:docMk/>
          <pc:sldMk cId="2831447615" sldId="391"/>
        </pc:sldMkLst>
      </pc:sldChg>
      <pc:sldChg chg="add">
        <pc:chgData name="Hannah Saunders" userId="4acd6fa6-2685-4aaa-85f8-4ec2b6dbf9d1" providerId="ADAL" clId="{ADF6E4DB-ED71-7043-9730-66F85EF84E48}" dt="2018-10-12T13:43:16.436" v="319"/>
        <pc:sldMkLst>
          <pc:docMk/>
          <pc:sldMk cId="620166106" sldId="392"/>
        </pc:sldMkLst>
      </pc:sldChg>
      <pc:sldChg chg="delSp modSp add">
        <pc:chgData name="Hannah Saunders" userId="4acd6fa6-2685-4aaa-85f8-4ec2b6dbf9d1" providerId="ADAL" clId="{ADF6E4DB-ED71-7043-9730-66F85EF84E48}" dt="2018-10-12T13:44:23.999" v="349" actId="478"/>
        <pc:sldMkLst>
          <pc:docMk/>
          <pc:sldMk cId="2827007449" sldId="393"/>
        </pc:sldMkLst>
        <pc:spChg chg="del mod">
          <ac:chgData name="Hannah Saunders" userId="4acd6fa6-2685-4aaa-85f8-4ec2b6dbf9d1" providerId="ADAL" clId="{ADF6E4DB-ED71-7043-9730-66F85EF84E48}" dt="2018-10-12T13:44:23.999" v="349" actId="478"/>
          <ac:spMkLst>
            <pc:docMk/>
            <pc:sldMk cId="2827007449" sldId="393"/>
            <ac:spMk id="3" creationId="{83525701-D8D9-EC41-AC32-DC5AB2468F1D}"/>
          </ac:spMkLst>
        </pc:spChg>
        <pc:spChg chg="mod">
          <ac:chgData name="Hannah Saunders" userId="4acd6fa6-2685-4aaa-85f8-4ec2b6dbf9d1" providerId="ADAL" clId="{ADF6E4DB-ED71-7043-9730-66F85EF84E48}" dt="2018-10-12T13:44:20.853" v="348" actId="255"/>
          <ac:spMkLst>
            <pc:docMk/>
            <pc:sldMk cId="2827007449" sldId="393"/>
            <ac:spMk id="19" creationId="{5252A847-DE45-4FA3-A1F8-EEBEB845FF8E}"/>
          </ac:spMkLst>
        </pc:spChg>
      </pc:sldChg>
      <pc:sldChg chg="add">
        <pc:chgData name="Hannah Saunders" userId="4acd6fa6-2685-4aaa-85f8-4ec2b6dbf9d1" providerId="ADAL" clId="{ADF6E4DB-ED71-7043-9730-66F85EF84E48}" dt="2018-10-12T13:44:54.235" v="358"/>
        <pc:sldMkLst>
          <pc:docMk/>
          <pc:sldMk cId="2928349140" sldId="394"/>
        </pc:sldMkLst>
      </pc:sldChg>
      <pc:sldChg chg="modSp add">
        <pc:chgData name="Hannah Saunders" userId="4acd6fa6-2685-4aaa-85f8-4ec2b6dbf9d1" providerId="ADAL" clId="{ADF6E4DB-ED71-7043-9730-66F85EF84E48}" dt="2018-10-12T13:46:17.369" v="400" actId="5793"/>
        <pc:sldMkLst>
          <pc:docMk/>
          <pc:sldMk cId="2047109034" sldId="395"/>
        </pc:sldMkLst>
        <pc:spChg chg="mod">
          <ac:chgData name="Hannah Saunders" userId="4acd6fa6-2685-4aaa-85f8-4ec2b6dbf9d1" providerId="ADAL" clId="{ADF6E4DB-ED71-7043-9730-66F85EF84E48}" dt="2018-10-12T13:46:17.369" v="400" actId="5793"/>
          <ac:spMkLst>
            <pc:docMk/>
            <pc:sldMk cId="2047109034" sldId="395"/>
            <ac:spMk id="19" creationId="{5252A847-DE45-4FA3-A1F8-EEBEB845FF8E}"/>
          </ac:spMkLst>
        </pc:spChg>
      </pc:sldChg>
      <pc:sldChg chg="add">
        <pc:chgData name="Hannah Saunders" userId="4acd6fa6-2685-4aaa-85f8-4ec2b6dbf9d1" providerId="ADAL" clId="{ADF6E4DB-ED71-7043-9730-66F85EF84E48}" dt="2018-10-12T13:46:07.957" v="392"/>
        <pc:sldMkLst>
          <pc:docMk/>
          <pc:sldMk cId="3145050242" sldId="396"/>
        </pc:sldMkLst>
      </pc:sldChg>
      <pc:sldChg chg="modSp add">
        <pc:chgData name="Hannah Saunders" userId="4acd6fa6-2685-4aaa-85f8-4ec2b6dbf9d1" providerId="ADAL" clId="{ADF6E4DB-ED71-7043-9730-66F85EF84E48}" dt="2018-10-12T13:47:48.876" v="437" actId="5793"/>
        <pc:sldMkLst>
          <pc:docMk/>
          <pc:sldMk cId="3087663120" sldId="397"/>
        </pc:sldMkLst>
        <pc:spChg chg="mod">
          <ac:chgData name="Hannah Saunders" userId="4acd6fa6-2685-4aaa-85f8-4ec2b6dbf9d1" providerId="ADAL" clId="{ADF6E4DB-ED71-7043-9730-66F85EF84E48}" dt="2018-10-12T13:47:48.876" v="437" actId="5793"/>
          <ac:spMkLst>
            <pc:docMk/>
            <pc:sldMk cId="3087663120" sldId="397"/>
            <ac:spMk id="19" creationId="{5252A847-DE45-4FA3-A1F8-EEBEB845FF8E}"/>
          </ac:spMkLst>
        </pc:spChg>
      </pc:sldChg>
      <pc:sldChg chg="add">
        <pc:chgData name="Hannah Saunders" userId="4acd6fa6-2685-4aaa-85f8-4ec2b6dbf9d1" providerId="ADAL" clId="{ADF6E4DB-ED71-7043-9730-66F85EF84E48}" dt="2018-10-12T13:47:41.436" v="431"/>
        <pc:sldMkLst>
          <pc:docMk/>
          <pc:sldMk cId="3918479224" sldId="398"/>
        </pc:sldMkLst>
      </pc:sldChg>
    </pc:docChg>
  </pc:docChgLst>
  <pc:docChgLst>
    <pc:chgData name="Eleanor Simpson" userId="975f5492-d74c-431c-90fe-9bfc34b8124b" providerId="ADAL" clId="{9EDEA53C-C6D5-4FBD-98BE-F0A55B11EA9E}"/>
    <pc:docChg chg="custSel addSld modSld sldOrd">
      <pc:chgData name="Eleanor Simpson" userId="975f5492-d74c-431c-90fe-9bfc34b8124b" providerId="ADAL" clId="{9EDEA53C-C6D5-4FBD-98BE-F0A55B11EA9E}" dt="2019-09-20T14:54:00.298" v="6"/>
      <pc:docMkLst>
        <pc:docMk/>
      </pc:docMkLst>
      <pc:sldChg chg="addSp delSp add ord">
        <pc:chgData name="Eleanor Simpson" userId="975f5492-d74c-431c-90fe-9bfc34b8124b" providerId="ADAL" clId="{9EDEA53C-C6D5-4FBD-98BE-F0A55B11EA9E}" dt="2019-09-20T14:54:00.298" v="6"/>
        <pc:sldMkLst>
          <pc:docMk/>
          <pc:sldMk cId="3857358955" sldId="404"/>
        </pc:sldMkLst>
        <pc:spChg chg="del">
          <ac:chgData name="Eleanor Simpson" userId="975f5492-d74c-431c-90fe-9bfc34b8124b" providerId="ADAL" clId="{9EDEA53C-C6D5-4FBD-98BE-F0A55B11EA9E}" dt="2019-09-20T14:53:05.531" v="2" actId="478"/>
          <ac:spMkLst>
            <pc:docMk/>
            <pc:sldMk cId="3857358955" sldId="404"/>
            <ac:spMk id="2" creationId="{DD1FCE93-8C64-4A04-9440-1CEADC35C5DE}"/>
          </ac:spMkLst>
        </pc:spChg>
        <pc:spChg chg="del">
          <ac:chgData name="Eleanor Simpson" userId="975f5492-d74c-431c-90fe-9bfc34b8124b" providerId="ADAL" clId="{9EDEA53C-C6D5-4FBD-98BE-F0A55B11EA9E}" dt="2019-09-20T14:53:07.392" v="3" actId="478"/>
          <ac:spMkLst>
            <pc:docMk/>
            <pc:sldMk cId="3857358955" sldId="404"/>
            <ac:spMk id="3" creationId="{9FA478EF-F080-4380-B407-6BD5B8C9E65A}"/>
          </ac:spMkLst>
        </pc:spChg>
        <pc:spChg chg="add">
          <ac:chgData name="Eleanor Simpson" userId="975f5492-d74c-431c-90fe-9bfc34b8124b" providerId="ADAL" clId="{9EDEA53C-C6D5-4FBD-98BE-F0A55B11EA9E}" dt="2019-09-20T14:53:51.515" v="5"/>
          <ac:spMkLst>
            <pc:docMk/>
            <pc:sldMk cId="3857358955" sldId="404"/>
            <ac:spMk id="5" creationId="{492C7ECB-AEF2-4381-ADF5-0FA980465EA1}"/>
          </ac:spMkLst>
        </pc:spChg>
        <pc:picChg chg="add">
          <ac:chgData name="Eleanor Simpson" userId="975f5492-d74c-431c-90fe-9bfc34b8124b" providerId="ADAL" clId="{9EDEA53C-C6D5-4FBD-98BE-F0A55B11EA9E}" dt="2019-09-20T14:53:37.044" v="4"/>
          <ac:picMkLst>
            <pc:docMk/>
            <pc:sldMk cId="3857358955" sldId="404"/>
            <ac:picMk id="4" creationId="{E27B5ACC-D6EE-453F-8B9E-DF3DD5F9296A}"/>
          </ac:picMkLst>
        </pc:picChg>
        <pc:picChg chg="add">
          <ac:chgData name="Eleanor Simpson" userId="975f5492-d74c-431c-90fe-9bfc34b8124b" providerId="ADAL" clId="{9EDEA53C-C6D5-4FBD-98BE-F0A55B11EA9E}" dt="2019-09-20T14:54:00.298" v="6"/>
          <ac:picMkLst>
            <pc:docMk/>
            <pc:sldMk cId="3857358955" sldId="404"/>
            <ac:picMk id="6" creationId="{CC3FD60D-07E8-4374-867F-6A38F0EE091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15/10/2019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15/10/2019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common-factors-year-5-multiplication-and-division-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5/autumn-block-4-multiplication-and-division-year-5/" TargetMode="External"/><Relationship Id="rId5" Type="http://schemas.openxmlformats.org/officeDocument/2006/relationships/hyperlink" Target="https://classroomsecrets.co.uk/content-domain-filter/?fwp_contentdomain=5c8a" TargetMode="External"/><Relationship Id="rId4" Type="http://schemas.openxmlformats.org/officeDocument/2006/relationships/hyperlink" Target="https://classroomsecrets.co.uk/content-domain-filter/?fwp_contentdomain=5c5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7B5ACC-D6EE-453F-8B9E-DF3DD5F92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492C7ECB-AEF2-4381-ADF5-0FA980465EA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CC3FD60D-07E8-4374-867F-6A38F0EE091C}"/>
              </a:ext>
            </a:extLst>
          </p:cNvPr>
          <p:cNvPicPr>
            <a:picLocks noChangeAspect="1"/>
          </p:cNvPicPr>
          <p:nvPr/>
        </p:nvPicPr>
        <p:blipFill rotWithShape="1">
          <a:blip r:embed="rId4">
            <a:extLst>
              <a:ext uri="{28A0092B-C50C-407E-A947-70E740481C1C}">
                <a14:useLocalDpi xmlns:a14="http://schemas.microsoft.com/office/drawing/2010/main" val="0"/>
              </a:ext>
            </a:extLst>
          </a:blip>
          <a:srcRect t="23856" b="32998"/>
          <a:stretch/>
        </p:blipFill>
        <p:spPr>
          <a:xfrm>
            <a:off x="793488" y="762000"/>
            <a:ext cx="7557025" cy="230505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7AEAECBE-4B6D-4B35-BBC6-3ABE535C2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ED65DF59-570F-4E26-BFDD-A283B14CD45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857358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pairs of numbers to their common factor. You may want to draw arrays to help you.</a:t>
            </a: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A77738AB-335A-C743-87C4-2D7C739A1B96}"/>
              </a:ext>
            </a:extLst>
          </p:cNvPr>
          <p:cNvGraphicFramePr>
            <a:graphicFrameLocks noGrp="1"/>
          </p:cNvGraphicFramePr>
          <p:nvPr/>
        </p:nvGraphicFramePr>
        <p:xfrm>
          <a:off x="1847840" y="1829282"/>
          <a:ext cx="5448321" cy="3429273"/>
        </p:xfrm>
        <a:graphic>
          <a:graphicData uri="http://schemas.openxmlformats.org/drawingml/2006/table">
            <a:tbl>
              <a:tblPr firstRow="1" bandRow="1">
                <a:tableStyleId>{5940675A-B579-460E-94D1-54222C63F5DA}</a:tableStyleId>
              </a:tblPr>
              <a:tblGrid>
                <a:gridCol w="2202694">
                  <a:extLst>
                    <a:ext uri="{9D8B030D-6E8A-4147-A177-3AD203B41FA5}">
                      <a16:colId xmlns:a16="http://schemas.microsoft.com/office/drawing/2014/main" val="2530021230"/>
                    </a:ext>
                  </a:extLst>
                </a:gridCol>
                <a:gridCol w="1728391">
                  <a:extLst>
                    <a:ext uri="{9D8B030D-6E8A-4147-A177-3AD203B41FA5}">
                      <a16:colId xmlns:a16="http://schemas.microsoft.com/office/drawing/2014/main" val="3038531239"/>
                    </a:ext>
                  </a:extLst>
                </a:gridCol>
                <a:gridCol w="1517236">
                  <a:extLst>
                    <a:ext uri="{9D8B030D-6E8A-4147-A177-3AD203B41FA5}">
                      <a16:colId xmlns:a16="http://schemas.microsoft.com/office/drawing/2014/main" val="3286612649"/>
                    </a:ext>
                  </a:extLst>
                </a:gridCol>
              </a:tblGrid>
              <a:tr h="1143091">
                <a:tc>
                  <a:txBody>
                    <a:bodyPr/>
                    <a:lstStyle/>
                    <a:p>
                      <a:pPr algn="ctr"/>
                      <a:r>
                        <a:rPr lang="en-GB" sz="2400" b="1">
                          <a:latin typeface="Century Gothic" panose="020B0502020202020204" pitchFamily="34" charset="0"/>
                        </a:rPr>
                        <a:t>36 and 90</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a:latin typeface="Century Gothic" panose="020B0502020202020204" pitchFamily="34" charset="0"/>
                      </a:endParaRP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a:latin typeface="Century Gothic" panose="020B0502020202020204" pitchFamily="34" charset="0"/>
                        </a:rPr>
                        <a:t>4</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3947217"/>
                  </a:ext>
                </a:extLst>
              </a:tr>
              <a:tr h="1143091">
                <a:tc>
                  <a:txBody>
                    <a:bodyPr/>
                    <a:lstStyle/>
                    <a:p>
                      <a:pPr algn="ctr"/>
                      <a:r>
                        <a:rPr lang="en-GB" sz="2400" b="1">
                          <a:latin typeface="Century Gothic" panose="020B0502020202020204" pitchFamily="34" charset="0"/>
                        </a:rPr>
                        <a:t>32 and 44</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a:latin typeface="Century Gothic" panose="020B0502020202020204" pitchFamily="34" charset="0"/>
                      </a:endParaRP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a:latin typeface="Century Gothic" panose="020B0502020202020204" pitchFamily="34" charset="0"/>
                        </a:rPr>
                        <a:t>7</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5301937"/>
                  </a:ext>
                </a:extLst>
              </a:tr>
              <a:tr h="1143091">
                <a:tc>
                  <a:txBody>
                    <a:bodyPr/>
                    <a:lstStyle/>
                    <a:p>
                      <a:pPr algn="ctr"/>
                      <a:r>
                        <a:rPr lang="en-GB" sz="2400" b="1">
                          <a:latin typeface="Century Gothic" panose="020B0502020202020204" pitchFamily="34" charset="0"/>
                        </a:rPr>
                        <a:t>21 and 63</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a:latin typeface="Century Gothic" panose="020B0502020202020204" pitchFamily="34" charset="0"/>
                      </a:endParaRP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a:latin typeface="Century Gothic" panose="020B0502020202020204" pitchFamily="34" charset="0"/>
                        </a:rPr>
                        <a:t>9</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2962690"/>
                  </a:ext>
                </a:extLst>
              </a:tr>
            </a:tbl>
          </a:graphicData>
        </a:graphic>
      </p:graphicFrame>
    </p:spTree>
    <p:extLst>
      <p:ext uri="{BB962C8B-B14F-4D97-AF65-F5344CB8AC3E}">
        <p14:creationId xmlns:p14="http://schemas.microsoft.com/office/powerpoint/2010/main" val="104695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pairs of numbers to their common factor. You may want to draw arrays to help you.</a:t>
            </a: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cxnSp>
        <p:nvCxnSpPr>
          <p:cNvPr id="10" name="Straight Connector 9">
            <a:extLst>
              <a:ext uri="{FF2B5EF4-FFF2-40B4-BE49-F238E27FC236}">
                <a16:creationId xmlns:a16="http://schemas.microsoft.com/office/drawing/2014/main" id="{3ACCED41-2570-1C4B-81AC-591B2FB50DF9}"/>
              </a:ext>
            </a:extLst>
          </p:cNvPr>
          <p:cNvCxnSpPr>
            <a:cxnSpLocks/>
          </p:cNvCxnSpPr>
          <p:nvPr/>
        </p:nvCxnSpPr>
        <p:spPr>
          <a:xfrm>
            <a:off x="3973132" y="2324637"/>
            <a:ext cx="1899634" cy="24083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240665-4DA5-ED41-8FBF-440784A59ACF}"/>
              </a:ext>
            </a:extLst>
          </p:cNvPr>
          <p:cNvCxnSpPr>
            <a:cxnSpLocks/>
          </p:cNvCxnSpPr>
          <p:nvPr/>
        </p:nvCxnSpPr>
        <p:spPr>
          <a:xfrm flipV="1">
            <a:off x="3928056" y="2369713"/>
            <a:ext cx="1944710" cy="128788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185097-F529-1645-86B4-3AF9F11ACE8E}"/>
              </a:ext>
            </a:extLst>
          </p:cNvPr>
          <p:cNvCxnSpPr>
            <a:cxnSpLocks/>
          </p:cNvCxnSpPr>
          <p:nvPr/>
        </p:nvCxnSpPr>
        <p:spPr>
          <a:xfrm flipV="1">
            <a:off x="3973132" y="3503054"/>
            <a:ext cx="1899634" cy="122993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A77738AB-335A-C743-87C4-2D7C739A1B96}"/>
              </a:ext>
            </a:extLst>
          </p:cNvPr>
          <p:cNvGraphicFramePr>
            <a:graphicFrameLocks noGrp="1"/>
          </p:cNvGraphicFramePr>
          <p:nvPr/>
        </p:nvGraphicFramePr>
        <p:xfrm>
          <a:off x="1847840" y="1829282"/>
          <a:ext cx="5448321" cy="3429273"/>
        </p:xfrm>
        <a:graphic>
          <a:graphicData uri="http://schemas.openxmlformats.org/drawingml/2006/table">
            <a:tbl>
              <a:tblPr firstRow="1" bandRow="1">
                <a:tableStyleId>{5940675A-B579-460E-94D1-54222C63F5DA}</a:tableStyleId>
              </a:tblPr>
              <a:tblGrid>
                <a:gridCol w="2202694">
                  <a:extLst>
                    <a:ext uri="{9D8B030D-6E8A-4147-A177-3AD203B41FA5}">
                      <a16:colId xmlns:a16="http://schemas.microsoft.com/office/drawing/2014/main" val="2530021230"/>
                    </a:ext>
                  </a:extLst>
                </a:gridCol>
                <a:gridCol w="1728391">
                  <a:extLst>
                    <a:ext uri="{9D8B030D-6E8A-4147-A177-3AD203B41FA5}">
                      <a16:colId xmlns:a16="http://schemas.microsoft.com/office/drawing/2014/main" val="3038531239"/>
                    </a:ext>
                  </a:extLst>
                </a:gridCol>
                <a:gridCol w="1517236">
                  <a:extLst>
                    <a:ext uri="{9D8B030D-6E8A-4147-A177-3AD203B41FA5}">
                      <a16:colId xmlns:a16="http://schemas.microsoft.com/office/drawing/2014/main" val="3286612649"/>
                    </a:ext>
                  </a:extLst>
                </a:gridCol>
              </a:tblGrid>
              <a:tr h="1143091">
                <a:tc>
                  <a:txBody>
                    <a:bodyPr/>
                    <a:lstStyle/>
                    <a:p>
                      <a:pPr algn="ctr"/>
                      <a:r>
                        <a:rPr lang="en-GB" sz="2400" b="1" dirty="0">
                          <a:latin typeface="Century Gothic" panose="020B0502020202020204" pitchFamily="34" charset="0"/>
                        </a:rPr>
                        <a:t>36 and 90</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latin typeface="Century Gothic" panose="020B0502020202020204" pitchFamily="34" charset="0"/>
                      </a:endParaRP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3947217"/>
                  </a:ext>
                </a:extLst>
              </a:tr>
              <a:tr h="1143091">
                <a:tc>
                  <a:txBody>
                    <a:bodyPr/>
                    <a:lstStyle/>
                    <a:p>
                      <a:pPr algn="ctr"/>
                      <a:r>
                        <a:rPr lang="en-GB" sz="2400" b="1">
                          <a:latin typeface="Century Gothic" panose="020B0502020202020204" pitchFamily="34" charset="0"/>
                        </a:rPr>
                        <a:t>32 and 44</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a:latin typeface="Century Gothic" panose="020B0502020202020204" pitchFamily="34" charset="0"/>
                      </a:endParaRP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7</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5301937"/>
                  </a:ext>
                </a:extLst>
              </a:tr>
              <a:tr h="1143091">
                <a:tc>
                  <a:txBody>
                    <a:bodyPr/>
                    <a:lstStyle/>
                    <a:p>
                      <a:pPr algn="ctr"/>
                      <a:r>
                        <a:rPr lang="en-GB" sz="2400" b="1">
                          <a:latin typeface="Century Gothic" panose="020B0502020202020204" pitchFamily="34" charset="0"/>
                        </a:rPr>
                        <a:t>21 and 63</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a:latin typeface="Century Gothic" panose="020B0502020202020204" pitchFamily="34" charset="0"/>
                      </a:endParaRP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9</a:t>
                      </a:r>
                    </a:p>
                  </a:txBody>
                  <a:tcPr marL="178365" marR="178365" marT="89183" marB="8918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2962690"/>
                  </a:ext>
                </a:extLst>
              </a:tr>
            </a:tbl>
          </a:graphicData>
        </a:graphic>
      </p:graphicFrame>
    </p:spTree>
    <p:extLst>
      <p:ext uri="{BB962C8B-B14F-4D97-AF65-F5344CB8AC3E}">
        <p14:creationId xmlns:p14="http://schemas.microsoft.com/office/powerpoint/2010/main" val="62016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all the common factors for the numbers below.</a:t>
            </a:r>
            <a:endParaRPr lang="en-US" sz="2000" dirty="0">
              <a:solidFill>
                <a:schemeClr val="tx1"/>
              </a:solidFill>
            </a:endParaRPr>
          </a:p>
          <a:p>
            <a:pPr algn="ctr"/>
            <a:endParaRPr lang="en-GB" sz="2000" b="1" u="sng" dirty="0">
              <a:solidFill>
                <a:schemeClr val="bg2">
                  <a:lumMod val="50000"/>
                </a:schemeClr>
              </a:solidFill>
              <a:latin typeface="Century Gothic" panose="020B0502020202020204" pitchFamily="34" charset="0"/>
            </a:endParaRPr>
          </a:p>
          <a:p>
            <a:pPr algn="ctr"/>
            <a:endParaRPr lang="en-GB" sz="32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11F67181-382B-406B-80A9-AFBFD1D514F5}"/>
              </a:ext>
            </a:extLst>
          </p:cNvPr>
          <p:cNvGrpSpPr/>
          <p:nvPr/>
        </p:nvGrpSpPr>
        <p:grpSpPr>
          <a:xfrm>
            <a:off x="2488060" y="2249945"/>
            <a:ext cx="4167880" cy="1191975"/>
            <a:chOff x="2490481" y="2656345"/>
            <a:chExt cx="4167880" cy="1191975"/>
          </a:xfrm>
        </p:grpSpPr>
        <p:sp>
          <p:nvSpPr>
            <p:cNvPr id="23" name="Rectangle: Rounded Corners 9">
              <a:extLst>
                <a:ext uri="{FF2B5EF4-FFF2-40B4-BE49-F238E27FC236}">
                  <a16:creationId xmlns:a16="http://schemas.microsoft.com/office/drawing/2014/main" id="{9D57D923-C324-8043-948F-6B73D0EF7172}"/>
                </a:ext>
              </a:extLst>
            </p:cNvPr>
            <p:cNvSpPr/>
            <p:nvPr/>
          </p:nvSpPr>
          <p:spPr>
            <a:xfrm>
              <a:off x="2490481" y="2656345"/>
              <a:ext cx="1624816" cy="119197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600" b="1">
                  <a:solidFill>
                    <a:schemeClr val="tx1"/>
                  </a:solidFill>
                  <a:latin typeface="Century Gothic" panose="020B0502020202020204" pitchFamily="34" charset="0"/>
                </a:rPr>
                <a:t>18</a:t>
              </a:r>
            </a:p>
          </p:txBody>
        </p:sp>
        <p:sp>
          <p:nvSpPr>
            <p:cNvPr id="24" name="Rectangle: Rounded Corners 10">
              <a:extLst>
                <a:ext uri="{FF2B5EF4-FFF2-40B4-BE49-F238E27FC236}">
                  <a16:creationId xmlns:a16="http://schemas.microsoft.com/office/drawing/2014/main" id="{C9EECF29-0067-C84C-AED4-6B075AB7E20A}"/>
                </a:ext>
              </a:extLst>
            </p:cNvPr>
            <p:cNvSpPr/>
            <p:nvPr/>
          </p:nvSpPr>
          <p:spPr>
            <a:xfrm>
              <a:off x="5033545" y="2656345"/>
              <a:ext cx="1624816" cy="1191975"/>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600" b="1">
                  <a:solidFill>
                    <a:schemeClr val="tx1"/>
                  </a:solidFill>
                  <a:latin typeface="Century Gothic" panose="020B0502020202020204" pitchFamily="34" charset="0"/>
                </a:rPr>
                <a:t>27</a:t>
              </a:r>
            </a:p>
          </p:txBody>
        </p:sp>
      </p:grpSp>
    </p:spTree>
    <p:extLst>
      <p:ext uri="{BB962C8B-B14F-4D97-AF65-F5344CB8AC3E}">
        <p14:creationId xmlns:p14="http://schemas.microsoft.com/office/powerpoint/2010/main" val="346958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all the common factors for the numbers below.</a:t>
            </a:r>
            <a:endParaRPr lang="en-US" sz="2000" dirty="0">
              <a:solidFill>
                <a:schemeClr val="tx1"/>
              </a:solidFill>
            </a:endParaRPr>
          </a:p>
          <a:p>
            <a:pPr algn="ctr"/>
            <a:endParaRPr lang="en-GB" sz="2000" b="1" u="sng" dirty="0">
              <a:solidFill>
                <a:schemeClr val="bg2">
                  <a:lumMod val="50000"/>
                </a:schemeClr>
              </a:solidFill>
              <a:latin typeface="Century Gothic" panose="020B0502020202020204" pitchFamily="34" charset="0"/>
            </a:endParaRPr>
          </a:p>
          <a:p>
            <a:pPr algn="ctr"/>
            <a:endParaRPr lang="en-GB" sz="32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pSp>
        <p:nvGrpSpPr>
          <p:cNvPr id="3" name="Group 2">
            <a:extLst>
              <a:ext uri="{FF2B5EF4-FFF2-40B4-BE49-F238E27FC236}">
                <a16:creationId xmlns:a16="http://schemas.microsoft.com/office/drawing/2014/main" id="{6247835C-69A9-4472-968B-F5FE0919A8E0}"/>
              </a:ext>
            </a:extLst>
          </p:cNvPr>
          <p:cNvGrpSpPr/>
          <p:nvPr/>
        </p:nvGrpSpPr>
        <p:grpSpPr>
          <a:xfrm>
            <a:off x="2490481" y="2249945"/>
            <a:ext cx="4167880" cy="1191975"/>
            <a:chOff x="2490481" y="2453145"/>
            <a:chExt cx="4167880" cy="1191975"/>
          </a:xfrm>
        </p:grpSpPr>
        <p:sp>
          <p:nvSpPr>
            <p:cNvPr id="23" name="Rectangle: Rounded Corners 9">
              <a:extLst>
                <a:ext uri="{FF2B5EF4-FFF2-40B4-BE49-F238E27FC236}">
                  <a16:creationId xmlns:a16="http://schemas.microsoft.com/office/drawing/2014/main" id="{9D57D923-C324-8043-948F-6B73D0EF7172}"/>
                </a:ext>
              </a:extLst>
            </p:cNvPr>
            <p:cNvSpPr/>
            <p:nvPr/>
          </p:nvSpPr>
          <p:spPr>
            <a:xfrm>
              <a:off x="2490481" y="2453145"/>
              <a:ext cx="1624816" cy="119197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600" b="1">
                  <a:solidFill>
                    <a:schemeClr val="tx1"/>
                  </a:solidFill>
                  <a:latin typeface="Century Gothic" panose="020B0502020202020204" pitchFamily="34" charset="0"/>
                </a:rPr>
                <a:t>18</a:t>
              </a:r>
            </a:p>
          </p:txBody>
        </p:sp>
        <p:sp>
          <p:nvSpPr>
            <p:cNvPr id="24" name="Rectangle: Rounded Corners 10">
              <a:extLst>
                <a:ext uri="{FF2B5EF4-FFF2-40B4-BE49-F238E27FC236}">
                  <a16:creationId xmlns:a16="http://schemas.microsoft.com/office/drawing/2014/main" id="{C9EECF29-0067-C84C-AED4-6B075AB7E20A}"/>
                </a:ext>
              </a:extLst>
            </p:cNvPr>
            <p:cNvSpPr/>
            <p:nvPr/>
          </p:nvSpPr>
          <p:spPr>
            <a:xfrm>
              <a:off x="5033545" y="2453145"/>
              <a:ext cx="1624816" cy="1191975"/>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600" b="1">
                  <a:solidFill>
                    <a:schemeClr val="tx1"/>
                  </a:solidFill>
                  <a:latin typeface="Century Gothic" panose="020B0502020202020204" pitchFamily="34" charset="0"/>
                </a:rPr>
                <a:t>27</a:t>
              </a:r>
            </a:p>
          </p:txBody>
        </p:sp>
      </p:grpSp>
      <p:sp>
        <p:nvSpPr>
          <p:cNvPr id="2" name="Rectangle 1">
            <a:extLst>
              <a:ext uri="{FF2B5EF4-FFF2-40B4-BE49-F238E27FC236}">
                <a16:creationId xmlns:a16="http://schemas.microsoft.com/office/drawing/2014/main" id="{90FBA495-C918-482E-91C7-D0BFF3E2CDCC}"/>
              </a:ext>
            </a:extLst>
          </p:cNvPr>
          <p:cNvSpPr/>
          <p:nvPr/>
        </p:nvSpPr>
        <p:spPr>
          <a:xfrm>
            <a:off x="2574224" y="4082127"/>
            <a:ext cx="3995550" cy="1275034"/>
          </a:xfrm>
          <a:prstGeom prst="rect">
            <a:avLst/>
          </a:prstGeom>
        </p:spPr>
        <p:txBody>
          <a:bodyPr wrap="none" anchor="ctr">
            <a:noAutofit/>
          </a:bodyPr>
          <a:lstStyle/>
          <a:p>
            <a:pPr algn="ctr"/>
            <a:r>
              <a:rPr lang="en-US" sz="2400" b="1" dirty="0">
                <a:solidFill>
                  <a:srgbClr val="FF0000"/>
                </a:solidFill>
                <a:latin typeface="Century Gothic" panose="020B0502020202020204" pitchFamily="34" charset="0"/>
              </a:rPr>
              <a:t>1, 3 and 9</a:t>
            </a:r>
          </a:p>
        </p:txBody>
      </p:sp>
    </p:spTree>
    <p:extLst>
      <p:ext uri="{BB962C8B-B14F-4D97-AF65-F5344CB8AC3E}">
        <p14:creationId xmlns:p14="http://schemas.microsoft.com/office/powerpoint/2010/main" val="252670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Circle the pair of numbers that share the most number of common factors by systematically checking each times table.</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108B8A3E-DAFD-5F43-872C-BD684257AFDD}"/>
              </a:ext>
            </a:extLst>
          </p:cNvPr>
          <p:cNvGraphicFramePr>
            <a:graphicFrameLocks noGrp="1"/>
          </p:cNvGraphicFramePr>
          <p:nvPr>
            <p:extLst>
              <p:ext uri="{D42A27DB-BD31-4B8C-83A1-F6EECF244321}">
                <p14:modId xmlns:p14="http://schemas.microsoft.com/office/powerpoint/2010/main" val="2434912810"/>
              </p:ext>
            </p:extLst>
          </p:nvPr>
        </p:nvGraphicFramePr>
        <p:xfrm>
          <a:off x="1250848" y="1788650"/>
          <a:ext cx="6642306" cy="4365489"/>
        </p:xfrm>
        <a:graphic>
          <a:graphicData uri="http://schemas.openxmlformats.org/drawingml/2006/table">
            <a:tbl>
              <a:tblPr firstRow="1" bandRow="1">
                <a:tableStyleId>{5940675A-B579-460E-94D1-54222C63F5DA}</a:tableStyleId>
              </a:tblPr>
              <a:tblGrid>
                <a:gridCol w="2214102">
                  <a:extLst>
                    <a:ext uri="{9D8B030D-6E8A-4147-A177-3AD203B41FA5}">
                      <a16:colId xmlns:a16="http://schemas.microsoft.com/office/drawing/2014/main" val="3951544853"/>
                    </a:ext>
                  </a:extLst>
                </a:gridCol>
                <a:gridCol w="2214102">
                  <a:extLst>
                    <a:ext uri="{9D8B030D-6E8A-4147-A177-3AD203B41FA5}">
                      <a16:colId xmlns:a16="http://schemas.microsoft.com/office/drawing/2014/main" val="2910807688"/>
                    </a:ext>
                  </a:extLst>
                </a:gridCol>
                <a:gridCol w="2214102">
                  <a:extLst>
                    <a:ext uri="{9D8B030D-6E8A-4147-A177-3AD203B41FA5}">
                      <a16:colId xmlns:a16="http://schemas.microsoft.com/office/drawing/2014/main" val="1299578154"/>
                    </a:ext>
                  </a:extLst>
                </a:gridCol>
              </a:tblGrid>
              <a:tr h="1455163">
                <a:tc>
                  <a:txBody>
                    <a:bodyPr/>
                    <a:lstStyle/>
                    <a:p>
                      <a:pPr algn="ctr"/>
                      <a:r>
                        <a:rPr lang="en-GB" sz="2800" b="1" dirty="0">
                          <a:latin typeface="Century Gothic" panose="020B0502020202020204" pitchFamily="34" charset="0"/>
                        </a:rPr>
                        <a:t>12 and 22</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b="1">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a:latin typeface="Century Gothic" panose="020B0502020202020204" pitchFamily="34" charset="0"/>
                        </a:rPr>
                        <a:t>17 and 26</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333480"/>
                  </a:ext>
                </a:extLst>
              </a:tr>
              <a:tr h="1455163">
                <a:tc>
                  <a:txBody>
                    <a:bodyPr/>
                    <a:lstStyle/>
                    <a:p>
                      <a:pPr algn="ctr"/>
                      <a:endParaRPr lang="en-GB" sz="2800" b="1" dirty="0">
                        <a:latin typeface="Century Gothic" panose="020B0502020202020204" pitchFamily="34" charset="0"/>
                      </a:endParaRPr>
                    </a:p>
                  </a:txBody>
                  <a:tcPr marL="0" marR="0" marT="0" marB="0"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Century Gothic" panose="020B0502020202020204" pitchFamily="34" charset="0"/>
                        </a:rPr>
                        <a:t>24 and 33</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b="1">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481365"/>
                  </a:ext>
                </a:extLst>
              </a:tr>
              <a:tr h="1455163">
                <a:tc>
                  <a:txBody>
                    <a:bodyPr/>
                    <a:lstStyle/>
                    <a:p>
                      <a:pPr algn="ctr"/>
                      <a:r>
                        <a:rPr lang="en-GB" sz="2800" b="1">
                          <a:latin typeface="Century Gothic" panose="020B0502020202020204" pitchFamily="34" charset="0"/>
                        </a:rPr>
                        <a:t>35 and 42</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16 and 20</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934551"/>
                  </a:ext>
                </a:extLst>
              </a:tr>
            </a:tbl>
          </a:graphicData>
        </a:graphic>
      </p:graphicFrame>
    </p:spTree>
    <p:extLst>
      <p:ext uri="{BB962C8B-B14F-4D97-AF65-F5344CB8AC3E}">
        <p14:creationId xmlns:p14="http://schemas.microsoft.com/office/powerpoint/2010/main" val="416922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Circle the pair of numbers that share the most number of common factors by systematically checking each times table.</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3200" b="1" dirty="0">
                <a:solidFill>
                  <a:srgbClr val="FF0000"/>
                </a:solidFill>
                <a:latin typeface="Century Gothic" panose="020B0502020202020204" pitchFamily="34" charset="0"/>
              </a:rPr>
              <a:t>								</a:t>
            </a:r>
            <a:endParaRPr lang="en-GB" sz="2000" b="1" u="sng" dirty="0">
              <a:solidFill>
                <a:schemeClr val="bg2">
                  <a:lumMod val="50000"/>
                </a:schemeClr>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20F24C16-D4C5-4DA0-BAFF-3528D503F13C}"/>
              </a:ext>
            </a:extLst>
          </p:cNvPr>
          <p:cNvGraphicFramePr>
            <a:graphicFrameLocks noGrp="1"/>
          </p:cNvGraphicFramePr>
          <p:nvPr>
            <p:extLst>
              <p:ext uri="{D42A27DB-BD31-4B8C-83A1-F6EECF244321}">
                <p14:modId xmlns:p14="http://schemas.microsoft.com/office/powerpoint/2010/main" val="834864267"/>
              </p:ext>
            </p:extLst>
          </p:nvPr>
        </p:nvGraphicFramePr>
        <p:xfrm>
          <a:off x="1250848" y="1788650"/>
          <a:ext cx="6642306" cy="4365489"/>
        </p:xfrm>
        <a:graphic>
          <a:graphicData uri="http://schemas.openxmlformats.org/drawingml/2006/table">
            <a:tbl>
              <a:tblPr firstRow="1" bandRow="1">
                <a:tableStyleId>{5940675A-B579-460E-94D1-54222C63F5DA}</a:tableStyleId>
              </a:tblPr>
              <a:tblGrid>
                <a:gridCol w="2214102">
                  <a:extLst>
                    <a:ext uri="{9D8B030D-6E8A-4147-A177-3AD203B41FA5}">
                      <a16:colId xmlns:a16="http://schemas.microsoft.com/office/drawing/2014/main" val="3951544853"/>
                    </a:ext>
                  </a:extLst>
                </a:gridCol>
                <a:gridCol w="2214102">
                  <a:extLst>
                    <a:ext uri="{9D8B030D-6E8A-4147-A177-3AD203B41FA5}">
                      <a16:colId xmlns:a16="http://schemas.microsoft.com/office/drawing/2014/main" val="2910807688"/>
                    </a:ext>
                  </a:extLst>
                </a:gridCol>
                <a:gridCol w="2214102">
                  <a:extLst>
                    <a:ext uri="{9D8B030D-6E8A-4147-A177-3AD203B41FA5}">
                      <a16:colId xmlns:a16="http://schemas.microsoft.com/office/drawing/2014/main" val="1299578154"/>
                    </a:ext>
                  </a:extLst>
                </a:gridCol>
              </a:tblGrid>
              <a:tr h="1455163">
                <a:tc>
                  <a:txBody>
                    <a:bodyPr/>
                    <a:lstStyle/>
                    <a:p>
                      <a:pPr algn="ctr"/>
                      <a:r>
                        <a:rPr lang="en-GB" sz="2800" b="1" dirty="0">
                          <a:solidFill>
                            <a:schemeClr val="bg1">
                              <a:lumMod val="50000"/>
                            </a:schemeClr>
                          </a:solidFill>
                          <a:latin typeface="Century Gothic" panose="020B0502020202020204" pitchFamily="34" charset="0"/>
                        </a:rPr>
                        <a:t>12 and 22</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b="1">
                        <a:solidFill>
                          <a:schemeClr val="bg1">
                            <a:lumMod val="50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bg1">
                              <a:lumMod val="50000"/>
                            </a:schemeClr>
                          </a:solidFill>
                          <a:latin typeface="Century Gothic" panose="020B0502020202020204" pitchFamily="34" charset="0"/>
                        </a:rPr>
                        <a:t>17 and 26</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333480"/>
                  </a:ext>
                </a:extLst>
              </a:tr>
              <a:tr h="1455163">
                <a:tc>
                  <a:txBody>
                    <a:bodyPr/>
                    <a:lstStyle/>
                    <a:p>
                      <a:pPr algn="ctr"/>
                      <a:endParaRPr lang="en-GB" sz="2800" b="1" dirty="0">
                        <a:solidFill>
                          <a:schemeClr val="bg1">
                            <a:lumMod val="50000"/>
                          </a:schemeClr>
                        </a:solidFill>
                        <a:latin typeface="Century Gothic" panose="020B0502020202020204" pitchFamily="34" charset="0"/>
                      </a:endParaRPr>
                    </a:p>
                  </a:txBody>
                  <a:tcPr marL="0" marR="0" marT="0" marB="0"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bg1">
                              <a:lumMod val="50000"/>
                            </a:schemeClr>
                          </a:solidFill>
                          <a:latin typeface="Century Gothic" panose="020B0502020202020204" pitchFamily="34" charset="0"/>
                        </a:rPr>
                        <a:t>24 and 33</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b="1">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1481365"/>
                  </a:ext>
                </a:extLst>
              </a:tr>
              <a:tr h="1455163">
                <a:tc>
                  <a:txBody>
                    <a:bodyPr/>
                    <a:lstStyle/>
                    <a:p>
                      <a:pPr algn="ctr"/>
                      <a:r>
                        <a:rPr lang="en-GB" sz="2800" b="1">
                          <a:solidFill>
                            <a:schemeClr val="bg1">
                              <a:lumMod val="50000"/>
                            </a:schemeClr>
                          </a:solidFill>
                          <a:latin typeface="Century Gothic" panose="020B0502020202020204" pitchFamily="34" charset="0"/>
                        </a:rPr>
                        <a:t>35 and 42</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b="1" dirty="0">
                        <a:solidFill>
                          <a:schemeClr val="bg1">
                            <a:lumMod val="50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rPr>
                        <a:t>16 and 20</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934551"/>
                  </a:ext>
                </a:extLst>
              </a:tr>
            </a:tbl>
          </a:graphicData>
        </a:graphic>
      </p:graphicFrame>
      <p:sp>
        <p:nvSpPr>
          <p:cNvPr id="10" name="Oval 9">
            <a:extLst>
              <a:ext uri="{FF2B5EF4-FFF2-40B4-BE49-F238E27FC236}">
                <a16:creationId xmlns:a16="http://schemas.microsoft.com/office/drawing/2014/main" id="{6E4D4DD5-C737-A643-B36D-1515A3A7D079}"/>
              </a:ext>
            </a:extLst>
          </p:cNvPr>
          <p:cNvSpPr/>
          <p:nvPr/>
        </p:nvSpPr>
        <p:spPr>
          <a:xfrm>
            <a:off x="5768756" y="5016636"/>
            <a:ext cx="2002354" cy="7925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34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37009F7B-B7C4-4580-9194-C1BEDA7E41B3}"/>
              </a:ext>
            </a:extLst>
          </p:cNvPr>
          <p:cNvPicPr>
            <a:picLocks noChangeAspect="1"/>
          </p:cNvPicPr>
          <p:nvPr/>
        </p:nvPicPr>
        <p:blipFill>
          <a:blip r:embed="rId3"/>
          <a:stretch>
            <a:fillRect/>
          </a:stretch>
        </p:blipFill>
        <p:spPr>
          <a:xfrm>
            <a:off x="115438" y="129721"/>
            <a:ext cx="8913124" cy="6322100"/>
          </a:xfrm>
          <a:prstGeom prst="rect">
            <a:avLst/>
          </a:prstGeom>
        </p:spPr>
      </p:pic>
      <p:sp>
        <p:nvSpPr>
          <p:cNvPr id="11" name="Rectangle 10">
            <a:extLst>
              <a:ext uri="{FF2B5EF4-FFF2-40B4-BE49-F238E27FC236}">
                <a16:creationId xmlns:a16="http://schemas.microsoft.com/office/drawing/2014/main" id="{3F84B862-495C-4F9D-986B-D282217009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Lily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sym typeface="Wingdings" panose="05000000000000000000" pitchFamily="2" charset="2"/>
              </a:rPr>
              <a:t>Is Lily correct? Prove it by working systematically through the times tables.</a:t>
            </a:r>
            <a:endParaRPr lang="en-GB" sz="32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US" sz="2000" dirty="0">
              <a:solidFill>
                <a:schemeClr val="tx1"/>
              </a:solidFill>
            </a:endParaRPr>
          </a:p>
          <a:p>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
        <p:nvSpPr>
          <p:cNvPr id="9" name="Speech Bubble: Rectangle with Corners Rounded 4">
            <a:extLst>
              <a:ext uri="{FF2B5EF4-FFF2-40B4-BE49-F238E27FC236}">
                <a16:creationId xmlns:a16="http://schemas.microsoft.com/office/drawing/2014/main" id="{30094AF2-733E-1E4F-9198-C4074D124FD7}"/>
              </a:ext>
            </a:extLst>
          </p:cNvPr>
          <p:cNvSpPr/>
          <p:nvPr/>
        </p:nvSpPr>
        <p:spPr>
          <a:xfrm>
            <a:off x="3766175" y="1460820"/>
            <a:ext cx="3872405" cy="2432422"/>
          </a:xfrm>
          <a:prstGeom prst="wedgeRoundRectCallout">
            <a:avLst>
              <a:gd name="adj1" fmla="val -57701"/>
              <a:gd name="adj2" fmla="val 3619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The number 2 is the largest common factor of 36 and 40.</a:t>
            </a:r>
          </a:p>
        </p:txBody>
      </p:sp>
    </p:spTree>
    <p:extLst>
      <p:ext uri="{BB962C8B-B14F-4D97-AF65-F5344CB8AC3E}">
        <p14:creationId xmlns:p14="http://schemas.microsoft.com/office/powerpoint/2010/main" val="221670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37009F7B-B7C4-4580-9194-C1BEDA7E41B3}"/>
              </a:ext>
            </a:extLst>
          </p:cNvPr>
          <p:cNvPicPr>
            <a:picLocks noChangeAspect="1"/>
          </p:cNvPicPr>
          <p:nvPr/>
        </p:nvPicPr>
        <p:blipFill>
          <a:blip r:embed="rId3"/>
          <a:stretch>
            <a:fillRect/>
          </a:stretch>
        </p:blipFill>
        <p:spPr>
          <a:xfrm>
            <a:off x="115438" y="129721"/>
            <a:ext cx="8913124" cy="63221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
        <p:nvSpPr>
          <p:cNvPr id="9" name="Speech Bubble: Rectangle with Corners Rounded 4">
            <a:extLst>
              <a:ext uri="{FF2B5EF4-FFF2-40B4-BE49-F238E27FC236}">
                <a16:creationId xmlns:a16="http://schemas.microsoft.com/office/drawing/2014/main" id="{30094AF2-733E-1E4F-9198-C4074D124FD7}"/>
              </a:ext>
            </a:extLst>
          </p:cNvPr>
          <p:cNvSpPr/>
          <p:nvPr/>
        </p:nvSpPr>
        <p:spPr>
          <a:xfrm>
            <a:off x="3766175" y="1460820"/>
            <a:ext cx="3872405" cy="2432422"/>
          </a:xfrm>
          <a:prstGeom prst="wedgeRoundRectCallout">
            <a:avLst>
              <a:gd name="adj1" fmla="val -57701"/>
              <a:gd name="adj2" fmla="val 3619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The number 2 is the largest common factor of 36 and 40.</a:t>
            </a:r>
          </a:p>
        </p:txBody>
      </p:sp>
      <p:sp>
        <p:nvSpPr>
          <p:cNvPr id="11" name="Rectangle 10">
            <a:extLst>
              <a:ext uri="{FF2B5EF4-FFF2-40B4-BE49-F238E27FC236}">
                <a16:creationId xmlns:a16="http://schemas.microsoft.com/office/drawing/2014/main" id="{3F84B862-495C-4F9D-986B-D282217009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Lily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sym typeface="Wingdings" panose="05000000000000000000" pitchFamily="2" charset="2"/>
              </a:rPr>
              <a:t>Is Lily correct? Prove it by working systematically through the times tables.</a:t>
            </a:r>
            <a:endParaRPr lang="en-GB" sz="2000" b="1" dirty="0">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Lily is not correct because…</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US" sz="2000" dirty="0">
              <a:solidFill>
                <a:schemeClr val="tx1"/>
              </a:solidFill>
            </a:endParaRPr>
          </a:p>
          <a:p>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Tree>
    <p:extLst>
      <p:ext uri="{BB962C8B-B14F-4D97-AF65-F5344CB8AC3E}">
        <p14:creationId xmlns:p14="http://schemas.microsoft.com/office/powerpoint/2010/main" val="234593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37009F7B-B7C4-4580-9194-C1BEDA7E41B3}"/>
              </a:ext>
            </a:extLst>
          </p:cNvPr>
          <p:cNvPicPr>
            <a:picLocks noChangeAspect="1"/>
          </p:cNvPicPr>
          <p:nvPr/>
        </p:nvPicPr>
        <p:blipFill>
          <a:blip r:embed="rId3"/>
          <a:stretch>
            <a:fillRect/>
          </a:stretch>
        </p:blipFill>
        <p:spPr>
          <a:xfrm>
            <a:off x="115438" y="129721"/>
            <a:ext cx="8913124" cy="63221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
        <p:nvSpPr>
          <p:cNvPr id="9" name="Speech Bubble: Rectangle with Corners Rounded 4">
            <a:extLst>
              <a:ext uri="{FF2B5EF4-FFF2-40B4-BE49-F238E27FC236}">
                <a16:creationId xmlns:a16="http://schemas.microsoft.com/office/drawing/2014/main" id="{30094AF2-733E-1E4F-9198-C4074D124FD7}"/>
              </a:ext>
            </a:extLst>
          </p:cNvPr>
          <p:cNvSpPr/>
          <p:nvPr/>
        </p:nvSpPr>
        <p:spPr>
          <a:xfrm>
            <a:off x="3766175" y="1460820"/>
            <a:ext cx="3872405" cy="2432422"/>
          </a:xfrm>
          <a:prstGeom prst="wedgeRoundRectCallout">
            <a:avLst>
              <a:gd name="adj1" fmla="val -57701"/>
              <a:gd name="adj2" fmla="val 3619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The number 2 is the largest common factor of 36 and 40.</a:t>
            </a:r>
          </a:p>
        </p:txBody>
      </p:sp>
      <p:sp>
        <p:nvSpPr>
          <p:cNvPr id="11" name="Rectangle 10">
            <a:extLst>
              <a:ext uri="{FF2B5EF4-FFF2-40B4-BE49-F238E27FC236}">
                <a16:creationId xmlns:a16="http://schemas.microsoft.com/office/drawing/2014/main" id="{3F84B862-495C-4F9D-986B-D282217009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Lily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sym typeface="Wingdings" panose="05000000000000000000" pitchFamily="2" charset="2"/>
              </a:rPr>
              <a:t>Is Lily correct? Prove it by working systematically through the times tables.</a:t>
            </a:r>
            <a:endParaRPr lang="en-GB" sz="2000" b="1" dirty="0">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rPr>
              <a:t>Lily is not correct because the number 4 is the largest common factor of 36 and 40.</a:t>
            </a:r>
          </a:p>
          <a:p>
            <a:endParaRPr lang="en-GB" sz="2000" b="1" dirty="0">
              <a:latin typeface="Century Gothic" panose="020B0502020202020204" pitchFamily="34" charset="0"/>
              <a:sym typeface="Wingdings" panose="05000000000000000000" pitchFamily="2" charset="2"/>
            </a:endParaRPr>
          </a:p>
          <a:p>
            <a:endParaRPr lang="en-GB" sz="2000" b="1" dirty="0">
              <a:latin typeface="Century Gothic" panose="020B0502020202020204" pitchFamily="34" charset="0"/>
              <a:sym typeface="Wingdings" panose="05000000000000000000" pitchFamily="2" charset="2"/>
            </a:endParaRPr>
          </a:p>
          <a:p>
            <a:endParaRPr lang="en-US" sz="2000" dirty="0">
              <a:solidFill>
                <a:schemeClr val="tx1"/>
              </a:solidFill>
            </a:endParaRPr>
          </a:p>
          <a:p>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Tree>
    <p:extLst>
      <p:ext uri="{BB962C8B-B14F-4D97-AF65-F5344CB8AC3E}">
        <p14:creationId xmlns:p14="http://schemas.microsoft.com/office/powerpoint/2010/main" val="391773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5"/>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Kasim has sorted some factors into a Venn diagram by systematically checking each times table.</a:t>
            </a: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the mistake he has made.</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ED34F754-A1EC-4B07-9854-D282B94737EC}"/>
              </a:ext>
            </a:extLst>
          </p:cNvPr>
          <p:cNvGrpSpPr/>
          <p:nvPr/>
        </p:nvGrpSpPr>
        <p:grpSpPr>
          <a:xfrm>
            <a:off x="2373033" y="1692792"/>
            <a:ext cx="4394017" cy="2772976"/>
            <a:chOff x="2373033" y="1530232"/>
            <a:chExt cx="4394017" cy="2772976"/>
          </a:xfrm>
        </p:grpSpPr>
        <p:grpSp>
          <p:nvGrpSpPr>
            <p:cNvPr id="10" name="Group 9">
              <a:extLst>
                <a:ext uri="{FF2B5EF4-FFF2-40B4-BE49-F238E27FC236}">
                  <a16:creationId xmlns:a16="http://schemas.microsoft.com/office/drawing/2014/main" id="{69F9F36E-46F4-934E-A2C4-047991B2DD09}"/>
                </a:ext>
              </a:extLst>
            </p:cNvPr>
            <p:cNvGrpSpPr/>
            <p:nvPr/>
          </p:nvGrpSpPr>
          <p:grpSpPr>
            <a:xfrm>
              <a:off x="2376947" y="1530232"/>
              <a:ext cx="4390103" cy="2772976"/>
              <a:chOff x="2434228" y="1505726"/>
              <a:chExt cx="4390103" cy="2772976"/>
            </a:xfrm>
          </p:grpSpPr>
          <p:sp>
            <p:nvSpPr>
              <p:cNvPr id="9" name="Oval 8">
                <a:extLst>
                  <a:ext uri="{FF2B5EF4-FFF2-40B4-BE49-F238E27FC236}">
                    <a16:creationId xmlns:a16="http://schemas.microsoft.com/office/drawing/2014/main" id="{96BDF46D-E3F9-154A-BF24-E51A8CEFA999}"/>
                  </a:ext>
                </a:extLst>
              </p:cNvPr>
              <p:cNvSpPr/>
              <p:nvPr/>
            </p:nvSpPr>
            <p:spPr>
              <a:xfrm>
                <a:off x="2434228" y="1505726"/>
                <a:ext cx="2743200" cy="27432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232EADF-350F-6B48-B3AB-913394F8EECF}"/>
                  </a:ext>
                </a:extLst>
              </p:cNvPr>
              <p:cNvSpPr/>
              <p:nvPr/>
            </p:nvSpPr>
            <p:spPr>
              <a:xfrm>
                <a:off x="4081131" y="1535502"/>
                <a:ext cx="2743200" cy="27432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Oval 31">
              <a:extLst>
                <a:ext uri="{FF2B5EF4-FFF2-40B4-BE49-F238E27FC236}">
                  <a16:creationId xmlns:a16="http://schemas.microsoft.com/office/drawing/2014/main" id="{04C5BB68-9204-7442-9C56-62ABDB1C2062}"/>
                </a:ext>
              </a:extLst>
            </p:cNvPr>
            <p:cNvSpPr/>
            <p:nvPr/>
          </p:nvSpPr>
          <p:spPr>
            <a:xfrm>
              <a:off x="2373033" y="1530232"/>
              <a:ext cx="2743200" cy="2743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4EF24549-15BD-BD45-BEBF-F050DE6385CA}"/>
                </a:ext>
              </a:extLst>
            </p:cNvPr>
            <p:cNvGrpSpPr/>
            <p:nvPr/>
          </p:nvGrpSpPr>
          <p:grpSpPr>
            <a:xfrm>
              <a:off x="2721920" y="2073829"/>
              <a:ext cx="3700158" cy="1656006"/>
              <a:chOff x="-2704332" y="1855315"/>
              <a:chExt cx="3700158" cy="1656006"/>
            </a:xfrm>
          </p:grpSpPr>
          <p:sp>
            <p:nvSpPr>
              <p:cNvPr id="24" name="TextBox 23">
                <a:extLst>
                  <a:ext uri="{FF2B5EF4-FFF2-40B4-BE49-F238E27FC236}">
                    <a16:creationId xmlns:a16="http://schemas.microsoft.com/office/drawing/2014/main" id="{BF54302E-F2E7-AF46-867F-CCBB911BB1F5}"/>
                  </a:ext>
                </a:extLst>
              </p:cNvPr>
              <p:cNvSpPr txBox="1"/>
              <p:nvPr/>
            </p:nvSpPr>
            <p:spPr>
              <a:xfrm>
                <a:off x="-1635053" y="2103506"/>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3</a:t>
                </a:r>
              </a:p>
            </p:txBody>
          </p:sp>
          <p:sp>
            <p:nvSpPr>
              <p:cNvPr id="25" name="TextBox 24">
                <a:extLst>
                  <a:ext uri="{FF2B5EF4-FFF2-40B4-BE49-F238E27FC236}">
                    <a16:creationId xmlns:a16="http://schemas.microsoft.com/office/drawing/2014/main" id="{17AD7783-0FE7-C148-B34A-657715318DB9}"/>
                  </a:ext>
                </a:extLst>
              </p:cNvPr>
              <p:cNvSpPr txBox="1"/>
              <p:nvPr/>
            </p:nvSpPr>
            <p:spPr>
              <a:xfrm>
                <a:off x="-1170138" y="2926546"/>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4</a:t>
                </a:r>
              </a:p>
            </p:txBody>
          </p:sp>
          <p:sp>
            <p:nvSpPr>
              <p:cNvPr id="26" name="TextBox 25">
                <a:extLst>
                  <a:ext uri="{FF2B5EF4-FFF2-40B4-BE49-F238E27FC236}">
                    <a16:creationId xmlns:a16="http://schemas.microsoft.com/office/drawing/2014/main" id="{0ADEA0D1-A776-1942-9F01-2FD480F16CBC}"/>
                  </a:ext>
                </a:extLst>
              </p:cNvPr>
              <p:cNvSpPr txBox="1"/>
              <p:nvPr/>
            </p:nvSpPr>
            <p:spPr>
              <a:xfrm>
                <a:off x="-1170138" y="1855315"/>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2</a:t>
                </a:r>
              </a:p>
            </p:txBody>
          </p:sp>
          <p:sp>
            <p:nvSpPr>
              <p:cNvPr id="27" name="TextBox 26">
                <a:extLst>
                  <a:ext uri="{FF2B5EF4-FFF2-40B4-BE49-F238E27FC236}">
                    <a16:creationId xmlns:a16="http://schemas.microsoft.com/office/drawing/2014/main" id="{B793381D-2847-664C-922A-21960E749AF5}"/>
                  </a:ext>
                </a:extLst>
              </p:cNvPr>
              <p:cNvSpPr txBox="1"/>
              <p:nvPr/>
            </p:nvSpPr>
            <p:spPr>
              <a:xfrm>
                <a:off x="-1170138" y="2390927"/>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6</a:t>
                </a:r>
              </a:p>
            </p:txBody>
          </p:sp>
          <p:sp>
            <p:nvSpPr>
              <p:cNvPr id="28" name="TextBox 27">
                <a:extLst>
                  <a:ext uri="{FF2B5EF4-FFF2-40B4-BE49-F238E27FC236}">
                    <a16:creationId xmlns:a16="http://schemas.microsoft.com/office/drawing/2014/main" id="{94E9EAD8-0EF0-4941-A3FB-4B7951A86D78}"/>
                  </a:ext>
                </a:extLst>
              </p:cNvPr>
              <p:cNvSpPr txBox="1"/>
              <p:nvPr/>
            </p:nvSpPr>
            <p:spPr>
              <a:xfrm>
                <a:off x="43634" y="2394289"/>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10</a:t>
                </a:r>
              </a:p>
            </p:txBody>
          </p:sp>
          <p:sp>
            <p:nvSpPr>
              <p:cNvPr id="29" name="TextBox 28">
                <a:extLst>
                  <a:ext uri="{FF2B5EF4-FFF2-40B4-BE49-F238E27FC236}">
                    <a16:creationId xmlns:a16="http://schemas.microsoft.com/office/drawing/2014/main" id="{3CF231C0-077B-4247-AB07-5479C1DE6FD7}"/>
                  </a:ext>
                </a:extLst>
              </p:cNvPr>
              <p:cNvSpPr txBox="1"/>
              <p:nvPr/>
            </p:nvSpPr>
            <p:spPr>
              <a:xfrm>
                <a:off x="-2704332" y="2394289"/>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8</a:t>
                </a:r>
              </a:p>
            </p:txBody>
          </p:sp>
          <p:sp>
            <p:nvSpPr>
              <p:cNvPr id="30" name="TextBox 29">
                <a:extLst>
                  <a:ext uri="{FF2B5EF4-FFF2-40B4-BE49-F238E27FC236}">
                    <a16:creationId xmlns:a16="http://schemas.microsoft.com/office/drawing/2014/main" id="{B9CB76AF-85F7-BC44-8B43-36FE3A8A440F}"/>
                  </a:ext>
                </a:extLst>
              </p:cNvPr>
              <p:cNvSpPr txBox="1"/>
              <p:nvPr/>
            </p:nvSpPr>
            <p:spPr>
              <a:xfrm>
                <a:off x="-1635053" y="2642480"/>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1</a:t>
                </a:r>
              </a:p>
            </p:txBody>
          </p:sp>
        </p:grpSp>
        <p:sp>
          <p:nvSpPr>
            <p:cNvPr id="22" name="TextBox 21">
              <a:extLst>
                <a:ext uri="{FF2B5EF4-FFF2-40B4-BE49-F238E27FC236}">
                  <a16:creationId xmlns:a16="http://schemas.microsoft.com/office/drawing/2014/main" id="{5A062950-F1C4-CC42-9461-9D4A0E2C90E8}"/>
                </a:ext>
              </a:extLst>
            </p:cNvPr>
            <p:cNvSpPr txBox="1"/>
            <p:nvPr/>
          </p:nvSpPr>
          <p:spPr>
            <a:xfrm>
              <a:off x="2967286" y="1635991"/>
              <a:ext cx="1319753" cy="707887"/>
            </a:xfrm>
            <a:prstGeom prst="rect">
              <a:avLst/>
            </a:prstGeom>
            <a:noFill/>
          </p:spPr>
          <p:txBody>
            <a:bodyPr wrap="square" rtlCol="0" anchor="ctr">
              <a:spAutoFit/>
            </a:bodyPr>
            <a:lstStyle/>
            <a:p>
              <a:pPr algn="ctr"/>
              <a:r>
                <a:rPr lang="en-GB" sz="2000" b="1">
                  <a:solidFill>
                    <a:schemeClr val="bg1">
                      <a:lumMod val="50000"/>
                    </a:schemeClr>
                  </a:solidFill>
                  <a:latin typeface="Century Gothic" panose="020B0502020202020204" pitchFamily="34" charset="0"/>
                </a:rPr>
                <a:t>Factors </a:t>
              </a:r>
              <a:br>
                <a:rPr lang="en-GB" sz="2000" b="1">
                  <a:solidFill>
                    <a:schemeClr val="bg1">
                      <a:lumMod val="50000"/>
                    </a:schemeClr>
                  </a:solidFill>
                  <a:latin typeface="Century Gothic" panose="020B0502020202020204" pitchFamily="34" charset="0"/>
                </a:rPr>
              </a:br>
              <a:r>
                <a:rPr lang="en-GB" sz="2000" b="1">
                  <a:solidFill>
                    <a:schemeClr val="bg1">
                      <a:lumMod val="50000"/>
                    </a:schemeClr>
                  </a:solidFill>
                  <a:latin typeface="Century Gothic" panose="020B0502020202020204" pitchFamily="34" charset="0"/>
                </a:rPr>
                <a:t>of 24 </a:t>
              </a:r>
            </a:p>
          </p:txBody>
        </p:sp>
        <p:sp>
          <p:nvSpPr>
            <p:cNvPr id="23" name="TextBox 22">
              <a:extLst>
                <a:ext uri="{FF2B5EF4-FFF2-40B4-BE49-F238E27FC236}">
                  <a16:creationId xmlns:a16="http://schemas.microsoft.com/office/drawing/2014/main" id="{2B5F5D59-972B-B143-BAE5-3DB7D1C14E43}"/>
                </a:ext>
              </a:extLst>
            </p:cNvPr>
            <p:cNvSpPr txBox="1"/>
            <p:nvPr/>
          </p:nvSpPr>
          <p:spPr>
            <a:xfrm>
              <a:off x="4811865" y="1635991"/>
              <a:ext cx="1319753" cy="707887"/>
            </a:xfrm>
            <a:prstGeom prst="rect">
              <a:avLst/>
            </a:prstGeom>
            <a:noFill/>
          </p:spPr>
          <p:txBody>
            <a:bodyPr wrap="square" rtlCol="0" anchor="ctr">
              <a:spAutoFit/>
            </a:bodyPr>
            <a:lstStyle/>
            <a:p>
              <a:pPr algn="ctr"/>
              <a:r>
                <a:rPr lang="en-GB" sz="2000" b="1">
                  <a:solidFill>
                    <a:schemeClr val="bg1">
                      <a:lumMod val="50000"/>
                    </a:schemeClr>
                  </a:solidFill>
                  <a:latin typeface="Century Gothic" panose="020B0502020202020204" pitchFamily="34" charset="0"/>
                </a:rPr>
                <a:t>Factors</a:t>
              </a:r>
              <a:br>
                <a:rPr lang="en-GB" sz="2000" b="1">
                  <a:solidFill>
                    <a:schemeClr val="bg1">
                      <a:lumMod val="50000"/>
                    </a:schemeClr>
                  </a:solidFill>
                  <a:latin typeface="Century Gothic" panose="020B0502020202020204" pitchFamily="34" charset="0"/>
                </a:rPr>
              </a:br>
              <a:r>
                <a:rPr lang="en-GB" sz="2000" b="1">
                  <a:solidFill>
                    <a:schemeClr val="bg1">
                      <a:lumMod val="50000"/>
                    </a:schemeClr>
                  </a:solidFill>
                  <a:latin typeface="Century Gothic" panose="020B0502020202020204" pitchFamily="34" charset="0"/>
                </a:rPr>
                <a:t>of 30 </a:t>
              </a:r>
            </a:p>
          </p:txBody>
        </p:sp>
      </p:grpSp>
    </p:spTree>
    <p:extLst>
      <p:ext uri="{BB962C8B-B14F-4D97-AF65-F5344CB8AC3E}">
        <p14:creationId xmlns:p14="http://schemas.microsoft.com/office/powerpoint/2010/main" val="397343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Autumn Block 4 – Multiplication and Division – Common Factors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200" b="1" dirty="0">
              <a:solidFill>
                <a:prstClr val="black"/>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fontAlgn="base">
              <a:defRPr/>
            </a:pPr>
            <a:r>
              <a:rPr lang="en-GB" sz="1200" b="1" dirty="0">
                <a:solidFill>
                  <a:prstClr val="black"/>
                </a:solidFill>
                <a:latin typeface="Century Gothic" panose="020B0502020202020204" pitchFamily="34" charset="0"/>
              </a:rPr>
              <a:t>Mathematics Year 5: (5C5a) </a:t>
            </a:r>
            <a:r>
              <a:rPr lang="en-GB" sz="1200" b="1" dirty="0">
                <a:solidFill>
                  <a:prstClr val="black"/>
                </a:solidFill>
                <a:latin typeface="Century Gothic" panose="020B0502020202020204" pitchFamily="34" charset="0"/>
                <a:hlinkClick r:id="rId4"/>
              </a:rPr>
              <a:t>Identify multiples and factors, including finding all factor pairs of a number, and common factors of two numbers</a:t>
            </a:r>
            <a:br>
              <a:rPr lang="en-GB" sz="1200" b="1" dirty="0">
                <a:solidFill>
                  <a:prstClr val="black"/>
                </a:solidFill>
                <a:latin typeface="Century Gothic" panose="020B0502020202020204" pitchFamily="34" charset="0"/>
              </a:rPr>
            </a:br>
            <a:r>
              <a:rPr lang="en-GB" sz="1200" b="1" dirty="0">
                <a:solidFill>
                  <a:prstClr val="black"/>
                </a:solidFill>
                <a:latin typeface="Century Gothic" panose="020B0502020202020204" pitchFamily="34" charset="0"/>
              </a:rPr>
              <a:t>Mathematics Year 5: (5C8a) </a:t>
            </a:r>
            <a:r>
              <a:rPr lang="en-GB" sz="1200" b="1" dirty="0">
                <a:solidFill>
                  <a:prstClr val="black"/>
                </a:solidFill>
                <a:latin typeface="Century Gothic" panose="020B0502020202020204" pitchFamily="34" charset="0"/>
                <a:hlinkClick r:id="rId5"/>
              </a:rPr>
              <a:t>Solve problems involving multiplication and division including using their knowledge of factors and multiples, squares and cubes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5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5"/>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Kasim has sorted some factors into a Venn diagram by systematically checking each times table.</a:t>
            </a: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the mistake he has made.</a:t>
            </a:r>
          </a:p>
          <a:p>
            <a:endParaRPr lang="en-GB" sz="2000" b="1" dirty="0">
              <a:latin typeface="Century Gothic" panose="020B0502020202020204" pitchFamily="34" charset="0"/>
            </a:endParaRPr>
          </a:p>
          <a:p>
            <a:r>
              <a:rPr lang="en-GB" sz="2000" b="1" dirty="0">
                <a:solidFill>
                  <a:schemeClr val="tx1"/>
                </a:solidFill>
                <a:latin typeface="Century Gothic" panose="020B0502020202020204" pitchFamily="34" charset="0"/>
              </a:rPr>
              <a:t>Kasim’s mistake is…</a:t>
            </a:r>
          </a:p>
          <a:p>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51EBBDC1-7644-4C86-A281-22096A1DBDCB}"/>
              </a:ext>
            </a:extLst>
          </p:cNvPr>
          <p:cNvGrpSpPr/>
          <p:nvPr/>
        </p:nvGrpSpPr>
        <p:grpSpPr>
          <a:xfrm>
            <a:off x="2373033" y="1692792"/>
            <a:ext cx="4394017" cy="2772976"/>
            <a:chOff x="2373033" y="1530232"/>
            <a:chExt cx="4394017" cy="2772976"/>
          </a:xfrm>
        </p:grpSpPr>
        <p:grpSp>
          <p:nvGrpSpPr>
            <p:cNvPr id="10" name="Group 9">
              <a:extLst>
                <a:ext uri="{FF2B5EF4-FFF2-40B4-BE49-F238E27FC236}">
                  <a16:creationId xmlns:a16="http://schemas.microsoft.com/office/drawing/2014/main" id="{69F9F36E-46F4-934E-A2C4-047991B2DD09}"/>
                </a:ext>
              </a:extLst>
            </p:cNvPr>
            <p:cNvGrpSpPr/>
            <p:nvPr/>
          </p:nvGrpSpPr>
          <p:grpSpPr>
            <a:xfrm>
              <a:off x="2376947" y="1530232"/>
              <a:ext cx="4390103" cy="2772976"/>
              <a:chOff x="2434228" y="1505726"/>
              <a:chExt cx="4390103" cy="2772976"/>
            </a:xfrm>
          </p:grpSpPr>
          <p:sp>
            <p:nvSpPr>
              <p:cNvPr id="9" name="Oval 8">
                <a:extLst>
                  <a:ext uri="{FF2B5EF4-FFF2-40B4-BE49-F238E27FC236}">
                    <a16:creationId xmlns:a16="http://schemas.microsoft.com/office/drawing/2014/main" id="{96BDF46D-E3F9-154A-BF24-E51A8CEFA999}"/>
                  </a:ext>
                </a:extLst>
              </p:cNvPr>
              <p:cNvSpPr/>
              <p:nvPr/>
            </p:nvSpPr>
            <p:spPr>
              <a:xfrm>
                <a:off x="2434228" y="1505726"/>
                <a:ext cx="2743200" cy="27432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232EADF-350F-6B48-B3AB-913394F8EECF}"/>
                  </a:ext>
                </a:extLst>
              </p:cNvPr>
              <p:cNvSpPr/>
              <p:nvPr/>
            </p:nvSpPr>
            <p:spPr>
              <a:xfrm>
                <a:off x="4081131" y="1535502"/>
                <a:ext cx="2743200" cy="27432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Oval 31">
              <a:extLst>
                <a:ext uri="{FF2B5EF4-FFF2-40B4-BE49-F238E27FC236}">
                  <a16:creationId xmlns:a16="http://schemas.microsoft.com/office/drawing/2014/main" id="{04C5BB68-9204-7442-9C56-62ABDB1C2062}"/>
                </a:ext>
              </a:extLst>
            </p:cNvPr>
            <p:cNvSpPr/>
            <p:nvPr/>
          </p:nvSpPr>
          <p:spPr>
            <a:xfrm>
              <a:off x="2373033" y="1530232"/>
              <a:ext cx="2743200" cy="2743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4EF24549-15BD-BD45-BEBF-F050DE6385CA}"/>
                </a:ext>
              </a:extLst>
            </p:cNvPr>
            <p:cNvGrpSpPr/>
            <p:nvPr/>
          </p:nvGrpSpPr>
          <p:grpSpPr>
            <a:xfrm>
              <a:off x="2721920" y="2073829"/>
              <a:ext cx="3700158" cy="1656006"/>
              <a:chOff x="-2704332" y="1855315"/>
              <a:chExt cx="3700158" cy="1656006"/>
            </a:xfrm>
          </p:grpSpPr>
          <p:sp>
            <p:nvSpPr>
              <p:cNvPr id="24" name="TextBox 23">
                <a:extLst>
                  <a:ext uri="{FF2B5EF4-FFF2-40B4-BE49-F238E27FC236}">
                    <a16:creationId xmlns:a16="http://schemas.microsoft.com/office/drawing/2014/main" id="{BF54302E-F2E7-AF46-867F-CCBB911BB1F5}"/>
                  </a:ext>
                </a:extLst>
              </p:cNvPr>
              <p:cNvSpPr txBox="1"/>
              <p:nvPr/>
            </p:nvSpPr>
            <p:spPr>
              <a:xfrm>
                <a:off x="-1635053" y="2103506"/>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3</a:t>
                </a:r>
              </a:p>
            </p:txBody>
          </p:sp>
          <p:sp>
            <p:nvSpPr>
              <p:cNvPr id="25" name="TextBox 24">
                <a:extLst>
                  <a:ext uri="{FF2B5EF4-FFF2-40B4-BE49-F238E27FC236}">
                    <a16:creationId xmlns:a16="http://schemas.microsoft.com/office/drawing/2014/main" id="{17AD7783-0FE7-C148-B34A-657715318DB9}"/>
                  </a:ext>
                </a:extLst>
              </p:cNvPr>
              <p:cNvSpPr txBox="1"/>
              <p:nvPr/>
            </p:nvSpPr>
            <p:spPr>
              <a:xfrm>
                <a:off x="-1170138" y="2926546"/>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4</a:t>
                </a:r>
              </a:p>
            </p:txBody>
          </p:sp>
          <p:sp>
            <p:nvSpPr>
              <p:cNvPr id="26" name="TextBox 25">
                <a:extLst>
                  <a:ext uri="{FF2B5EF4-FFF2-40B4-BE49-F238E27FC236}">
                    <a16:creationId xmlns:a16="http://schemas.microsoft.com/office/drawing/2014/main" id="{0ADEA0D1-A776-1942-9F01-2FD480F16CBC}"/>
                  </a:ext>
                </a:extLst>
              </p:cNvPr>
              <p:cNvSpPr txBox="1"/>
              <p:nvPr/>
            </p:nvSpPr>
            <p:spPr>
              <a:xfrm>
                <a:off x="-1170138" y="1855315"/>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2</a:t>
                </a:r>
              </a:p>
            </p:txBody>
          </p:sp>
          <p:sp>
            <p:nvSpPr>
              <p:cNvPr id="27" name="TextBox 26">
                <a:extLst>
                  <a:ext uri="{FF2B5EF4-FFF2-40B4-BE49-F238E27FC236}">
                    <a16:creationId xmlns:a16="http://schemas.microsoft.com/office/drawing/2014/main" id="{B793381D-2847-664C-922A-21960E749AF5}"/>
                  </a:ext>
                </a:extLst>
              </p:cNvPr>
              <p:cNvSpPr txBox="1"/>
              <p:nvPr/>
            </p:nvSpPr>
            <p:spPr>
              <a:xfrm>
                <a:off x="-1170138" y="2390927"/>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6</a:t>
                </a:r>
              </a:p>
            </p:txBody>
          </p:sp>
          <p:sp>
            <p:nvSpPr>
              <p:cNvPr id="28" name="TextBox 27">
                <a:extLst>
                  <a:ext uri="{FF2B5EF4-FFF2-40B4-BE49-F238E27FC236}">
                    <a16:creationId xmlns:a16="http://schemas.microsoft.com/office/drawing/2014/main" id="{94E9EAD8-0EF0-4941-A3FB-4B7951A86D78}"/>
                  </a:ext>
                </a:extLst>
              </p:cNvPr>
              <p:cNvSpPr txBox="1"/>
              <p:nvPr/>
            </p:nvSpPr>
            <p:spPr>
              <a:xfrm>
                <a:off x="43634" y="2394289"/>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10</a:t>
                </a:r>
              </a:p>
            </p:txBody>
          </p:sp>
          <p:sp>
            <p:nvSpPr>
              <p:cNvPr id="29" name="TextBox 28">
                <a:extLst>
                  <a:ext uri="{FF2B5EF4-FFF2-40B4-BE49-F238E27FC236}">
                    <a16:creationId xmlns:a16="http://schemas.microsoft.com/office/drawing/2014/main" id="{3CF231C0-077B-4247-AB07-5479C1DE6FD7}"/>
                  </a:ext>
                </a:extLst>
              </p:cNvPr>
              <p:cNvSpPr txBox="1"/>
              <p:nvPr/>
            </p:nvSpPr>
            <p:spPr>
              <a:xfrm>
                <a:off x="-2704332" y="2394289"/>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8</a:t>
                </a:r>
              </a:p>
            </p:txBody>
          </p:sp>
          <p:sp>
            <p:nvSpPr>
              <p:cNvPr id="30" name="TextBox 29">
                <a:extLst>
                  <a:ext uri="{FF2B5EF4-FFF2-40B4-BE49-F238E27FC236}">
                    <a16:creationId xmlns:a16="http://schemas.microsoft.com/office/drawing/2014/main" id="{B9CB76AF-85F7-BC44-8B43-36FE3A8A440F}"/>
                  </a:ext>
                </a:extLst>
              </p:cNvPr>
              <p:cNvSpPr txBox="1"/>
              <p:nvPr/>
            </p:nvSpPr>
            <p:spPr>
              <a:xfrm>
                <a:off x="-1635053" y="2642480"/>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1</a:t>
                </a:r>
              </a:p>
            </p:txBody>
          </p:sp>
        </p:grpSp>
        <p:sp>
          <p:nvSpPr>
            <p:cNvPr id="22" name="TextBox 21">
              <a:extLst>
                <a:ext uri="{FF2B5EF4-FFF2-40B4-BE49-F238E27FC236}">
                  <a16:creationId xmlns:a16="http://schemas.microsoft.com/office/drawing/2014/main" id="{5A062950-F1C4-CC42-9461-9D4A0E2C90E8}"/>
                </a:ext>
              </a:extLst>
            </p:cNvPr>
            <p:cNvSpPr txBox="1"/>
            <p:nvPr/>
          </p:nvSpPr>
          <p:spPr>
            <a:xfrm>
              <a:off x="2967286" y="1635991"/>
              <a:ext cx="1319753" cy="707887"/>
            </a:xfrm>
            <a:prstGeom prst="rect">
              <a:avLst/>
            </a:prstGeom>
            <a:noFill/>
          </p:spPr>
          <p:txBody>
            <a:bodyPr wrap="square" rtlCol="0" anchor="ctr">
              <a:spAutoFit/>
            </a:bodyPr>
            <a:lstStyle/>
            <a:p>
              <a:pPr algn="ctr"/>
              <a:r>
                <a:rPr lang="en-GB" sz="2000" b="1">
                  <a:solidFill>
                    <a:schemeClr val="bg1">
                      <a:lumMod val="50000"/>
                    </a:schemeClr>
                  </a:solidFill>
                  <a:latin typeface="Century Gothic" panose="020B0502020202020204" pitchFamily="34" charset="0"/>
                </a:rPr>
                <a:t>Factors </a:t>
              </a:r>
              <a:br>
                <a:rPr lang="en-GB" sz="2000" b="1">
                  <a:solidFill>
                    <a:schemeClr val="bg1">
                      <a:lumMod val="50000"/>
                    </a:schemeClr>
                  </a:solidFill>
                  <a:latin typeface="Century Gothic" panose="020B0502020202020204" pitchFamily="34" charset="0"/>
                </a:rPr>
              </a:br>
              <a:r>
                <a:rPr lang="en-GB" sz="2000" b="1">
                  <a:solidFill>
                    <a:schemeClr val="bg1">
                      <a:lumMod val="50000"/>
                    </a:schemeClr>
                  </a:solidFill>
                  <a:latin typeface="Century Gothic" panose="020B0502020202020204" pitchFamily="34" charset="0"/>
                </a:rPr>
                <a:t>of 24 </a:t>
              </a:r>
            </a:p>
          </p:txBody>
        </p:sp>
        <p:sp>
          <p:nvSpPr>
            <p:cNvPr id="23" name="TextBox 22">
              <a:extLst>
                <a:ext uri="{FF2B5EF4-FFF2-40B4-BE49-F238E27FC236}">
                  <a16:creationId xmlns:a16="http://schemas.microsoft.com/office/drawing/2014/main" id="{2B5F5D59-972B-B143-BAE5-3DB7D1C14E43}"/>
                </a:ext>
              </a:extLst>
            </p:cNvPr>
            <p:cNvSpPr txBox="1"/>
            <p:nvPr/>
          </p:nvSpPr>
          <p:spPr>
            <a:xfrm>
              <a:off x="4811865" y="1635991"/>
              <a:ext cx="1319753" cy="707887"/>
            </a:xfrm>
            <a:prstGeom prst="rect">
              <a:avLst/>
            </a:prstGeom>
            <a:noFill/>
          </p:spPr>
          <p:txBody>
            <a:bodyPr wrap="square" rtlCol="0" anchor="ctr">
              <a:spAutoFit/>
            </a:bodyPr>
            <a:lstStyle/>
            <a:p>
              <a:pPr algn="ctr"/>
              <a:r>
                <a:rPr lang="en-GB" sz="2000" b="1">
                  <a:solidFill>
                    <a:schemeClr val="bg1">
                      <a:lumMod val="50000"/>
                    </a:schemeClr>
                  </a:solidFill>
                  <a:latin typeface="Century Gothic" panose="020B0502020202020204" pitchFamily="34" charset="0"/>
                </a:rPr>
                <a:t>Factors</a:t>
              </a:r>
              <a:br>
                <a:rPr lang="en-GB" sz="2000" b="1">
                  <a:solidFill>
                    <a:schemeClr val="bg1">
                      <a:lumMod val="50000"/>
                    </a:schemeClr>
                  </a:solidFill>
                  <a:latin typeface="Century Gothic" panose="020B0502020202020204" pitchFamily="34" charset="0"/>
                </a:rPr>
              </a:br>
              <a:r>
                <a:rPr lang="en-GB" sz="2000" b="1">
                  <a:solidFill>
                    <a:schemeClr val="bg1">
                      <a:lumMod val="50000"/>
                    </a:schemeClr>
                  </a:solidFill>
                  <a:latin typeface="Century Gothic" panose="020B0502020202020204" pitchFamily="34" charset="0"/>
                </a:rPr>
                <a:t>of 30 </a:t>
              </a:r>
            </a:p>
          </p:txBody>
        </p:sp>
      </p:grpSp>
    </p:spTree>
    <p:extLst>
      <p:ext uri="{BB962C8B-B14F-4D97-AF65-F5344CB8AC3E}">
        <p14:creationId xmlns:p14="http://schemas.microsoft.com/office/powerpoint/2010/main" val="308766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5"/>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Kasim has sorted some factors into a Venn diagram by systematically checking each times table.</a:t>
            </a: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the mistake he has made.</a:t>
            </a:r>
          </a:p>
          <a:p>
            <a:endParaRPr lang="en-GB" sz="2000" b="1" dirty="0">
              <a:latin typeface="Century Gothic" panose="020B0502020202020204" pitchFamily="34" charset="0"/>
            </a:endParaRPr>
          </a:p>
          <a:p>
            <a:r>
              <a:rPr lang="en-GB" sz="2000" b="1" dirty="0">
                <a:solidFill>
                  <a:srgbClr val="FF0000"/>
                </a:solidFill>
                <a:latin typeface="Century Gothic" panose="020B0502020202020204" pitchFamily="34" charset="0"/>
              </a:rPr>
              <a:t>Kasim’s mistake is that 4 is not a factor of 30 so it should not be in the middle of the Venn diagram. It should only be listed as a factor of 24.</a:t>
            </a:r>
          </a:p>
          <a:p>
            <a:endParaRPr lang="en-GB" sz="2000" b="1" dirty="0">
              <a:latin typeface="Century Gothic" panose="020B0502020202020204" pitchFamily="34" charset="0"/>
            </a:endParaRPr>
          </a:p>
          <a:p>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301D9634-BB25-4850-9C13-D1419F43E0AB}"/>
              </a:ext>
            </a:extLst>
          </p:cNvPr>
          <p:cNvGrpSpPr/>
          <p:nvPr/>
        </p:nvGrpSpPr>
        <p:grpSpPr>
          <a:xfrm>
            <a:off x="2373033" y="1692792"/>
            <a:ext cx="4394017" cy="2772976"/>
            <a:chOff x="2373033" y="1530232"/>
            <a:chExt cx="4394017" cy="2772976"/>
          </a:xfrm>
        </p:grpSpPr>
        <p:grpSp>
          <p:nvGrpSpPr>
            <p:cNvPr id="10" name="Group 9">
              <a:extLst>
                <a:ext uri="{FF2B5EF4-FFF2-40B4-BE49-F238E27FC236}">
                  <a16:creationId xmlns:a16="http://schemas.microsoft.com/office/drawing/2014/main" id="{69F9F36E-46F4-934E-A2C4-047991B2DD09}"/>
                </a:ext>
              </a:extLst>
            </p:cNvPr>
            <p:cNvGrpSpPr/>
            <p:nvPr/>
          </p:nvGrpSpPr>
          <p:grpSpPr>
            <a:xfrm>
              <a:off x="2376947" y="1530232"/>
              <a:ext cx="4390103" cy="2772976"/>
              <a:chOff x="2434228" y="1505726"/>
              <a:chExt cx="4390103" cy="2772976"/>
            </a:xfrm>
          </p:grpSpPr>
          <p:sp>
            <p:nvSpPr>
              <p:cNvPr id="9" name="Oval 8">
                <a:extLst>
                  <a:ext uri="{FF2B5EF4-FFF2-40B4-BE49-F238E27FC236}">
                    <a16:creationId xmlns:a16="http://schemas.microsoft.com/office/drawing/2014/main" id="{96BDF46D-E3F9-154A-BF24-E51A8CEFA999}"/>
                  </a:ext>
                </a:extLst>
              </p:cNvPr>
              <p:cNvSpPr/>
              <p:nvPr/>
            </p:nvSpPr>
            <p:spPr>
              <a:xfrm>
                <a:off x="2434228" y="1505726"/>
                <a:ext cx="2743200" cy="27432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232EADF-350F-6B48-B3AB-913394F8EECF}"/>
                  </a:ext>
                </a:extLst>
              </p:cNvPr>
              <p:cNvSpPr/>
              <p:nvPr/>
            </p:nvSpPr>
            <p:spPr>
              <a:xfrm>
                <a:off x="4081131" y="1535502"/>
                <a:ext cx="2743200" cy="27432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Oval 31">
              <a:extLst>
                <a:ext uri="{FF2B5EF4-FFF2-40B4-BE49-F238E27FC236}">
                  <a16:creationId xmlns:a16="http://schemas.microsoft.com/office/drawing/2014/main" id="{04C5BB68-9204-7442-9C56-62ABDB1C2062}"/>
                </a:ext>
              </a:extLst>
            </p:cNvPr>
            <p:cNvSpPr/>
            <p:nvPr/>
          </p:nvSpPr>
          <p:spPr>
            <a:xfrm>
              <a:off x="2373033" y="1530232"/>
              <a:ext cx="2743200" cy="2743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4EF24549-15BD-BD45-BEBF-F050DE6385CA}"/>
                </a:ext>
              </a:extLst>
            </p:cNvPr>
            <p:cNvGrpSpPr/>
            <p:nvPr/>
          </p:nvGrpSpPr>
          <p:grpSpPr>
            <a:xfrm>
              <a:off x="2721920" y="2073829"/>
              <a:ext cx="3700158" cy="1656006"/>
              <a:chOff x="-2704332" y="1855315"/>
              <a:chExt cx="3700158" cy="1656006"/>
            </a:xfrm>
          </p:grpSpPr>
          <p:sp>
            <p:nvSpPr>
              <p:cNvPr id="24" name="TextBox 23">
                <a:extLst>
                  <a:ext uri="{FF2B5EF4-FFF2-40B4-BE49-F238E27FC236}">
                    <a16:creationId xmlns:a16="http://schemas.microsoft.com/office/drawing/2014/main" id="{BF54302E-F2E7-AF46-867F-CCBB911BB1F5}"/>
                  </a:ext>
                </a:extLst>
              </p:cNvPr>
              <p:cNvSpPr txBox="1"/>
              <p:nvPr/>
            </p:nvSpPr>
            <p:spPr>
              <a:xfrm>
                <a:off x="-1635053" y="2103506"/>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3</a:t>
                </a:r>
              </a:p>
            </p:txBody>
          </p:sp>
          <p:sp>
            <p:nvSpPr>
              <p:cNvPr id="25" name="TextBox 24">
                <a:extLst>
                  <a:ext uri="{FF2B5EF4-FFF2-40B4-BE49-F238E27FC236}">
                    <a16:creationId xmlns:a16="http://schemas.microsoft.com/office/drawing/2014/main" id="{17AD7783-0FE7-C148-B34A-657715318DB9}"/>
                  </a:ext>
                </a:extLst>
              </p:cNvPr>
              <p:cNvSpPr txBox="1"/>
              <p:nvPr/>
            </p:nvSpPr>
            <p:spPr>
              <a:xfrm>
                <a:off x="-1170138" y="2926546"/>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4</a:t>
                </a:r>
              </a:p>
            </p:txBody>
          </p:sp>
          <p:sp>
            <p:nvSpPr>
              <p:cNvPr id="26" name="TextBox 25">
                <a:extLst>
                  <a:ext uri="{FF2B5EF4-FFF2-40B4-BE49-F238E27FC236}">
                    <a16:creationId xmlns:a16="http://schemas.microsoft.com/office/drawing/2014/main" id="{0ADEA0D1-A776-1942-9F01-2FD480F16CBC}"/>
                  </a:ext>
                </a:extLst>
              </p:cNvPr>
              <p:cNvSpPr txBox="1"/>
              <p:nvPr/>
            </p:nvSpPr>
            <p:spPr>
              <a:xfrm>
                <a:off x="-1170138" y="1855315"/>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2</a:t>
                </a:r>
              </a:p>
            </p:txBody>
          </p:sp>
          <p:sp>
            <p:nvSpPr>
              <p:cNvPr id="27" name="TextBox 26">
                <a:extLst>
                  <a:ext uri="{FF2B5EF4-FFF2-40B4-BE49-F238E27FC236}">
                    <a16:creationId xmlns:a16="http://schemas.microsoft.com/office/drawing/2014/main" id="{B793381D-2847-664C-922A-21960E749AF5}"/>
                  </a:ext>
                </a:extLst>
              </p:cNvPr>
              <p:cNvSpPr txBox="1"/>
              <p:nvPr/>
            </p:nvSpPr>
            <p:spPr>
              <a:xfrm>
                <a:off x="-1170138" y="2390927"/>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6</a:t>
                </a:r>
              </a:p>
            </p:txBody>
          </p:sp>
          <p:sp>
            <p:nvSpPr>
              <p:cNvPr id="28" name="TextBox 27">
                <a:extLst>
                  <a:ext uri="{FF2B5EF4-FFF2-40B4-BE49-F238E27FC236}">
                    <a16:creationId xmlns:a16="http://schemas.microsoft.com/office/drawing/2014/main" id="{94E9EAD8-0EF0-4941-A3FB-4B7951A86D78}"/>
                  </a:ext>
                </a:extLst>
              </p:cNvPr>
              <p:cNvSpPr txBox="1"/>
              <p:nvPr/>
            </p:nvSpPr>
            <p:spPr>
              <a:xfrm>
                <a:off x="43634" y="2394289"/>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10</a:t>
                </a:r>
              </a:p>
            </p:txBody>
          </p:sp>
          <p:sp>
            <p:nvSpPr>
              <p:cNvPr id="29" name="TextBox 28">
                <a:extLst>
                  <a:ext uri="{FF2B5EF4-FFF2-40B4-BE49-F238E27FC236}">
                    <a16:creationId xmlns:a16="http://schemas.microsoft.com/office/drawing/2014/main" id="{3CF231C0-077B-4247-AB07-5479C1DE6FD7}"/>
                  </a:ext>
                </a:extLst>
              </p:cNvPr>
              <p:cNvSpPr txBox="1"/>
              <p:nvPr/>
            </p:nvSpPr>
            <p:spPr>
              <a:xfrm>
                <a:off x="-2704332" y="2394289"/>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8</a:t>
                </a:r>
              </a:p>
            </p:txBody>
          </p:sp>
          <p:sp>
            <p:nvSpPr>
              <p:cNvPr id="30" name="TextBox 29">
                <a:extLst>
                  <a:ext uri="{FF2B5EF4-FFF2-40B4-BE49-F238E27FC236}">
                    <a16:creationId xmlns:a16="http://schemas.microsoft.com/office/drawing/2014/main" id="{B9CB76AF-85F7-BC44-8B43-36FE3A8A440F}"/>
                  </a:ext>
                </a:extLst>
              </p:cNvPr>
              <p:cNvSpPr txBox="1"/>
              <p:nvPr/>
            </p:nvSpPr>
            <p:spPr>
              <a:xfrm>
                <a:off x="-1635053" y="2642480"/>
                <a:ext cx="952192" cy="584775"/>
              </a:xfrm>
              <a:prstGeom prst="rect">
                <a:avLst/>
              </a:prstGeom>
              <a:noFill/>
            </p:spPr>
            <p:txBody>
              <a:bodyPr wrap="square" rtlCol="0" anchor="ctr">
                <a:spAutoFit/>
              </a:bodyPr>
              <a:lstStyle/>
              <a:p>
                <a:pPr algn="ctr"/>
                <a:r>
                  <a:rPr lang="en-GB" sz="3200" b="1">
                    <a:latin typeface="Century Gothic" panose="020B0502020202020204" pitchFamily="34" charset="0"/>
                  </a:rPr>
                  <a:t>1</a:t>
                </a:r>
              </a:p>
            </p:txBody>
          </p:sp>
        </p:grpSp>
        <p:sp>
          <p:nvSpPr>
            <p:cNvPr id="22" name="TextBox 21">
              <a:extLst>
                <a:ext uri="{FF2B5EF4-FFF2-40B4-BE49-F238E27FC236}">
                  <a16:creationId xmlns:a16="http://schemas.microsoft.com/office/drawing/2014/main" id="{5A062950-F1C4-CC42-9461-9D4A0E2C90E8}"/>
                </a:ext>
              </a:extLst>
            </p:cNvPr>
            <p:cNvSpPr txBox="1"/>
            <p:nvPr/>
          </p:nvSpPr>
          <p:spPr>
            <a:xfrm>
              <a:off x="2967286" y="1635991"/>
              <a:ext cx="1319753" cy="707887"/>
            </a:xfrm>
            <a:prstGeom prst="rect">
              <a:avLst/>
            </a:prstGeom>
            <a:noFill/>
          </p:spPr>
          <p:txBody>
            <a:bodyPr wrap="square" rtlCol="0" anchor="ctr">
              <a:spAutoFit/>
            </a:bodyPr>
            <a:lstStyle/>
            <a:p>
              <a:pPr algn="ctr"/>
              <a:r>
                <a:rPr lang="en-GB" sz="2000" b="1">
                  <a:solidFill>
                    <a:schemeClr val="bg1">
                      <a:lumMod val="50000"/>
                    </a:schemeClr>
                  </a:solidFill>
                  <a:latin typeface="Century Gothic" panose="020B0502020202020204" pitchFamily="34" charset="0"/>
                </a:rPr>
                <a:t>Factors </a:t>
              </a:r>
              <a:br>
                <a:rPr lang="en-GB" sz="2000" b="1">
                  <a:solidFill>
                    <a:schemeClr val="bg1">
                      <a:lumMod val="50000"/>
                    </a:schemeClr>
                  </a:solidFill>
                  <a:latin typeface="Century Gothic" panose="020B0502020202020204" pitchFamily="34" charset="0"/>
                </a:rPr>
              </a:br>
              <a:r>
                <a:rPr lang="en-GB" sz="2000" b="1">
                  <a:solidFill>
                    <a:schemeClr val="bg1">
                      <a:lumMod val="50000"/>
                    </a:schemeClr>
                  </a:solidFill>
                  <a:latin typeface="Century Gothic" panose="020B0502020202020204" pitchFamily="34" charset="0"/>
                </a:rPr>
                <a:t>of 24 </a:t>
              </a:r>
            </a:p>
          </p:txBody>
        </p:sp>
        <p:sp>
          <p:nvSpPr>
            <p:cNvPr id="23" name="TextBox 22">
              <a:extLst>
                <a:ext uri="{FF2B5EF4-FFF2-40B4-BE49-F238E27FC236}">
                  <a16:creationId xmlns:a16="http://schemas.microsoft.com/office/drawing/2014/main" id="{2B5F5D59-972B-B143-BAE5-3DB7D1C14E43}"/>
                </a:ext>
              </a:extLst>
            </p:cNvPr>
            <p:cNvSpPr txBox="1"/>
            <p:nvPr/>
          </p:nvSpPr>
          <p:spPr>
            <a:xfrm>
              <a:off x="4811865" y="1635991"/>
              <a:ext cx="1319753" cy="707887"/>
            </a:xfrm>
            <a:prstGeom prst="rect">
              <a:avLst/>
            </a:prstGeom>
            <a:noFill/>
          </p:spPr>
          <p:txBody>
            <a:bodyPr wrap="square" rtlCol="0" anchor="ctr">
              <a:spAutoFit/>
            </a:bodyPr>
            <a:lstStyle/>
            <a:p>
              <a:pPr algn="ctr"/>
              <a:r>
                <a:rPr lang="en-GB" sz="2000" b="1">
                  <a:solidFill>
                    <a:schemeClr val="bg1">
                      <a:lumMod val="50000"/>
                    </a:schemeClr>
                  </a:solidFill>
                  <a:latin typeface="Century Gothic" panose="020B0502020202020204" pitchFamily="34" charset="0"/>
                </a:rPr>
                <a:t>Factors</a:t>
              </a:r>
              <a:br>
                <a:rPr lang="en-GB" sz="2000" b="1">
                  <a:solidFill>
                    <a:schemeClr val="bg1">
                      <a:lumMod val="50000"/>
                    </a:schemeClr>
                  </a:solidFill>
                  <a:latin typeface="Century Gothic" panose="020B0502020202020204" pitchFamily="34" charset="0"/>
                </a:rPr>
              </a:br>
              <a:r>
                <a:rPr lang="en-GB" sz="2000" b="1">
                  <a:solidFill>
                    <a:schemeClr val="bg1">
                      <a:lumMod val="50000"/>
                    </a:schemeClr>
                  </a:solidFill>
                  <a:latin typeface="Century Gothic" panose="020B0502020202020204" pitchFamily="34" charset="0"/>
                </a:rPr>
                <a:t>of 30 </a:t>
              </a:r>
            </a:p>
          </p:txBody>
        </p:sp>
      </p:grpSp>
    </p:spTree>
    <p:extLst>
      <p:ext uri="{BB962C8B-B14F-4D97-AF65-F5344CB8AC3E}">
        <p14:creationId xmlns:p14="http://schemas.microsoft.com/office/powerpoint/2010/main" val="391847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Year 5 – Autumn Block 4 – Multiplication and Division</a:t>
            </a:r>
            <a:br>
              <a:rPr lang="en-GB" sz="1600" b="1">
                <a:solidFill>
                  <a:schemeClr val="bg2">
                    <a:lumMod val="50000"/>
                  </a:schemeClr>
                </a:solidFill>
                <a:latin typeface="Century Gothic" panose="020B0502020202020204" pitchFamily="34" charset="0"/>
              </a:rPr>
            </a:br>
            <a:endParaRPr lang="en-GB" sz="1600" b="1">
              <a:solidFill>
                <a:schemeClr val="bg2">
                  <a:lumMod val="50000"/>
                </a:schemeClr>
              </a:solidFill>
              <a:latin typeface="Century Gothic" panose="020B0502020202020204" pitchFamily="34" charset="0"/>
            </a:endParaRPr>
          </a:p>
          <a:p>
            <a:pPr lvl="0" algn="ctr"/>
            <a:endParaRPr lang="en-GB" sz="4000" b="1">
              <a:solidFill>
                <a:schemeClr val="bg2">
                  <a:lumMod val="50000"/>
                </a:schemeClr>
              </a:solidFill>
              <a:latin typeface="Century Gothic" panose="020B0502020202020204" pitchFamily="34" charset="0"/>
            </a:endParaRPr>
          </a:p>
          <a:p>
            <a:pPr lvl="0" algn="ctr"/>
            <a:endParaRPr lang="en-GB" sz="4000" b="1">
              <a:solidFill>
                <a:schemeClr val="bg2">
                  <a:lumMod val="50000"/>
                </a:schemeClr>
              </a:solidFill>
              <a:latin typeface="Century Gothic" panose="020B0502020202020204" pitchFamily="34" charset="0"/>
            </a:endParaRPr>
          </a:p>
          <a:p>
            <a:pPr lvl="0" algn="ctr"/>
            <a:endParaRPr lang="en-GB" sz="4000" b="1">
              <a:solidFill>
                <a:schemeClr val="bg2">
                  <a:lumMod val="50000"/>
                </a:schemeClr>
              </a:solidFill>
              <a:latin typeface="Century Gothic" panose="020B0502020202020204" pitchFamily="34" charset="0"/>
            </a:endParaRPr>
          </a:p>
          <a:p>
            <a:pPr lvl="0" algn="ctr"/>
            <a:r>
              <a:rPr lang="en-GB" sz="4800" b="1">
                <a:solidFill>
                  <a:schemeClr val="bg2">
                    <a:lumMod val="25000"/>
                  </a:schemeClr>
                </a:solidFill>
                <a:latin typeface="Century Gothic" panose="020B0502020202020204" pitchFamily="34" charset="0"/>
              </a:rPr>
              <a:t>Step 3: Common Factors</a:t>
            </a:r>
          </a:p>
          <a:p>
            <a:pPr lvl="0" fontAlgn="base">
              <a:defRPr/>
            </a:pPr>
            <a:endParaRPr lang="en-GB" sz="140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marL="88900" algn="ctr"/>
            <a:r>
              <a:rPr lang="en-US" sz="2000" b="1" dirty="0">
                <a:solidFill>
                  <a:schemeClr val="tx1"/>
                </a:solidFill>
                <a:latin typeface="Century Gothic" panose="020B0502020202020204" pitchFamily="34" charset="0"/>
              </a:rPr>
              <a:t>Circle the numbers that are not factors of 48.</a:t>
            </a: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
        <p:nvSpPr>
          <p:cNvPr id="2" name="Rectangle: Rounded Corners 1">
            <a:extLst>
              <a:ext uri="{FF2B5EF4-FFF2-40B4-BE49-F238E27FC236}">
                <a16:creationId xmlns:a16="http://schemas.microsoft.com/office/drawing/2014/main" id="{3F5AAC22-08B8-41F3-AFEC-04A4EAF96D21}"/>
              </a:ext>
            </a:extLst>
          </p:cNvPr>
          <p:cNvSpPr/>
          <p:nvPr/>
        </p:nvSpPr>
        <p:spPr>
          <a:xfrm>
            <a:off x="774788" y="1781959"/>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1</a:t>
            </a:r>
            <a:endParaRPr lang="en-GB" sz="3200" b="1">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A3A426C8-D086-4F45-8FC3-091D2CDBB6C2}"/>
              </a:ext>
            </a:extLst>
          </p:cNvPr>
          <p:cNvSpPr/>
          <p:nvPr/>
        </p:nvSpPr>
        <p:spPr>
          <a:xfrm>
            <a:off x="4999546" y="3463242"/>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4</a:t>
            </a:r>
            <a:endParaRPr lang="en-GB" sz="3200" b="1">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55979833-D5D6-4A3B-A86B-2497DDFB4C59}"/>
              </a:ext>
            </a:extLst>
          </p:cNvPr>
          <p:cNvSpPr/>
          <p:nvPr/>
        </p:nvSpPr>
        <p:spPr>
          <a:xfrm>
            <a:off x="2543575" y="4288115"/>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2</a:t>
            </a:r>
            <a:endParaRPr lang="en-GB" sz="3200" b="1">
              <a:solidFill>
                <a:schemeClr val="tx1"/>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625D339C-CC19-4ABB-955A-C73459EBAF40}"/>
              </a:ext>
            </a:extLst>
          </p:cNvPr>
          <p:cNvSpPr/>
          <p:nvPr/>
        </p:nvSpPr>
        <p:spPr>
          <a:xfrm>
            <a:off x="4471022" y="2133141"/>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8</a:t>
            </a:r>
            <a:endParaRPr lang="en-GB" sz="3200" b="1">
              <a:solidFill>
                <a:schemeClr val="tx1"/>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50D97E05-65D6-4EAA-9391-FE68621D2A84}"/>
              </a:ext>
            </a:extLst>
          </p:cNvPr>
          <p:cNvSpPr/>
          <p:nvPr/>
        </p:nvSpPr>
        <p:spPr>
          <a:xfrm>
            <a:off x="949934" y="3328204"/>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3</a:t>
            </a:r>
            <a:endParaRPr lang="en-GB" sz="3200" b="1">
              <a:solidFill>
                <a:schemeClr val="tx1"/>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ABCCB882-3504-450C-BB8B-74E660D7BCC5}"/>
              </a:ext>
            </a:extLst>
          </p:cNvPr>
          <p:cNvSpPr/>
          <p:nvPr/>
        </p:nvSpPr>
        <p:spPr>
          <a:xfrm>
            <a:off x="5710848" y="4751731"/>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12</a:t>
            </a:r>
            <a:endParaRPr lang="en-GB" sz="3200" b="1">
              <a:solidFill>
                <a:schemeClr val="tx1"/>
              </a:solidFill>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270C8D00-17EA-4F83-AF46-0C1F782F9289}"/>
              </a:ext>
            </a:extLst>
          </p:cNvPr>
          <p:cNvSpPr/>
          <p:nvPr/>
        </p:nvSpPr>
        <p:spPr>
          <a:xfrm>
            <a:off x="774789" y="4973384"/>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6</a:t>
            </a:r>
            <a:endParaRPr lang="en-GB" sz="3200" b="1">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8FFE2901-5536-4400-A6A2-4BC6A9F8D5D9}"/>
              </a:ext>
            </a:extLst>
          </p:cNvPr>
          <p:cNvSpPr/>
          <p:nvPr/>
        </p:nvSpPr>
        <p:spPr>
          <a:xfrm>
            <a:off x="7547576" y="4973383"/>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16</a:t>
            </a:r>
            <a:endParaRPr lang="en-GB" sz="3200" b="1">
              <a:solidFill>
                <a:schemeClr val="tx1"/>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AF20469D-9A32-4C39-A5CD-9576DB0C1241}"/>
              </a:ext>
            </a:extLst>
          </p:cNvPr>
          <p:cNvSpPr/>
          <p:nvPr/>
        </p:nvSpPr>
        <p:spPr>
          <a:xfrm>
            <a:off x="7547575" y="1784098"/>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24</a:t>
            </a:r>
            <a:endParaRPr lang="en-GB" sz="3200" b="1">
              <a:solidFill>
                <a:schemeClr val="tx1"/>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C2B66922-4D92-414A-83C2-DE4075CF38A2}"/>
              </a:ext>
            </a:extLst>
          </p:cNvPr>
          <p:cNvSpPr/>
          <p:nvPr/>
        </p:nvSpPr>
        <p:spPr>
          <a:xfrm>
            <a:off x="3750365" y="5290251"/>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48</a:t>
            </a:r>
            <a:endParaRPr lang="en-GB" sz="3200" b="1">
              <a:solidFill>
                <a:schemeClr val="tx1"/>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DE3B87A8-DD58-4E48-942B-F9F108063D8E}"/>
              </a:ext>
            </a:extLst>
          </p:cNvPr>
          <p:cNvSpPr/>
          <p:nvPr/>
        </p:nvSpPr>
        <p:spPr>
          <a:xfrm>
            <a:off x="5850902" y="1462954"/>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20</a:t>
            </a:r>
            <a:endParaRPr lang="en-GB" sz="3200" b="1">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53AB7F92-7E25-442F-930B-B40FC4C2887F}"/>
              </a:ext>
            </a:extLst>
          </p:cNvPr>
          <p:cNvSpPr/>
          <p:nvPr/>
        </p:nvSpPr>
        <p:spPr>
          <a:xfrm>
            <a:off x="6725941" y="3317574"/>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7</a:t>
            </a:r>
            <a:endParaRPr lang="en-GB" sz="3200" b="1">
              <a:solidFill>
                <a:schemeClr val="tx1"/>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ABFEEA26-595E-4D60-A6D6-C1206B263A1F}"/>
              </a:ext>
            </a:extLst>
          </p:cNvPr>
          <p:cNvSpPr/>
          <p:nvPr/>
        </p:nvSpPr>
        <p:spPr>
          <a:xfrm>
            <a:off x="3089805" y="3018458"/>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5</a:t>
            </a:r>
            <a:endParaRPr lang="en-GB" sz="3200" b="1">
              <a:solidFill>
                <a:schemeClr val="tx1"/>
              </a:solidFill>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8668DE93-241B-49A4-B4C0-DE9FB8026DB3}"/>
              </a:ext>
            </a:extLst>
          </p:cNvPr>
          <p:cNvSpPr/>
          <p:nvPr/>
        </p:nvSpPr>
        <p:spPr>
          <a:xfrm>
            <a:off x="2833107" y="1504025"/>
            <a:ext cx="821635" cy="702365"/>
          </a:xfrm>
          <a:prstGeom prst="roundRect">
            <a:avLst/>
          </a:prstGeom>
          <a:solidFill>
            <a:schemeClr val="bg1"/>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entury Gothic" panose="020B0502020202020204" pitchFamily="34" charset="0"/>
              </a:rPr>
              <a:t>9</a:t>
            </a:r>
            <a:endParaRPr lang="en-GB" sz="32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5689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marL="88900" algn="ctr"/>
            <a:r>
              <a:rPr lang="en-US" sz="2000" b="1" dirty="0">
                <a:solidFill>
                  <a:schemeClr val="tx1"/>
                </a:solidFill>
                <a:latin typeface="Century Gothic" panose="020B0502020202020204" pitchFamily="34" charset="0"/>
              </a:rPr>
              <a:t>Circle the numbers that are not factors of 48.</a:t>
            </a: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
        <p:nvSpPr>
          <p:cNvPr id="2" name="Rectangle: Rounded Corners 1">
            <a:extLst>
              <a:ext uri="{FF2B5EF4-FFF2-40B4-BE49-F238E27FC236}">
                <a16:creationId xmlns:a16="http://schemas.microsoft.com/office/drawing/2014/main" id="{3F5AAC22-08B8-41F3-AFEC-04A4EAF96D21}"/>
              </a:ext>
            </a:extLst>
          </p:cNvPr>
          <p:cNvSpPr/>
          <p:nvPr/>
        </p:nvSpPr>
        <p:spPr>
          <a:xfrm>
            <a:off x="774788" y="1781959"/>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Century Gothic" panose="020B0502020202020204" pitchFamily="34" charset="0"/>
              </a:rPr>
              <a:t>1</a:t>
            </a:r>
            <a:endParaRPr lang="en-GB" sz="3200" b="1">
              <a:solidFill>
                <a:schemeClr val="bg1">
                  <a:lumMod val="50000"/>
                </a:schemeClr>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A3A426C8-D086-4F45-8FC3-091D2CDBB6C2}"/>
              </a:ext>
            </a:extLst>
          </p:cNvPr>
          <p:cNvSpPr/>
          <p:nvPr/>
        </p:nvSpPr>
        <p:spPr>
          <a:xfrm>
            <a:off x="4999546" y="3463242"/>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Century Gothic" panose="020B0502020202020204" pitchFamily="34" charset="0"/>
              </a:rPr>
              <a:t>4</a:t>
            </a:r>
            <a:endParaRPr lang="en-GB" sz="3200" b="1">
              <a:solidFill>
                <a:schemeClr val="bg1">
                  <a:lumMod val="50000"/>
                </a:schemeClr>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55979833-D5D6-4A3B-A86B-2497DDFB4C59}"/>
              </a:ext>
            </a:extLst>
          </p:cNvPr>
          <p:cNvSpPr/>
          <p:nvPr/>
        </p:nvSpPr>
        <p:spPr>
          <a:xfrm>
            <a:off x="2543575" y="4288115"/>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Century Gothic" panose="020B0502020202020204" pitchFamily="34" charset="0"/>
              </a:rPr>
              <a:t>2</a:t>
            </a:r>
            <a:endParaRPr lang="en-GB" sz="3200" b="1">
              <a:solidFill>
                <a:schemeClr val="bg1">
                  <a:lumMod val="50000"/>
                </a:schemeClr>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625D339C-CC19-4ABB-955A-C73459EBAF40}"/>
              </a:ext>
            </a:extLst>
          </p:cNvPr>
          <p:cNvSpPr/>
          <p:nvPr/>
        </p:nvSpPr>
        <p:spPr>
          <a:xfrm>
            <a:off x="4471022" y="2133141"/>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Century Gothic" panose="020B0502020202020204" pitchFamily="34" charset="0"/>
              </a:rPr>
              <a:t>8</a:t>
            </a:r>
            <a:endParaRPr lang="en-GB" sz="3200" b="1">
              <a:solidFill>
                <a:schemeClr val="bg1">
                  <a:lumMod val="50000"/>
                </a:schemeClr>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50D97E05-65D6-4EAA-9391-FE68621D2A84}"/>
              </a:ext>
            </a:extLst>
          </p:cNvPr>
          <p:cNvSpPr/>
          <p:nvPr/>
        </p:nvSpPr>
        <p:spPr>
          <a:xfrm>
            <a:off x="949934" y="3328204"/>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Century Gothic" panose="020B0502020202020204" pitchFamily="34" charset="0"/>
              </a:rPr>
              <a:t>3</a:t>
            </a:r>
            <a:endParaRPr lang="en-GB" sz="3200" b="1">
              <a:solidFill>
                <a:schemeClr val="bg1">
                  <a:lumMod val="50000"/>
                </a:schemeClr>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ABCCB882-3504-450C-BB8B-74E660D7BCC5}"/>
              </a:ext>
            </a:extLst>
          </p:cNvPr>
          <p:cNvSpPr/>
          <p:nvPr/>
        </p:nvSpPr>
        <p:spPr>
          <a:xfrm>
            <a:off x="5710848" y="4751731"/>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Century Gothic" panose="020B0502020202020204" pitchFamily="34" charset="0"/>
              </a:rPr>
              <a:t>12</a:t>
            </a:r>
            <a:endParaRPr lang="en-GB" sz="3200" b="1">
              <a:solidFill>
                <a:schemeClr val="bg1">
                  <a:lumMod val="50000"/>
                </a:schemeClr>
              </a:solidFill>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270C8D00-17EA-4F83-AF46-0C1F782F9289}"/>
              </a:ext>
            </a:extLst>
          </p:cNvPr>
          <p:cNvSpPr/>
          <p:nvPr/>
        </p:nvSpPr>
        <p:spPr>
          <a:xfrm>
            <a:off x="774789" y="4973384"/>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Century Gothic" panose="020B0502020202020204" pitchFamily="34" charset="0"/>
              </a:rPr>
              <a:t>6</a:t>
            </a:r>
            <a:endParaRPr lang="en-GB" sz="3200" b="1">
              <a:solidFill>
                <a:schemeClr val="bg1">
                  <a:lumMod val="50000"/>
                </a:schemeClr>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8FFE2901-5536-4400-A6A2-4BC6A9F8D5D9}"/>
              </a:ext>
            </a:extLst>
          </p:cNvPr>
          <p:cNvSpPr/>
          <p:nvPr/>
        </p:nvSpPr>
        <p:spPr>
          <a:xfrm>
            <a:off x="7547576" y="4973383"/>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Century Gothic" panose="020B0502020202020204" pitchFamily="34" charset="0"/>
              </a:rPr>
              <a:t>16</a:t>
            </a:r>
            <a:endParaRPr lang="en-GB" sz="3200" b="1">
              <a:solidFill>
                <a:schemeClr val="bg1">
                  <a:lumMod val="50000"/>
                </a:schemeClr>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AF20469D-9A32-4C39-A5CD-9576DB0C1241}"/>
              </a:ext>
            </a:extLst>
          </p:cNvPr>
          <p:cNvSpPr/>
          <p:nvPr/>
        </p:nvSpPr>
        <p:spPr>
          <a:xfrm>
            <a:off x="7547575" y="1784098"/>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lumMod val="50000"/>
                  </a:schemeClr>
                </a:solidFill>
                <a:latin typeface="Century Gothic" panose="020B0502020202020204" pitchFamily="34" charset="0"/>
              </a:rPr>
              <a:t>24</a:t>
            </a:r>
            <a:endParaRPr lang="en-GB" sz="3200" b="1" dirty="0">
              <a:solidFill>
                <a:schemeClr val="bg1">
                  <a:lumMod val="50000"/>
                </a:schemeClr>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C2B66922-4D92-414A-83C2-DE4075CF38A2}"/>
              </a:ext>
            </a:extLst>
          </p:cNvPr>
          <p:cNvSpPr/>
          <p:nvPr/>
        </p:nvSpPr>
        <p:spPr>
          <a:xfrm>
            <a:off x="3750365" y="5290251"/>
            <a:ext cx="821635" cy="702365"/>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Century Gothic" panose="020B0502020202020204" pitchFamily="34" charset="0"/>
              </a:rPr>
              <a:t>48</a:t>
            </a:r>
            <a:endParaRPr lang="en-GB" sz="3200" b="1">
              <a:solidFill>
                <a:schemeClr val="bg1">
                  <a:lumMod val="50000"/>
                </a:schemeClr>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DE3B87A8-DD58-4E48-942B-F9F108063D8E}"/>
              </a:ext>
            </a:extLst>
          </p:cNvPr>
          <p:cNvSpPr/>
          <p:nvPr/>
        </p:nvSpPr>
        <p:spPr>
          <a:xfrm>
            <a:off x="5850902" y="1462954"/>
            <a:ext cx="821635" cy="70236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Century Gothic" panose="020B0502020202020204" pitchFamily="34" charset="0"/>
              </a:rPr>
              <a:t>20</a:t>
            </a:r>
            <a:endParaRPr lang="en-GB" sz="3200" b="1">
              <a:solidFill>
                <a:srgbClr val="FF0000"/>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53AB7F92-7E25-442F-930B-B40FC4C2887F}"/>
              </a:ext>
            </a:extLst>
          </p:cNvPr>
          <p:cNvSpPr/>
          <p:nvPr/>
        </p:nvSpPr>
        <p:spPr>
          <a:xfrm>
            <a:off x="6725941" y="3317574"/>
            <a:ext cx="821635" cy="70236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Century Gothic" panose="020B0502020202020204" pitchFamily="34" charset="0"/>
              </a:rPr>
              <a:t>7</a:t>
            </a:r>
            <a:endParaRPr lang="en-GB" sz="3200" b="1">
              <a:solidFill>
                <a:srgbClr val="FF0000"/>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ABFEEA26-595E-4D60-A6D6-C1206B263A1F}"/>
              </a:ext>
            </a:extLst>
          </p:cNvPr>
          <p:cNvSpPr/>
          <p:nvPr/>
        </p:nvSpPr>
        <p:spPr>
          <a:xfrm>
            <a:off x="3089805" y="3018458"/>
            <a:ext cx="821635" cy="70236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Century Gothic" panose="020B0502020202020204" pitchFamily="34" charset="0"/>
              </a:rPr>
              <a:t>5</a:t>
            </a:r>
            <a:endParaRPr lang="en-GB" sz="3200" b="1">
              <a:solidFill>
                <a:srgbClr val="FF0000"/>
              </a:solidFill>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8668DE93-241B-49A4-B4C0-DE9FB8026DB3}"/>
              </a:ext>
            </a:extLst>
          </p:cNvPr>
          <p:cNvSpPr/>
          <p:nvPr/>
        </p:nvSpPr>
        <p:spPr>
          <a:xfrm>
            <a:off x="2833107" y="1504025"/>
            <a:ext cx="821635" cy="70236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Century Gothic" panose="020B0502020202020204" pitchFamily="34" charset="0"/>
              </a:rPr>
              <a:t>9</a:t>
            </a:r>
            <a:endParaRPr lang="en-GB" sz="3200" b="1">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2783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common factors of 6 and 24 by systematically checking each times table.</a:t>
            </a:r>
            <a:endParaRPr lang="en-US" sz="2000" dirty="0">
              <a:solidFill>
                <a:schemeClr val="tx1"/>
              </a:solidFill>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10" name="Table 4">
            <a:extLst>
              <a:ext uri="{FF2B5EF4-FFF2-40B4-BE49-F238E27FC236}">
                <a16:creationId xmlns:a16="http://schemas.microsoft.com/office/drawing/2014/main" id="{EB068357-BCC9-4731-89A6-880B0449DCC4}"/>
              </a:ext>
            </a:extLst>
          </p:cNvPr>
          <p:cNvGraphicFramePr>
            <a:graphicFrameLocks noGrp="1"/>
          </p:cNvGraphicFramePr>
          <p:nvPr>
            <p:extLst>
              <p:ext uri="{D42A27DB-BD31-4B8C-83A1-F6EECF244321}">
                <p14:modId xmlns:p14="http://schemas.microsoft.com/office/powerpoint/2010/main" val="294181089"/>
              </p:ext>
            </p:extLst>
          </p:nvPr>
        </p:nvGraphicFramePr>
        <p:xfrm>
          <a:off x="522208" y="1759862"/>
          <a:ext cx="8099586" cy="605633"/>
        </p:xfrm>
        <a:graphic>
          <a:graphicData uri="http://schemas.openxmlformats.org/drawingml/2006/table">
            <a:tbl>
              <a:tblPr firstRow="1" bandRow="1">
                <a:tableStyleId>{5940675A-B579-460E-94D1-54222C63F5DA}</a:tableStyleId>
              </a:tblPr>
              <a:tblGrid>
                <a:gridCol w="899954">
                  <a:extLst>
                    <a:ext uri="{9D8B030D-6E8A-4147-A177-3AD203B41FA5}">
                      <a16:colId xmlns:a16="http://schemas.microsoft.com/office/drawing/2014/main" val="2266415552"/>
                    </a:ext>
                  </a:extLst>
                </a:gridCol>
                <a:gridCol w="899954">
                  <a:extLst>
                    <a:ext uri="{9D8B030D-6E8A-4147-A177-3AD203B41FA5}">
                      <a16:colId xmlns:a16="http://schemas.microsoft.com/office/drawing/2014/main" val="403714218"/>
                    </a:ext>
                  </a:extLst>
                </a:gridCol>
                <a:gridCol w="899954">
                  <a:extLst>
                    <a:ext uri="{9D8B030D-6E8A-4147-A177-3AD203B41FA5}">
                      <a16:colId xmlns:a16="http://schemas.microsoft.com/office/drawing/2014/main" val="2921103189"/>
                    </a:ext>
                  </a:extLst>
                </a:gridCol>
                <a:gridCol w="899954">
                  <a:extLst>
                    <a:ext uri="{9D8B030D-6E8A-4147-A177-3AD203B41FA5}">
                      <a16:colId xmlns:a16="http://schemas.microsoft.com/office/drawing/2014/main" val="146381992"/>
                    </a:ext>
                  </a:extLst>
                </a:gridCol>
                <a:gridCol w="899954">
                  <a:extLst>
                    <a:ext uri="{9D8B030D-6E8A-4147-A177-3AD203B41FA5}">
                      <a16:colId xmlns:a16="http://schemas.microsoft.com/office/drawing/2014/main" val="1726944434"/>
                    </a:ext>
                  </a:extLst>
                </a:gridCol>
                <a:gridCol w="899954">
                  <a:extLst>
                    <a:ext uri="{9D8B030D-6E8A-4147-A177-3AD203B41FA5}">
                      <a16:colId xmlns:a16="http://schemas.microsoft.com/office/drawing/2014/main" val="1698439183"/>
                    </a:ext>
                  </a:extLst>
                </a:gridCol>
                <a:gridCol w="899954">
                  <a:extLst>
                    <a:ext uri="{9D8B030D-6E8A-4147-A177-3AD203B41FA5}">
                      <a16:colId xmlns:a16="http://schemas.microsoft.com/office/drawing/2014/main" val="3447320831"/>
                    </a:ext>
                  </a:extLst>
                </a:gridCol>
                <a:gridCol w="899954">
                  <a:extLst>
                    <a:ext uri="{9D8B030D-6E8A-4147-A177-3AD203B41FA5}">
                      <a16:colId xmlns:a16="http://schemas.microsoft.com/office/drawing/2014/main" val="3969901237"/>
                    </a:ext>
                  </a:extLst>
                </a:gridCol>
                <a:gridCol w="899954">
                  <a:extLst>
                    <a:ext uri="{9D8B030D-6E8A-4147-A177-3AD203B41FA5}">
                      <a16:colId xmlns:a16="http://schemas.microsoft.com/office/drawing/2014/main" val="1645132121"/>
                    </a:ext>
                  </a:extLst>
                </a:gridCol>
              </a:tblGrid>
              <a:tr h="605633">
                <a:tc>
                  <a:txBody>
                    <a:bodyPr/>
                    <a:lstStyle/>
                    <a:p>
                      <a:pPr algn="ctr"/>
                      <a:r>
                        <a:rPr lang="en-GB" sz="2900" b="1" dirty="0">
                          <a:latin typeface="Century Gothic" panose="020B0502020202020204" pitchFamily="34" charset="0"/>
                        </a:rPr>
                        <a:t>1</a:t>
                      </a:r>
                    </a:p>
                  </a:txBody>
                  <a:tcPr marL="0" marR="0" marT="0" marB="0" anchor="ctr">
                    <a:lnL w="28575" cap="flat" cmpd="sng" algn="ctr">
                      <a:solidFill>
                        <a:srgbClr val="00B050"/>
                      </a:solidFill>
                      <a:prstDash val="solid"/>
                      <a:round/>
                      <a:headEnd type="none" w="med" len="med"/>
                      <a:tailEnd type="none" w="med" len="med"/>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2</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3</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4</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5</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6</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7</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9</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latin typeface="Century Gothic" panose="020B0502020202020204" pitchFamily="34" charset="0"/>
                        </a:rPr>
                        <a:t>10</a:t>
                      </a:r>
                    </a:p>
                  </a:txBody>
                  <a:tcPr marL="0" marR="0" marT="0" marB="0" anchor="ctr">
                    <a:lnL w="12700" cmpd="sng">
                      <a:noFill/>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6616250"/>
                  </a:ext>
                </a:extLst>
              </a:tr>
            </a:tbl>
          </a:graphicData>
        </a:graphic>
      </p:graphicFrame>
      <p:grpSp>
        <p:nvGrpSpPr>
          <p:cNvPr id="3" name="Group 2">
            <a:extLst>
              <a:ext uri="{FF2B5EF4-FFF2-40B4-BE49-F238E27FC236}">
                <a16:creationId xmlns:a16="http://schemas.microsoft.com/office/drawing/2014/main" id="{FFED1218-3F01-48D9-85EB-96E2A9D11212}"/>
              </a:ext>
            </a:extLst>
          </p:cNvPr>
          <p:cNvGrpSpPr/>
          <p:nvPr/>
        </p:nvGrpSpPr>
        <p:grpSpPr>
          <a:xfrm>
            <a:off x="1157478" y="2952966"/>
            <a:ext cx="6829044" cy="2276580"/>
            <a:chOff x="1157478" y="2952966"/>
            <a:chExt cx="6829044" cy="2276580"/>
          </a:xfrm>
        </p:grpSpPr>
        <p:grpSp>
          <p:nvGrpSpPr>
            <p:cNvPr id="11" name="Group 10">
              <a:extLst>
                <a:ext uri="{FF2B5EF4-FFF2-40B4-BE49-F238E27FC236}">
                  <a16:creationId xmlns:a16="http://schemas.microsoft.com/office/drawing/2014/main" id="{E620214A-AAF2-4FE0-A15A-C73785A16A71}"/>
                </a:ext>
              </a:extLst>
            </p:cNvPr>
            <p:cNvGrpSpPr/>
            <p:nvPr/>
          </p:nvGrpSpPr>
          <p:grpSpPr>
            <a:xfrm>
              <a:off x="1157478" y="2952966"/>
              <a:ext cx="3375642" cy="502393"/>
              <a:chOff x="4172421" y="1771920"/>
              <a:chExt cx="1301455" cy="193694"/>
            </a:xfrm>
          </p:grpSpPr>
          <p:sp>
            <p:nvSpPr>
              <p:cNvPr id="12" name="Oval 11">
                <a:extLst>
                  <a:ext uri="{FF2B5EF4-FFF2-40B4-BE49-F238E27FC236}">
                    <a16:creationId xmlns:a16="http://schemas.microsoft.com/office/drawing/2014/main" id="{A279A915-8098-4909-92E3-26E7BEA67404}"/>
                  </a:ext>
                </a:extLst>
              </p:cNvPr>
              <p:cNvSpPr/>
              <p:nvPr/>
            </p:nvSpPr>
            <p:spPr>
              <a:xfrm>
                <a:off x="4172421"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E91FC98-71B6-4643-8815-F6563DBBCADB}"/>
                  </a:ext>
                </a:extLst>
              </p:cNvPr>
              <p:cNvSpPr/>
              <p:nvPr/>
            </p:nvSpPr>
            <p:spPr>
              <a:xfrm>
                <a:off x="4394094"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561F0A8-0460-4206-85C8-747DAB41CDE2}"/>
                  </a:ext>
                </a:extLst>
              </p:cNvPr>
              <p:cNvSpPr/>
              <p:nvPr/>
            </p:nvSpPr>
            <p:spPr>
              <a:xfrm>
                <a:off x="4615767"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3F5558B-48F2-4D6E-8F72-0C52FF5E7C3A}"/>
                  </a:ext>
                </a:extLst>
              </p:cNvPr>
              <p:cNvSpPr/>
              <p:nvPr/>
            </p:nvSpPr>
            <p:spPr>
              <a:xfrm>
                <a:off x="4837439"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B99300F-8CAF-4FA8-801D-6E94C0302E7B}"/>
                  </a:ext>
                </a:extLst>
              </p:cNvPr>
              <p:cNvSpPr/>
              <p:nvPr/>
            </p:nvSpPr>
            <p:spPr>
              <a:xfrm>
                <a:off x="5059112"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EB2497C-C3E2-4662-B5FD-560237D4A618}"/>
                  </a:ext>
                </a:extLst>
              </p:cNvPr>
              <p:cNvSpPr/>
              <p:nvPr/>
            </p:nvSpPr>
            <p:spPr>
              <a:xfrm>
                <a:off x="5280785"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 name="Group 1">
              <a:extLst>
                <a:ext uri="{FF2B5EF4-FFF2-40B4-BE49-F238E27FC236}">
                  <a16:creationId xmlns:a16="http://schemas.microsoft.com/office/drawing/2014/main" id="{56BEF8B2-88CC-49EB-BCBF-274DFFAF5F78}"/>
                </a:ext>
              </a:extLst>
            </p:cNvPr>
            <p:cNvGrpSpPr/>
            <p:nvPr/>
          </p:nvGrpSpPr>
          <p:grpSpPr>
            <a:xfrm>
              <a:off x="1157478" y="4127710"/>
              <a:ext cx="6829044" cy="1101836"/>
              <a:chOff x="1157478" y="4127710"/>
              <a:chExt cx="6829044" cy="1101836"/>
            </a:xfrm>
          </p:grpSpPr>
          <p:grpSp>
            <p:nvGrpSpPr>
              <p:cNvPr id="20" name="Group 19">
                <a:extLst>
                  <a:ext uri="{FF2B5EF4-FFF2-40B4-BE49-F238E27FC236}">
                    <a16:creationId xmlns:a16="http://schemas.microsoft.com/office/drawing/2014/main" id="{3C973087-5F76-4623-B64A-BC37F46BC94B}"/>
                  </a:ext>
                </a:extLst>
              </p:cNvPr>
              <p:cNvGrpSpPr/>
              <p:nvPr/>
            </p:nvGrpSpPr>
            <p:grpSpPr>
              <a:xfrm>
                <a:off x="1157478" y="4127710"/>
                <a:ext cx="6829044" cy="502396"/>
                <a:chOff x="1109038" y="3791173"/>
                <a:chExt cx="1798301" cy="132295"/>
              </a:xfrm>
              <a:solidFill>
                <a:srgbClr val="C00000"/>
              </a:solidFill>
            </p:grpSpPr>
            <p:grpSp>
              <p:nvGrpSpPr>
                <p:cNvPr id="21" name="Group 20">
                  <a:extLst>
                    <a:ext uri="{FF2B5EF4-FFF2-40B4-BE49-F238E27FC236}">
                      <a16:creationId xmlns:a16="http://schemas.microsoft.com/office/drawing/2014/main" id="{FDEF766F-5C29-489A-8E67-140DB43DFCA7}"/>
                    </a:ext>
                  </a:extLst>
                </p:cNvPr>
                <p:cNvGrpSpPr/>
                <p:nvPr/>
              </p:nvGrpSpPr>
              <p:grpSpPr>
                <a:xfrm>
                  <a:off x="1109038" y="3791173"/>
                  <a:ext cx="888911" cy="132295"/>
                  <a:chOff x="450251" y="1828800"/>
                  <a:chExt cx="1431600" cy="213065"/>
                </a:xfrm>
                <a:grpFill/>
              </p:grpSpPr>
              <p:sp>
                <p:nvSpPr>
                  <p:cNvPr id="28" name="Oval 27">
                    <a:extLst>
                      <a:ext uri="{FF2B5EF4-FFF2-40B4-BE49-F238E27FC236}">
                        <a16:creationId xmlns:a16="http://schemas.microsoft.com/office/drawing/2014/main" id="{3B020BDD-6052-4396-A853-C55F6596CA98}"/>
                      </a:ext>
                    </a:extLst>
                  </p:cNvPr>
                  <p:cNvSpPr/>
                  <p:nvPr/>
                </p:nvSpPr>
                <p:spPr>
                  <a:xfrm>
                    <a:off x="45025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962459A-3E10-4F78-B2FE-3B5470C5DAED}"/>
                      </a:ext>
                    </a:extLst>
                  </p:cNvPr>
                  <p:cNvSpPr/>
                  <p:nvPr/>
                </p:nvSpPr>
                <p:spPr>
                  <a:xfrm>
                    <a:off x="69409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CA28C33-4C65-4AC4-BDC0-7E34BFF79B68}"/>
                      </a:ext>
                    </a:extLst>
                  </p:cNvPr>
                  <p:cNvSpPr/>
                  <p:nvPr/>
                </p:nvSpPr>
                <p:spPr>
                  <a:xfrm>
                    <a:off x="93793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D1F1511-DCD8-4CE4-90A6-34259FD8DF7A}"/>
                      </a:ext>
                    </a:extLst>
                  </p:cNvPr>
                  <p:cNvSpPr/>
                  <p:nvPr/>
                </p:nvSpPr>
                <p:spPr>
                  <a:xfrm>
                    <a:off x="118177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33773E9-1AE9-46DD-AC4D-B314342804F2}"/>
                      </a:ext>
                    </a:extLst>
                  </p:cNvPr>
                  <p:cNvSpPr/>
                  <p:nvPr/>
                </p:nvSpPr>
                <p:spPr>
                  <a:xfrm>
                    <a:off x="142561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2C6D206-78D7-4026-A679-55ED7CEF1E5C}"/>
                      </a:ext>
                    </a:extLst>
                  </p:cNvPr>
                  <p:cNvSpPr/>
                  <p:nvPr/>
                </p:nvSpPr>
                <p:spPr>
                  <a:xfrm>
                    <a:off x="166945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Oval 21">
                  <a:extLst>
                    <a:ext uri="{FF2B5EF4-FFF2-40B4-BE49-F238E27FC236}">
                      <a16:creationId xmlns:a16="http://schemas.microsoft.com/office/drawing/2014/main" id="{79CE6820-F3D4-4BA9-AFC2-F7ECCA8C9B6E}"/>
                    </a:ext>
                  </a:extLst>
                </p:cNvPr>
                <p:cNvSpPr/>
                <p:nvPr/>
              </p:nvSpPr>
              <p:spPr>
                <a:xfrm>
                  <a:off x="2016439"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7688261-36D1-4202-800E-B09BA7ACFC1B}"/>
                    </a:ext>
                  </a:extLst>
                </p:cNvPr>
                <p:cNvSpPr/>
                <p:nvPr/>
              </p:nvSpPr>
              <p:spPr>
                <a:xfrm>
                  <a:off x="216784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8C8D76B-0908-4BBA-826A-649C9B47585B}"/>
                    </a:ext>
                  </a:extLst>
                </p:cNvPr>
                <p:cNvSpPr/>
                <p:nvPr/>
              </p:nvSpPr>
              <p:spPr>
                <a:xfrm>
                  <a:off x="2319250"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F55E746-26B8-4BF3-9254-FA7E23AE4D6B}"/>
                    </a:ext>
                  </a:extLst>
                </p:cNvPr>
                <p:cNvSpPr/>
                <p:nvPr/>
              </p:nvSpPr>
              <p:spPr>
                <a:xfrm>
                  <a:off x="247065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C8B549D-2187-4D6F-B220-1A0BE5D19321}"/>
                    </a:ext>
                  </a:extLst>
                </p:cNvPr>
                <p:cNvSpPr/>
                <p:nvPr/>
              </p:nvSpPr>
              <p:spPr>
                <a:xfrm>
                  <a:off x="2624050"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3F23DB36-7259-46ED-97B1-D57EE00F2159}"/>
                    </a:ext>
                  </a:extLst>
                </p:cNvPr>
                <p:cNvSpPr/>
                <p:nvPr/>
              </p:nvSpPr>
              <p:spPr>
                <a:xfrm>
                  <a:off x="277545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39849D1A-5700-4D06-80C0-930A3967BBC6}"/>
                  </a:ext>
                </a:extLst>
              </p:cNvPr>
              <p:cNvGrpSpPr/>
              <p:nvPr/>
            </p:nvGrpSpPr>
            <p:grpSpPr>
              <a:xfrm>
                <a:off x="1157478" y="4727150"/>
                <a:ext cx="6829044" cy="502396"/>
                <a:chOff x="1109038" y="3791173"/>
                <a:chExt cx="1798301" cy="132295"/>
              </a:xfrm>
              <a:solidFill>
                <a:srgbClr val="C00000"/>
              </a:solidFill>
            </p:grpSpPr>
            <p:grpSp>
              <p:nvGrpSpPr>
                <p:cNvPr id="35" name="Group 34">
                  <a:extLst>
                    <a:ext uri="{FF2B5EF4-FFF2-40B4-BE49-F238E27FC236}">
                      <a16:creationId xmlns:a16="http://schemas.microsoft.com/office/drawing/2014/main" id="{EBD7D9E3-0264-4EF7-8F13-5F0B49CE4143}"/>
                    </a:ext>
                  </a:extLst>
                </p:cNvPr>
                <p:cNvGrpSpPr/>
                <p:nvPr/>
              </p:nvGrpSpPr>
              <p:grpSpPr>
                <a:xfrm>
                  <a:off x="1109038" y="3791173"/>
                  <a:ext cx="888911" cy="132295"/>
                  <a:chOff x="450251" y="1828800"/>
                  <a:chExt cx="1431600" cy="213065"/>
                </a:xfrm>
                <a:grpFill/>
              </p:grpSpPr>
              <p:sp>
                <p:nvSpPr>
                  <p:cNvPr id="42" name="Oval 41">
                    <a:extLst>
                      <a:ext uri="{FF2B5EF4-FFF2-40B4-BE49-F238E27FC236}">
                        <a16:creationId xmlns:a16="http://schemas.microsoft.com/office/drawing/2014/main" id="{C2E775A5-B767-4C1A-8E58-67137C0D4F36}"/>
                      </a:ext>
                    </a:extLst>
                  </p:cNvPr>
                  <p:cNvSpPr/>
                  <p:nvPr/>
                </p:nvSpPr>
                <p:spPr>
                  <a:xfrm>
                    <a:off x="45025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F04DB5F8-F9F2-400C-89FE-3334AF216303}"/>
                      </a:ext>
                    </a:extLst>
                  </p:cNvPr>
                  <p:cNvSpPr/>
                  <p:nvPr/>
                </p:nvSpPr>
                <p:spPr>
                  <a:xfrm>
                    <a:off x="69409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0896DAAB-14FD-4A1F-9D17-1EB7A73B6BC5}"/>
                      </a:ext>
                    </a:extLst>
                  </p:cNvPr>
                  <p:cNvSpPr/>
                  <p:nvPr/>
                </p:nvSpPr>
                <p:spPr>
                  <a:xfrm>
                    <a:off x="93793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DFE0BFBC-FB38-4145-A6D6-ABDBBCCF38D3}"/>
                      </a:ext>
                    </a:extLst>
                  </p:cNvPr>
                  <p:cNvSpPr/>
                  <p:nvPr/>
                </p:nvSpPr>
                <p:spPr>
                  <a:xfrm>
                    <a:off x="118177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A45A59C4-DA28-49D4-8153-B6A6D531A2AE}"/>
                      </a:ext>
                    </a:extLst>
                  </p:cNvPr>
                  <p:cNvSpPr/>
                  <p:nvPr/>
                </p:nvSpPr>
                <p:spPr>
                  <a:xfrm>
                    <a:off x="142561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2DD166B-6864-4988-82DF-A1542BF14C19}"/>
                      </a:ext>
                    </a:extLst>
                  </p:cNvPr>
                  <p:cNvSpPr/>
                  <p:nvPr/>
                </p:nvSpPr>
                <p:spPr>
                  <a:xfrm>
                    <a:off x="166945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Oval 35">
                  <a:extLst>
                    <a:ext uri="{FF2B5EF4-FFF2-40B4-BE49-F238E27FC236}">
                      <a16:creationId xmlns:a16="http://schemas.microsoft.com/office/drawing/2014/main" id="{B8CBFA9B-7D7C-4826-9789-1D679EFD1A1B}"/>
                    </a:ext>
                  </a:extLst>
                </p:cNvPr>
                <p:cNvSpPr/>
                <p:nvPr/>
              </p:nvSpPr>
              <p:spPr>
                <a:xfrm>
                  <a:off x="2016439"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8F6E943-4843-4BA7-8339-7491F4302D9B}"/>
                    </a:ext>
                  </a:extLst>
                </p:cNvPr>
                <p:cNvSpPr/>
                <p:nvPr/>
              </p:nvSpPr>
              <p:spPr>
                <a:xfrm>
                  <a:off x="216784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17287397-76D4-4641-A6A9-E35F51EEC70D}"/>
                    </a:ext>
                  </a:extLst>
                </p:cNvPr>
                <p:cNvSpPr/>
                <p:nvPr/>
              </p:nvSpPr>
              <p:spPr>
                <a:xfrm>
                  <a:off x="2319250"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D816787-0EBE-4BFE-9B4A-A4C72034FD94}"/>
                    </a:ext>
                  </a:extLst>
                </p:cNvPr>
                <p:cNvSpPr/>
                <p:nvPr/>
              </p:nvSpPr>
              <p:spPr>
                <a:xfrm>
                  <a:off x="247065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0EBEB04-E81D-4F16-9731-B4DB16EF82A9}"/>
                    </a:ext>
                  </a:extLst>
                </p:cNvPr>
                <p:cNvSpPr/>
                <p:nvPr/>
              </p:nvSpPr>
              <p:spPr>
                <a:xfrm>
                  <a:off x="2624050"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2D056C77-F890-43FC-8C1C-2BE0CED66E5D}"/>
                    </a:ext>
                  </a:extLst>
                </p:cNvPr>
                <p:cNvSpPr/>
                <p:nvPr/>
              </p:nvSpPr>
              <p:spPr>
                <a:xfrm>
                  <a:off x="277545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133258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common factors of 6 and 24 by systematically checking each times table.</a:t>
            </a:r>
            <a:endParaRPr lang="en-US" sz="2000" dirty="0">
              <a:solidFill>
                <a:schemeClr val="tx1"/>
              </a:solidFill>
            </a:endParaRPr>
          </a:p>
          <a:p>
            <a:pPr algn="ctr"/>
            <a:endParaRPr lang="en-US" sz="2000" dirty="0">
              <a:solidFill>
                <a:schemeClr val="tx1"/>
              </a:solidFill>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10" name="Table 4">
            <a:extLst>
              <a:ext uri="{FF2B5EF4-FFF2-40B4-BE49-F238E27FC236}">
                <a16:creationId xmlns:a16="http://schemas.microsoft.com/office/drawing/2014/main" id="{EB068357-BCC9-4731-89A6-880B0449DCC4}"/>
              </a:ext>
            </a:extLst>
          </p:cNvPr>
          <p:cNvGraphicFramePr>
            <a:graphicFrameLocks noGrp="1"/>
          </p:cNvGraphicFramePr>
          <p:nvPr>
            <p:extLst>
              <p:ext uri="{D42A27DB-BD31-4B8C-83A1-F6EECF244321}">
                <p14:modId xmlns:p14="http://schemas.microsoft.com/office/powerpoint/2010/main" val="2035214429"/>
              </p:ext>
            </p:extLst>
          </p:nvPr>
        </p:nvGraphicFramePr>
        <p:xfrm>
          <a:off x="522208" y="1759862"/>
          <a:ext cx="8099586" cy="605633"/>
        </p:xfrm>
        <a:graphic>
          <a:graphicData uri="http://schemas.openxmlformats.org/drawingml/2006/table">
            <a:tbl>
              <a:tblPr firstRow="1" bandRow="1">
                <a:tableStyleId>{5940675A-B579-460E-94D1-54222C63F5DA}</a:tableStyleId>
              </a:tblPr>
              <a:tblGrid>
                <a:gridCol w="899954">
                  <a:extLst>
                    <a:ext uri="{9D8B030D-6E8A-4147-A177-3AD203B41FA5}">
                      <a16:colId xmlns:a16="http://schemas.microsoft.com/office/drawing/2014/main" val="2266415552"/>
                    </a:ext>
                  </a:extLst>
                </a:gridCol>
                <a:gridCol w="899954">
                  <a:extLst>
                    <a:ext uri="{9D8B030D-6E8A-4147-A177-3AD203B41FA5}">
                      <a16:colId xmlns:a16="http://schemas.microsoft.com/office/drawing/2014/main" val="403714218"/>
                    </a:ext>
                  </a:extLst>
                </a:gridCol>
                <a:gridCol w="899954">
                  <a:extLst>
                    <a:ext uri="{9D8B030D-6E8A-4147-A177-3AD203B41FA5}">
                      <a16:colId xmlns:a16="http://schemas.microsoft.com/office/drawing/2014/main" val="2921103189"/>
                    </a:ext>
                  </a:extLst>
                </a:gridCol>
                <a:gridCol w="899954">
                  <a:extLst>
                    <a:ext uri="{9D8B030D-6E8A-4147-A177-3AD203B41FA5}">
                      <a16:colId xmlns:a16="http://schemas.microsoft.com/office/drawing/2014/main" val="146381992"/>
                    </a:ext>
                  </a:extLst>
                </a:gridCol>
                <a:gridCol w="899954">
                  <a:extLst>
                    <a:ext uri="{9D8B030D-6E8A-4147-A177-3AD203B41FA5}">
                      <a16:colId xmlns:a16="http://schemas.microsoft.com/office/drawing/2014/main" val="1726944434"/>
                    </a:ext>
                  </a:extLst>
                </a:gridCol>
                <a:gridCol w="899954">
                  <a:extLst>
                    <a:ext uri="{9D8B030D-6E8A-4147-A177-3AD203B41FA5}">
                      <a16:colId xmlns:a16="http://schemas.microsoft.com/office/drawing/2014/main" val="1698439183"/>
                    </a:ext>
                  </a:extLst>
                </a:gridCol>
                <a:gridCol w="899954">
                  <a:extLst>
                    <a:ext uri="{9D8B030D-6E8A-4147-A177-3AD203B41FA5}">
                      <a16:colId xmlns:a16="http://schemas.microsoft.com/office/drawing/2014/main" val="3447320831"/>
                    </a:ext>
                  </a:extLst>
                </a:gridCol>
                <a:gridCol w="899954">
                  <a:extLst>
                    <a:ext uri="{9D8B030D-6E8A-4147-A177-3AD203B41FA5}">
                      <a16:colId xmlns:a16="http://schemas.microsoft.com/office/drawing/2014/main" val="3969901237"/>
                    </a:ext>
                  </a:extLst>
                </a:gridCol>
                <a:gridCol w="899954">
                  <a:extLst>
                    <a:ext uri="{9D8B030D-6E8A-4147-A177-3AD203B41FA5}">
                      <a16:colId xmlns:a16="http://schemas.microsoft.com/office/drawing/2014/main" val="1645132121"/>
                    </a:ext>
                  </a:extLst>
                </a:gridCol>
              </a:tblGrid>
              <a:tr h="605633">
                <a:tc>
                  <a:txBody>
                    <a:bodyPr/>
                    <a:lstStyle/>
                    <a:p>
                      <a:pPr algn="ctr"/>
                      <a:r>
                        <a:rPr lang="en-GB" sz="2900" b="1" dirty="0">
                          <a:solidFill>
                            <a:srgbClr val="FF0000"/>
                          </a:solidFill>
                          <a:latin typeface="Century Gothic" panose="020B0502020202020204" pitchFamily="34" charset="0"/>
                        </a:rPr>
                        <a:t>1</a:t>
                      </a:r>
                    </a:p>
                  </a:txBody>
                  <a:tcPr marL="0" marR="0" marT="0" marB="0" anchor="ctr">
                    <a:lnL w="28575" cap="flat" cmpd="sng" algn="ctr">
                      <a:solidFill>
                        <a:srgbClr val="00B050"/>
                      </a:solidFill>
                      <a:prstDash val="solid"/>
                      <a:round/>
                      <a:headEnd type="none" w="med" len="med"/>
                      <a:tailEnd type="none" w="med" len="med"/>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solidFill>
                            <a:srgbClr val="FF0000"/>
                          </a:solidFill>
                          <a:latin typeface="Century Gothic" panose="020B0502020202020204" pitchFamily="34" charset="0"/>
                        </a:rPr>
                        <a:t>2</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solidFill>
                            <a:srgbClr val="FF0000"/>
                          </a:solidFill>
                          <a:latin typeface="Century Gothic" panose="020B0502020202020204" pitchFamily="34" charset="0"/>
                        </a:rPr>
                        <a:t>3</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solidFill>
                            <a:schemeClr val="bg1">
                              <a:lumMod val="50000"/>
                            </a:schemeClr>
                          </a:solidFill>
                          <a:latin typeface="Century Gothic" panose="020B0502020202020204" pitchFamily="34" charset="0"/>
                        </a:rPr>
                        <a:t>4</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solidFill>
                            <a:schemeClr val="bg1">
                              <a:lumMod val="50000"/>
                            </a:schemeClr>
                          </a:solidFill>
                          <a:latin typeface="Century Gothic" panose="020B0502020202020204" pitchFamily="34" charset="0"/>
                        </a:rPr>
                        <a:t>5</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solidFill>
                            <a:srgbClr val="FF0000"/>
                          </a:solidFill>
                          <a:latin typeface="Century Gothic" panose="020B0502020202020204" pitchFamily="34" charset="0"/>
                        </a:rPr>
                        <a:t>6</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solidFill>
                            <a:schemeClr val="bg1">
                              <a:lumMod val="50000"/>
                            </a:schemeClr>
                          </a:solidFill>
                          <a:latin typeface="Century Gothic" panose="020B0502020202020204" pitchFamily="34" charset="0"/>
                        </a:rPr>
                        <a:t>7</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solidFill>
                            <a:schemeClr val="bg1">
                              <a:lumMod val="50000"/>
                            </a:schemeClr>
                          </a:solidFill>
                          <a:latin typeface="Century Gothic" panose="020B0502020202020204" pitchFamily="34" charset="0"/>
                        </a:rPr>
                        <a:t>9</a:t>
                      </a:r>
                    </a:p>
                  </a:txBody>
                  <a:tcPr marL="0" marR="0" marT="0" marB="0" anchor="ctr">
                    <a:lnL w="12700" cmpd="sng">
                      <a:noFill/>
                    </a:lnL>
                    <a:lnR w="12700" cmpd="sng">
                      <a:noFill/>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900" b="1" dirty="0">
                          <a:solidFill>
                            <a:schemeClr val="bg1">
                              <a:lumMod val="50000"/>
                            </a:schemeClr>
                          </a:solidFill>
                          <a:latin typeface="Century Gothic" panose="020B0502020202020204" pitchFamily="34" charset="0"/>
                        </a:rPr>
                        <a:t>10</a:t>
                      </a:r>
                    </a:p>
                  </a:txBody>
                  <a:tcPr marL="0" marR="0" marT="0" marB="0" anchor="ctr">
                    <a:lnL w="12700" cmpd="sng">
                      <a:noFill/>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6616250"/>
                  </a:ext>
                </a:extLst>
              </a:tr>
            </a:tbl>
          </a:graphicData>
        </a:graphic>
      </p:graphicFrame>
      <p:grpSp>
        <p:nvGrpSpPr>
          <p:cNvPr id="3" name="Group 2">
            <a:extLst>
              <a:ext uri="{FF2B5EF4-FFF2-40B4-BE49-F238E27FC236}">
                <a16:creationId xmlns:a16="http://schemas.microsoft.com/office/drawing/2014/main" id="{FFED1218-3F01-48D9-85EB-96E2A9D11212}"/>
              </a:ext>
            </a:extLst>
          </p:cNvPr>
          <p:cNvGrpSpPr/>
          <p:nvPr/>
        </p:nvGrpSpPr>
        <p:grpSpPr>
          <a:xfrm>
            <a:off x="1157478" y="2952966"/>
            <a:ext cx="6829044" cy="2276580"/>
            <a:chOff x="1157478" y="2952966"/>
            <a:chExt cx="6829044" cy="2276580"/>
          </a:xfrm>
        </p:grpSpPr>
        <p:grpSp>
          <p:nvGrpSpPr>
            <p:cNvPr id="11" name="Group 10">
              <a:extLst>
                <a:ext uri="{FF2B5EF4-FFF2-40B4-BE49-F238E27FC236}">
                  <a16:creationId xmlns:a16="http://schemas.microsoft.com/office/drawing/2014/main" id="{E620214A-AAF2-4FE0-A15A-C73785A16A71}"/>
                </a:ext>
              </a:extLst>
            </p:cNvPr>
            <p:cNvGrpSpPr/>
            <p:nvPr/>
          </p:nvGrpSpPr>
          <p:grpSpPr>
            <a:xfrm>
              <a:off x="1157478" y="2952966"/>
              <a:ext cx="3375642" cy="502393"/>
              <a:chOff x="4172421" y="1771920"/>
              <a:chExt cx="1301455" cy="193694"/>
            </a:xfrm>
          </p:grpSpPr>
          <p:sp>
            <p:nvSpPr>
              <p:cNvPr id="12" name="Oval 11">
                <a:extLst>
                  <a:ext uri="{FF2B5EF4-FFF2-40B4-BE49-F238E27FC236}">
                    <a16:creationId xmlns:a16="http://schemas.microsoft.com/office/drawing/2014/main" id="{A279A915-8098-4909-92E3-26E7BEA67404}"/>
                  </a:ext>
                </a:extLst>
              </p:cNvPr>
              <p:cNvSpPr/>
              <p:nvPr/>
            </p:nvSpPr>
            <p:spPr>
              <a:xfrm>
                <a:off x="4172421"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E91FC98-71B6-4643-8815-F6563DBBCADB}"/>
                  </a:ext>
                </a:extLst>
              </p:cNvPr>
              <p:cNvSpPr/>
              <p:nvPr/>
            </p:nvSpPr>
            <p:spPr>
              <a:xfrm>
                <a:off x="4394094"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561F0A8-0460-4206-85C8-747DAB41CDE2}"/>
                  </a:ext>
                </a:extLst>
              </p:cNvPr>
              <p:cNvSpPr/>
              <p:nvPr/>
            </p:nvSpPr>
            <p:spPr>
              <a:xfrm>
                <a:off x="4615767"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3F5558B-48F2-4D6E-8F72-0C52FF5E7C3A}"/>
                  </a:ext>
                </a:extLst>
              </p:cNvPr>
              <p:cNvSpPr/>
              <p:nvPr/>
            </p:nvSpPr>
            <p:spPr>
              <a:xfrm>
                <a:off x="4837439"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B99300F-8CAF-4FA8-801D-6E94C0302E7B}"/>
                  </a:ext>
                </a:extLst>
              </p:cNvPr>
              <p:cNvSpPr/>
              <p:nvPr/>
            </p:nvSpPr>
            <p:spPr>
              <a:xfrm>
                <a:off x="5059112"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EB2497C-C3E2-4662-B5FD-560237D4A618}"/>
                  </a:ext>
                </a:extLst>
              </p:cNvPr>
              <p:cNvSpPr/>
              <p:nvPr/>
            </p:nvSpPr>
            <p:spPr>
              <a:xfrm>
                <a:off x="5280785" y="1771920"/>
                <a:ext cx="193091" cy="193694"/>
              </a:xfrm>
              <a:prstGeom prst="ellipse">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 name="Group 1">
              <a:extLst>
                <a:ext uri="{FF2B5EF4-FFF2-40B4-BE49-F238E27FC236}">
                  <a16:creationId xmlns:a16="http://schemas.microsoft.com/office/drawing/2014/main" id="{56BEF8B2-88CC-49EB-BCBF-274DFFAF5F78}"/>
                </a:ext>
              </a:extLst>
            </p:cNvPr>
            <p:cNvGrpSpPr/>
            <p:nvPr/>
          </p:nvGrpSpPr>
          <p:grpSpPr>
            <a:xfrm>
              <a:off x="1157478" y="4127710"/>
              <a:ext cx="6829044" cy="1101836"/>
              <a:chOff x="1157478" y="4127710"/>
              <a:chExt cx="6829044" cy="1101836"/>
            </a:xfrm>
          </p:grpSpPr>
          <p:grpSp>
            <p:nvGrpSpPr>
              <p:cNvPr id="20" name="Group 19">
                <a:extLst>
                  <a:ext uri="{FF2B5EF4-FFF2-40B4-BE49-F238E27FC236}">
                    <a16:creationId xmlns:a16="http://schemas.microsoft.com/office/drawing/2014/main" id="{3C973087-5F76-4623-B64A-BC37F46BC94B}"/>
                  </a:ext>
                </a:extLst>
              </p:cNvPr>
              <p:cNvGrpSpPr/>
              <p:nvPr/>
            </p:nvGrpSpPr>
            <p:grpSpPr>
              <a:xfrm>
                <a:off x="1157478" y="4127710"/>
                <a:ext cx="6829044" cy="502396"/>
                <a:chOff x="1109038" y="3791173"/>
                <a:chExt cx="1798301" cy="132295"/>
              </a:xfrm>
              <a:solidFill>
                <a:srgbClr val="C00000"/>
              </a:solidFill>
            </p:grpSpPr>
            <p:grpSp>
              <p:nvGrpSpPr>
                <p:cNvPr id="21" name="Group 20">
                  <a:extLst>
                    <a:ext uri="{FF2B5EF4-FFF2-40B4-BE49-F238E27FC236}">
                      <a16:creationId xmlns:a16="http://schemas.microsoft.com/office/drawing/2014/main" id="{FDEF766F-5C29-489A-8E67-140DB43DFCA7}"/>
                    </a:ext>
                  </a:extLst>
                </p:cNvPr>
                <p:cNvGrpSpPr/>
                <p:nvPr/>
              </p:nvGrpSpPr>
              <p:grpSpPr>
                <a:xfrm>
                  <a:off x="1109038" y="3791173"/>
                  <a:ext cx="888911" cy="132295"/>
                  <a:chOff x="450251" y="1828800"/>
                  <a:chExt cx="1431600" cy="213065"/>
                </a:xfrm>
                <a:grpFill/>
              </p:grpSpPr>
              <p:sp>
                <p:nvSpPr>
                  <p:cNvPr id="28" name="Oval 27">
                    <a:extLst>
                      <a:ext uri="{FF2B5EF4-FFF2-40B4-BE49-F238E27FC236}">
                        <a16:creationId xmlns:a16="http://schemas.microsoft.com/office/drawing/2014/main" id="{3B020BDD-6052-4396-A853-C55F6596CA98}"/>
                      </a:ext>
                    </a:extLst>
                  </p:cNvPr>
                  <p:cNvSpPr/>
                  <p:nvPr/>
                </p:nvSpPr>
                <p:spPr>
                  <a:xfrm>
                    <a:off x="45025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962459A-3E10-4F78-B2FE-3B5470C5DAED}"/>
                      </a:ext>
                    </a:extLst>
                  </p:cNvPr>
                  <p:cNvSpPr/>
                  <p:nvPr/>
                </p:nvSpPr>
                <p:spPr>
                  <a:xfrm>
                    <a:off x="69409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CA28C33-4C65-4AC4-BDC0-7E34BFF79B68}"/>
                      </a:ext>
                    </a:extLst>
                  </p:cNvPr>
                  <p:cNvSpPr/>
                  <p:nvPr/>
                </p:nvSpPr>
                <p:spPr>
                  <a:xfrm>
                    <a:off x="93793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D1F1511-DCD8-4CE4-90A6-34259FD8DF7A}"/>
                      </a:ext>
                    </a:extLst>
                  </p:cNvPr>
                  <p:cNvSpPr/>
                  <p:nvPr/>
                </p:nvSpPr>
                <p:spPr>
                  <a:xfrm>
                    <a:off x="118177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33773E9-1AE9-46DD-AC4D-B314342804F2}"/>
                      </a:ext>
                    </a:extLst>
                  </p:cNvPr>
                  <p:cNvSpPr/>
                  <p:nvPr/>
                </p:nvSpPr>
                <p:spPr>
                  <a:xfrm>
                    <a:off x="142561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2C6D206-78D7-4026-A679-55ED7CEF1E5C}"/>
                      </a:ext>
                    </a:extLst>
                  </p:cNvPr>
                  <p:cNvSpPr/>
                  <p:nvPr/>
                </p:nvSpPr>
                <p:spPr>
                  <a:xfrm>
                    <a:off x="166945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Oval 21">
                  <a:extLst>
                    <a:ext uri="{FF2B5EF4-FFF2-40B4-BE49-F238E27FC236}">
                      <a16:creationId xmlns:a16="http://schemas.microsoft.com/office/drawing/2014/main" id="{79CE6820-F3D4-4BA9-AFC2-F7ECCA8C9B6E}"/>
                    </a:ext>
                  </a:extLst>
                </p:cNvPr>
                <p:cNvSpPr/>
                <p:nvPr/>
              </p:nvSpPr>
              <p:spPr>
                <a:xfrm>
                  <a:off x="2016439"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7688261-36D1-4202-800E-B09BA7ACFC1B}"/>
                    </a:ext>
                  </a:extLst>
                </p:cNvPr>
                <p:cNvSpPr/>
                <p:nvPr/>
              </p:nvSpPr>
              <p:spPr>
                <a:xfrm>
                  <a:off x="216784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8C8D76B-0908-4BBA-826A-649C9B47585B}"/>
                    </a:ext>
                  </a:extLst>
                </p:cNvPr>
                <p:cNvSpPr/>
                <p:nvPr/>
              </p:nvSpPr>
              <p:spPr>
                <a:xfrm>
                  <a:off x="2319250"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F55E746-26B8-4BF3-9254-FA7E23AE4D6B}"/>
                    </a:ext>
                  </a:extLst>
                </p:cNvPr>
                <p:cNvSpPr/>
                <p:nvPr/>
              </p:nvSpPr>
              <p:spPr>
                <a:xfrm>
                  <a:off x="247065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C8B549D-2187-4D6F-B220-1A0BE5D19321}"/>
                    </a:ext>
                  </a:extLst>
                </p:cNvPr>
                <p:cNvSpPr/>
                <p:nvPr/>
              </p:nvSpPr>
              <p:spPr>
                <a:xfrm>
                  <a:off x="2624050"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3F23DB36-7259-46ED-97B1-D57EE00F2159}"/>
                    </a:ext>
                  </a:extLst>
                </p:cNvPr>
                <p:cNvSpPr/>
                <p:nvPr/>
              </p:nvSpPr>
              <p:spPr>
                <a:xfrm>
                  <a:off x="277545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39849D1A-5700-4D06-80C0-930A3967BBC6}"/>
                  </a:ext>
                </a:extLst>
              </p:cNvPr>
              <p:cNvGrpSpPr/>
              <p:nvPr/>
            </p:nvGrpSpPr>
            <p:grpSpPr>
              <a:xfrm>
                <a:off x="1157478" y="4727150"/>
                <a:ext cx="6829044" cy="502396"/>
                <a:chOff x="1109038" y="3791173"/>
                <a:chExt cx="1798301" cy="132295"/>
              </a:xfrm>
              <a:solidFill>
                <a:srgbClr val="C00000"/>
              </a:solidFill>
            </p:grpSpPr>
            <p:grpSp>
              <p:nvGrpSpPr>
                <p:cNvPr id="35" name="Group 34">
                  <a:extLst>
                    <a:ext uri="{FF2B5EF4-FFF2-40B4-BE49-F238E27FC236}">
                      <a16:creationId xmlns:a16="http://schemas.microsoft.com/office/drawing/2014/main" id="{EBD7D9E3-0264-4EF7-8F13-5F0B49CE4143}"/>
                    </a:ext>
                  </a:extLst>
                </p:cNvPr>
                <p:cNvGrpSpPr/>
                <p:nvPr/>
              </p:nvGrpSpPr>
              <p:grpSpPr>
                <a:xfrm>
                  <a:off x="1109038" y="3791173"/>
                  <a:ext cx="888911" cy="132295"/>
                  <a:chOff x="450251" y="1828800"/>
                  <a:chExt cx="1431600" cy="213065"/>
                </a:xfrm>
                <a:grpFill/>
              </p:grpSpPr>
              <p:sp>
                <p:nvSpPr>
                  <p:cNvPr id="42" name="Oval 41">
                    <a:extLst>
                      <a:ext uri="{FF2B5EF4-FFF2-40B4-BE49-F238E27FC236}">
                        <a16:creationId xmlns:a16="http://schemas.microsoft.com/office/drawing/2014/main" id="{C2E775A5-B767-4C1A-8E58-67137C0D4F36}"/>
                      </a:ext>
                    </a:extLst>
                  </p:cNvPr>
                  <p:cNvSpPr/>
                  <p:nvPr/>
                </p:nvSpPr>
                <p:spPr>
                  <a:xfrm>
                    <a:off x="45025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F04DB5F8-F9F2-400C-89FE-3334AF216303}"/>
                      </a:ext>
                    </a:extLst>
                  </p:cNvPr>
                  <p:cNvSpPr/>
                  <p:nvPr/>
                </p:nvSpPr>
                <p:spPr>
                  <a:xfrm>
                    <a:off x="69409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0896DAAB-14FD-4A1F-9D17-1EB7A73B6BC5}"/>
                      </a:ext>
                    </a:extLst>
                  </p:cNvPr>
                  <p:cNvSpPr/>
                  <p:nvPr/>
                </p:nvSpPr>
                <p:spPr>
                  <a:xfrm>
                    <a:off x="93793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DFE0BFBC-FB38-4145-A6D6-ABDBBCCF38D3}"/>
                      </a:ext>
                    </a:extLst>
                  </p:cNvPr>
                  <p:cNvSpPr/>
                  <p:nvPr/>
                </p:nvSpPr>
                <p:spPr>
                  <a:xfrm>
                    <a:off x="118177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A45A59C4-DA28-49D4-8153-B6A6D531A2AE}"/>
                      </a:ext>
                    </a:extLst>
                  </p:cNvPr>
                  <p:cNvSpPr/>
                  <p:nvPr/>
                </p:nvSpPr>
                <p:spPr>
                  <a:xfrm>
                    <a:off x="142561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2DD166B-6864-4988-82DF-A1542BF14C19}"/>
                      </a:ext>
                    </a:extLst>
                  </p:cNvPr>
                  <p:cNvSpPr/>
                  <p:nvPr/>
                </p:nvSpPr>
                <p:spPr>
                  <a:xfrm>
                    <a:off x="1669451" y="1828800"/>
                    <a:ext cx="212400" cy="21306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Oval 35">
                  <a:extLst>
                    <a:ext uri="{FF2B5EF4-FFF2-40B4-BE49-F238E27FC236}">
                      <a16:creationId xmlns:a16="http://schemas.microsoft.com/office/drawing/2014/main" id="{B8CBFA9B-7D7C-4826-9789-1D679EFD1A1B}"/>
                    </a:ext>
                  </a:extLst>
                </p:cNvPr>
                <p:cNvSpPr/>
                <p:nvPr/>
              </p:nvSpPr>
              <p:spPr>
                <a:xfrm>
                  <a:off x="2016439"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8F6E943-4843-4BA7-8339-7491F4302D9B}"/>
                    </a:ext>
                  </a:extLst>
                </p:cNvPr>
                <p:cNvSpPr/>
                <p:nvPr/>
              </p:nvSpPr>
              <p:spPr>
                <a:xfrm>
                  <a:off x="216784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17287397-76D4-4641-A6A9-E35F51EEC70D}"/>
                    </a:ext>
                  </a:extLst>
                </p:cNvPr>
                <p:cNvSpPr/>
                <p:nvPr/>
              </p:nvSpPr>
              <p:spPr>
                <a:xfrm>
                  <a:off x="2319250"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D816787-0EBE-4BFE-9B4A-A4C72034FD94}"/>
                    </a:ext>
                  </a:extLst>
                </p:cNvPr>
                <p:cNvSpPr/>
                <p:nvPr/>
              </p:nvSpPr>
              <p:spPr>
                <a:xfrm>
                  <a:off x="247065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0EBEB04-E81D-4F16-9731-B4DB16EF82A9}"/>
                    </a:ext>
                  </a:extLst>
                </p:cNvPr>
                <p:cNvSpPr/>
                <p:nvPr/>
              </p:nvSpPr>
              <p:spPr>
                <a:xfrm>
                  <a:off x="2624050"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2D056C77-F890-43FC-8C1C-2BE0CED66E5D}"/>
                    </a:ext>
                  </a:extLst>
                </p:cNvPr>
                <p:cNvSpPr/>
                <p:nvPr/>
              </p:nvSpPr>
              <p:spPr>
                <a:xfrm>
                  <a:off x="2775455" y="3791173"/>
                  <a:ext cx="131884" cy="13229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48" name="Oval 47">
            <a:extLst>
              <a:ext uri="{FF2B5EF4-FFF2-40B4-BE49-F238E27FC236}">
                <a16:creationId xmlns:a16="http://schemas.microsoft.com/office/drawing/2014/main" id="{75510445-4B43-4C40-BAB5-3177C461D73D}"/>
              </a:ext>
            </a:extLst>
          </p:cNvPr>
          <p:cNvSpPr/>
          <p:nvPr/>
        </p:nvSpPr>
        <p:spPr>
          <a:xfrm>
            <a:off x="727071" y="1827480"/>
            <a:ext cx="490715" cy="490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021BD3D-A201-418A-BDFF-BD255DFB5EE9}"/>
              </a:ext>
            </a:extLst>
          </p:cNvPr>
          <p:cNvSpPr/>
          <p:nvPr/>
        </p:nvSpPr>
        <p:spPr>
          <a:xfrm>
            <a:off x="1625650" y="1827480"/>
            <a:ext cx="490715" cy="490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5F6C1D7-5DD0-43A8-99F9-35061283B5EC}"/>
              </a:ext>
            </a:extLst>
          </p:cNvPr>
          <p:cNvSpPr/>
          <p:nvPr/>
        </p:nvSpPr>
        <p:spPr>
          <a:xfrm>
            <a:off x="2508790" y="1827480"/>
            <a:ext cx="490715" cy="490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7E43EFB-A147-4BA4-8436-9A51B7F559CC}"/>
              </a:ext>
            </a:extLst>
          </p:cNvPr>
          <p:cNvSpPr/>
          <p:nvPr/>
        </p:nvSpPr>
        <p:spPr>
          <a:xfrm>
            <a:off x="5217684" y="1827480"/>
            <a:ext cx="490715" cy="490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40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number sentences with the missing common factor.</a:t>
            </a:r>
            <a:endParaRPr lang="en-US" sz="2000" dirty="0">
              <a:solidFill>
                <a:schemeClr val="tx1"/>
              </a:solidFill>
            </a:endParaRPr>
          </a:p>
          <a:p>
            <a:pPr algn="ctr"/>
            <a:endParaRPr lang="en-GB" sz="2000" dirty="0"/>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9B79C63D-203E-1043-89F7-6380335D440D}"/>
              </a:ext>
            </a:extLst>
          </p:cNvPr>
          <p:cNvGraphicFramePr>
            <a:graphicFrameLocks noGrp="1"/>
          </p:cNvGraphicFramePr>
          <p:nvPr>
            <p:extLst>
              <p:ext uri="{D42A27DB-BD31-4B8C-83A1-F6EECF244321}">
                <p14:modId xmlns:p14="http://schemas.microsoft.com/office/powerpoint/2010/main" val="280164510"/>
              </p:ext>
            </p:extLst>
          </p:nvPr>
        </p:nvGraphicFramePr>
        <p:xfrm>
          <a:off x="2414903" y="1720812"/>
          <a:ext cx="4314195" cy="2822958"/>
        </p:xfrm>
        <a:graphic>
          <a:graphicData uri="http://schemas.openxmlformats.org/drawingml/2006/table">
            <a:tbl>
              <a:tblPr firstRow="1" bandRow="1">
                <a:tableStyleId>{5940675A-B579-460E-94D1-54222C63F5DA}</a:tableStyleId>
              </a:tblPr>
              <a:tblGrid>
                <a:gridCol w="862839">
                  <a:extLst>
                    <a:ext uri="{9D8B030D-6E8A-4147-A177-3AD203B41FA5}">
                      <a16:colId xmlns:a16="http://schemas.microsoft.com/office/drawing/2014/main" val="2857036864"/>
                    </a:ext>
                  </a:extLst>
                </a:gridCol>
                <a:gridCol w="862839">
                  <a:extLst>
                    <a:ext uri="{9D8B030D-6E8A-4147-A177-3AD203B41FA5}">
                      <a16:colId xmlns:a16="http://schemas.microsoft.com/office/drawing/2014/main" val="4093806300"/>
                    </a:ext>
                  </a:extLst>
                </a:gridCol>
                <a:gridCol w="862839">
                  <a:extLst>
                    <a:ext uri="{9D8B030D-6E8A-4147-A177-3AD203B41FA5}">
                      <a16:colId xmlns:a16="http://schemas.microsoft.com/office/drawing/2014/main" val="4008107723"/>
                    </a:ext>
                  </a:extLst>
                </a:gridCol>
                <a:gridCol w="862839">
                  <a:extLst>
                    <a:ext uri="{9D8B030D-6E8A-4147-A177-3AD203B41FA5}">
                      <a16:colId xmlns:a16="http://schemas.microsoft.com/office/drawing/2014/main" val="1154116131"/>
                    </a:ext>
                  </a:extLst>
                </a:gridCol>
                <a:gridCol w="862839">
                  <a:extLst>
                    <a:ext uri="{9D8B030D-6E8A-4147-A177-3AD203B41FA5}">
                      <a16:colId xmlns:a16="http://schemas.microsoft.com/office/drawing/2014/main" val="725032786"/>
                    </a:ext>
                  </a:extLst>
                </a:gridCol>
              </a:tblGrid>
              <a:tr h="862839">
                <a:tc>
                  <a:txBody>
                    <a:bodyPr/>
                    <a:lstStyle/>
                    <a:p>
                      <a:pPr algn="ctr"/>
                      <a:endParaRPr lang="en-GB" sz="3400" b="1" dirty="0">
                        <a:solidFill>
                          <a:srgbClr val="FF0000"/>
                        </a:solidFill>
                        <a:latin typeface="Century Gothic" panose="020B0502020202020204" pitchFamily="34" charset="0"/>
                      </a:endParaRPr>
                    </a:p>
                  </a:txBody>
                  <a:tcPr marL="0" marR="0" marT="0" marB="0" anchor="ctr">
                    <a:lnL w="19050" cap="flat" cmpd="sng" algn="ctr">
                      <a:solidFill>
                        <a:srgbClr val="CC66FF"/>
                      </a:solidFill>
                      <a:prstDash val="solid"/>
                      <a:round/>
                      <a:headEnd type="none" w="med" len="med"/>
                      <a:tailEnd type="none" w="med" len="med"/>
                    </a:lnL>
                    <a:lnR w="19050" cap="flat" cmpd="sng" algn="ctr">
                      <a:solidFill>
                        <a:srgbClr val="CC66FF"/>
                      </a:solidFill>
                      <a:prstDash val="solid"/>
                      <a:round/>
                      <a:headEnd type="none" w="med" len="med"/>
                      <a:tailEnd type="none" w="med" len="med"/>
                    </a:lnR>
                    <a:lnT w="19050" cap="flat" cmpd="sng" algn="ctr">
                      <a:solidFill>
                        <a:srgbClr val="CC66FF"/>
                      </a:solidFill>
                      <a:prstDash val="solid"/>
                      <a:round/>
                      <a:headEnd type="none" w="med" len="med"/>
                      <a:tailEnd type="none" w="med" len="med"/>
                    </a:lnT>
                    <a:lnB w="19050" cap="flat" cmpd="sng" algn="ctr">
                      <a:solidFill>
                        <a:srgbClr val="CC66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a:latin typeface="Century Gothic" panose="020B0502020202020204" pitchFamily="34" charset="0"/>
                        </a:rPr>
                        <a:t>x</a:t>
                      </a:r>
                    </a:p>
                  </a:txBody>
                  <a:tcPr marL="0" marR="0" marT="0" marB="0" anchor="ctr">
                    <a:lnL w="19050" cap="flat" cmpd="sng" algn="ctr">
                      <a:solidFill>
                        <a:srgbClr val="CC66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7618065"/>
                  </a:ext>
                </a:extLst>
              </a:tr>
              <a:tr h="511328">
                <a:tc>
                  <a:txBody>
                    <a:bodyPr/>
                    <a:lstStyle/>
                    <a:p>
                      <a:pPr algn="ctr"/>
                      <a:endParaRPr lang="en-GB" sz="200" b="1">
                        <a:latin typeface="Century Gothic" panose="020B0502020202020204" pitchFamily="34" charset="0"/>
                      </a:endParaRPr>
                    </a:p>
                  </a:txBody>
                  <a:tcPr marL="0" marR="0" marT="0" marB="0" anchor="ctr">
                    <a:lnL w="12700" cmpd="sng">
                      <a:noFill/>
                    </a:lnL>
                    <a:lnR w="12700" cmpd="sng">
                      <a:noFill/>
                    </a:lnR>
                    <a:lnT w="19050" cap="flat" cmpd="sng" algn="ctr">
                      <a:solidFill>
                        <a:srgbClr val="CC66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7200" b="1" dirty="0">
                        <a:latin typeface="Century Gothic" panose="020B0502020202020204" pitchFamily="34" charset="0"/>
                      </a:endParaRPr>
                    </a:p>
                  </a:txBody>
                  <a:tcPr marL="0" marR="0" marT="0" marB="0" anchor="ctr">
                    <a:lnL w="12700" cmpd="sng">
                      <a:noFill/>
                    </a:lnL>
                    <a:lnR w="12700" cmpd="sng">
                      <a:noFill/>
                    </a:lnR>
                    <a:lnT w="12700" cmpd="sng">
                      <a:noFill/>
                    </a:lnT>
                    <a:lnB w="19050" cap="flat" cmpd="sng" algn="ctr">
                      <a:solidFill>
                        <a:srgbClr val="CC66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5173737"/>
                  </a:ext>
                </a:extLst>
              </a:tr>
              <a:tr h="862839">
                <a:tc>
                  <a:txBody>
                    <a:bodyPr/>
                    <a:lstStyle/>
                    <a:p>
                      <a:pPr algn="ctr"/>
                      <a:r>
                        <a:rPr lang="en-GB" sz="3400" b="1">
                          <a:latin typeface="Century Gothic" panose="020B0502020202020204" pitchFamily="34" charset="0"/>
                        </a:rPr>
                        <a:t>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a:latin typeface="Century Gothic" panose="020B0502020202020204" pitchFamily="34" charset="0"/>
                        </a:rPr>
                        <a:t>÷</a:t>
                      </a:r>
                    </a:p>
                  </a:txBody>
                  <a:tcPr marL="0" marR="0" marT="0" marB="0" anchor="ctr">
                    <a:lnL w="12700" cmpd="sng">
                      <a:noFill/>
                    </a:lnL>
                    <a:lnR w="19050" cap="flat" cmpd="sng" algn="ctr">
                      <a:solidFill>
                        <a:srgbClr val="CC66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a:solidFill>
                          <a:srgbClr val="FF0000"/>
                        </a:solidFill>
                        <a:latin typeface="Century Gothic" panose="020B0502020202020204" pitchFamily="34" charset="0"/>
                      </a:endParaRPr>
                    </a:p>
                  </a:txBody>
                  <a:tcPr marL="0" marR="0" marT="0" marB="0" anchor="ctr">
                    <a:lnL w="19050" cap="flat" cmpd="sng" algn="ctr">
                      <a:solidFill>
                        <a:srgbClr val="CC66FF"/>
                      </a:solidFill>
                      <a:prstDash val="solid"/>
                      <a:round/>
                      <a:headEnd type="none" w="med" len="med"/>
                      <a:tailEnd type="none" w="med" len="med"/>
                    </a:lnL>
                    <a:lnR w="19050" cap="flat" cmpd="sng" algn="ctr">
                      <a:solidFill>
                        <a:srgbClr val="CC66FF"/>
                      </a:solidFill>
                      <a:prstDash val="solid"/>
                      <a:round/>
                      <a:headEnd type="none" w="med" len="med"/>
                      <a:tailEnd type="none" w="med" len="med"/>
                    </a:lnR>
                    <a:lnT w="19050" cap="flat" cmpd="sng" algn="ctr">
                      <a:solidFill>
                        <a:srgbClr val="CC66FF"/>
                      </a:solidFill>
                      <a:prstDash val="solid"/>
                      <a:round/>
                      <a:headEnd type="none" w="med" len="med"/>
                      <a:tailEnd type="none" w="med" len="med"/>
                    </a:lnT>
                    <a:lnB w="19050" cap="flat" cmpd="sng" algn="ctr">
                      <a:solidFill>
                        <a:srgbClr val="CC66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a:latin typeface="Century Gothic" panose="020B0502020202020204" pitchFamily="34" charset="0"/>
                        </a:rPr>
                        <a:t>=</a:t>
                      </a:r>
                    </a:p>
                  </a:txBody>
                  <a:tcPr marL="0" marR="0" marT="0" marB="0" anchor="ctr">
                    <a:lnL w="19050" cap="flat" cmpd="sng" algn="ctr">
                      <a:solidFill>
                        <a:srgbClr val="CC66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73443571"/>
                  </a:ext>
                </a:extLst>
              </a:tr>
            </a:tbl>
          </a:graphicData>
        </a:graphic>
      </p:graphicFrame>
      <p:grpSp>
        <p:nvGrpSpPr>
          <p:cNvPr id="3" name="Group 2">
            <a:extLst>
              <a:ext uri="{FF2B5EF4-FFF2-40B4-BE49-F238E27FC236}">
                <a16:creationId xmlns:a16="http://schemas.microsoft.com/office/drawing/2014/main" id="{3F0579D3-692C-40D9-B080-F8A280E1334A}"/>
              </a:ext>
            </a:extLst>
          </p:cNvPr>
          <p:cNvGrpSpPr/>
          <p:nvPr/>
        </p:nvGrpSpPr>
        <p:grpSpPr>
          <a:xfrm>
            <a:off x="474455" y="4764880"/>
            <a:ext cx="8195090" cy="536835"/>
            <a:chOff x="465903" y="4896960"/>
            <a:chExt cx="8195090" cy="536835"/>
          </a:xfrm>
        </p:grpSpPr>
        <p:sp>
          <p:nvSpPr>
            <p:cNvPr id="43" name="Oval 42">
              <a:extLst>
                <a:ext uri="{FF2B5EF4-FFF2-40B4-BE49-F238E27FC236}">
                  <a16:creationId xmlns:a16="http://schemas.microsoft.com/office/drawing/2014/main" id="{05AF8207-DA0E-4D44-BAF0-25266D84254A}"/>
                </a:ext>
              </a:extLst>
            </p:cNvPr>
            <p:cNvSpPr/>
            <p:nvPr/>
          </p:nvSpPr>
          <p:spPr>
            <a:xfrm>
              <a:off x="46590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F106573-C836-4889-A80E-CC4B393CB95C}"/>
                </a:ext>
              </a:extLst>
            </p:cNvPr>
            <p:cNvSpPr/>
            <p:nvPr/>
          </p:nvSpPr>
          <p:spPr>
            <a:xfrm>
              <a:off x="760210"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02BF7A3-E19C-4382-90A0-0D35967D2542}"/>
                </a:ext>
              </a:extLst>
            </p:cNvPr>
            <p:cNvSpPr/>
            <p:nvPr/>
          </p:nvSpPr>
          <p:spPr>
            <a:xfrm>
              <a:off x="1054520"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C861F80-DF3C-4B0F-B874-66AB1A2D155A}"/>
                </a:ext>
              </a:extLst>
            </p:cNvPr>
            <p:cNvSpPr/>
            <p:nvPr/>
          </p:nvSpPr>
          <p:spPr>
            <a:xfrm>
              <a:off x="1348827"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0A227C3-0C5F-4CB4-88DB-F38A1B3D3F79}"/>
                </a:ext>
              </a:extLst>
            </p:cNvPr>
            <p:cNvSpPr/>
            <p:nvPr/>
          </p:nvSpPr>
          <p:spPr>
            <a:xfrm>
              <a:off x="1643137"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1CAAFBA-6863-4441-8C11-387B2F53FBDE}"/>
                </a:ext>
              </a:extLst>
            </p:cNvPr>
            <p:cNvSpPr/>
            <p:nvPr/>
          </p:nvSpPr>
          <p:spPr>
            <a:xfrm>
              <a:off x="193744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52BB5C85-1D5D-41EF-B3D6-1467D1B125D8}"/>
                </a:ext>
              </a:extLst>
            </p:cNvPr>
            <p:cNvSpPr/>
            <p:nvPr/>
          </p:nvSpPr>
          <p:spPr>
            <a:xfrm>
              <a:off x="223175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6FFFD966-C309-4FC5-B1BB-7E662DED871C}"/>
                </a:ext>
              </a:extLst>
            </p:cNvPr>
            <p:cNvSpPr/>
            <p:nvPr/>
          </p:nvSpPr>
          <p:spPr>
            <a:xfrm>
              <a:off x="252606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EF6240C-053E-4FBA-B893-F41D9060C056}"/>
                </a:ext>
              </a:extLst>
            </p:cNvPr>
            <p:cNvSpPr/>
            <p:nvPr/>
          </p:nvSpPr>
          <p:spPr>
            <a:xfrm>
              <a:off x="2820375"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B2123FE-1FDC-40D3-9E9A-0C21B9C448F8}"/>
                </a:ext>
              </a:extLst>
            </p:cNvPr>
            <p:cNvSpPr/>
            <p:nvPr/>
          </p:nvSpPr>
          <p:spPr>
            <a:xfrm>
              <a:off x="3114685"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9D10685A-350F-407B-9B4F-76D994E1F500}"/>
                </a:ext>
              </a:extLst>
            </p:cNvPr>
            <p:cNvSpPr/>
            <p:nvPr/>
          </p:nvSpPr>
          <p:spPr>
            <a:xfrm>
              <a:off x="340899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ED8F6E1D-35F4-464A-A1BB-EEC81C74DB0E}"/>
                </a:ext>
              </a:extLst>
            </p:cNvPr>
            <p:cNvSpPr/>
            <p:nvPr/>
          </p:nvSpPr>
          <p:spPr>
            <a:xfrm>
              <a:off x="370330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4BB1A7CD-B09A-4E06-8BCD-A1023B7B28BE}"/>
                </a:ext>
              </a:extLst>
            </p:cNvPr>
            <p:cNvSpPr/>
            <p:nvPr/>
          </p:nvSpPr>
          <p:spPr>
            <a:xfrm>
              <a:off x="3997611"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A67FB5EB-AA87-4479-856A-27246AA0040E}"/>
                </a:ext>
              </a:extLst>
            </p:cNvPr>
            <p:cNvSpPr/>
            <p:nvPr/>
          </p:nvSpPr>
          <p:spPr>
            <a:xfrm>
              <a:off x="4291921"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71E25A2F-5119-4A6E-BCE5-63FD15D3A098}"/>
                </a:ext>
              </a:extLst>
            </p:cNvPr>
            <p:cNvSpPr/>
            <p:nvPr/>
          </p:nvSpPr>
          <p:spPr>
            <a:xfrm>
              <a:off x="4586235"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D00519E7-469A-4739-8E37-B2DC5DF1EA29}"/>
                </a:ext>
              </a:extLst>
            </p:cNvPr>
            <p:cNvSpPr/>
            <p:nvPr/>
          </p:nvSpPr>
          <p:spPr>
            <a:xfrm>
              <a:off x="4873678"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B9720148-553A-4E81-B01B-11908A084643}"/>
                </a:ext>
              </a:extLst>
            </p:cNvPr>
            <p:cNvSpPr/>
            <p:nvPr/>
          </p:nvSpPr>
          <p:spPr>
            <a:xfrm>
              <a:off x="5167986"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2CCBA967-91AE-4D01-A670-2D99AD4FD17B}"/>
                </a:ext>
              </a:extLst>
            </p:cNvPr>
            <p:cNvSpPr/>
            <p:nvPr/>
          </p:nvSpPr>
          <p:spPr>
            <a:xfrm>
              <a:off x="5462295"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5DEBA674-24AE-4CBB-BA81-26C262D36888}"/>
                </a:ext>
              </a:extLst>
            </p:cNvPr>
            <p:cNvSpPr/>
            <p:nvPr/>
          </p:nvSpPr>
          <p:spPr>
            <a:xfrm>
              <a:off x="5756602"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5D5CFB33-CA78-435D-811B-672794F84DE3}"/>
                </a:ext>
              </a:extLst>
            </p:cNvPr>
            <p:cNvSpPr/>
            <p:nvPr/>
          </p:nvSpPr>
          <p:spPr>
            <a:xfrm>
              <a:off x="6050912"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17535A53-E13A-4E6A-947C-F021818FF7E7}"/>
                </a:ext>
              </a:extLst>
            </p:cNvPr>
            <p:cNvSpPr/>
            <p:nvPr/>
          </p:nvSpPr>
          <p:spPr>
            <a:xfrm>
              <a:off x="6345222"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75FA19AF-3814-46F8-ABCD-E8CD2B935AA7}"/>
                </a:ext>
              </a:extLst>
            </p:cNvPr>
            <p:cNvSpPr/>
            <p:nvPr/>
          </p:nvSpPr>
          <p:spPr>
            <a:xfrm>
              <a:off x="663953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3772E484-5D9C-4D9C-A136-729BFB4F37D4}"/>
                </a:ext>
              </a:extLst>
            </p:cNvPr>
            <p:cNvSpPr/>
            <p:nvPr/>
          </p:nvSpPr>
          <p:spPr>
            <a:xfrm>
              <a:off x="693384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6E2B83F6-2995-434F-A183-1EC1E865118F}"/>
                </a:ext>
              </a:extLst>
            </p:cNvPr>
            <p:cNvSpPr/>
            <p:nvPr/>
          </p:nvSpPr>
          <p:spPr>
            <a:xfrm>
              <a:off x="722815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33A6D18-2079-4A6E-A03D-ED25660B708E}"/>
                </a:ext>
              </a:extLst>
            </p:cNvPr>
            <p:cNvSpPr/>
            <p:nvPr/>
          </p:nvSpPr>
          <p:spPr>
            <a:xfrm>
              <a:off x="7522462"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DED9352F-1C38-4D4C-92DE-A84B33588C07}"/>
                </a:ext>
              </a:extLst>
            </p:cNvPr>
            <p:cNvSpPr/>
            <p:nvPr/>
          </p:nvSpPr>
          <p:spPr>
            <a:xfrm>
              <a:off x="7816770"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A01F4958-A06E-4325-8019-AF2F13A86619}"/>
                </a:ext>
              </a:extLst>
            </p:cNvPr>
            <p:cNvSpPr/>
            <p:nvPr/>
          </p:nvSpPr>
          <p:spPr>
            <a:xfrm>
              <a:off x="8111079"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2324BBD-C858-442F-90CF-41D012AE78B3}"/>
                </a:ext>
              </a:extLst>
            </p:cNvPr>
            <p:cNvSpPr/>
            <p:nvPr/>
          </p:nvSpPr>
          <p:spPr>
            <a:xfrm>
              <a:off x="840539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68E3EA1-BA06-4CB4-9FEB-9C5C2FE615F4}"/>
                </a:ext>
              </a:extLst>
            </p:cNvPr>
            <p:cNvSpPr/>
            <p:nvPr/>
          </p:nvSpPr>
          <p:spPr>
            <a:xfrm>
              <a:off x="3411246"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FCECEA9-1879-415A-AD3E-79A9A83887B8}"/>
                </a:ext>
              </a:extLst>
            </p:cNvPr>
            <p:cNvSpPr/>
            <p:nvPr/>
          </p:nvSpPr>
          <p:spPr>
            <a:xfrm>
              <a:off x="3703304"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4DBBCE1-7F5A-4009-8EED-9C88B8E5B52F}"/>
                </a:ext>
              </a:extLst>
            </p:cNvPr>
            <p:cNvSpPr/>
            <p:nvPr/>
          </p:nvSpPr>
          <p:spPr>
            <a:xfrm>
              <a:off x="3997611"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7D2FEA1-D718-4FD7-955E-2352E5756F53}"/>
                </a:ext>
              </a:extLst>
            </p:cNvPr>
            <p:cNvSpPr/>
            <p:nvPr/>
          </p:nvSpPr>
          <p:spPr>
            <a:xfrm>
              <a:off x="4291921"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268BC87-37E9-408A-876D-FBA3F081E471}"/>
                </a:ext>
              </a:extLst>
            </p:cNvPr>
            <p:cNvSpPr/>
            <p:nvPr/>
          </p:nvSpPr>
          <p:spPr>
            <a:xfrm>
              <a:off x="4586235"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73444C3-E98D-44E4-82DF-6E99515629DA}"/>
                </a:ext>
              </a:extLst>
            </p:cNvPr>
            <p:cNvSpPr/>
            <p:nvPr/>
          </p:nvSpPr>
          <p:spPr>
            <a:xfrm>
              <a:off x="465903"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07A4A8F-F163-468A-A7F1-9B53486BDCC1}"/>
                </a:ext>
              </a:extLst>
            </p:cNvPr>
            <p:cNvSpPr/>
            <p:nvPr/>
          </p:nvSpPr>
          <p:spPr>
            <a:xfrm>
              <a:off x="760437"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6C6E453-D190-4143-B6FA-9B03C96AE7F5}"/>
                </a:ext>
              </a:extLst>
            </p:cNvPr>
            <p:cNvSpPr/>
            <p:nvPr/>
          </p:nvSpPr>
          <p:spPr>
            <a:xfrm>
              <a:off x="1054970"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51136F3D-CC7B-46F3-8250-9EF779EA874D}"/>
                </a:ext>
              </a:extLst>
            </p:cNvPr>
            <p:cNvSpPr/>
            <p:nvPr/>
          </p:nvSpPr>
          <p:spPr>
            <a:xfrm>
              <a:off x="1349504"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B74ED6A-DDD4-4213-AEAB-542B78F4F47D}"/>
                </a:ext>
              </a:extLst>
            </p:cNvPr>
            <p:cNvSpPr/>
            <p:nvPr/>
          </p:nvSpPr>
          <p:spPr>
            <a:xfrm>
              <a:off x="1644037"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5034F6A-919B-4466-8F92-924C4909AD46}"/>
                </a:ext>
              </a:extLst>
            </p:cNvPr>
            <p:cNvSpPr/>
            <p:nvPr/>
          </p:nvSpPr>
          <p:spPr>
            <a:xfrm>
              <a:off x="1938571"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6B51705-24D8-4798-9571-3E4594D1437E}"/>
                </a:ext>
              </a:extLst>
            </p:cNvPr>
            <p:cNvSpPr/>
            <p:nvPr/>
          </p:nvSpPr>
          <p:spPr>
            <a:xfrm>
              <a:off x="2233105"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48046CA7-D8CF-4CAA-BC1A-C484972B144E}"/>
                </a:ext>
              </a:extLst>
            </p:cNvPr>
            <p:cNvSpPr/>
            <p:nvPr/>
          </p:nvSpPr>
          <p:spPr>
            <a:xfrm>
              <a:off x="2527638"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8494438-C492-4196-BC17-C03A8877598A}"/>
                </a:ext>
              </a:extLst>
            </p:cNvPr>
            <p:cNvSpPr/>
            <p:nvPr/>
          </p:nvSpPr>
          <p:spPr>
            <a:xfrm>
              <a:off x="2822174"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4F57FFF-CA57-484F-B27A-0B62570E0189}"/>
                </a:ext>
              </a:extLst>
            </p:cNvPr>
            <p:cNvSpPr/>
            <p:nvPr/>
          </p:nvSpPr>
          <p:spPr>
            <a:xfrm>
              <a:off x="3116710"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65E551A-97EF-4FF0-94D3-9BF64AB13EAA}"/>
                </a:ext>
              </a:extLst>
            </p:cNvPr>
            <p:cNvSpPr/>
            <p:nvPr/>
          </p:nvSpPr>
          <p:spPr>
            <a:xfrm>
              <a:off x="7228153"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4E5C45A-9195-4881-A0AB-EE9BA52E74BA}"/>
                </a:ext>
              </a:extLst>
            </p:cNvPr>
            <p:cNvSpPr/>
            <p:nvPr/>
          </p:nvSpPr>
          <p:spPr>
            <a:xfrm>
              <a:off x="7522462"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BCDDF82-4054-4817-9C49-04B6FC3208DD}"/>
                </a:ext>
              </a:extLst>
            </p:cNvPr>
            <p:cNvSpPr/>
            <p:nvPr/>
          </p:nvSpPr>
          <p:spPr>
            <a:xfrm>
              <a:off x="7816770"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42A39237-A7CA-4621-9BFC-0E3F80FEEEFE}"/>
                </a:ext>
              </a:extLst>
            </p:cNvPr>
            <p:cNvSpPr/>
            <p:nvPr/>
          </p:nvSpPr>
          <p:spPr>
            <a:xfrm>
              <a:off x="8111079"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7372FC3-9D94-4B3A-AB2D-242F48BAE0B3}"/>
                </a:ext>
              </a:extLst>
            </p:cNvPr>
            <p:cNvSpPr/>
            <p:nvPr/>
          </p:nvSpPr>
          <p:spPr>
            <a:xfrm>
              <a:off x="8405393"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D55E08D8-E235-4BD4-A2C6-553124C264FA}"/>
                </a:ext>
              </a:extLst>
            </p:cNvPr>
            <p:cNvSpPr/>
            <p:nvPr/>
          </p:nvSpPr>
          <p:spPr>
            <a:xfrm>
              <a:off x="4873678"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AEDB134-FB18-4B99-9E4A-2ACDF35FC41D}"/>
                </a:ext>
              </a:extLst>
            </p:cNvPr>
            <p:cNvSpPr/>
            <p:nvPr/>
          </p:nvSpPr>
          <p:spPr>
            <a:xfrm>
              <a:off x="5167986"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2FD5E505-1871-489B-9F27-5A1373D6FCC0}"/>
                </a:ext>
              </a:extLst>
            </p:cNvPr>
            <p:cNvSpPr/>
            <p:nvPr/>
          </p:nvSpPr>
          <p:spPr>
            <a:xfrm>
              <a:off x="5462295"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AAE7796B-B50D-4197-9A77-49D44C69FF94}"/>
                </a:ext>
              </a:extLst>
            </p:cNvPr>
            <p:cNvSpPr/>
            <p:nvPr/>
          </p:nvSpPr>
          <p:spPr>
            <a:xfrm>
              <a:off x="5756602"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BB9BC99-6AE8-4B2B-A357-7EB374F6328A}"/>
                </a:ext>
              </a:extLst>
            </p:cNvPr>
            <p:cNvSpPr/>
            <p:nvPr/>
          </p:nvSpPr>
          <p:spPr>
            <a:xfrm>
              <a:off x="6050912"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F3996A0-D529-463B-8BFF-3DE532B7DD83}"/>
                </a:ext>
              </a:extLst>
            </p:cNvPr>
            <p:cNvSpPr/>
            <p:nvPr/>
          </p:nvSpPr>
          <p:spPr>
            <a:xfrm>
              <a:off x="6345222"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826EFB52-D7A0-4BA3-938B-94EE5DC6B8BE}"/>
                </a:ext>
              </a:extLst>
            </p:cNvPr>
            <p:cNvSpPr/>
            <p:nvPr/>
          </p:nvSpPr>
          <p:spPr>
            <a:xfrm>
              <a:off x="6639534"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F7EB82BC-A6BE-485C-9A9B-A7DC56EC6DCD}"/>
                </a:ext>
              </a:extLst>
            </p:cNvPr>
            <p:cNvSpPr/>
            <p:nvPr/>
          </p:nvSpPr>
          <p:spPr>
            <a:xfrm>
              <a:off x="6933843"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A94A4880-4C5F-40B4-B2F3-AFD0ECD6DE70}"/>
              </a:ext>
            </a:extLst>
          </p:cNvPr>
          <p:cNvGrpSpPr/>
          <p:nvPr/>
        </p:nvGrpSpPr>
        <p:grpSpPr>
          <a:xfrm>
            <a:off x="2224978" y="2765155"/>
            <a:ext cx="4694044" cy="536836"/>
            <a:chOff x="2127574" y="2582275"/>
            <a:chExt cx="4694044" cy="536836"/>
          </a:xfrm>
        </p:grpSpPr>
        <p:sp>
          <p:nvSpPr>
            <p:cNvPr id="72" name="Oval 71">
              <a:extLst>
                <a:ext uri="{FF2B5EF4-FFF2-40B4-BE49-F238E27FC236}">
                  <a16:creationId xmlns:a16="http://schemas.microsoft.com/office/drawing/2014/main" id="{D426A4A2-190A-4A71-BC7E-2F9435C6362C}"/>
                </a:ext>
              </a:extLst>
            </p:cNvPr>
            <p:cNvSpPr/>
            <p:nvPr/>
          </p:nvSpPr>
          <p:spPr>
            <a:xfrm>
              <a:off x="2127574"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924E0481-F70C-4190-BD2C-1BFD04EE749D}"/>
                </a:ext>
              </a:extLst>
            </p:cNvPr>
            <p:cNvSpPr/>
            <p:nvPr/>
          </p:nvSpPr>
          <p:spPr>
            <a:xfrm>
              <a:off x="2423260"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78F4DA63-C8DD-4515-8883-033DE0E09BFD}"/>
                </a:ext>
              </a:extLst>
            </p:cNvPr>
            <p:cNvSpPr/>
            <p:nvPr/>
          </p:nvSpPr>
          <p:spPr>
            <a:xfrm>
              <a:off x="2718946"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E6837F6D-8422-4A3B-8C21-2D73E1EA08D2}"/>
                </a:ext>
              </a:extLst>
            </p:cNvPr>
            <p:cNvSpPr/>
            <p:nvPr/>
          </p:nvSpPr>
          <p:spPr>
            <a:xfrm>
              <a:off x="3014632"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8AC3B9EF-0B10-4E37-88C2-6AA639332ED5}"/>
                </a:ext>
              </a:extLst>
            </p:cNvPr>
            <p:cNvSpPr/>
            <p:nvPr/>
          </p:nvSpPr>
          <p:spPr>
            <a:xfrm>
              <a:off x="3310318"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5A0140F1-BF2C-4DCA-9A6F-7FF14C23C639}"/>
                </a:ext>
              </a:extLst>
            </p:cNvPr>
            <p:cNvSpPr/>
            <p:nvPr/>
          </p:nvSpPr>
          <p:spPr>
            <a:xfrm>
              <a:off x="3606004"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2E24893-10FE-49C2-89B6-179B25F7C713}"/>
                </a:ext>
              </a:extLst>
            </p:cNvPr>
            <p:cNvSpPr/>
            <p:nvPr/>
          </p:nvSpPr>
          <p:spPr>
            <a:xfrm>
              <a:off x="3901690"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E457CAE-60E7-405B-B9D7-8C55F465DB55}"/>
                </a:ext>
              </a:extLst>
            </p:cNvPr>
            <p:cNvSpPr/>
            <p:nvPr/>
          </p:nvSpPr>
          <p:spPr>
            <a:xfrm>
              <a:off x="4197376"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24A7AB4-00D2-44C2-8BA1-1CF67D6E6F54}"/>
                </a:ext>
              </a:extLst>
            </p:cNvPr>
            <p:cNvSpPr/>
            <p:nvPr/>
          </p:nvSpPr>
          <p:spPr>
            <a:xfrm>
              <a:off x="4493062"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55E6F6DA-6517-4BD7-BCB3-0703A8C1AA6F}"/>
                </a:ext>
              </a:extLst>
            </p:cNvPr>
            <p:cNvSpPr/>
            <p:nvPr/>
          </p:nvSpPr>
          <p:spPr>
            <a:xfrm>
              <a:off x="4788748"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B0850929-291E-4752-9885-E63BC3242ABB}"/>
                </a:ext>
              </a:extLst>
            </p:cNvPr>
            <p:cNvSpPr/>
            <p:nvPr/>
          </p:nvSpPr>
          <p:spPr>
            <a:xfrm>
              <a:off x="5084434"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F15BFCB0-8C0D-4CA7-8A9E-451F83C1FF89}"/>
                </a:ext>
              </a:extLst>
            </p:cNvPr>
            <p:cNvSpPr/>
            <p:nvPr/>
          </p:nvSpPr>
          <p:spPr>
            <a:xfrm>
              <a:off x="5380120"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22C62DE7-4B6F-4506-A21C-BC792CF4B2B9}"/>
                </a:ext>
              </a:extLst>
            </p:cNvPr>
            <p:cNvSpPr/>
            <p:nvPr/>
          </p:nvSpPr>
          <p:spPr>
            <a:xfrm>
              <a:off x="5675806"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2E5E4E6-175D-417C-ADEE-D403357BFE4C}"/>
                </a:ext>
              </a:extLst>
            </p:cNvPr>
            <p:cNvSpPr/>
            <p:nvPr/>
          </p:nvSpPr>
          <p:spPr>
            <a:xfrm>
              <a:off x="5971492"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F5A26A8C-15C0-45E7-BD78-408872BD69EC}"/>
                </a:ext>
              </a:extLst>
            </p:cNvPr>
            <p:cNvSpPr/>
            <p:nvPr/>
          </p:nvSpPr>
          <p:spPr>
            <a:xfrm>
              <a:off x="6267178"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63B9E894-344D-4E7D-A9C5-8F6D3CABDD63}"/>
                </a:ext>
              </a:extLst>
            </p:cNvPr>
            <p:cNvSpPr/>
            <p:nvPr/>
          </p:nvSpPr>
          <p:spPr>
            <a:xfrm>
              <a:off x="5086534"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35A228FD-1813-4253-A1E7-E47AF03B38F6}"/>
                </a:ext>
              </a:extLst>
            </p:cNvPr>
            <p:cNvSpPr/>
            <p:nvPr/>
          </p:nvSpPr>
          <p:spPr>
            <a:xfrm>
              <a:off x="5382430"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B528065A-E52B-4D6F-A1FD-B066A53A9B59}"/>
                </a:ext>
              </a:extLst>
            </p:cNvPr>
            <p:cNvSpPr/>
            <p:nvPr/>
          </p:nvSpPr>
          <p:spPr>
            <a:xfrm>
              <a:off x="5678326"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589AB8DC-CBA3-4643-83CC-2537B5E181BD}"/>
                </a:ext>
              </a:extLst>
            </p:cNvPr>
            <p:cNvSpPr/>
            <p:nvPr/>
          </p:nvSpPr>
          <p:spPr>
            <a:xfrm>
              <a:off x="5974222"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696864C5-237A-4043-8CBF-9CE814BBFC59}"/>
                </a:ext>
              </a:extLst>
            </p:cNvPr>
            <p:cNvSpPr/>
            <p:nvPr/>
          </p:nvSpPr>
          <p:spPr>
            <a:xfrm>
              <a:off x="6270118"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6C8807E0-0DB0-4663-B72C-732377733ABB}"/>
                </a:ext>
              </a:extLst>
            </p:cNvPr>
            <p:cNvSpPr/>
            <p:nvPr/>
          </p:nvSpPr>
          <p:spPr>
            <a:xfrm>
              <a:off x="2127574"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C088E42-E3E2-418B-A4FA-908197A8D10C}"/>
                </a:ext>
              </a:extLst>
            </p:cNvPr>
            <p:cNvSpPr/>
            <p:nvPr/>
          </p:nvSpPr>
          <p:spPr>
            <a:xfrm>
              <a:off x="2423470"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DB00751-7918-4913-B10D-BF43A91E45F7}"/>
                </a:ext>
              </a:extLst>
            </p:cNvPr>
            <p:cNvSpPr/>
            <p:nvPr/>
          </p:nvSpPr>
          <p:spPr>
            <a:xfrm>
              <a:off x="2719366"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8682F8E1-6315-42FE-9B18-8739026F5819}"/>
                </a:ext>
              </a:extLst>
            </p:cNvPr>
            <p:cNvSpPr/>
            <p:nvPr/>
          </p:nvSpPr>
          <p:spPr>
            <a:xfrm>
              <a:off x="3015262"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819E3439-F34D-4014-9D3A-CC5C891013AD}"/>
                </a:ext>
              </a:extLst>
            </p:cNvPr>
            <p:cNvSpPr/>
            <p:nvPr/>
          </p:nvSpPr>
          <p:spPr>
            <a:xfrm>
              <a:off x="3311158"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4A20580E-8D57-4721-856B-657E9AE7A4F7}"/>
                </a:ext>
              </a:extLst>
            </p:cNvPr>
            <p:cNvSpPr/>
            <p:nvPr/>
          </p:nvSpPr>
          <p:spPr>
            <a:xfrm>
              <a:off x="3607054"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9AFBFAA7-6415-4CC4-B0DD-A6ECE83C2675}"/>
                </a:ext>
              </a:extLst>
            </p:cNvPr>
            <p:cNvSpPr/>
            <p:nvPr/>
          </p:nvSpPr>
          <p:spPr>
            <a:xfrm>
              <a:off x="3902950"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1740C148-14A9-4168-8523-4ABFDE4B14B4}"/>
                </a:ext>
              </a:extLst>
            </p:cNvPr>
            <p:cNvSpPr/>
            <p:nvPr/>
          </p:nvSpPr>
          <p:spPr>
            <a:xfrm>
              <a:off x="4198846"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0BE4A92E-F0A6-4C0E-A43F-B418EC811497}"/>
                </a:ext>
              </a:extLst>
            </p:cNvPr>
            <p:cNvSpPr/>
            <p:nvPr/>
          </p:nvSpPr>
          <p:spPr>
            <a:xfrm>
              <a:off x="4494742"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ECBAC785-B573-4295-9602-12311337115B}"/>
                </a:ext>
              </a:extLst>
            </p:cNvPr>
            <p:cNvSpPr/>
            <p:nvPr/>
          </p:nvSpPr>
          <p:spPr>
            <a:xfrm>
              <a:off x="4790638"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63DD94A3-44AF-4491-929D-78E487F9D4E6}"/>
                </a:ext>
              </a:extLst>
            </p:cNvPr>
            <p:cNvSpPr/>
            <p:nvPr/>
          </p:nvSpPr>
          <p:spPr>
            <a:xfrm>
              <a:off x="6562867"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4E702DBD-3345-48A5-8D41-CFF58025CF50}"/>
                </a:ext>
              </a:extLst>
            </p:cNvPr>
            <p:cNvSpPr/>
            <p:nvPr/>
          </p:nvSpPr>
          <p:spPr>
            <a:xfrm>
              <a:off x="6566018"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5080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number sentences with the missing common factor.</a:t>
            </a:r>
            <a:endParaRPr lang="en-US" sz="2000" dirty="0">
              <a:solidFill>
                <a:schemeClr val="tx1"/>
              </a:solidFill>
            </a:endParaRPr>
          </a:p>
          <a:p>
            <a:pPr algn="ctr"/>
            <a:endParaRPr lang="en-GB" sz="2000" dirty="0"/>
          </a:p>
          <a:p>
            <a:pPr algn="ctr"/>
            <a:endParaRPr lang="en-GB" sz="2000" u="sng" dirty="0">
              <a:solidFill>
                <a:schemeClr val="bg2">
                  <a:lumMod val="50000"/>
                </a:schemeClr>
              </a:solidFill>
              <a:latin typeface="SassoonCRInfantMedium" panose="02000603020000020003" pitchFamily="2"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9B79C63D-203E-1043-89F7-6380335D440D}"/>
              </a:ext>
            </a:extLst>
          </p:cNvPr>
          <p:cNvGraphicFramePr>
            <a:graphicFrameLocks noGrp="1"/>
          </p:cNvGraphicFramePr>
          <p:nvPr>
            <p:extLst>
              <p:ext uri="{D42A27DB-BD31-4B8C-83A1-F6EECF244321}">
                <p14:modId xmlns:p14="http://schemas.microsoft.com/office/powerpoint/2010/main" val="241664032"/>
              </p:ext>
            </p:extLst>
          </p:nvPr>
        </p:nvGraphicFramePr>
        <p:xfrm>
          <a:off x="2414903" y="1720812"/>
          <a:ext cx="4314195" cy="2822958"/>
        </p:xfrm>
        <a:graphic>
          <a:graphicData uri="http://schemas.openxmlformats.org/drawingml/2006/table">
            <a:tbl>
              <a:tblPr firstRow="1" bandRow="1">
                <a:tableStyleId>{5940675A-B579-460E-94D1-54222C63F5DA}</a:tableStyleId>
              </a:tblPr>
              <a:tblGrid>
                <a:gridCol w="862839">
                  <a:extLst>
                    <a:ext uri="{9D8B030D-6E8A-4147-A177-3AD203B41FA5}">
                      <a16:colId xmlns:a16="http://schemas.microsoft.com/office/drawing/2014/main" val="2857036864"/>
                    </a:ext>
                  </a:extLst>
                </a:gridCol>
                <a:gridCol w="862839">
                  <a:extLst>
                    <a:ext uri="{9D8B030D-6E8A-4147-A177-3AD203B41FA5}">
                      <a16:colId xmlns:a16="http://schemas.microsoft.com/office/drawing/2014/main" val="4093806300"/>
                    </a:ext>
                  </a:extLst>
                </a:gridCol>
                <a:gridCol w="862839">
                  <a:extLst>
                    <a:ext uri="{9D8B030D-6E8A-4147-A177-3AD203B41FA5}">
                      <a16:colId xmlns:a16="http://schemas.microsoft.com/office/drawing/2014/main" val="4008107723"/>
                    </a:ext>
                  </a:extLst>
                </a:gridCol>
                <a:gridCol w="862839">
                  <a:extLst>
                    <a:ext uri="{9D8B030D-6E8A-4147-A177-3AD203B41FA5}">
                      <a16:colId xmlns:a16="http://schemas.microsoft.com/office/drawing/2014/main" val="1154116131"/>
                    </a:ext>
                  </a:extLst>
                </a:gridCol>
                <a:gridCol w="862839">
                  <a:extLst>
                    <a:ext uri="{9D8B030D-6E8A-4147-A177-3AD203B41FA5}">
                      <a16:colId xmlns:a16="http://schemas.microsoft.com/office/drawing/2014/main" val="725032786"/>
                    </a:ext>
                  </a:extLst>
                </a:gridCol>
              </a:tblGrid>
              <a:tr h="862839">
                <a:tc>
                  <a:txBody>
                    <a:bodyPr/>
                    <a:lstStyle/>
                    <a:p>
                      <a:pPr algn="ctr"/>
                      <a:r>
                        <a:rPr lang="en-GB" sz="3400" b="1" dirty="0">
                          <a:solidFill>
                            <a:srgbClr val="FF0000"/>
                          </a:solidFill>
                          <a:latin typeface="Century Gothic" panose="020B0502020202020204" pitchFamily="34" charset="0"/>
                        </a:rPr>
                        <a:t>8</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a:latin typeface="Century Gothic" panose="020B0502020202020204" pitchFamily="34" charset="0"/>
                        </a:rPr>
                        <a:t>x</a:t>
                      </a:r>
                    </a:p>
                  </a:txBody>
                  <a:tcPr marL="0" marR="0" marT="0" marB="0" anchor="ctr">
                    <a:lnL w="28575"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7618065"/>
                  </a:ext>
                </a:extLst>
              </a:tr>
              <a:tr h="511328">
                <a:tc>
                  <a:txBody>
                    <a:bodyPr/>
                    <a:lstStyle/>
                    <a:p>
                      <a:pPr algn="ctr"/>
                      <a:endParaRPr lang="en-GB" sz="200" b="1">
                        <a:latin typeface="Century Gothic" panose="020B0502020202020204" pitchFamily="34" charset="0"/>
                      </a:endParaRP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7200" b="1" dirty="0">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5173737"/>
                  </a:ext>
                </a:extLst>
              </a:tr>
              <a:tr h="862839">
                <a:tc>
                  <a:txBody>
                    <a:bodyPr/>
                    <a:lstStyle/>
                    <a:p>
                      <a:pPr algn="ctr"/>
                      <a:r>
                        <a:rPr lang="en-GB" sz="3400" b="1">
                          <a:latin typeface="Century Gothic" panose="020B0502020202020204" pitchFamily="34" charset="0"/>
                        </a:rPr>
                        <a:t>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a:latin typeface="Century Gothic" panose="020B0502020202020204" pitchFamily="34" charset="0"/>
                        </a:rPr>
                        <a:t>÷</a:t>
                      </a:r>
                    </a:p>
                  </a:txBody>
                  <a:tcPr marL="0" marR="0" marT="0" marB="0"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solidFill>
                            <a:srgbClr val="FF0000"/>
                          </a:solidFill>
                          <a:latin typeface="Century Gothic" panose="020B0502020202020204" pitchFamily="34" charset="0"/>
                        </a:rPr>
                        <a:t>8</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73443571"/>
                  </a:ext>
                </a:extLst>
              </a:tr>
            </a:tbl>
          </a:graphicData>
        </a:graphic>
      </p:graphicFrame>
      <p:grpSp>
        <p:nvGrpSpPr>
          <p:cNvPr id="3" name="Group 2">
            <a:extLst>
              <a:ext uri="{FF2B5EF4-FFF2-40B4-BE49-F238E27FC236}">
                <a16:creationId xmlns:a16="http://schemas.microsoft.com/office/drawing/2014/main" id="{3F0579D3-692C-40D9-B080-F8A280E1334A}"/>
              </a:ext>
            </a:extLst>
          </p:cNvPr>
          <p:cNvGrpSpPr/>
          <p:nvPr/>
        </p:nvGrpSpPr>
        <p:grpSpPr>
          <a:xfrm>
            <a:off x="474455" y="4764880"/>
            <a:ext cx="8195090" cy="536835"/>
            <a:chOff x="465903" y="4896960"/>
            <a:chExt cx="8195090" cy="536835"/>
          </a:xfrm>
        </p:grpSpPr>
        <p:sp>
          <p:nvSpPr>
            <p:cNvPr id="43" name="Oval 42">
              <a:extLst>
                <a:ext uri="{FF2B5EF4-FFF2-40B4-BE49-F238E27FC236}">
                  <a16:creationId xmlns:a16="http://schemas.microsoft.com/office/drawing/2014/main" id="{05AF8207-DA0E-4D44-BAF0-25266D84254A}"/>
                </a:ext>
              </a:extLst>
            </p:cNvPr>
            <p:cNvSpPr/>
            <p:nvPr/>
          </p:nvSpPr>
          <p:spPr>
            <a:xfrm>
              <a:off x="46590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F106573-C836-4889-A80E-CC4B393CB95C}"/>
                </a:ext>
              </a:extLst>
            </p:cNvPr>
            <p:cNvSpPr/>
            <p:nvPr/>
          </p:nvSpPr>
          <p:spPr>
            <a:xfrm>
              <a:off x="760210"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02BF7A3-E19C-4382-90A0-0D35967D2542}"/>
                </a:ext>
              </a:extLst>
            </p:cNvPr>
            <p:cNvSpPr/>
            <p:nvPr/>
          </p:nvSpPr>
          <p:spPr>
            <a:xfrm>
              <a:off x="1054520"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C861F80-DF3C-4B0F-B874-66AB1A2D155A}"/>
                </a:ext>
              </a:extLst>
            </p:cNvPr>
            <p:cNvSpPr/>
            <p:nvPr/>
          </p:nvSpPr>
          <p:spPr>
            <a:xfrm>
              <a:off x="1348827"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0A227C3-0C5F-4CB4-88DB-F38A1B3D3F79}"/>
                </a:ext>
              </a:extLst>
            </p:cNvPr>
            <p:cNvSpPr/>
            <p:nvPr/>
          </p:nvSpPr>
          <p:spPr>
            <a:xfrm>
              <a:off x="1643137"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1CAAFBA-6863-4441-8C11-387B2F53FBDE}"/>
                </a:ext>
              </a:extLst>
            </p:cNvPr>
            <p:cNvSpPr/>
            <p:nvPr/>
          </p:nvSpPr>
          <p:spPr>
            <a:xfrm>
              <a:off x="193744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52BB5C85-1D5D-41EF-B3D6-1467D1B125D8}"/>
                </a:ext>
              </a:extLst>
            </p:cNvPr>
            <p:cNvSpPr/>
            <p:nvPr/>
          </p:nvSpPr>
          <p:spPr>
            <a:xfrm>
              <a:off x="223175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6FFFD966-C309-4FC5-B1BB-7E662DED871C}"/>
                </a:ext>
              </a:extLst>
            </p:cNvPr>
            <p:cNvSpPr/>
            <p:nvPr/>
          </p:nvSpPr>
          <p:spPr>
            <a:xfrm>
              <a:off x="252606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EF6240C-053E-4FBA-B893-F41D9060C056}"/>
                </a:ext>
              </a:extLst>
            </p:cNvPr>
            <p:cNvSpPr/>
            <p:nvPr/>
          </p:nvSpPr>
          <p:spPr>
            <a:xfrm>
              <a:off x="2820375"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B2123FE-1FDC-40D3-9E9A-0C21B9C448F8}"/>
                </a:ext>
              </a:extLst>
            </p:cNvPr>
            <p:cNvSpPr/>
            <p:nvPr/>
          </p:nvSpPr>
          <p:spPr>
            <a:xfrm>
              <a:off x="3114685"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9D10685A-350F-407B-9B4F-76D994E1F500}"/>
                </a:ext>
              </a:extLst>
            </p:cNvPr>
            <p:cNvSpPr/>
            <p:nvPr/>
          </p:nvSpPr>
          <p:spPr>
            <a:xfrm>
              <a:off x="340899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ED8F6E1D-35F4-464A-A1BB-EEC81C74DB0E}"/>
                </a:ext>
              </a:extLst>
            </p:cNvPr>
            <p:cNvSpPr/>
            <p:nvPr/>
          </p:nvSpPr>
          <p:spPr>
            <a:xfrm>
              <a:off x="370330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4BB1A7CD-B09A-4E06-8BCD-A1023B7B28BE}"/>
                </a:ext>
              </a:extLst>
            </p:cNvPr>
            <p:cNvSpPr/>
            <p:nvPr/>
          </p:nvSpPr>
          <p:spPr>
            <a:xfrm>
              <a:off x="3997611"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A67FB5EB-AA87-4479-856A-27246AA0040E}"/>
                </a:ext>
              </a:extLst>
            </p:cNvPr>
            <p:cNvSpPr/>
            <p:nvPr/>
          </p:nvSpPr>
          <p:spPr>
            <a:xfrm>
              <a:off x="4291921"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71E25A2F-5119-4A6E-BCE5-63FD15D3A098}"/>
                </a:ext>
              </a:extLst>
            </p:cNvPr>
            <p:cNvSpPr/>
            <p:nvPr/>
          </p:nvSpPr>
          <p:spPr>
            <a:xfrm>
              <a:off x="4586235"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D00519E7-469A-4739-8E37-B2DC5DF1EA29}"/>
                </a:ext>
              </a:extLst>
            </p:cNvPr>
            <p:cNvSpPr/>
            <p:nvPr/>
          </p:nvSpPr>
          <p:spPr>
            <a:xfrm>
              <a:off x="4873678"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B9720148-553A-4E81-B01B-11908A084643}"/>
                </a:ext>
              </a:extLst>
            </p:cNvPr>
            <p:cNvSpPr/>
            <p:nvPr/>
          </p:nvSpPr>
          <p:spPr>
            <a:xfrm>
              <a:off x="5167986"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2CCBA967-91AE-4D01-A670-2D99AD4FD17B}"/>
                </a:ext>
              </a:extLst>
            </p:cNvPr>
            <p:cNvSpPr/>
            <p:nvPr/>
          </p:nvSpPr>
          <p:spPr>
            <a:xfrm>
              <a:off x="5462295"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5DEBA674-24AE-4CBB-BA81-26C262D36888}"/>
                </a:ext>
              </a:extLst>
            </p:cNvPr>
            <p:cNvSpPr/>
            <p:nvPr/>
          </p:nvSpPr>
          <p:spPr>
            <a:xfrm>
              <a:off x="5756602"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5D5CFB33-CA78-435D-811B-672794F84DE3}"/>
                </a:ext>
              </a:extLst>
            </p:cNvPr>
            <p:cNvSpPr/>
            <p:nvPr/>
          </p:nvSpPr>
          <p:spPr>
            <a:xfrm>
              <a:off x="6050912"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17535A53-E13A-4E6A-947C-F021818FF7E7}"/>
                </a:ext>
              </a:extLst>
            </p:cNvPr>
            <p:cNvSpPr/>
            <p:nvPr/>
          </p:nvSpPr>
          <p:spPr>
            <a:xfrm>
              <a:off x="6345222"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75FA19AF-3814-46F8-ABCD-E8CD2B935AA7}"/>
                </a:ext>
              </a:extLst>
            </p:cNvPr>
            <p:cNvSpPr/>
            <p:nvPr/>
          </p:nvSpPr>
          <p:spPr>
            <a:xfrm>
              <a:off x="6639534"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3772E484-5D9C-4D9C-A136-729BFB4F37D4}"/>
                </a:ext>
              </a:extLst>
            </p:cNvPr>
            <p:cNvSpPr/>
            <p:nvPr/>
          </p:nvSpPr>
          <p:spPr>
            <a:xfrm>
              <a:off x="693384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6E2B83F6-2995-434F-A183-1EC1E865118F}"/>
                </a:ext>
              </a:extLst>
            </p:cNvPr>
            <p:cNvSpPr/>
            <p:nvPr/>
          </p:nvSpPr>
          <p:spPr>
            <a:xfrm>
              <a:off x="722815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33A6D18-2079-4A6E-A03D-ED25660B708E}"/>
                </a:ext>
              </a:extLst>
            </p:cNvPr>
            <p:cNvSpPr/>
            <p:nvPr/>
          </p:nvSpPr>
          <p:spPr>
            <a:xfrm>
              <a:off x="7522462"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DED9352F-1C38-4D4C-92DE-A84B33588C07}"/>
                </a:ext>
              </a:extLst>
            </p:cNvPr>
            <p:cNvSpPr/>
            <p:nvPr/>
          </p:nvSpPr>
          <p:spPr>
            <a:xfrm>
              <a:off x="7816770"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A01F4958-A06E-4325-8019-AF2F13A86619}"/>
                </a:ext>
              </a:extLst>
            </p:cNvPr>
            <p:cNvSpPr/>
            <p:nvPr/>
          </p:nvSpPr>
          <p:spPr>
            <a:xfrm>
              <a:off x="8111079"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2324BBD-C858-442F-90CF-41D012AE78B3}"/>
                </a:ext>
              </a:extLst>
            </p:cNvPr>
            <p:cNvSpPr/>
            <p:nvPr/>
          </p:nvSpPr>
          <p:spPr>
            <a:xfrm>
              <a:off x="8405393" y="5178195"/>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68E3EA1-BA06-4CB4-9FEB-9C5C2FE615F4}"/>
                </a:ext>
              </a:extLst>
            </p:cNvPr>
            <p:cNvSpPr/>
            <p:nvPr/>
          </p:nvSpPr>
          <p:spPr>
            <a:xfrm>
              <a:off x="3411246"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FCECEA9-1879-415A-AD3E-79A9A83887B8}"/>
                </a:ext>
              </a:extLst>
            </p:cNvPr>
            <p:cNvSpPr/>
            <p:nvPr/>
          </p:nvSpPr>
          <p:spPr>
            <a:xfrm>
              <a:off x="3703304"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4DBBCE1-7F5A-4009-8EED-9C88B8E5B52F}"/>
                </a:ext>
              </a:extLst>
            </p:cNvPr>
            <p:cNvSpPr/>
            <p:nvPr/>
          </p:nvSpPr>
          <p:spPr>
            <a:xfrm>
              <a:off x="3997611"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7D2FEA1-D718-4FD7-955E-2352E5756F53}"/>
                </a:ext>
              </a:extLst>
            </p:cNvPr>
            <p:cNvSpPr/>
            <p:nvPr/>
          </p:nvSpPr>
          <p:spPr>
            <a:xfrm>
              <a:off x="4291921"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268BC87-37E9-408A-876D-FBA3F081E471}"/>
                </a:ext>
              </a:extLst>
            </p:cNvPr>
            <p:cNvSpPr/>
            <p:nvPr/>
          </p:nvSpPr>
          <p:spPr>
            <a:xfrm>
              <a:off x="4586235"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73444C3-E98D-44E4-82DF-6E99515629DA}"/>
                </a:ext>
              </a:extLst>
            </p:cNvPr>
            <p:cNvSpPr/>
            <p:nvPr/>
          </p:nvSpPr>
          <p:spPr>
            <a:xfrm>
              <a:off x="465903"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07A4A8F-F163-468A-A7F1-9B53486BDCC1}"/>
                </a:ext>
              </a:extLst>
            </p:cNvPr>
            <p:cNvSpPr/>
            <p:nvPr/>
          </p:nvSpPr>
          <p:spPr>
            <a:xfrm>
              <a:off x="760437"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6C6E453-D190-4143-B6FA-9B03C96AE7F5}"/>
                </a:ext>
              </a:extLst>
            </p:cNvPr>
            <p:cNvSpPr/>
            <p:nvPr/>
          </p:nvSpPr>
          <p:spPr>
            <a:xfrm>
              <a:off x="1054970"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51136F3D-CC7B-46F3-8250-9EF779EA874D}"/>
                </a:ext>
              </a:extLst>
            </p:cNvPr>
            <p:cNvSpPr/>
            <p:nvPr/>
          </p:nvSpPr>
          <p:spPr>
            <a:xfrm>
              <a:off x="1349504"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B74ED6A-DDD4-4213-AEAB-542B78F4F47D}"/>
                </a:ext>
              </a:extLst>
            </p:cNvPr>
            <p:cNvSpPr/>
            <p:nvPr/>
          </p:nvSpPr>
          <p:spPr>
            <a:xfrm>
              <a:off x="1644037"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5034F6A-919B-4466-8F92-924C4909AD46}"/>
                </a:ext>
              </a:extLst>
            </p:cNvPr>
            <p:cNvSpPr/>
            <p:nvPr/>
          </p:nvSpPr>
          <p:spPr>
            <a:xfrm>
              <a:off x="1938571"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6B51705-24D8-4798-9571-3E4594D1437E}"/>
                </a:ext>
              </a:extLst>
            </p:cNvPr>
            <p:cNvSpPr/>
            <p:nvPr/>
          </p:nvSpPr>
          <p:spPr>
            <a:xfrm>
              <a:off x="2233105"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48046CA7-D8CF-4CAA-BC1A-C484972B144E}"/>
                </a:ext>
              </a:extLst>
            </p:cNvPr>
            <p:cNvSpPr/>
            <p:nvPr/>
          </p:nvSpPr>
          <p:spPr>
            <a:xfrm>
              <a:off x="2527638"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8494438-C492-4196-BC17-C03A8877598A}"/>
                </a:ext>
              </a:extLst>
            </p:cNvPr>
            <p:cNvSpPr/>
            <p:nvPr/>
          </p:nvSpPr>
          <p:spPr>
            <a:xfrm>
              <a:off x="2822174"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4F57FFF-CA57-484F-B27A-0B62570E0189}"/>
                </a:ext>
              </a:extLst>
            </p:cNvPr>
            <p:cNvSpPr/>
            <p:nvPr/>
          </p:nvSpPr>
          <p:spPr>
            <a:xfrm>
              <a:off x="3116710"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65E551A-97EF-4FF0-94D3-9BF64AB13EAA}"/>
                </a:ext>
              </a:extLst>
            </p:cNvPr>
            <p:cNvSpPr/>
            <p:nvPr/>
          </p:nvSpPr>
          <p:spPr>
            <a:xfrm>
              <a:off x="7228153"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4E5C45A-9195-4881-A0AB-EE9BA52E74BA}"/>
                </a:ext>
              </a:extLst>
            </p:cNvPr>
            <p:cNvSpPr/>
            <p:nvPr/>
          </p:nvSpPr>
          <p:spPr>
            <a:xfrm>
              <a:off x="7522462"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BCDDF82-4054-4817-9C49-04B6FC3208DD}"/>
                </a:ext>
              </a:extLst>
            </p:cNvPr>
            <p:cNvSpPr/>
            <p:nvPr/>
          </p:nvSpPr>
          <p:spPr>
            <a:xfrm>
              <a:off x="7816770"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42A39237-A7CA-4621-9BFC-0E3F80FEEEFE}"/>
                </a:ext>
              </a:extLst>
            </p:cNvPr>
            <p:cNvSpPr/>
            <p:nvPr/>
          </p:nvSpPr>
          <p:spPr>
            <a:xfrm>
              <a:off x="8111079"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7372FC3-9D94-4B3A-AB2D-242F48BAE0B3}"/>
                </a:ext>
              </a:extLst>
            </p:cNvPr>
            <p:cNvSpPr/>
            <p:nvPr/>
          </p:nvSpPr>
          <p:spPr>
            <a:xfrm>
              <a:off x="8405393"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D55E08D8-E235-4BD4-A2C6-553124C264FA}"/>
                </a:ext>
              </a:extLst>
            </p:cNvPr>
            <p:cNvSpPr/>
            <p:nvPr/>
          </p:nvSpPr>
          <p:spPr>
            <a:xfrm>
              <a:off x="4873678"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AEDB134-FB18-4B99-9E4A-2ACDF35FC41D}"/>
                </a:ext>
              </a:extLst>
            </p:cNvPr>
            <p:cNvSpPr/>
            <p:nvPr/>
          </p:nvSpPr>
          <p:spPr>
            <a:xfrm>
              <a:off x="5167986"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2FD5E505-1871-489B-9F27-5A1373D6FCC0}"/>
                </a:ext>
              </a:extLst>
            </p:cNvPr>
            <p:cNvSpPr/>
            <p:nvPr/>
          </p:nvSpPr>
          <p:spPr>
            <a:xfrm>
              <a:off x="5462295"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AAE7796B-B50D-4197-9A77-49D44C69FF94}"/>
                </a:ext>
              </a:extLst>
            </p:cNvPr>
            <p:cNvSpPr/>
            <p:nvPr/>
          </p:nvSpPr>
          <p:spPr>
            <a:xfrm>
              <a:off x="5756602"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BB9BC99-6AE8-4B2B-A357-7EB374F6328A}"/>
                </a:ext>
              </a:extLst>
            </p:cNvPr>
            <p:cNvSpPr/>
            <p:nvPr/>
          </p:nvSpPr>
          <p:spPr>
            <a:xfrm>
              <a:off x="6050912"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F3996A0-D529-463B-8BFF-3DE532B7DD83}"/>
                </a:ext>
              </a:extLst>
            </p:cNvPr>
            <p:cNvSpPr/>
            <p:nvPr/>
          </p:nvSpPr>
          <p:spPr>
            <a:xfrm>
              <a:off x="6345222"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826EFB52-D7A0-4BA3-938B-94EE5DC6B8BE}"/>
                </a:ext>
              </a:extLst>
            </p:cNvPr>
            <p:cNvSpPr/>
            <p:nvPr/>
          </p:nvSpPr>
          <p:spPr>
            <a:xfrm>
              <a:off x="6639534"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F7EB82BC-A6BE-485C-9A9B-A7DC56EC6DCD}"/>
                </a:ext>
              </a:extLst>
            </p:cNvPr>
            <p:cNvSpPr/>
            <p:nvPr/>
          </p:nvSpPr>
          <p:spPr>
            <a:xfrm>
              <a:off x="6933843" y="4896960"/>
              <a:ext cx="255600" cy="255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A94A4880-4C5F-40B4-B2F3-AFD0ECD6DE70}"/>
              </a:ext>
            </a:extLst>
          </p:cNvPr>
          <p:cNvGrpSpPr/>
          <p:nvPr/>
        </p:nvGrpSpPr>
        <p:grpSpPr>
          <a:xfrm>
            <a:off x="2224978" y="2765155"/>
            <a:ext cx="4694044" cy="536836"/>
            <a:chOff x="2127574" y="2582275"/>
            <a:chExt cx="4694044" cy="536836"/>
          </a:xfrm>
        </p:grpSpPr>
        <p:sp>
          <p:nvSpPr>
            <p:cNvPr id="72" name="Oval 71">
              <a:extLst>
                <a:ext uri="{FF2B5EF4-FFF2-40B4-BE49-F238E27FC236}">
                  <a16:creationId xmlns:a16="http://schemas.microsoft.com/office/drawing/2014/main" id="{D426A4A2-190A-4A71-BC7E-2F9435C6362C}"/>
                </a:ext>
              </a:extLst>
            </p:cNvPr>
            <p:cNvSpPr/>
            <p:nvPr/>
          </p:nvSpPr>
          <p:spPr>
            <a:xfrm>
              <a:off x="2127574"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924E0481-F70C-4190-BD2C-1BFD04EE749D}"/>
                </a:ext>
              </a:extLst>
            </p:cNvPr>
            <p:cNvSpPr/>
            <p:nvPr/>
          </p:nvSpPr>
          <p:spPr>
            <a:xfrm>
              <a:off x="2423260"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78F4DA63-C8DD-4515-8883-033DE0E09BFD}"/>
                </a:ext>
              </a:extLst>
            </p:cNvPr>
            <p:cNvSpPr/>
            <p:nvPr/>
          </p:nvSpPr>
          <p:spPr>
            <a:xfrm>
              <a:off x="2718946"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E6837F6D-8422-4A3B-8C21-2D73E1EA08D2}"/>
                </a:ext>
              </a:extLst>
            </p:cNvPr>
            <p:cNvSpPr/>
            <p:nvPr/>
          </p:nvSpPr>
          <p:spPr>
            <a:xfrm>
              <a:off x="3014632"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8AC3B9EF-0B10-4E37-88C2-6AA639332ED5}"/>
                </a:ext>
              </a:extLst>
            </p:cNvPr>
            <p:cNvSpPr/>
            <p:nvPr/>
          </p:nvSpPr>
          <p:spPr>
            <a:xfrm>
              <a:off x="3310318"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5A0140F1-BF2C-4DCA-9A6F-7FF14C23C639}"/>
                </a:ext>
              </a:extLst>
            </p:cNvPr>
            <p:cNvSpPr/>
            <p:nvPr/>
          </p:nvSpPr>
          <p:spPr>
            <a:xfrm>
              <a:off x="3606004"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2E24893-10FE-49C2-89B6-179B25F7C713}"/>
                </a:ext>
              </a:extLst>
            </p:cNvPr>
            <p:cNvSpPr/>
            <p:nvPr/>
          </p:nvSpPr>
          <p:spPr>
            <a:xfrm>
              <a:off x="3901690"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E457CAE-60E7-405B-B9D7-8C55F465DB55}"/>
                </a:ext>
              </a:extLst>
            </p:cNvPr>
            <p:cNvSpPr/>
            <p:nvPr/>
          </p:nvSpPr>
          <p:spPr>
            <a:xfrm>
              <a:off x="4197376"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24A7AB4-00D2-44C2-8BA1-1CF67D6E6F54}"/>
                </a:ext>
              </a:extLst>
            </p:cNvPr>
            <p:cNvSpPr/>
            <p:nvPr/>
          </p:nvSpPr>
          <p:spPr>
            <a:xfrm>
              <a:off x="4493062"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55E6F6DA-6517-4BD7-BCB3-0703A8C1AA6F}"/>
                </a:ext>
              </a:extLst>
            </p:cNvPr>
            <p:cNvSpPr/>
            <p:nvPr/>
          </p:nvSpPr>
          <p:spPr>
            <a:xfrm>
              <a:off x="4788748"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B0850929-291E-4752-9885-E63BC3242ABB}"/>
                </a:ext>
              </a:extLst>
            </p:cNvPr>
            <p:cNvSpPr/>
            <p:nvPr/>
          </p:nvSpPr>
          <p:spPr>
            <a:xfrm>
              <a:off x="5084434"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F15BFCB0-8C0D-4CA7-8A9E-451F83C1FF89}"/>
                </a:ext>
              </a:extLst>
            </p:cNvPr>
            <p:cNvSpPr/>
            <p:nvPr/>
          </p:nvSpPr>
          <p:spPr>
            <a:xfrm>
              <a:off x="5380120"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22C62DE7-4B6F-4506-A21C-BC792CF4B2B9}"/>
                </a:ext>
              </a:extLst>
            </p:cNvPr>
            <p:cNvSpPr/>
            <p:nvPr/>
          </p:nvSpPr>
          <p:spPr>
            <a:xfrm>
              <a:off x="5675806"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2E5E4E6-175D-417C-ADEE-D403357BFE4C}"/>
                </a:ext>
              </a:extLst>
            </p:cNvPr>
            <p:cNvSpPr/>
            <p:nvPr/>
          </p:nvSpPr>
          <p:spPr>
            <a:xfrm>
              <a:off x="5971492"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F5A26A8C-15C0-45E7-BD78-408872BD69EC}"/>
                </a:ext>
              </a:extLst>
            </p:cNvPr>
            <p:cNvSpPr/>
            <p:nvPr/>
          </p:nvSpPr>
          <p:spPr>
            <a:xfrm>
              <a:off x="6267178"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63B9E894-344D-4E7D-A9C5-8F6D3CABDD63}"/>
                </a:ext>
              </a:extLst>
            </p:cNvPr>
            <p:cNvSpPr/>
            <p:nvPr/>
          </p:nvSpPr>
          <p:spPr>
            <a:xfrm>
              <a:off x="5086534"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35A228FD-1813-4253-A1E7-E47AF03B38F6}"/>
                </a:ext>
              </a:extLst>
            </p:cNvPr>
            <p:cNvSpPr/>
            <p:nvPr/>
          </p:nvSpPr>
          <p:spPr>
            <a:xfrm>
              <a:off x="5382430"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B528065A-E52B-4D6F-A1FD-B066A53A9B59}"/>
                </a:ext>
              </a:extLst>
            </p:cNvPr>
            <p:cNvSpPr/>
            <p:nvPr/>
          </p:nvSpPr>
          <p:spPr>
            <a:xfrm>
              <a:off x="5678326"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589AB8DC-CBA3-4643-83CC-2537B5E181BD}"/>
                </a:ext>
              </a:extLst>
            </p:cNvPr>
            <p:cNvSpPr/>
            <p:nvPr/>
          </p:nvSpPr>
          <p:spPr>
            <a:xfrm>
              <a:off x="5974222"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696864C5-237A-4043-8CBF-9CE814BBFC59}"/>
                </a:ext>
              </a:extLst>
            </p:cNvPr>
            <p:cNvSpPr/>
            <p:nvPr/>
          </p:nvSpPr>
          <p:spPr>
            <a:xfrm>
              <a:off x="6270118"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6C8807E0-0DB0-4663-B72C-732377733ABB}"/>
                </a:ext>
              </a:extLst>
            </p:cNvPr>
            <p:cNvSpPr/>
            <p:nvPr/>
          </p:nvSpPr>
          <p:spPr>
            <a:xfrm>
              <a:off x="2127574"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C088E42-E3E2-418B-A4FA-908197A8D10C}"/>
                </a:ext>
              </a:extLst>
            </p:cNvPr>
            <p:cNvSpPr/>
            <p:nvPr/>
          </p:nvSpPr>
          <p:spPr>
            <a:xfrm>
              <a:off x="2423470"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DB00751-7918-4913-B10D-BF43A91E45F7}"/>
                </a:ext>
              </a:extLst>
            </p:cNvPr>
            <p:cNvSpPr/>
            <p:nvPr/>
          </p:nvSpPr>
          <p:spPr>
            <a:xfrm>
              <a:off x="2719366"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8682F8E1-6315-42FE-9B18-8739026F5819}"/>
                </a:ext>
              </a:extLst>
            </p:cNvPr>
            <p:cNvSpPr/>
            <p:nvPr/>
          </p:nvSpPr>
          <p:spPr>
            <a:xfrm>
              <a:off x="3015262"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819E3439-F34D-4014-9D3A-CC5C891013AD}"/>
                </a:ext>
              </a:extLst>
            </p:cNvPr>
            <p:cNvSpPr/>
            <p:nvPr/>
          </p:nvSpPr>
          <p:spPr>
            <a:xfrm>
              <a:off x="3311158"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4A20580E-8D57-4721-856B-657E9AE7A4F7}"/>
                </a:ext>
              </a:extLst>
            </p:cNvPr>
            <p:cNvSpPr/>
            <p:nvPr/>
          </p:nvSpPr>
          <p:spPr>
            <a:xfrm>
              <a:off x="3607054"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9AFBFAA7-6415-4CC4-B0DD-A6ECE83C2675}"/>
                </a:ext>
              </a:extLst>
            </p:cNvPr>
            <p:cNvSpPr/>
            <p:nvPr/>
          </p:nvSpPr>
          <p:spPr>
            <a:xfrm>
              <a:off x="3902950"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1740C148-14A9-4168-8523-4ABFDE4B14B4}"/>
                </a:ext>
              </a:extLst>
            </p:cNvPr>
            <p:cNvSpPr/>
            <p:nvPr/>
          </p:nvSpPr>
          <p:spPr>
            <a:xfrm>
              <a:off x="4198846"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0BE4A92E-F0A6-4C0E-A43F-B418EC811497}"/>
                </a:ext>
              </a:extLst>
            </p:cNvPr>
            <p:cNvSpPr/>
            <p:nvPr/>
          </p:nvSpPr>
          <p:spPr>
            <a:xfrm>
              <a:off x="4494742"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ECBAC785-B573-4295-9602-12311337115B}"/>
                </a:ext>
              </a:extLst>
            </p:cNvPr>
            <p:cNvSpPr/>
            <p:nvPr/>
          </p:nvSpPr>
          <p:spPr>
            <a:xfrm>
              <a:off x="4790638"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63DD94A3-44AF-4491-929D-78E487F9D4E6}"/>
                </a:ext>
              </a:extLst>
            </p:cNvPr>
            <p:cNvSpPr/>
            <p:nvPr/>
          </p:nvSpPr>
          <p:spPr>
            <a:xfrm>
              <a:off x="6562867" y="2863511"/>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4E702DBD-3345-48A5-8D41-CFF58025CF50}"/>
                </a:ext>
              </a:extLst>
            </p:cNvPr>
            <p:cNvSpPr/>
            <p:nvPr/>
          </p:nvSpPr>
          <p:spPr>
            <a:xfrm>
              <a:off x="6566018" y="2582275"/>
              <a:ext cx="255600" cy="255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99313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6FB8D7-2D91-4545-A0EA-AFF476CB34A3}">
  <ds:schemaRefs>
    <ds:schemaRef ds:uri="http://purl.org/dc/elements/1.1/"/>
    <ds:schemaRef ds:uri="http://schemas.microsoft.com/office/2006/metadata/properties"/>
    <ds:schemaRef ds:uri="0f0ae0ff-29c4-4766-b250-c1a9bee8d430"/>
    <ds:schemaRef ds:uri="http://purl.org/dc/terms/"/>
    <ds:schemaRef ds:uri="http://schemas.microsoft.com/sharepoint/v3"/>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86144f90-c7b6-48d0-aae5-f5e9e48cc3df"/>
    <ds:schemaRef ds:uri="http://www.w3.org/XML/1998/namespace"/>
  </ds:schemaRefs>
</ds:datastoreItem>
</file>

<file path=customXml/itemProps2.xml><?xml version="1.0" encoding="utf-8"?>
<ds:datastoreItem xmlns:ds="http://schemas.openxmlformats.org/officeDocument/2006/customXml" ds:itemID="{1163FDCB-B068-474B-A2C3-E4B26591A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103</TotalTime>
  <Words>821</Words>
  <Application>Microsoft Office PowerPoint</Application>
  <PresentationFormat>On-screen Show (4:3)</PresentationFormat>
  <Paragraphs>350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4</cp:revision>
  <dcterms:created xsi:type="dcterms:W3CDTF">2018-03-17T10:08:43Z</dcterms:created>
  <dcterms:modified xsi:type="dcterms:W3CDTF">2019-10-15T13:37:40Z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