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3" r:id="rId5"/>
    <p:sldId id="394" r:id="rId6"/>
    <p:sldId id="308" r:id="rId7"/>
    <p:sldId id="361" r:id="rId8"/>
    <p:sldId id="397" r:id="rId9"/>
    <p:sldId id="398" r:id="rId10"/>
    <p:sldId id="360" r:id="rId11"/>
    <p:sldId id="365" r:id="rId12"/>
    <p:sldId id="362" r:id="rId13"/>
    <p:sldId id="366" r:id="rId14"/>
    <p:sldId id="363" r:id="rId15"/>
    <p:sldId id="367" r:id="rId16"/>
    <p:sldId id="364" r:id="rId17"/>
    <p:sldId id="368" r:id="rId18"/>
    <p:sldId id="399" r:id="rId19"/>
    <p:sldId id="400" r:id="rId20"/>
    <p:sldId id="401" r:id="rId21"/>
    <p:sldId id="371" r:id="rId22"/>
    <p:sldId id="402" r:id="rId23"/>
    <p:sldId id="372" r:id="rId24"/>
    <p:sldId id="403" r:id="rId25"/>
    <p:sldId id="404" r:id="rId26"/>
    <p:sldId id="355" r:id="rId27"/>
    <p:sldId id="370" r:id="rId28"/>
    <p:sldId id="314" r:id="rId29"/>
    <p:sldId id="395" r:id="rId30"/>
    <p:sldId id="396" r:id="rId31"/>
    <p:sldId id="369" r:id="rId32"/>
    <p:sldId id="373" r:id="rId33"/>
    <p:sldId id="374" r:id="rId34"/>
    <p:sldId id="405" r:id="rId35"/>
    <p:sldId id="375" r:id="rId36"/>
    <p:sldId id="406" r:id="rId37"/>
    <p:sldId id="381" r:id="rId38"/>
    <p:sldId id="382" r:id="rId39"/>
    <p:sldId id="407" r:id="rId40"/>
    <p:sldId id="378" r:id="rId41"/>
    <p:sldId id="37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35A0B-BE99-456C-A260-461F381D451F}" v="578" dt="2018-10-02T14:45:40.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64" d="100"/>
          <a:sy n="64" d="100"/>
        </p:scale>
        <p:origin x="12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90135A0B-BE99-456C-A260-461F381D451F}"/>
    <pc:docChg chg="custSel addSld modSld sldOrd">
      <pc:chgData name="Kyle Tidswell-Brown" userId="3518c4a0-5c99-4880-b127-cb60ccf11a39" providerId="ADAL" clId="{90135A0B-BE99-456C-A260-461F381D451F}" dt="2018-10-02T14:45:40.203" v="577" actId="207"/>
      <pc:docMkLst>
        <pc:docMk/>
      </pc:docMkLst>
      <pc:sldChg chg="modSp">
        <pc:chgData name="Kyle Tidswell-Brown" userId="3518c4a0-5c99-4880-b127-cb60ccf11a39" providerId="ADAL" clId="{90135A0B-BE99-456C-A260-461F381D451F}" dt="2018-10-02T14:04:57.854" v="2" actId="207"/>
        <pc:sldMkLst>
          <pc:docMk/>
          <pc:sldMk cId="2637481266" sldId="256"/>
        </pc:sldMkLst>
        <pc:spChg chg="mod">
          <ac:chgData name="Kyle Tidswell-Brown" userId="3518c4a0-5c99-4880-b127-cb60ccf11a39" providerId="ADAL" clId="{90135A0B-BE99-456C-A260-461F381D451F}" dt="2018-10-02T14:04:57.854" v="2" actId="207"/>
          <ac:spMkLst>
            <pc:docMk/>
            <pc:sldMk cId="2637481266" sldId="256"/>
            <ac:spMk id="19" creationId="{5252A847-DE45-4FA3-A1F8-EEBEB845FF8E}"/>
          </ac:spMkLst>
        </pc:spChg>
      </pc:sldChg>
      <pc:sldChg chg="addSp delSp modSp">
        <pc:chgData name="Kyle Tidswell-Brown" userId="3518c4a0-5c99-4880-b127-cb60ccf11a39" providerId="ADAL" clId="{90135A0B-BE99-456C-A260-461F381D451F}" dt="2018-10-02T14:42:21.379" v="575" actId="478"/>
        <pc:sldMkLst>
          <pc:docMk/>
          <pc:sldMk cId="3855900595" sldId="301"/>
        </pc:sldMkLst>
        <pc:spChg chg="add del mod">
          <ac:chgData name="Kyle Tidswell-Brown" userId="3518c4a0-5c99-4880-b127-cb60ccf11a39" providerId="ADAL" clId="{90135A0B-BE99-456C-A260-461F381D451F}" dt="2018-10-02T14:42:21.379" v="575" actId="478"/>
          <ac:spMkLst>
            <pc:docMk/>
            <pc:sldMk cId="3855900595" sldId="301"/>
            <ac:spMk id="7" creationId="{81F73482-9D97-460E-A593-61AB3984CD4B}"/>
          </ac:spMkLst>
        </pc:spChg>
        <pc:spChg chg="mod">
          <ac:chgData name="Kyle Tidswell-Brown" userId="3518c4a0-5c99-4880-b127-cb60ccf11a39" providerId="ADAL" clId="{90135A0B-BE99-456C-A260-461F381D451F}" dt="2018-10-02T14:42:19.173" v="574" actId="555"/>
          <ac:spMkLst>
            <pc:docMk/>
            <pc:sldMk cId="3855900595" sldId="301"/>
            <ac:spMk id="19" creationId="{5252A847-DE45-4FA3-A1F8-EEBEB845FF8E}"/>
          </ac:spMkLst>
        </pc:spChg>
      </pc:sldChg>
      <pc:sldChg chg="addSp delSp modSp">
        <pc:chgData name="Kyle Tidswell-Brown" userId="3518c4a0-5c99-4880-b127-cb60ccf11a39" providerId="ADAL" clId="{90135A0B-BE99-456C-A260-461F381D451F}" dt="2018-10-02T14:42:45.081" v="576" actId="207"/>
        <pc:sldMkLst>
          <pc:docMk/>
          <pc:sldMk cId="273723392" sldId="308"/>
        </pc:sldMkLst>
        <pc:spChg chg="add del mod">
          <ac:chgData name="Kyle Tidswell-Brown" userId="3518c4a0-5c99-4880-b127-cb60ccf11a39" providerId="ADAL" clId="{90135A0B-BE99-456C-A260-461F381D451F}" dt="2018-10-02T14:07:31.966" v="34" actId="478"/>
          <ac:spMkLst>
            <pc:docMk/>
            <pc:sldMk cId="273723392" sldId="308"/>
            <ac:spMk id="10" creationId="{0AA4F814-4112-49BC-BFAD-6300CC45134D}"/>
          </ac:spMkLst>
        </pc:spChg>
        <pc:spChg chg="mod">
          <ac:chgData name="Kyle Tidswell-Brown" userId="3518c4a0-5c99-4880-b127-cb60ccf11a39" providerId="ADAL" clId="{90135A0B-BE99-456C-A260-461F381D451F}" dt="2018-10-02T14:07:30.335" v="33" actId="555"/>
          <ac:spMkLst>
            <pc:docMk/>
            <pc:sldMk cId="273723392" sldId="308"/>
            <ac:spMk id="19" creationId="{5252A847-DE45-4FA3-A1F8-EEBEB845FF8E}"/>
          </ac:spMkLst>
        </pc:spChg>
        <pc:graphicFrameChg chg="mod modGraphic">
          <ac:chgData name="Kyle Tidswell-Brown" userId="3518c4a0-5c99-4880-b127-cb60ccf11a39" providerId="ADAL" clId="{90135A0B-BE99-456C-A260-461F381D451F}" dt="2018-10-02T14:42:45.081" v="576" actId="207"/>
          <ac:graphicFrameMkLst>
            <pc:docMk/>
            <pc:sldMk cId="273723392" sldId="308"/>
            <ac:graphicFrameMk id="9" creationId="{F589C2EE-5D79-471A-BEB9-BC76E87A06F1}"/>
          </ac:graphicFrameMkLst>
        </pc:graphicFrameChg>
      </pc:sldChg>
      <pc:sldChg chg="addSp delSp modSp">
        <pc:chgData name="Kyle Tidswell-Brown" userId="3518c4a0-5c99-4880-b127-cb60ccf11a39" providerId="ADAL" clId="{90135A0B-BE99-456C-A260-461F381D451F}" dt="2018-10-02T14:28:19.909" v="382" actId="20577"/>
        <pc:sldMkLst>
          <pc:docMk/>
          <pc:sldMk cId="636014570" sldId="314"/>
        </pc:sldMkLst>
        <pc:spChg chg="add mod">
          <ac:chgData name="Kyle Tidswell-Brown" userId="3518c4a0-5c99-4880-b127-cb60ccf11a39" providerId="ADAL" clId="{90135A0B-BE99-456C-A260-461F381D451F}" dt="2018-10-02T14:25:27.559" v="303" actId="164"/>
          <ac:spMkLst>
            <pc:docMk/>
            <pc:sldMk cId="636014570" sldId="314"/>
            <ac:spMk id="7" creationId="{BF523018-055F-41F8-B911-C7D44F06EB4F}"/>
          </ac:spMkLst>
        </pc:spChg>
        <pc:spChg chg="mod">
          <ac:chgData name="Kyle Tidswell-Brown" userId="3518c4a0-5c99-4880-b127-cb60ccf11a39" providerId="ADAL" clId="{90135A0B-BE99-456C-A260-461F381D451F}" dt="2018-10-02T14:28:19.909" v="382" actId="20577"/>
          <ac:spMkLst>
            <pc:docMk/>
            <pc:sldMk cId="636014570" sldId="314"/>
            <ac:spMk id="19" creationId="{5252A847-DE45-4FA3-A1F8-EEBEB845FF8E}"/>
          </ac:spMkLst>
        </pc:spChg>
        <pc:grpChg chg="add del mod">
          <ac:chgData name="Kyle Tidswell-Brown" userId="3518c4a0-5c99-4880-b127-cb60ccf11a39" providerId="ADAL" clId="{90135A0B-BE99-456C-A260-461F381D451F}" dt="2018-10-02T14:28:17.696" v="380" actId="478"/>
          <ac:grpSpMkLst>
            <pc:docMk/>
            <pc:sldMk cId="636014570" sldId="314"/>
            <ac:grpSpMk id="2" creationId="{FC6CF1D7-CF73-4271-9610-2133F2EE77C3}"/>
          </ac:grpSpMkLst>
        </pc:grpChg>
        <pc:grpChg chg="add">
          <ac:chgData name="Kyle Tidswell-Brown" userId="3518c4a0-5c99-4880-b127-cb60ccf11a39" providerId="ADAL" clId="{90135A0B-BE99-456C-A260-461F381D451F}" dt="2018-10-02T14:28:18.154" v="381"/>
          <ac:grpSpMkLst>
            <pc:docMk/>
            <pc:sldMk cId="636014570" sldId="314"/>
            <ac:grpSpMk id="10" creationId="{F73F1E35-4FA9-44F6-AAC8-1B71A7F524B6}"/>
          </ac:grpSpMkLst>
        </pc:grpChg>
        <pc:picChg chg="add mod">
          <ac:chgData name="Kyle Tidswell-Brown" userId="3518c4a0-5c99-4880-b127-cb60ccf11a39" providerId="ADAL" clId="{90135A0B-BE99-456C-A260-461F381D451F}" dt="2018-10-02T14:25:27.559" v="303" actId="164"/>
          <ac:picMkLst>
            <pc:docMk/>
            <pc:sldMk cId="636014570" sldId="314"/>
            <ac:picMk id="9" creationId="{6DC11CDA-01AE-43EC-9E0E-C0D8ACAC8769}"/>
          </ac:picMkLst>
        </pc:picChg>
      </pc:sldChg>
      <pc:sldChg chg="modSp ord">
        <pc:chgData name="Kyle Tidswell-Brown" userId="3518c4a0-5c99-4880-b127-cb60ccf11a39" providerId="ADAL" clId="{90135A0B-BE99-456C-A260-461F381D451F}" dt="2018-10-02T14:21:07.047" v="256" actId="20577"/>
        <pc:sldMkLst>
          <pc:docMk/>
          <pc:sldMk cId="1071900124" sldId="355"/>
        </pc:sldMkLst>
        <pc:spChg chg="mod">
          <ac:chgData name="Kyle Tidswell-Brown" userId="3518c4a0-5c99-4880-b127-cb60ccf11a39" providerId="ADAL" clId="{90135A0B-BE99-456C-A260-461F381D451F}" dt="2018-10-02T14:21:07.047" v="256" actId="20577"/>
          <ac:spMkLst>
            <pc:docMk/>
            <pc:sldMk cId="1071900124" sldId="355"/>
            <ac:spMk id="19" creationId="{5252A847-DE45-4FA3-A1F8-EEBEB845FF8E}"/>
          </ac:spMkLst>
        </pc:spChg>
      </pc:sldChg>
      <pc:sldChg chg="addSp modSp">
        <pc:chgData name="Kyle Tidswell-Brown" userId="3518c4a0-5c99-4880-b127-cb60ccf11a39" providerId="ADAL" clId="{90135A0B-BE99-456C-A260-461F381D451F}" dt="2018-10-02T14:09:25.467" v="71" actId="2084"/>
        <pc:sldMkLst>
          <pc:docMk/>
          <pc:sldMk cId="36917022" sldId="360"/>
        </pc:sldMkLst>
        <pc:spChg chg="mod">
          <ac:chgData name="Kyle Tidswell-Brown" userId="3518c4a0-5c99-4880-b127-cb60ccf11a39" providerId="ADAL" clId="{90135A0B-BE99-456C-A260-461F381D451F}" dt="2018-10-02T14:08:29.885" v="48" actId="122"/>
          <ac:spMkLst>
            <pc:docMk/>
            <pc:sldMk cId="36917022" sldId="360"/>
            <ac:spMk id="19" creationId="{5252A847-DE45-4FA3-A1F8-EEBEB845FF8E}"/>
          </ac:spMkLst>
        </pc:spChg>
        <pc:graphicFrameChg chg="add mod modGraphic">
          <ac:chgData name="Kyle Tidswell-Brown" userId="3518c4a0-5c99-4880-b127-cb60ccf11a39" providerId="ADAL" clId="{90135A0B-BE99-456C-A260-461F381D451F}" dt="2018-10-02T14:09:25.467" v="71" actId="2084"/>
          <ac:graphicFrameMkLst>
            <pc:docMk/>
            <pc:sldMk cId="36917022" sldId="360"/>
            <ac:graphicFrameMk id="7" creationId="{2389FDB7-F64E-48BF-94EB-94DA33FCA668}"/>
          </ac:graphicFrameMkLst>
        </pc:graphicFrameChg>
      </pc:sldChg>
      <pc:sldChg chg="addSp delSp modSp">
        <pc:chgData name="Kyle Tidswell-Brown" userId="3518c4a0-5c99-4880-b127-cb60ccf11a39" providerId="ADAL" clId="{90135A0B-BE99-456C-A260-461F381D451F}" dt="2018-10-02T14:45:40.203" v="577" actId="207"/>
        <pc:sldMkLst>
          <pc:docMk/>
          <pc:sldMk cId="2555007169" sldId="361"/>
        </pc:sldMkLst>
        <pc:spChg chg="add del mod">
          <ac:chgData name="Kyle Tidswell-Brown" userId="3518c4a0-5c99-4880-b127-cb60ccf11a39" providerId="ADAL" clId="{90135A0B-BE99-456C-A260-461F381D451F}" dt="2018-10-02T14:07:23.064" v="31" actId="478"/>
          <ac:spMkLst>
            <pc:docMk/>
            <pc:sldMk cId="2555007169" sldId="361"/>
            <ac:spMk id="10" creationId="{1DBF3421-D409-4447-8030-1172F29B64A1}"/>
          </ac:spMkLst>
        </pc:spChg>
        <pc:spChg chg="mod">
          <ac:chgData name="Kyle Tidswell-Brown" userId="3518c4a0-5c99-4880-b127-cb60ccf11a39" providerId="ADAL" clId="{90135A0B-BE99-456C-A260-461F381D451F}" dt="2018-10-02T14:07:21.047" v="30" actId="555"/>
          <ac:spMkLst>
            <pc:docMk/>
            <pc:sldMk cId="2555007169" sldId="361"/>
            <ac:spMk id="19" creationId="{5252A847-DE45-4FA3-A1F8-EEBEB845FF8E}"/>
          </ac:spMkLst>
        </pc:spChg>
        <pc:graphicFrameChg chg="mod modGraphic">
          <ac:chgData name="Kyle Tidswell-Brown" userId="3518c4a0-5c99-4880-b127-cb60ccf11a39" providerId="ADAL" clId="{90135A0B-BE99-456C-A260-461F381D451F}" dt="2018-10-02T14:45:40.203" v="577" actId="207"/>
          <ac:graphicFrameMkLst>
            <pc:docMk/>
            <pc:sldMk cId="2555007169" sldId="361"/>
            <ac:graphicFrameMk id="3" creationId="{C0E43DDD-DA0B-47C1-AE51-7151F1FCE57D}"/>
          </ac:graphicFrameMkLst>
        </pc:graphicFrameChg>
        <pc:graphicFrameChg chg="add del mod">
          <ac:chgData name="Kyle Tidswell-Brown" userId="3518c4a0-5c99-4880-b127-cb60ccf11a39" providerId="ADAL" clId="{90135A0B-BE99-456C-A260-461F381D451F}" dt="2018-10-02T14:06:36.921" v="24" actId="478"/>
          <ac:graphicFrameMkLst>
            <pc:docMk/>
            <pc:sldMk cId="2555007169" sldId="361"/>
            <ac:graphicFrameMk id="9" creationId="{F268616C-AC7E-4929-8995-56096143052A}"/>
          </ac:graphicFrameMkLst>
        </pc:graphicFrameChg>
      </pc:sldChg>
      <pc:sldChg chg="addSp modSp add">
        <pc:chgData name="Kyle Tidswell-Brown" userId="3518c4a0-5c99-4880-b127-cb60ccf11a39" providerId="ADAL" clId="{90135A0B-BE99-456C-A260-461F381D451F}" dt="2018-10-02T14:11:38.780" v="118" actId="255"/>
        <pc:sldMkLst>
          <pc:docMk/>
          <pc:sldMk cId="3908768438" sldId="362"/>
        </pc:sldMkLst>
        <pc:spChg chg="mod">
          <ac:chgData name="Kyle Tidswell-Brown" userId="3518c4a0-5c99-4880-b127-cb60ccf11a39" providerId="ADAL" clId="{90135A0B-BE99-456C-A260-461F381D451F}" dt="2018-10-02T14:10:23.924" v="80" actId="207"/>
          <ac:spMkLst>
            <pc:docMk/>
            <pc:sldMk cId="3908768438" sldId="362"/>
            <ac:spMk id="19" creationId="{5252A847-DE45-4FA3-A1F8-EEBEB845FF8E}"/>
          </ac:spMkLst>
        </pc:spChg>
        <pc:graphicFrameChg chg="add mod modGraphic">
          <ac:chgData name="Kyle Tidswell-Brown" userId="3518c4a0-5c99-4880-b127-cb60ccf11a39" providerId="ADAL" clId="{90135A0B-BE99-456C-A260-461F381D451F}" dt="2018-10-02T14:11:38.780" v="118" actId="255"/>
          <ac:graphicFrameMkLst>
            <pc:docMk/>
            <pc:sldMk cId="3908768438" sldId="362"/>
            <ac:graphicFrameMk id="7" creationId="{4C5E2B37-3E48-43F9-A8DC-1A9E38FD71A1}"/>
          </ac:graphicFrameMkLst>
        </pc:graphicFrameChg>
      </pc:sldChg>
      <pc:sldChg chg="addSp modSp add">
        <pc:chgData name="Kyle Tidswell-Brown" userId="3518c4a0-5c99-4880-b127-cb60ccf11a39" providerId="ADAL" clId="{90135A0B-BE99-456C-A260-461F381D451F}" dt="2018-10-02T14:13:39.064" v="179" actId="20577"/>
        <pc:sldMkLst>
          <pc:docMk/>
          <pc:sldMk cId="3224503989" sldId="363"/>
        </pc:sldMkLst>
        <pc:spChg chg="add mod">
          <ac:chgData name="Kyle Tidswell-Brown" userId="3518c4a0-5c99-4880-b127-cb60ccf11a39" providerId="ADAL" clId="{90135A0B-BE99-456C-A260-461F381D451F}" dt="2018-10-02T14:13:16.809" v="153" actId="12789"/>
          <ac:spMkLst>
            <pc:docMk/>
            <pc:sldMk cId="3224503989" sldId="363"/>
            <ac:spMk id="10" creationId="{4E32F916-801F-4734-A384-5FD6F4026020}"/>
          </ac:spMkLst>
        </pc:spChg>
        <pc:spChg chg="add mod">
          <ac:chgData name="Kyle Tidswell-Brown" userId="3518c4a0-5c99-4880-b127-cb60ccf11a39" providerId="ADAL" clId="{90135A0B-BE99-456C-A260-461F381D451F}" dt="2018-10-02T14:13:16.809" v="153" actId="12789"/>
          <ac:spMkLst>
            <pc:docMk/>
            <pc:sldMk cId="3224503989" sldId="363"/>
            <ac:spMk id="11" creationId="{4FB843BD-9E0B-4BF8-A752-9F5FDAF1D503}"/>
          </ac:spMkLst>
        </pc:spChg>
        <pc:spChg chg="add mod">
          <ac:chgData name="Kyle Tidswell-Brown" userId="3518c4a0-5c99-4880-b127-cb60ccf11a39" providerId="ADAL" clId="{90135A0B-BE99-456C-A260-461F381D451F}" dt="2018-10-02T14:13:16.809" v="153" actId="12789"/>
          <ac:spMkLst>
            <pc:docMk/>
            <pc:sldMk cId="3224503989" sldId="363"/>
            <ac:spMk id="12" creationId="{C9B2644C-EB17-4B69-B133-25E331617EB0}"/>
          </ac:spMkLst>
        </pc:spChg>
        <pc:spChg chg="add mod">
          <ac:chgData name="Kyle Tidswell-Brown" userId="3518c4a0-5c99-4880-b127-cb60ccf11a39" providerId="ADAL" clId="{90135A0B-BE99-456C-A260-461F381D451F}" dt="2018-10-02T14:13:16.809" v="153" actId="12789"/>
          <ac:spMkLst>
            <pc:docMk/>
            <pc:sldMk cId="3224503989" sldId="363"/>
            <ac:spMk id="13" creationId="{267C9DB0-9584-433B-9146-42A9E4726597}"/>
          </ac:spMkLst>
        </pc:spChg>
        <pc:spChg chg="mod">
          <ac:chgData name="Kyle Tidswell-Brown" userId="3518c4a0-5c99-4880-b127-cb60ccf11a39" providerId="ADAL" clId="{90135A0B-BE99-456C-A260-461F381D451F}" dt="2018-10-02T14:13:39.064" v="179" actId="20577"/>
          <ac:spMkLst>
            <pc:docMk/>
            <pc:sldMk cId="3224503989" sldId="363"/>
            <ac:spMk id="19" creationId="{5252A847-DE45-4FA3-A1F8-EEBEB845FF8E}"/>
          </ac:spMkLst>
        </pc:spChg>
        <pc:graphicFrameChg chg="add mod modGraphic">
          <ac:chgData name="Kyle Tidswell-Brown" userId="3518c4a0-5c99-4880-b127-cb60ccf11a39" providerId="ADAL" clId="{90135A0B-BE99-456C-A260-461F381D451F}" dt="2018-10-02T14:13:33.057" v="154" actId="553"/>
          <ac:graphicFrameMkLst>
            <pc:docMk/>
            <pc:sldMk cId="3224503989" sldId="363"/>
            <ac:graphicFrameMk id="7" creationId="{1573FD14-B477-4DBB-9D01-F4064F94D16E}"/>
          </ac:graphicFrameMkLst>
        </pc:graphicFrameChg>
        <pc:graphicFrameChg chg="add mod modGraphic">
          <ac:chgData name="Kyle Tidswell-Brown" userId="3518c4a0-5c99-4880-b127-cb60ccf11a39" providerId="ADAL" clId="{90135A0B-BE99-456C-A260-461F381D451F}" dt="2018-10-02T14:13:37.220" v="178" actId="1036"/>
          <ac:graphicFrameMkLst>
            <pc:docMk/>
            <pc:sldMk cId="3224503989" sldId="363"/>
            <ac:graphicFrameMk id="9" creationId="{FBADC77F-A28C-4238-AE0B-AD18F367B914}"/>
          </ac:graphicFrameMkLst>
        </pc:graphicFrameChg>
      </pc:sldChg>
      <pc:sldChg chg="addSp modSp add">
        <pc:chgData name="Kyle Tidswell-Brown" userId="3518c4a0-5c99-4880-b127-cb60ccf11a39" providerId="ADAL" clId="{90135A0B-BE99-456C-A260-461F381D451F}" dt="2018-10-02T14:16:25.045" v="228" actId="2084"/>
        <pc:sldMkLst>
          <pc:docMk/>
          <pc:sldMk cId="1760806032" sldId="364"/>
        </pc:sldMkLst>
        <pc:spChg chg="mod">
          <ac:chgData name="Kyle Tidswell-Brown" userId="3518c4a0-5c99-4880-b127-cb60ccf11a39" providerId="ADAL" clId="{90135A0B-BE99-456C-A260-461F381D451F}" dt="2018-10-02T14:15:33.039" v="197" actId="207"/>
          <ac:spMkLst>
            <pc:docMk/>
            <pc:sldMk cId="1760806032" sldId="364"/>
            <ac:spMk id="19" creationId="{5252A847-DE45-4FA3-A1F8-EEBEB845FF8E}"/>
          </ac:spMkLst>
        </pc:spChg>
        <pc:graphicFrameChg chg="add mod modGraphic">
          <ac:chgData name="Kyle Tidswell-Brown" userId="3518c4a0-5c99-4880-b127-cb60ccf11a39" providerId="ADAL" clId="{90135A0B-BE99-456C-A260-461F381D451F}" dt="2018-10-02T14:16:25.045" v="228" actId="2084"/>
          <ac:graphicFrameMkLst>
            <pc:docMk/>
            <pc:sldMk cId="1760806032" sldId="364"/>
            <ac:graphicFrameMk id="7" creationId="{94B97D18-3E99-4A8D-A0E4-444B33E6F919}"/>
          </ac:graphicFrameMkLst>
        </pc:graphicFrameChg>
      </pc:sldChg>
      <pc:sldChg chg="modSp add">
        <pc:chgData name="Kyle Tidswell-Brown" userId="3518c4a0-5c99-4880-b127-cb60ccf11a39" providerId="ADAL" clId="{90135A0B-BE99-456C-A260-461F381D451F}" dt="2018-10-02T14:10:02.627" v="76" actId="572"/>
        <pc:sldMkLst>
          <pc:docMk/>
          <pc:sldMk cId="2245940681" sldId="365"/>
        </pc:sldMkLst>
        <pc:graphicFrameChg chg="mod modGraphic">
          <ac:chgData name="Kyle Tidswell-Brown" userId="3518c4a0-5c99-4880-b127-cb60ccf11a39" providerId="ADAL" clId="{90135A0B-BE99-456C-A260-461F381D451F}" dt="2018-10-02T14:10:02.627" v="76" actId="572"/>
          <ac:graphicFrameMkLst>
            <pc:docMk/>
            <pc:sldMk cId="2245940681" sldId="365"/>
            <ac:graphicFrameMk id="7" creationId="{2389FDB7-F64E-48BF-94EB-94DA33FCA668}"/>
          </ac:graphicFrameMkLst>
        </pc:graphicFrameChg>
      </pc:sldChg>
      <pc:sldChg chg="modSp add">
        <pc:chgData name="Kyle Tidswell-Brown" userId="3518c4a0-5c99-4880-b127-cb60ccf11a39" providerId="ADAL" clId="{90135A0B-BE99-456C-A260-461F381D451F}" dt="2018-10-02T14:11:44.268" v="119" actId="255"/>
        <pc:sldMkLst>
          <pc:docMk/>
          <pc:sldMk cId="3781875600" sldId="366"/>
        </pc:sldMkLst>
        <pc:graphicFrameChg chg="modGraphic">
          <ac:chgData name="Kyle Tidswell-Brown" userId="3518c4a0-5c99-4880-b127-cb60ccf11a39" providerId="ADAL" clId="{90135A0B-BE99-456C-A260-461F381D451F}" dt="2018-10-02T14:11:44.268" v="119" actId="255"/>
          <ac:graphicFrameMkLst>
            <pc:docMk/>
            <pc:sldMk cId="3781875600" sldId="366"/>
            <ac:graphicFrameMk id="7" creationId="{4C5E2B37-3E48-43F9-A8DC-1A9E38FD71A1}"/>
          </ac:graphicFrameMkLst>
        </pc:graphicFrameChg>
      </pc:sldChg>
      <pc:sldChg chg="addSp modSp add">
        <pc:chgData name="Kyle Tidswell-Brown" userId="3518c4a0-5c99-4880-b127-cb60ccf11a39" providerId="ADAL" clId="{90135A0B-BE99-456C-A260-461F381D451F}" dt="2018-10-02T14:15:11.513" v="193" actId="207"/>
        <pc:sldMkLst>
          <pc:docMk/>
          <pc:sldMk cId="1982062863" sldId="367"/>
        </pc:sldMkLst>
        <pc:spChg chg="add mod">
          <ac:chgData name="Kyle Tidswell-Brown" userId="3518c4a0-5c99-4880-b127-cb60ccf11a39" providerId="ADAL" clId="{90135A0B-BE99-456C-A260-461F381D451F}" dt="2018-10-02T14:15:11.513" v="193" actId="207"/>
          <ac:spMkLst>
            <pc:docMk/>
            <pc:sldMk cId="1982062863" sldId="367"/>
            <ac:spMk id="14" creationId="{9310EC27-7B7A-4570-B2A0-2C5B6C3842D6}"/>
          </ac:spMkLst>
        </pc:spChg>
        <pc:spChg chg="add mod">
          <ac:chgData name="Kyle Tidswell-Brown" userId="3518c4a0-5c99-4880-b127-cb60ccf11a39" providerId="ADAL" clId="{90135A0B-BE99-456C-A260-461F381D451F}" dt="2018-10-02T14:15:11.513" v="193" actId="207"/>
          <ac:spMkLst>
            <pc:docMk/>
            <pc:sldMk cId="1982062863" sldId="367"/>
            <ac:spMk id="15" creationId="{3C81393E-7A90-437D-A0C9-F666CCC32542}"/>
          </ac:spMkLst>
        </pc:spChg>
        <pc:spChg chg="add mod">
          <ac:chgData name="Kyle Tidswell-Brown" userId="3518c4a0-5c99-4880-b127-cb60ccf11a39" providerId="ADAL" clId="{90135A0B-BE99-456C-A260-461F381D451F}" dt="2018-10-02T14:15:11.513" v="193" actId="207"/>
          <ac:spMkLst>
            <pc:docMk/>
            <pc:sldMk cId="1982062863" sldId="367"/>
            <ac:spMk id="20" creationId="{CBE15657-3CFB-480C-8438-A1271AC8C9D0}"/>
          </ac:spMkLst>
        </pc:spChg>
        <pc:spChg chg="add mod">
          <ac:chgData name="Kyle Tidswell-Brown" userId="3518c4a0-5c99-4880-b127-cb60ccf11a39" providerId="ADAL" clId="{90135A0B-BE99-456C-A260-461F381D451F}" dt="2018-10-02T14:15:11.513" v="193" actId="207"/>
          <ac:spMkLst>
            <pc:docMk/>
            <pc:sldMk cId="1982062863" sldId="367"/>
            <ac:spMk id="21" creationId="{E7175B81-E9A4-426E-91B8-E82DF101D358}"/>
          </ac:spMkLst>
        </pc:spChg>
      </pc:sldChg>
      <pc:sldChg chg="modSp add">
        <pc:chgData name="Kyle Tidswell-Brown" userId="3518c4a0-5c99-4880-b127-cb60ccf11a39" providerId="ADAL" clId="{90135A0B-BE99-456C-A260-461F381D451F}" dt="2018-10-02T14:18:24.363" v="236" actId="572"/>
        <pc:sldMkLst>
          <pc:docMk/>
          <pc:sldMk cId="347057446" sldId="368"/>
        </pc:sldMkLst>
        <pc:graphicFrameChg chg="mod modGraphic">
          <ac:chgData name="Kyle Tidswell-Brown" userId="3518c4a0-5c99-4880-b127-cb60ccf11a39" providerId="ADAL" clId="{90135A0B-BE99-456C-A260-461F381D451F}" dt="2018-10-02T14:18:24.363" v="236" actId="572"/>
          <ac:graphicFrameMkLst>
            <pc:docMk/>
            <pc:sldMk cId="347057446" sldId="368"/>
            <ac:graphicFrameMk id="7" creationId="{94B97D18-3E99-4A8D-A0E4-444B33E6F919}"/>
          </ac:graphicFrameMkLst>
        </pc:graphicFrameChg>
      </pc:sldChg>
      <pc:sldChg chg="addSp delSp modSp add">
        <pc:chgData name="Kyle Tidswell-Brown" userId="3518c4a0-5c99-4880-b127-cb60ccf11a39" providerId="ADAL" clId="{90135A0B-BE99-456C-A260-461F381D451F}" dt="2018-10-02T14:40:19.753" v="520"/>
        <pc:sldMkLst>
          <pc:docMk/>
          <pc:sldMk cId="2923584182" sldId="369"/>
        </pc:sldMkLst>
        <pc:spChg chg="mod">
          <ac:chgData name="Kyle Tidswell-Brown" userId="3518c4a0-5c99-4880-b127-cb60ccf11a39" providerId="ADAL" clId="{90135A0B-BE99-456C-A260-461F381D451F}" dt="2018-10-02T14:34:12.251" v="412" actId="1582"/>
          <ac:spMkLst>
            <pc:docMk/>
            <pc:sldMk cId="2923584182" sldId="369"/>
            <ac:spMk id="9" creationId="{B1B6BD27-3F6B-4ABA-8E01-DF381BEE880A}"/>
          </ac:spMkLst>
        </pc:spChg>
        <pc:spChg chg="mod">
          <ac:chgData name="Kyle Tidswell-Brown" userId="3518c4a0-5c99-4880-b127-cb60ccf11a39" providerId="ADAL" clId="{90135A0B-BE99-456C-A260-461F381D451F}" dt="2018-10-02T14:34:12.251" v="412" actId="1582"/>
          <ac:spMkLst>
            <pc:docMk/>
            <pc:sldMk cId="2923584182" sldId="369"/>
            <ac:spMk id="10" creationId="{8DA1AC56-45B4-4279-9B97-07FF3985C63F}"/>
          </ac:spMkLst>
        </pc:spChg>
        <pc:spChg chg="mod">
          <ac:chgData name="Kyle Tidswell-Brown" userId="3518c4a0-5c99-4880-b127-cb60ccf11a39" providerId="ADAL" clId="{90135A0B-BE99-456C-A260-461F381D451F}" dt="2018-10-02T14:34:12.251" v="412" actId="1582"/>
          <ac:spMkLst>
            <pc:docMk/>
            <pc:sldMk cId="2923584182" sldId="369"/>
            <ac:spMk id="11" creationId="{A2FF2538-B9D7-40D9-B3AC-7039F4657E4C}"/>
          </ac:spMkLst>
        </pc:spChg>
        <pc:spChg chg="mod">
          <ac:chgData name="Kyle Tidswell-Brown" userId="3518c4a0-5c99-4880-b127-cb60ccf11a39" providerId="ADAL" clId="{90135A0B-BE99-456C-A260-461F381D451F}" dt="2018-10-02T14:34:12.251" v="412" actId="1582"/>
          <ac:spMkLst>
            <pc:docMk/>
            <pc:sldMk cId="2923584182" sldId="369"/>
            <ac:spMk id="12" creationId="{982AFE36-72F1-46D8-BD09-DF2CF22DEA2D}"/>
          </ac:spMkLst>
        </pc:spChg>
        <pc:spChg chg="mod">
          <ac:chgData name="Kyle Tidswell-Brown" userId="3518c4a0-5c99-4880-b127-cb60ccf11a39" providerId="ADAL" clId="{90135A0B-BE99-456C-A260-461F381D451F}" dt="2018-10-02T14:34:12.251" v="412" actId="1582"/>
          <ac:spMkLst>
            <pc:docMk/>
            <pc:sldMk cId="2923584182" sldId="369"/>
            <ac:spMk id="13" creationId="{78891CA5-5591-4B08-BBDD-0DEA8B7DFB92}"/>
          </ac:spMkLst>
        </pc:spChg>
        <pc:spChg chg="mod">
          <ac:chgData name="Kyle Tidswell-Brown" userId="3518c4a0-5c99-4880-b127-cb60ccf11a39" providerId="ADAL" clId="{90135A0B-BE99-456C-A260-461F381D451F}" dt="2018-10-02T14:38:05.244" v="449" actId="20577"/>
          <ac:spMkLst>
            <pc:docMk/>
            <pc:sldMk cId="2923584182" sldId="369"/>
            <ac:spMk id="19" creationId="{5252A847-DE45-4FA3-A1F8-EEBEB845FF8E}"/>
          </ac:spMkLst>
        </pc:spChg>
        <pc:grpChg chg="add del mod">
          <ac:chgData name="Kyle Tidswell-Brown" userId="3518c4a0-5c99-4880-b127-cb60ccf11a39" providerId="ADAL" clId="{90135A0B-BE99-456C-A260-461F381D451F}" dt="2018-10-02T14:40:19.204" v="519" actId="478"/>
          <ac:grpSpMkLst>
            <pc:docMk/>
            <pc:sldMk cId="2923584182" sldId="369"/>
            <ac:grpSpMk id="7" creationId="{52FCD7B8-6866-428F-BE2D-1D820086450C}"/>
          </ac:grpSpMkLst>
        </pc:grpChg>
        <pc:grpChg chg="add">
          <ac:chgData name="Kyle Tidswell-Brown" userId="3518c4a0-5c99-4880-b127-cb60ccf11a39" providerId="ADAL" clId="{90135A0B-BE99-456C-A260-461F381D451F}" dt="2018-10-02T14:40:19.753" v="520"/>
          <ac:grpSpMkLst>
            <pc:docMk/>
            <pc:sldMk cId="2923584182" sldId="369"/>
            <ac:grpSpMk id="14" creationId="{35FA41B9-F49C-4FCC-A505-670870327AB7}"/>
          </ac:grpSpMkLst>
        </pc:grpChg>
      </pc:sldChg>
      <pc:sldChg chg="modSp add">
        <pc:chgData name="Kyle Tidswell-Brown" userId="3518c4a0-5c99-4880-b127-cb60ccf11a39" providerId="ADAL" clId="{90135A0B-BE99-456C-A260-461F381D451F}" dt="2018-10-02T14:22:27.905" v="284" actId="207"/>
        <pc:sldMkLst>
          <pc:docMk/>
          <pc:sldMk cId="2909713009" sldId="370"/>
        </pc:sldMkLst>
        <pc:spChg chg="mod">
          <ac:chgData name="Kyle Tidswell-Brown" userId="3518c4a0-5c99-4880-b127-cb60ccf11a39" providerId="ADAL" clId="{90135A0B-BE99-456C-A260-461F381D451F}" dt="2018-10-02T14:22:27.905" v="284" actId="207"/>
          <ac:spMkLst>
            <pc:docMk/>
            <pc:sldMk cId="2909713009" sldId="370"/>
            <ac:spMk id="19" creationId="{5252A847-DE45-4FA3-A1F8-EEBEB845FF8E}"/>
          </ac:spMkLst>
        </pc:spChg>
      </pc:sldChg>
      <pc:sldChg chg="addSp delSp modSp add">
        <pc:chgData name="Kyle Tidswell-Brown" userId="3518c4a0-5c99-4880-b127-cb60ccf11a39" providerId="ADAL" clId="{90135A0B-BE99-456C-A260-461F381D451F}" dt="2018-10-02T14:28:14.496" v="379"/>
        <pc:sldMkLst>
          <pc:docMk/>
          <pc:sldMk cId="1795825755" sldId="371"/>
        </pc:sldMkLst>
        <pc:spChg chg="mod">
          <ac:chgData name="Kyle Tidswell-Brown" userId="3518c4a0-5c99-4880-b127-cb60ccf11a39" providerId="ADAL" clId="{90135A0B-BE99-456C-A260-461F381D451F}" dt="2018-10-02T14:28:12.182" v="377" actId="20577"/>
          <ac:spMkLst>
            <pc:docMk/>
            <pc:sldMk cId="1795825755" sldId="371"/>
            <ac:spMk id="19" creationId="{5252A847-DE45-4FA3-A1F8-EEBEB845FF8E}"/>
          </ac:spMkLst>
        </pc:spChg>
        <pc:grpChg chg="del">
          <ac:chgData name="Kyle Tidswell-Brown" userId="3518c4a0-5c99-4880-b127-cb60ccf11a39" providerId="ADAL" clId="{90135A0B-BE99-456C-A260-461F381D451F}" dt="2018-10-02T14:28:14.051" v="378" actId="478"/>
          <ac:grpSpMkLst>
            <pc:docMk/>
            <pc:sldMk cId="1795825755" sldId="371"/>
            <ac:grpSpMk id="2" creationId="{FC6CF1D7-CF73-4271-9610-2133F2EE77C3}"/>
          </ac:grpSpMkLst>
        </pc:grpChg>
        <pc:grpChg chg="add">
          <ac:chgData name="Kyle Tidswell-Brown" userId="3518c4a0-5c99-4880-b127-cb60ccf11a39" providerId="ADAL" clId="{90135A0B-BE99-456C-A260-461F381D451F}" dt="2018-10-02T14:28:14.496" v="379"/>
          <ac:grpSpMkLst>
            <pc:docMk/>
            <pc:sldMk cId="1795825755" sldId="371"/>
            <ac:grpSpMk id="10" creationId="{56CA5F1B-C2FF-41DC-A0D5-BDE0D25ACB3E}"/>
          </ac:grpSpMkLst>
        </pc:grpChg>
      </pc:sldChg>
      <pc:sldChg chg="modSp add">
        <pc:chgData name="Kyle Tidswell-Brown" userId="3518c4a0-5c99-4880-b127-cb60ccf11a39" providerId="ADAL" clId="{90135A0B-BE99-456C-A260-461F381D451F}" dt="2018-10-02T14:28:09.028" v="376" actId="1036"/>
        <pc:sldMkLst>
          <pc:docMk/>
          <pc:sldMk cId="1581106094" sldId="372"/>
        </pc:sldMkLst>
        <pc:spChg chg="mod">
          <ac:chgData name="Kyle Tidswell-Brown" userId="3518c4a0-5c99-4880-b127-cb60ccf11a39" providerId="ADAL" clId="{90135A0B-BE99-456C-A260-461F381D451F}" dt="2018-10-02T14:28:06.210" v="367" actId="20577"/>
          <ac:spMkLst>
            <pc:docMk/>
            <pc:sldMk cId="1581106094" sldId="372"/>
            <ac:spMk id="19" creationId="{5252A847-DE45-4FA3-A1F8-EEBEB845FF8E}"/>
          </ac:spMkLst>
        </pc:spChg>
        <pc:grpChg chg="mod">
          <ac:chgData name="Kyle Tidswell-Brown" userId="3518c4a0-5c99-4880-b127-cb60ccf11a39" providerId="ADAL" clId="{90135A0B-BE99-456C-A260-461F381D451F}" dt="2018-10-02T14:28:09.028" v="376" actId="1036"/>
          <ac:grpSpMkLst>
            <pc:docMk/>
            <pc:sldMk cId="1581106094" sldId="372"/>
            <ac:grpSpMk id="2" creationId="{FC6CF1D7-CF73-4271-9610-2133F2EE77C3}"/>
          </ac:grpSpMkLst>
        </pc:grpChg>
      </pc:sldChg>
      <pc:sldChg chg="addSp delSp modSp add">
        <pc:chgData name="Kyle Tidswell-Brown" userId="3518c4a0-5c99-4880-b127-cb60ccf11a39" providerId="ADAL" clId="{90135A0B-BE99-456C-A260-461F381D451F}" dt="2018-10-02T14:41:55.287" v="572" actId="208"/>
        <pc:sldMkLst>
          <pc:docMk/>
          <pc:sldMk cId="1041035047" sldId="373"/>
        </pc:sldMkLst>
        <pc:spChg chg="mod">
          <ac:chgData name="Kyle Tidswell-Brown" userId="3518c4a0-5c99-4880-b127-cb60ccf11a39" providerId="ADAL" clId="{90135A0B-BE99-456C-A260-461F381D451F}" dt="2018-10-02T14:39:50.185" v="499" actId="115"/>
          <ac:spMkLst>
            <pc:docMk/>
            <pc:sldMk cId="1041035047" sldId="373"/>
            <ac:spMk id="19" creationId="{5252A847-DE45-4FA3-A1F8-EEBEB845FF8E}"/>
          </ac:spMkLst>
        </pc:spChg>
        <pc:spChg chg="mod">
          <ac:chgData name="Kyle Tidswell-Brown" userId="3518c4a0-5c99-4880-b127-cb60ccf11a39" providerId="ADAL" clId="{90135A0B-BE99-456C-A260-461F381D451F}" dt="2018-10-02T14:41:55.287" v="572" actId="208"/>
          <ac:spMkLst>
            <pc:docMk/>
            <pc:sldMk cId="1041035047" sldId="373"/>
            <ac:spMk id="21" creationId="{BB56D224-CC7F-4A15-82C5-5C02F3C26F2E}"/>
          </ac:spMkLst>
        </pc:spChg>
        <pc:grpChg chg="del">
          <ac:chgData name="Kyle Tidswell-Brown" userId="3518c4a0-5c99-4880-b127-cb60ccf11a39" providerId="ADAL" clId="{90135A0B-BE99-456C-A260-461F381D451F}" dt="2018-10-02T14:40:15.659" v="517" actId="478"/>
          <ac:grpSpMkLst>
            <pc:docMk/>
            <pc:sldMk cId="1041035047" sldId="373"/>
            <ac:grpSpMk id="7" creationId="{52FCD7B8-6866-428F-BE2D-1D820086450C}"/>
          </ac:grpSpMkLst>
        </pc:grpChg>
        <pc:grpChg chg="add">
          <ac:chgData name="Kyle Tidswell-Brown" userId="3518c4a0-5c99-4880-b127-cb60ccf11a39" providerId="ADAL" clId="{90135A0B-BE99-456C-A260-461F381D451F}" dt="2018-10-02T14:40:16.333" v="518"/>
          <ac:grpSpMkLst>
            <pc:docMk/>
            <pc:sldMk cId="1041035047" sldId="373"/>
            <ac:grpSpMk id="14" creationId="{45D66E2C-FCD6-47D4-9768-F791A5DC2818}"/>
          </ac:grpSpMkLst>
        </pc:grpChg>
      </pc:sldChg>
      <pc:sldChg chg="modSp add">
        <pc:chgData name="Kyle Tidswell-Brown" userId="3518c4a0-5c99-4880-b127-cb60ccf11a39" providerId="ADAL" clId="{90135A0B-BE99-456C-A260-461F381D451F}" dt="2018-10-02T14:41:49.972" v="571" actId="208"/>
        <pc:sldMkLst>
          <pc:docMk/>
          <pc:sldMk cId="1738653899" sldId="374"/>
        </pc:sldMkLst>
        <pc:spChg chg="mod">
          <ac:chgData name="Kyle Tidswell-Brown" userId="3518c4a0-5c99-4880-b127-cb60ccf11a39" providerId="ADAL" clId="{90135A0B-BE99-456C-A260-461F381D451F}" dt="2018-10-02T14:41:49.972" v="571" actId="208"/>
          <ac:spMkLst>
            <pc:docMk/>
            <pc:sldMk cId="1738653899" sldId="374"/>
            <ac:spMk id="11" creationId="{A2FF2538-B9D7-40D9-B3AC-7039F4657E4C}"/>
          </ac:spMkLst>
        </pc:spChg>
        <pc:spChg chg="mod">
          <ac:chgData name="Kyle Tidswell-Brown" userId="3518c4a0-5c99-4880-b127-cb60ccf11a39" providerId="ADAL" clId="{90135A0B-BE99-456C-A260-461F381D451F}" dt="2018-10-02T14:41:36.512" v="568" actId="20577"/>
          <ac:spMkLst>
            <pc:docMk/>
            <pc:sldMk cId="1738653899" sldId="374"/>
            <ac:spMk id="19" creationId="{5252A847-DE45-4FA3-A1F8-EEBEB845FF8E}"/>
          </ac:spMkLst>
        </pc:spChg>
        <pc:grpChg chg="mod">
          <ac:chgData name="Kyle Tidswell-Brown" userId="3518c4a0-5c99-4880-b127-cb60ccf11a39" providerId="ADAL" clId="{90135A0B-BE99-456C-A260-461F381D451F}" dt="2018-10-02T14:40:10.595" v="516" actId="1036"/>
          <ac:grpSpMkLst>
            <pc:docMk/>
            <pc:sldMk cId="1738653899" sldId="374"/>
            <ac:grpSpMk id="7" creationId="{52FCD7B8-6866-428F-BE2D-1D820086450C}"/>
          </ac:grpSpMkLst>
        </pc:grpChg>
      </pc:sldChg>
    </pc:docChg>
  </pc:docChgLst>
  <pc:docChgLst>
    <pc:chgData name="Lindsay Grix" userId="a678036f-2d88-407c-addb-d0af3fea6eec" providerId="ADAL" clId="{22E84EA6-61ED-4A60-94AB-95B27539DFF4}"/>
    <pc:docChg chg="modSld">
      <pc:chgData name="Lindsay Grix" userId="a678036f-2d88-407c-addb-d0af3fea6eec" providerId="ADAL" clId="{22E84EA6-61ED-4A60-94AB-95B27539DFF4}" dt="2018-10-01T14:38:56.839" v="24" actId="1038"/>
      <pc:docMkLst>
        <pc:docMk/>
      </pc:docMkLst>
      <pc:sldChg chg="modSp">
        <pc:chgData name="Lindsay Grix" userId="a678036f-2d88-407c-addb-d0af3fea6eec" providerId="ADAL" clId="{22E84EA6-61ED-4A60-94AB-95B27539DFF4}" dt="2018-10-01T14:38:43.171" v="10" actId="1038"/>
        <pc:sldMkLst>
          <pc:docMk/>
          <pc:sldMk cId="273723392" sldId="308"/>
        </pc:sldMkLst>
        <pc:spChg chg="mod">
          <ac:chgData name="Lindsay Grix" userId="a678036f-2d88-407c-addb-d0af3fea6eec" providerId="ADAL" clId="{22E84EA6-61ED-4A60-94AB-95B27539DFF4}" dt="2018-10-01T14:38:35.322" v="0" actId="255"/>
          <ac:spMkLst>
            <pc:docMk/>
            <pc:sldMk cId="273723392" sldId="308"/>
            <ac:spMk id="19" creationId="{5252A847-DE45-4FA3-A1F8-EEBEB845FF8E}"/>
          </ac:spMkLst>
        </pc:spChg>
        <pc:graphicFrameChg chg="mod">
          <ac:chgData name="Lindsay Grix" userId="a678036f-2d88-407c-addb-d0af3fea6eec" providerId="ADAL" clId="{22E84EA6-61ED-4A60-94AB-95B27539DFF4}" dt="2018-10-01T14:38:43.171" v="10" actId="1038"/>
          <ac:graphicFrameMkLst>
            <pc:docMk/>
            <pc:sldMk cId="273723392" sldId="308"/>
            <ac:graphicFrameMk id="9" creationId="{F589C2EE-5D79-471A-BEB9-BC76E87A06F1}"/>
          </ac:graphicFrameMkLst>
        </pc:graphicFrameChg>
      </pc:sldChg>
      <pc:sldChg chg="modSp">
        <pc:chgData name="Lindsay Grix" userId="a678036f-2d88-407c-addb-d0af3fea6eec" providerId="ADAL" clId="{22E84EA6-61ED-4A60-94AB-95B27539DFF4}" dt="2018-10-01T14:38:56.839" v="24" actId="1038"/>
        <pc:sldMkLst>
          <pc:docMk/>
          <pc:sldMk cId="2555007169" sldId="361"/>
        </pc:sldMkLst>
        <pc:spChg chg="mod">
          <ac:chgData name="Lindsay Grix" userId="a678036f-2d88-407c-addb-d0af3fea6eec" providerId="ADAL" clId="{22E84EA6-61ED-4A60-94AB-95B27539DFF4}" dt="2018-10-01T14:38:51.330" v="14" actId="255"/>
          <ac:spMkLst>
            <pc:docMk/>
            <pc:sldMk cId="2555007169" sldId="361"/>
            <ac:spMk id="19" creationId="{5252A847-DE45-4FA3-A1F8-EEBEB845FF8E}"/>
          </ac:spMkLst>
        </pc:spChg>
        <pc:graphicFrameChg chg="mod">
          <ac:chgData name="Lindsay Grix" userId="a678036f-2d88-407c-addb-d0af3fea6eec" providerId="ADAL" clId="{22E84EA6-61ED-4A60-94AB-95B27539DFF4}" dt="2018-10-01T14:38:56.839" v="24" actId="1038"/>
          <ac:graphicFrameMkLst>
            <pc:docMk/>
            <pc:sldMk cId="2555007169" sldId="361"/>
            <ac:graphicFrameMk id="3" creationId="{C0E43DDD-DA0B-47C1-AE51-7151F1FCE57D}"/>
          </ac:graphicFrameMkLst>
        </pc:graphicFrameChg>
      </pc:sldChg>
    </pc:docChg>
  </pc:docChgLst>
  <pc:docChgLst>
    <pc:chgData name="Ashleigh Sobol" userId="8430f2a2-602f-4dde-a79b-412efd9dd8bf" providerId="ADAL" clId="{314E36DF-02F4-4957-B175-8AD4C9F6E04E}"/>
  </pc:docChgLst>
  <pc:docChgLst>
    <pc:chgData name="Lindsay Grix" userId="a678036f-2d88-407c-addb-d0af3fea6eec" providerId="ADAL" clId="{CC185EC5-6BB4-4247-A68A-5EC93EBD99FE}"/>
    <pc:docChg chg="custSel addSld modSld">
      <pc:chgData name="Lindsay Grix" userId="a678036f-2d88-407c-addb-d0af3fea6eec" providerId="ADAL" clId="{CC185EC5-6BB4-4247-A68A-5EC93EBD99FE}" dt="2018-10-01T13:41:59.178" v="444" actId="207"/>
      <pc:docMkLst>
        <pc:docMk/>
      </pc:docMkLst>
      <pc:sldChg chg="modSp">
        <pc:chgData name="Lindsay Grix" userId="a678036f-2d88-407c-addb-d0af3fea6eec" providerId="ADAL" clId="{CC185EC5-6BB4-4247-A68A-5EC93EBD99FE}" dt="2018-10-01T13:34:21.385" v="91" actId="20577"/>
        <pc:sldMkLst>
          <pc:docMk/>
          <pc:sldMk cId="2637481266" sldId="256"/>
        </pc:sldMkLst>
        <pc:spChg chg="mod">
          <ac:chgData name="Lindsay Grix" userId="a678036f-2d88-407c-addb-d0af3fea6eec" providerId="ADAL" clId="{CC185EC5-6BB4-4247-A68A-5EC93EBD99FE}" dt="2018-10-01T13:34:21.385" v="91" actId="20577"/>
          <ac:spMkLst>
            <pc:docMk/>
            <pc:sldMk cId="2637481266" sldId="256"/>
            <ac:spMk id="19" creationId="{5252A847-DE45-4FA3-A1F8-EEBEB845FF8E}"/>
          </ac:spMkLst>
        </pc:spChg>
      </pc:sldChg>
      <pc:sldChg chg="modSp">
        <pc:chgData name="Lindsay Grix" userId="a678036f-2d88-407c-addb-d0af3fea6eec" providerId="ADAL" clId="{CC185EC5-6BB4-4247-A68A-5EC93EBD99FE}" dt="2018-10-01T13:36:14.779" v="208" actId="20577"/>
        <pc:sldMkLst>
          <pc:docMk/>
          <pc:sldMk cId="3855900595" sldId="301"/>
        </pc:sldMkLst>
        <pc:spChg chg="mod">
          <ac:chgData name="Lindsay Grix" userId="a678036f-2d88-407c-addb-d0af3fea6eec" providerId="ADAL" clId="{CC185EC5-6BB4-4247-A68A-5EC93EBD99FE}" dt="2018-10-01T13:36:14.779" v="208" actId="20577"/>
          <ac:spMkLst>
            <pc:docMk/>
            <pc:sldMk cId="3855900595" sldId="301"/>
            <ac:spMk id="19" creationId="{5252A847-DE45-4FA3-A1F8-EEBEB845FF8E}"/>
          </ac:spMkLst>
        </pc:spChg>
      </pc:sldChg>
      <pc:sldChg chg="addSp delSp modSp">
        <pc:chgData name="Lindsay Grix" userId="a678036f-2d88-407c-addb-d0af3fea6eec" providerId="ADAL" clId="{CC185EC5-6BB4-4247-A68A-5EC93EBD99FE}" dt="2018-10-01T13:41:59.178" v="444" actId="207"/>
        <pc:sldMkLst>
          <pc:docMk/>
          <pc:sldMk cId="273723392" sldId="308"/>
        </pc:sldMkLst>
        <pc:spChg chg="mod">
          <ac:chgData name="Lindsay Grix" userId="a678036f-2d88-407c-addb-d0af3fea6eec" providerId="ADAL" clId="{CC185EC5-6BB4-4247-A68A-5EC93EBD99FE}" dt="2018-10-01T13:36:56.068" v="264" actId="1076"/>
          <ac:spMkLst>
            <pc:docMk/>
            <pc:sldMk cId="273723392" sldId="308"/>
            <ac:spMk id="19" creationId="{5252A847-DE45-4FA3-A1F8-EEBEB845FF8E}"/>
          </ac:spMkLst>
        </pc:spChg>
        <pc:graphicFrameChg chg="add del mod">
          <ac:chgData name="Lindsay Grix" userId="a678036f-2d88-407c-addb-d0af3fea6eec" providerId="ADAL" clId="{CC185EC5-6BB4-4247-A68A-5EC93EBD99FE}" dt="2018-10-01T13:37:03.407" v="266" actId="3680"/>
          <ac:graphicFrameMkLst>
            <pc:docMk/>
            <pc:sldMk cId="273723392" sldId="308"/>
            <ac:graphicFrameMk id="2" creationId="{E26E12BE-CF54-4600-863E-9D10107750D0}"/>
          </ac:graphicFrameMkLst>
        </pc:graphicFrameChg>
        <pc:graphicFrameChg chg="add del mod modGraphic">
          <ac:chgData name="Lindsay Grix" userId="a678036f-2d88-407c-addb-d0af3fea6eec" providerId="ADAL" clId="{CC185EC5-6BB4-4247-A68A-5EC93EBD99FE}" dt="2018-10-01T13:40:36.013" v="414" actId="478"/>
          <ac:graphicFrameMkLst>
            <pc:docMk/>
            <pc:sldMk cId="273723392" sldId="308"/>
            <ac:graphicFrameMk id="3" creationId="{C0E43DDD-DA0B-47C1-AE51-7151F1FCE57D}"/>
          </ac:graphicFrameMkLst>
        </pc:graphicFrameChg>
        <pc:graphicFrameChg chg="add mod modGraphic">
          <ac:chgData name="Lindsay Grix" userId="a678036f-2d88-407c-addb-d0af3fea6eec" providerId="ADAL" clId="{CC185EC5-6BB4-4247-A68A-5EC93EBD99FE}" dt="2018-10-01T13:41:59.178" v="444" actId="207"/>
          <ac:graphicFrameMkLst>
            <pc:docMk/>
            <pc:sldMk cId="273723392" sldId="308"/>
            <ac:graphicFrameMk id="9" creationId="{F589C2EE-5D79-471A-BEB9-BC76E87A06F1}"/>
          </ac:graphicFrameMkLst>
        </pc:graphicFrameChg>
      </pc:sldChg>
      <pc:sldChg chg="modSp add">
        <pc:chgData name="Lindsay Grix" userId="a678036f-2d88-407c-addb-d0af3fea6eec" providerId="ADAL" clId="{CC185EC5-6BB4-4247-A68A-5EC93EBD99FE}" dt="2018-10-01T13:41:50.960" v="443" actId="20577"/>
        <pc:sldMkLst>
          <pc:docMk/>
          <pc:sldMk cId="2555007169" sldId="361"/>
        </pc:sldMkLst>
        <pc:graphicFrameChg chg="mod modGraphic">
          <ac:chgData name="Lindsay Grix" userId="a678036f-2d88-407c-addb-d0af3fea6eec" providerId="ADAL" clId="{CC185EC5-6BB4-4247-A68A-5EC93EBD99FE}" dt="2018-10-01T13:41:50.960" v="443" actId="20577"/>
          <ac:graphicFrameMkLst>
            <pc:docMk/>
            <pc:sldMk cId="2555007169" sldId="361"/>
            <ac:graphicFrameMk id="3" creationId="{C0E43DDD-DA0B-47C1-AE51-7151F1FCE57D}"/>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11/10/2018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mixed-age-year-5-and-6-multiplication-and-division-step-2-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search/?fwp_topic=white-rose" TargetMode="External"/><Relationship Id="rId5" Type="http://schemas.openxmlformats.org/officeDocument/2006/relationships/hyperlink" Target="https://classroomsecrets.co.uk/content-domain-filter/?fwp_contentdomain=6c6" TargetMode="External"/><Relationship Id="rId4" Type="http://schemas.openxmlformats.org/officeDocument/2006/relationships/hyperlink" Target="https://classroomsecrets.co.uk/content-domain-filter/?fwp_contentdomain=5c6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u="sng" dirty="0">
                <a:solidFill>
                  <a:srgbClr val="E7E6E6">
                    <a:lumMod val="50000"/>
                  </a:srgbClr>
                </a:solidFill>
                <a:latin typeface="SassoonCRInfantMedium" panose="02000603020000020003" pitchFamily="2" charset="0"/>
              </a:rPr>
              <a:t>Year 5/6 – Autumn Block 3 – Multiplication and Division – Step 2</a:t>
            </a:r>
            <a:br>
              <a:rPr lang="en-GB" dirty="0">
                <a:solidFill>
                  <a:schemeClr val="bg2">
                    <a:lumMod val="50000"/>
                  </a:schemeClr>
                </a:solidFill>
                <a:latin typeface="SassoonCRInfantMedium" panose="02000603020000020003" pitchFamily="2" charset="0"/>
              </a:rPr>
            </a:br>
            <a:endParaRPr lang="en-GB" dirty="0">
              <a:solidFill>
                <a:srgbClr val="E7E6E6">
                  <a:lumMod val="25000"/>
                </a:srgbClr>
              </a:solidFill>
              <a:latin typeface="SassoonCRInfantMedium" panose="02000603020000020003" pitchFamily="2" charset="0"/>
            </a:endParaRPr>
          </a:p>
          <a:p>
            <a:pPr lvl="0" defTabSz="457200">
              <a:defRPr/>
            </a:pPr>
            <a:r>
              <a:rPr lang="en-GB" dirty="0">
                <a:solidFill>
                  <a:prstClr val="black"/>
                </a:solidFill>
                <a:latin typeface="SassoonCRInfantMedium" panose="02000603020000020003" pitchFamily="2" charset="0"/>
              </a:rPr>
              <a:t>About This Resource:</a:t>
            </a:r>
          </a:p>
          <a:p>
            <a:pPr lvl="0" defTabSz="457200">
              <a:defRPr/>
            </a:pPr>
            <a:endParaRPr lang="en-GB" sz="1400" dirty="0">
              <a:solidFill>
                <a:prstClr val="black"/>
              </a:solidFill>
              <a:latin typeface="SassoonCRInfantMedium" panose="02000603020000020003" pitchFamily="2" charset="0"/>
            </a:endParaRPr>
          </a:p>
          <a:p>
            <a:pPr lvl="0">
              <a:defRPr/>
            </a:pPr>
            <a:r>
              <a:rPr lang="en-GB" sz="1300" dirty="0">
                <a:solidFill>
                  <a:prstClr val="black"/>
                </a:solidFill>
                <a:latin typeface="SassoonCRInfantMedium" panose="02000603020000020003" pitchFamily="2"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p>
          <a:p>
            <a:pPr lvl="0" defTabSz="457200">
              <a:defRPr/>
            </a:pPr>
            <a:endParaRPr lang="en-GB" sz="1400" dirty="0">
              <a:solidFill>
                <a:prstClr val="black"/>
              </a:solidFill>
              <a:latin typeface="SassoonCRInfantMedium" panose="02000603020000020003" pitchFamily="2" charset="0"/>
            </a:endParaRPr>
          </a:p>
          <a:p>
            <a:pPr lvl="0" defTabSz="457200">
              <a:defRPr/>
            </a:pPr>
            <a:endParaRPr lang="en-GB" sz="1400" dirty="0">
              <a:solidFill>
                <a:prstClr val="black"/>
              </a:solidFill>
              <a:latin typeface="SassoonCRInfantMedium" panose="02000603020000020003" pitchFamily="2" charset="0"/>
            </a:endParaRPr>
          </a:p>
          <a:p>
            <a:pPr lvl="0" defTabSz="457200">
              <a:defRPr/>
            </a:pPr>
            <a:r>
              <a:rPr lang="en-GB" dirty="0">
                <a:solidFill>
                  <a:prstClr val="black"/>
                </a:solidFill>
                <a:latin typeface="SassoonCRInfantMedium" panose="02000603020000020003" pitchFamily="2" charset="0"/>
              </a:rPr>
              <a:t>National Curriculum Objectives:</a:t>
            </a:r>
          </a:p>
          <a:p>
            <a:pPr>
              <a:defRPr/>
            </a:pPr>
            <a:endParaRPr lang="en-GB" sz="1400" dirty="0">
              <a:solidFill>
                <a:prstClr val="black"/>
              </a:solidFill>
              <a:latin typeface="SassoonCRInfantMedium" panose="02000603020000020003" pitchFamily="2" charset="0"/>
            </a:endParaRPr>
          </a:p>
          <a:p>
            <a:pPr>
              <a:defRPr/>
            </a:pPr>
            <a:r>
              <a:rPr lang="en-GB" sz="1400" dirty="0">
                <a:solidFill>
                  <a:prstClr val="black"/>
                </a:solidFill>
                <a:latin typeface="SassoonCRInfantMedium" panose="02000603020000020003" pitchFamily="2" charset="0"/>
              </a:rPr>
              <a:t>Mathematics </a:t>
            </a:r>
            <a:r>
              <a:rPr lang="en-GB" sz="1400" dirty="0">
                <a:solidFill>
                  <a:schemeClr val="tx1"/>
                </a:solidFill>
                <a:latin typeface="SassoonCRInfantMedium" panose="02000603020000020003" pitchFamily="2" charset="0"/>
              </a:rPr>
              <a:t>Year 5: (5C6b)</a:t>
            </a:r>
            <a:r>
              <a:rPr lang="en-GB" sz="1400" dirty="0">
                <a:latin typeface="SassoonCRInfantMedium" panose="02000603020000020003" pitchFamily="2" charset="0"/>
              </a:rPr>
              <a:t> </a:t>
            </a:r>
            <a:r>
              <a:rPr lang="en-GB" sz="1400" dirty="0">
                <a:latin typeface="SassoonCRInfantMedium" panose="02000603020000020003" pitchFamily="2" charset="0"/>
                <a:hlinkClick r:id="rId4"/>
              </a:rPr>
              <a:t>Multiply and divide whole numbers and those involving decimals by 10, 100 and 1,000</a:t>
            </a:r>
            <a:endParaRPr lang="en-GB" sz="1400" dirty="0">
              <a:solidFill>
                <a:schemeClr val="tx1"/>
              </a:solidFill>
              <a:latin typeface="SassoonCRInfantMedium" panose="02000603020000020003" pitchFamily="2" charset="0"/>
            </a:endParaRPr>
          </a:p>
          <a:p>
            <a:pPr fontAlgn="base">
              <a:defRPr/>
            </a:pPr>
            <a:r>
              <a:rPr lang="en-GB" sz="1400" dirty="0">
                <a:solidFill>
                  <a:schemeClr val="tx1"/>
                </a:solidFill>
                <a:latin typeface="SassoonCRInfantMedium" panose="02000603020000020003" pitchFamily="2" charset="0"/>
              </a:rPr>
              <a:t>Mathematics Year 6: (6C6)</a:t>
            </a:r>
            <a:r>
              <a:rPr lang="en-GB" sz="1400" dirty="0">
                <a:solidFill>
                  <a:srgbClr val="6B6B6B"/>
                </a:solidFill>
                <a:latin typeface="SassoonCRInfantMedium" panose="02000603020000020003" pitchFamily="2" charset="0"/>
              </a:rPr>
              <a:t> </a:t>
            </a:r>
            <a:r>
              <a:rPr lang="en-GB" sz="1400" u="sng" dirty="0">
                <a:solidFill>
                  <a:srgbClr val="4BB6F5"/>
                </a:solidFill>
                <a:latin typeface="SassoonCRInfantMedium" panose="02000603020000020003" pitchFamily="2" charset="0"/>
                <a:hlinkClick r:id="rId5"/>
              </a:rPr>
              <a:t>Perform mental calculations, including with mixed operations and large numbers</a:t>
            </a:r>
            <a:br>
              <a:rPr lang="en-GB" sz="1400" u="sng" dirty="0">
                <a:solidFill>
                  <a:prstClr val="black"/>
                </a:solidFill>
                <a:latin typeface="SassoonCRInfantMedium" panose="02000603020000020003" pitchFamily="2" charset="0"/>
              </a:rPr>
            </a:br>
            <a:endParaRPr lang="en-GB" sz="1400" u="sng" dirty="0">
              <a:solidFill>
                <a:prstClr val="black"/>
              </a:solidFill>
              <a:latin typeface="SassoonCRInfantMedium" panose="02000603020000020003" pitchFamily="2" charset="0"/>
            </a:endParaRPr>
          </a:p>
          <a:p>
            <a:pPr fontAlgn="base">
              <a:lnSpc>
                <a:spcPct val="100000"/>
              </a:lnSpc>
              <a:spcAft>
                <a:spcPts val="0"/>
              </a:spcAft>
              <a:buClrTx/>
              <a:buSzTx/>
              <a:tabLst/>
              <a:defRPr/>
            </a:pPr>
            <a:endParaRPr lang="en-GB" sz="1400" u="sng" dirty="0">
              <a:solidFill>
                <a:prstClr val="black"/>
              </a:solidFill>
              <a:latin typeface="SassoonCRInfantMedium" panose="02000603020000020003" pitchFamily="2" charset="0"/>
            </a:endParaRPr>
          </a:p>
          <a:p>
            <a:pPr>
              <a:defRPr/>
            </a:pPr>
            <a:r>
              <a:rPr lang="en-GB" dirty="0">
                <a:solidFill>
                  <a:prstClr val="black"/>
                </a:solidFill>
                <a:latin typeface="SassoonCRInfantMedium" panose="02000603020000020003" pitchFamily="2" charset="0"/>
                <a:hlinkClick r:id="rId6"/>
              </a:rPr>
              <a:t>More resources</a:t>
            </a:r>
            <a:r>
              <a:rPr lang="en-GB" dirty="0">
                <a:solidFill>
                  <a:prstClr val="black"/>
                </a:solidFill>
                <a:latin typeface="SassoonCRInfantMedium" panose="02000603020000020003" pitchFamily="2" charset="0"/>
              </a:rPr>
              <a:t> which follow the same small steps as White Rose.</a:t>
            </a:r>
          </a:p>
          <a:p>
            <a:pPr lvl="0" defTabSz="457200">
              <a:lnSpc>
                <a:spcPct val="100000"/>
              </a:lnSpc>
              <a:spcAft>
                <a:spcPts val="0"/>
              </a:spcAft>
              <a:buClrTx/>
              <a:buSzTx/>
              <a:tabLst/>
              <a:defRPr/>
            </a:pPr>
            <a:endParaRPr lang="en-GB" sz="1400" dirty="0">
              <a:solidFill>
                <a:prstClr val="black"/>
              </a:solidFill>
              <a:latin typeface="SassoonCRInfantMedium" panose="02000603020000020003" pitchFamily="2" charset="0"/>
            </a:endParaRPr>
          </a:p>
          <a:p>
            <a:pPr lvl="0" defTabSz="457200">
              <a:lnSpc>
                <a:spcPct val="100000"/>
              </a:lnSpc>
              <a:spcAft>
                <a:spcPts val="0"/>
              </a:spcAft>
              <a:buClrTx/>
              <a:buSzTx/>
              <a:tabLst/>
              <a:defRPr/>
            </a:pPr>
            <a:endParaRPr lang="en-GB" sz="1400" dirty="0">
              <a:solidFill>
                <a:prstClr val="black"/>
              </a:solidFill>
              <a:latin typeface="SassoonCRInfantMedium" panose="02000603020000020003" pitchFamily="2" charset="0"/>
            </a:endParaRPr>
          </a:p>
          <a:p>
            <a:pPr lvl="0">
              <a:defRPr/>
            </a:pPr>
            <a:r>
              <a:rPr lang="en-GB" dirty="0">
                <a:solidFill>
                  <a:prstClr val="black"/>
                </a:solidFill>
                <a:latin typeface="SassoonCRInfantMedium" panose="02000603020000020003" pitchFamily="2" charset="0"/>
              </a:rPr>
              <a:t>Did you like this resource? Don’t forget to </a:t>
            </a:r>
            <a:r>
              <a:rPr lang="en-GB" dirty="0">
                <a:solidFill>
                  <a:prstClr val="black"/>
                </a:solidFill>
                <a:latin typeface="SassoonCRInfantMedium" panose="02000603020000020003" pitchFamily="2" charset="0"/>
                <a:hlinkClick r:id="rId7"/>
              </a:rPr>
              <a:t>review</a:t>
            </a:r>
            <a:r>
              <a:rPr lang="en-GB" dirty="0">
                <a:solidFill>
                  <a:prstClr val="black"/>
                </a:solidFill>
                <a:latin typeface="SassoonCRInfantMedium" panose="02000603020000020003" pitchFamily="2" charset="0"/>
              </a:rPr>
              <a:t> it on our website.</a:t>
            </a:r>
          </a:p>
        </p:txBody>
      </p:sp>
    </p:spTree>
    <p:extLst>
      <p:ext uri="{BB962C8B-B14F-4D97-AF65-F5344CB8AC3E}">
        <p14:creationId xmlns:p14="http://schemas.microsoft.com/office/powerpoint/2010/main" val="101168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Complete the calculation.</a:t>
            </a:r>
            <a:endParaRPr lang="en-GB" sz="2400" u="sng" dirty="0">
              <a:solidFill>
                <a:schemeClr val="tx1"/>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4C5E2B37-3E48-43F9-A8DC-1A9E38FD71A1}"/>
              </a:ext>
            </a:extLst>
          </p:cNvPr>
          <p:cNvGraphicFramePr>
            <a:graphicFrameLocks noGrp="1"/>
          </p:cNvGraphicFramePr>
          <p:nvPr>
            <p:extLst>
              <p:ext uri="{D42A27DB-BD31-4B8C-83A1-F6EECF244321}">
                <p14:modId xmlns:p14="http://schemas.microsoft.com/office/powerpoint/2010/main" val="3870688915"/>
              </p:ext>
            </p:extLst>
          </p:nvPr>
        </p:nvGraphicFramePr>
        <p:xfrm>
          <a:off x="1918417" y="3118792"/>
          <a:ext cx="5307167" cy="848861"/>
        </p:xfrm>
        <a:graphic>
          <a:graphicData uri="http://schemas.openxmlformats.org/drawingml/2006/table">
            <a:tbl>
              <a:tblPr firstRow="1" bandRow="1">
                <a:tableStyleId>{5940675A-B579-460E-94D1-54222C63F5DA}</a:tableStyleId>
              </a:tblPr>
              <a:tblGrid>
                <a:gridCol w="1929923">
                  <a:extLst>
                    <a:ext uri="{9D8B030D-6E8A-4147-A177-3AD203B41FA5}">
                      <a16:colId xmlns:a16="http://schemas.microsoft.com/office/drawing/2014/main" val="3658743792"/>
                    </a:ext>
                  </a:extLst>
                </a:gridCol>
                <a:gridCol w="509318">
                  <a:extLst>
                    <a:ext uri="{9D8B030D-6E8A-4147-A177-3AD203B41FA5}">
                      <a16:colId xmlns:a16="http://schemas.microsoft.com/office/drawing/2014/main" val="647483058"/>
                    </a:ext>
                  </a:extLst>
                </a:gridCol>
                <a:gridCol w="1443065">
                  <a:extLst>
                    <a:ext uri="{9D8B030D-6E8A-4147-A177-3AD203B41FA5}">
                      <a16:colId xmlns:a16="http://schemas.microsoft.com/office/drawing/2014/main" val="2497521857"/>
                    </a:ext>
                  </a:extLst>
                </a:gridCol>
                <a:gridCol w="491114">
                  <a:extLst>
                    <a:ext uri="{9D8B030D-6E8A-4147-A177-3AD203B41FA5}">
                      <a16:colId xmlns:a16="http://schemas.microsoft.com/office/drawing/2014/main" val="2110176216"/>
                    </a:ext>
                  </a:extLst>
                </a:gridCol>
                <a:gridCol w="933747">
                  <a:extLst>
                    <a:ext uri="{9D8B030D-6E8A-4147-A177-3AD203B41FA5}">
                      <a16:colId xmlns:a16="http://schemas.microsoft.com/office/drawing/2014/main" val="3334936235"/>
                    </a:ext>
                  </a:extLst>
                </a:gridCol>
              </a:tblGrid>
              <a:tr h="848861">
                <a:tc>
                  <a:txBody>
                    <a:bodyPr/>
                    <a:lstStyle/>
                    <a:p>
                      <a:pPr algn="ctr"/>
                      <a:r>
                        <a:rPr lang="en-GB" sz="2800" dirty="0">
                          <a:solidFill>
                            <a:srgbClr val="FF0000"/>
                          </a:solidFill>
                          <a:latin typeface="SassoonCRInfantMedium" panose="02000603020000020003" pitchFamily="2" charset="0"/>
                        </a:rPr>
                        <a:t>36,840</a:t>
                      </a:r>
                    </a:p>
                  </a:txBody>
                  <a:tcPr marL="215611" marR="215611"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dirty="0">
                          <a:solidFill>
                            <a:schemeClr val="tx1"/>
                          </a:solidFill>
                          <a:latin typeface="SassoonCRInfantMedium" panose="02000603020000020003" pitchFamily="2" charset="0"/>
                        </a:rPr>
                        <a:t>=</a:t>
                      </a:r>
                    </a:p>
                  </a:txBody>
                  <a:tcPr marL="215611" marR="215611" marT="98005" marB="98005"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3,684</a:t>
                      </a:r>
                    </a:p>
                  </a:txBody>
                  <a:tcPr marL="215611" marR="215611"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x</a:t>
                      </a:r>
                    </a:p>
                  </a:txBody>
                  <a:tcPr marL="215611" marR="215611"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10</a:t>
                      </a:r>
                    </a:p>
                  </a:txBody>
                  <a:tcPr marL="215611" marR="215611"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7384"/>
                  </a:ext>
                </a:extLst>
              </a:tr>
            </a:tbl>
          </a:graphicData>
        </a:graphic>
      </p:graphicFrame>
      <p:sp>
        <p:nvSpPr>
          <p:cNvPr id="9" name="TextBox 8">
            <a:extLst>
              <a:ext uri="{FF2B5EF4-FFF2-40B4-BE49-F238E27FC236}">
                <a16:creationId xmlns:a16="http://schemas.microsoft.com/office/drawing/2014/main" id="{689D5F5D-2EFB-4775-BF45-22BA939E8D5E}"/>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3781875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Work out the number shown below.</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br>
              <a:rPr lang="en-GB" sz="2400" dirty="0">
                <a:solidFill>
                  <a:schemeClr val="tx1"/>
                </a:solidFill>
                <a:latin typeface="SassoonCRInfantMedium" panose="02000603020000020003" pitchFamily="2" charset="0"/>
              </a:rPr>
            </a:b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Multiply the number by 10. </a:t>
            </a:r>
          </a:p>
          <a:p>
            <a:pPr algn="ctr"/>
            <a:r>
              <a:rPr lang="en-GB" sz="2400" dirty="0">
                <a:solidFill>
                  <a:schemeClr val="tx1"/>
                </a:solidFill>
                <a:latin typeface="SassoonCRInfantMedium" panose="02000603020000020003" pitchFamily="2" charset="0"/>
              </a:rPr>
              <a:t>Draw where the counters will be now.</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1573FD14-B477-4DBB-9D01-F4064F94D16E}"/>
              </a:ext>
            </a:extLst>
          </p:cNvPr>
          <p:cNvGraphicFramePr>
            <a:graphicFrameLocks noGrp="1"/>
          </p:cNvGraphicFramePr>
          <p:nvPr>
            <p:extLst>
              <p:ext uri="{D42A27DB-BD31-4B8C-83A1-F6EECF244321}">
                <p14:modId xmlns:p14="http://schemas.microsoft.com/office/powerpoint/2010/main" val="1062876909"/>
              </p:ext>
            </p:extLst>
          </p:nvPr>
        </p:nvGraphicFramePr>
        <p:xfrm>
          <a:off x="1986255" y="1728528"/>
          <a:ext cx="4954868" cy="1092830"/>
        </p:xfrm>
        <a:graphic>
          <a:graphicData uri="http://schemas.openxmlformats.org/drawingml/2006/table">
            <a:tbl>
              <a:tblPr firstRow="1" bandRow="1">
                <a:tableStyleId>{5C22544A-7EE6-4342-B048-85BDC9FD1C3A}</a:tableStyleId>
              </a:tblPr>
              <a:tblGrid>
                <a:gridCol w="1238717">
                  <a:extLst>
                    <a:ext uri="{9D8B030D-6E8A-4147-A177-3AD203B41FA5}">
                      <a16:colId xmlns:a16="http://schemas.microsoft.com/office/drawing/2014/main" val="1936124705"/>
                    </a:ext>
                  </a:extLst>
                </a:gridCol>
                <a:gridCol w="1238717">
                  <a:extLst>
                    <a:ext uri="{9D8B030D-6E8A-4147-A177-3AD203B41FA5}">
                      <a16:colId xmlns:a16="http://schemas.microsoft.com/office/drawing/2014/main" val="3370379853"/>
                    </a:ext>
                  </a:extLst>
                </a:gridCol>
                <a:gridCol w="1238717">
                  <a:extLst>
                    <a:ext uri="{9D8B030D-6E8A-4147-A177-3AD203B41FA5}">
                      <a16:colId xmlns:a16="http://schemas.microsoft.com/office/drawing/2014/main" val="3076207733"/>
                    </a:ext>
                  </a:extLst>
                </a:gridCol>
                <a:gridCol w="1238717">
                  <a:extLst>
                    <a:ext uri="{9D8B030D-6E8A-4147-A177-3AD203B41FA5}">
                      <a16:colId xmlns:a16="http://schemas.microsoft.com/office/drawing/2014/main" val="2277584425"/>
                    </a:ext>
                  </a:extLst>
                </a:gridCol>
              </a:tblGrid>
              <a:tr h="499308">
                <a:tc>
                  <a:txBody>
                    <a:bodyPr/>
                    <a:lstStyle/>
                    <a:p>
                      <a:pPr algn="ctr"/>
                      <a:r>
                        <a:rPr lang="en-GB" sz="2300" b="0" dirty="0">
                          <a:solidFill>
                            <a:schemeClr val="tx1"/>
                          </a:solidFill>
                          <a:latin typeface="SassoonCRInfantMedium" panose="02000603020000020003" pitchFamily="2" charset="0"/>
                        </a:rPr>
                        <a:t>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T</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O</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6383436"/>
                  </a:ext>
                </a:extLst>
              </a:tr>
              <a:tr h="593522">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7942061"/>
                  </a:ext>
                </a:extLst>
              </a:tr>
            </a:tbl>
          </a:graphicData>
        </a:graphic>
      </p:graphicFrame>
      <p:graphicFrame>
        <p:nvGraphicFramePr>
          <p:cNvPr id="9" name="Table 8">
            <a:extLst>
              <a:ext uri="{FF2B5EF4-FFF2-40B4-BE49-F238E27FC236}">
                <a16:creationId xmlns:a16="http://schemas.microsoft.com/office/drawing/2014/main" id="{FBADC77F-A28C-4238-AE0B-AD18F367B914}"/>
              </a:ext>
            </a:extLst>
          </p:cNvPr>
          <p:cNvGraphicFramePr>
            <a:graphicFrameLocks noGrp="1"/>
          </p:cNvGraphicFramePr>
          <p:nvPr>
            <p:extLst>
              <p:ext uri="{D42A27DB-BD31-4B8C-83A1-F6EECF244321}">
                <p14:modId xmlns:p14="http://schemas.microsoft.com/office/powerpoint/2010/main" val="3089051090"/>
              </p:ext>
            </p:extLst>
          </p:nvPr>
        </p:nvGraphicFramePr>
        <p:xfrm>
          <a:off x="1986255" y="4764038"/>
          <a:ext cx="4954868" cy="1092830"/>
        </p:xfrm>
        <a:graphic>
          <a:graphicData uri="http://schemas.openxmlformats.org/drawingml/2006/table">
            <a:tbl>
              <a:tblPr firstRow="1" bandRow="1">
                <a:tableStyleId>{5C22544A-7EE6-4342-B048-85BDC9FD1C3A}</a:tableStyleId>
              </a:tblPr>
              <a:tblGrid>
                <a:gridCol w="1238717">
                  <a:extLst>
                    <a:ext uri="{9D8B030D-6E8A-4147-A177-3AD203B41FA5}">
                      <a16:colId xmlns:a16="http://schemas.microsoft.com/office/drawing/2014/main" val="1936124705"/>
                    </a:ext>
                  </a:extLst>
                </a:gridCol>
                <a:gridCol w="1238717">
                  <a:extLst>
                    <a:ext uri="{9D8B030D-6E8A-4147-A177-3AD203B41FA5}">
                      <a16:colId xmlns:a16="http://schemas.microsoft.com/office/drawing/2014/main" val="3370379853"/>
                    </a:ext>
                  </a:extLst>
                </a:gridCol>
                <a:gridCol w="1238717">
                  <a:extLst>
                    <a:ext uri="{9D8B030D-6E8A-4147-A177-3AD203B41FA5}">
                      <a16:colId xmlns:a16="http://schemas.microsoft.com/office/drawing/2014/main" val="3076207733"/>
                    </a:ext>
                  </a:extLst>
                </a:gridCol>
                <a:gridCol w="1238717">
                  <a:extLst>
                    <a:ext uri="{9D8B030D-6E8A-4147-A177-3AD203B41FA5}">
                      <a16:colId xmlns:a16="http://schemas.microsoft.com/office/drawing/2014/main" val="2277584425"/>
                    </a:ext>
                  </a:extLst>
                </a:gridCol>
              </a:tblGrid>
              <a:tr h="499308">
                <a:tc>
                  <a:txBody>
                    <a:bodyPr/>
                    <a:lstStyle/>
                    <a:p>
                      <a:pPr algn="ctr"/>
                      <a:r>
                        <a:rPr lang="en-GB" sz="2300" b="0" dirty="0">
                          <a:solidFill>
                            <a:schemeClr val="tx1"/>
                          </a:solidFill>
                          <a:latin typeface="SassoonCRInfantMedium" panose="02000603020000020003" pitchFamily="2" charset="0"/>
                        </a:rPr>
                        <a:t>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T</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O</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6383436"/>
                  </a:ext>
                </a:extLst>
              </a:tr>
              <a:tr h="593522">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7942061"/>
                  </a:ext>
                </a:extLst>
              </a:tr>
            </a:tbl>
          </a:graphicData>
        </a:graphic>
      </p:graphicFrame>
      <p:sp>
        <p:nvSpPr>
          <p:cNvPr id="10" name="Oval 9">
            <a:extLst>
              <a:ext uri="{FF2B5EF4-FFF2-40B4-BE49-F238E27FC236}">
                <a16:creationId xmlns:a16="http://schemas.microsoft.com/office/drawing/2014/main" id="{4E32F916-801F-4734-A384-5FD6F4026020}"/>
              </a:ext>
            </a:extLst>
          </p:cNvPr>
          <p:cNvSpPr/>
          <p:nvPr/>
        </p:nvSpPr>
        <p:spPr>
          <a:xfrm>
            <a:off x="5133145"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4FB843BD-9E0B-4BF8-A752-9F5FDAF1D503}"/>
              </a:ext>
            </a:extLst>
          </p:cNvPr>
          <p:cNvSpPr/>
          <p:nvPr/>
        </p:nvSpPr>
        <p:spPr>
          <a:xfrm>
            <a:off x="3670901"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C9B2644C-EB17-4B69-B133-25E331617EB0}"/>
              </a:ext>
            </a:extLst>
          </p:cNvPr>
          <p:cNvSpPr/>
          <p:nvPr/>
        </p:nvSpPr>
        <p:spPr>
          <a:xfrm>
            <a:off x="6178594"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267C9DB0-9584-433B-9146-42A9E4726597}"/>
              </a:ext>
            </a:extLst>
          </p:cNvPr>
          <p:cNvSpPr/>
          <p:nvPr/>
        </p:nvSpPr>
        <p:spPr>
          <a:xfrm>
            <a:off x="4744198"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3AA9F00B-9279-44CF-9353-30B9076736AC}"/>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322450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Work out the number shown below.</a:t>
            </a:r>
          </a:p>
          <a:p>
            <a:pPr algn="ctr"/>
            <a:r>
              <a:rPr lang="en-GB" sz="2400" dirty="0">
                <a:solidFill>
                  <a:srgbClr val="FF0000"/>
                </a:solidFill>
                <a:latin typeface="SassoonCRInfantMedium" panose="02000603020000020003" pitchFamily="2" charset="0"/>
              </a:rPr>
              <a:t>121</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br>
              <a:rPr lang="en-GB" sz="2400" dirty="0">
                <a:solidFill>
                  <a:schemeClr val="tx1"/>
                </a:solidFill>
                <a:latin typeface="SassoonCRInfantMedium" panose="02000603020000020003" pitchFamily="2" charset="0"/>
              </a:rPr>
            </a:b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Multiply the number by 10. </a:t>
            </a:r>
          </a:p>
          <a:p>
            <a:pPr algn="ctr"/>
            <a:r>
              <a:rPr lang="en-GB" sz="2400" dirty="0">
                <a:solidFill>
                  <a:schemeClr val="tx1"/>
                </a:solidFill>
                <a:latin typeface="SassoonCRInfantMedium" panose="02000603020000020003" pitchFamily="2" charset="0"/>
              </a:rPr>
              <a:t>Draw where the counters will be now.</a:t>
            </a:r>
          </a:p>
          <a:p>
            <a:pPr algn="ctr"/>
            <a:r>
              <a:rPr lang="en-GB" sz="2400" dirty="0">
                <a:solidFill>
                  <a:srgbClr val="FF0000"/>
                </a:solidFill>
                <a:latin typeface="SassoonCRInfantMedium" panose="02000603020000020003" pitchFamily="2" charset="0"/>
              </a:rPr>
              <a:t>1,210</a:t>
            </a:r>
            <a:endParaRPr lang="en-GB" sz="20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1573FD14-B477-4DBB-9D01-F4064F94D16E}"/>
              </a:ext>
            </a:extLst>
          </p:cNvPr>
          <p:cNvGraphicFramePr>
            <a:graphicFrameLocks noGrp="1"/>
          </p:cNvGraphicFramePr>
          <p:nvPr>
            <p:extLst/>
          </p:nvPr>
        </p:nvGraphicFramePr>
        <p:xfrm>
          <a:off x="1986255" y="1728528"/>
          <a:ext cx="4954868" cy="1092830"/>
        </p:xfrm>
        <a:graphic>
          <a:graphicData uri="http://schemas.openxmlformats.org/drawingml/2006/table">
            <a:tbl>
              <a:tblPr firstRow="1" bandRow="1">
                <a:tableStyleId>{5C22544A-7EE6-4342-B048-85BDC9FD1C3A}</a:tableStyleId>
              </a:tblPr>
              <a:tblGrid>
                <a:gridCol w="1238717">
                  <a:extLst>
                    <a:ext uri="{9D8B030D-6E8A-4147-A177-3AD203B41FA5}">
                      <a16:colId xmlns:a16="http://schemas.microsoft.com/office/drawing/2014/main" val="1936124705"/>
                    </a:ext>
                  </a:extLst>
                </a:gridCol>
                <a:gridCol w="1238717">
                  <a:extLst>
                    <a:ext uri="{9D8B030D-6E8A-4147-A177-3AD203B41FA5}">
                      <a16:colId xmlns:a16="http://schemas.microsoft.com/office/drawing/2014/main" val="3370379853"/>
                    </a:ext>
                  </a:extLst>
                </a:gridCol>
                <a:gridCol w="1238717">
                  <a:extLst>
                    <a:ext uri="{9D8B030D-6E8A-4147-A177-3AD203B41FA5}">
                      <a16:colId xmlns:a16="http://schemas.microsoft.com/office/drawing/2014/main" val="3076207733"/>
                    </a:ext>
                  </a:extLst>
                </a:gridCol>
                <a:gridCol w="1238717">
                  <a:extLst>
                    <a:ext uri="{9D8B030D-6E8A-4147-A177-3AD203B41FA5}">
                      <a16:colId xmlns:a16="http://schemas.microsoft.com/office/drawing/2014/main" val="2277584425"/>
                    </a:ext>
                  </a:extLst>
                </a:gridCol>
              </a:tblGrid>
              <a:tr h="499308">
                <a:tc>
                  <a:txBody>
                    <a:bodyPr/>
                    <a:lstStyle/>
                    <a:p>
                      <a:pPr algn="ctr"/>
                      <a:r>
                        <a:rPr lang="en-GB" sz="2300" b="0" dirty="0">
                          <a:solidFill>
                            <a:schemeClr val="tx1"/>
                          </a:solidFill>
                          <a:latin typeface="SassoonCRInfantMedium" panose="02000603020000020003" pitchFamily="2" charset="0"/>
                        </a:rPr>
                        <a:t>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T</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O</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6383436"/>
                  </a:ext>
                </a:extLst>
              </a:tr>
              <a:tr h="593522">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7942061"/>
                  </a:ext>
                </a:extLst>
              </a:tr>
            </a:tbl>
          </a:graphicData>
        </a:graphic>
      </p:graphicFrame>
      <p:graphicFrame>
        <p:nvGraphicFramePr>
          <p:cNvPr id="9" name="Table 8">
            <a:extLst>
              <a:ext uri="{FF2B5EF4-FFF2-40B4-BE49-F238E27FC236}">
                <a16:creationId xmlns:a16="http://schemas.microsoft.com/office/drawing/2014/main" id="{FBADC77F-A28C-4238-AE0B-AD18F367B914}"/>
              </a:ext>
            </a:extLst>
          </p:cNvPr>
          <p:cNvGraphicFramePr>
            <a:graphicFrameLocks noGrp="1"/>
          </p:cNvGraphicFramePr>
          <p:nvPr>
            <p:extLst/>
          </p:nvPr>
        </p:nvGraphicFramePr>
        <p:xfrm>
          <a:off x="1986255" y="4764038"/>
          <a:ext cx="4954868" cy="1092830"/>
        </p:xfrm>
        <a:graphic>
          <a:graphicData uri="http://schemas.openxmlformats.org/drawingml/2006/table">
            <a:tbl>
              <a:tblPr firstRow="1" bandRow="1">
                <a:tableStyleId>{5C22544A-7EE6-4342-B048-85BDC9FD1C3A}</a:tableStyleId>
              </a:tblPr>
              <a:tblGrid>
                <a:gridCol w="1238717">
                  <a:extLst>
                    <a:ext uri="{9D8B030D-6E8A-4147-A177-3AD203B41FA5}">
                      <a16:colId xmlns:a16="http://schemas.microsoft.com/office/drawing/2014/main" val="1936124705"/>
                    </a:ext>
                  </a:extLst>
                </a:gridCol>
                <a:gridCol w="1238717">
                  <a:extLst>
                    <a:ext uri="{9D8B030D-6E8A-4147-A177-3AD203B41FA5}">
                      <a16:colId xmlns:a16="http://schemas.microsoft.com/office/drawing/2014/main" val="3370379853"/>
                    </a:ext>
                  </a:extLst>
                </a:gridCol>
                <a:gridCol w="1238717">
                  <a:extLst>
                    <a:ext uri="{9D8B030D-6E8A-4147-A177-3AD203B41FA5}">
                      <a16:colId xmlns:a16="http://schemas.microsoft.com/office/drawing/2014/main" val="3076207733"/>
                    </a:ext>
                  </a:extLst>
                </a:gridCol>
                <a:gridCol w="1238717">
                  <a:extLst>
                    <a:ext uri="{9D8B030D-6E8A-4147-A177-3AD203B41FA5}">
                      <a16:colId xmlns:a16="http://schemas.microsoft.com/office/drawing/2014/main" val="2277584425"/>
                    </a:ext>
                  </a:extLst>
                </a:gridCol>
              </a:tblGrid>
              <a:tr h="499308">
                <a:tc>
                  <a:txBody>
                    <a:bodyPr/>
                    <a:lstStyle/>
                    <a:p>
                      <a:pPr algn="ctr"/>
                      <a:r>
                        <a:rPr lang="en-GB" sz="2300" b="0" dirty="0">
                          <a:solidFill>
                            <a:schemeClr val="tx1"/>
                          </a:solidFill>
                          <a:latin typeface="SassoonCRInfantMedium" panose="02000603020000020003" pitchFamily="2" charset="0"/>
                        </a:rPr>
                        <a:t>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H</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T</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300" b="0" dirty="0">
                          <a:solidFill>
                            <a:schemeClr val="tx1"/>
                          </a:solidFill>
                          <a:latin typeface="SassoonCRInfantMedium" panose="02000603020000020003" pitchFamily="2" charset="0"/>
                        </a:rPr>
                        <a:t>O</a:t>
                      </a: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6383436"/>
                  </a:ext>
                </a:extLst>
              </a:tr>
              <a:tr h="593522">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2900" b="0" dirty="0">
                        <a:solidFill>
                          <a:schemeClr val="tx1"/>
                        </a:solidFill>
                      </a:endParaRPr>
                    </a:p>
                  </a:txBody>
                  <a:tcPr marL="147265" marR="147265" marT="73632" marB="7363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7942061"/>
                  </a:ext>
                </a:extLst>
              </a:tr>
            </a:tbl>
          </a:graphicData>
        </a:graphic>
      </p:graphicFrame>
      <p:sp>
        <p:nvSpPr>
          <p:cNvPr id="10" name="Oval 9">
            <a:extLst>
              <a:ext uri="{FF2B5EF4-FFF2-40B4-BE49-F238E27FC236}">
                <a16:creationId xmlns:a16="http://schemas.microsoft.com/office/drawing/2014/main" id="{4E32F916-801F-4734-A384-5FD6F4026020}"/>
              </a:ext>
            </a:extLst>
          </p:cNvPr>
          <p:cNvSpPr/>
          <p:nvPr/>
        </p:nvSpPr>
        <p:spPr>
          <a:xfrm>
            <a:off x="5133145"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4FB843BD-9E0B-4BF8-A752-9F5FDAF1D503}"/>
              </a:ext>
            </a:extLst>
          </p:cNvPr>
          <p:cNvSpPr/>
          <p:nvPr/>
        </p:nvSpPr>
        <p:spPr>
          <a:xfrm>
            <a:off x="3670901"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C9B2644C-EB17-4B69-B133-25E331617EB0}"/>
              </a:ext>
            </a:extLst>
          </p:cNvPr>
          <p:cNvSpPr/>
          <p:nvPr/>
        </p:nvSpPr>
        <p:spPr>
          <a:xfrm>
            <a:off x="6178594"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267C9DB0-9584-433B-9146-42A9E4726597}"/>
              </a:ext>
            </a:extLst>
          </p:cNvPr>
          <p:cNvSpPr/>
          <p:nvPr/>
        </p:nvSpPr>
        <p:spPr>
          <a:xfrm>
            <a:off x="4744198" y="2373628"/>
            <a:ext cx="289892" cy="2898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9310EC27-7B7A-4570-B2A0-2C5B6C3842D6}"/>
              </a:ext>
            </a:extLst>
          </p:cNvPr>
          <p:cNvSpPr/>
          <p:nvPr/>
        </p:nvSpPr>
        <p:spPr>
          <a:xfrm>
            <a:off x="3914718" y="5402394"/>
            <a:ext cx="289892" cy="2898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3C81393E-7A90-437D-A0C9-F666CCC32542}"/>
              </a:ext>
            </a:extLst>
          </p:cNvPr>
          <p:cNvSpPr/>
          <p:nvPr/>
        </p:nvSpPr>
        <p:spPr>
          <a:xfrm>
            <a:off x="2452474" y="5402394"/>
            <a:ext cx="289892" cy="2898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CBE15657-3CFB-480C-8438-A1271AC8C9D0}"/>
              </a:ext>
            </a:extLst>
          </p:cNvPr>
          <p:cNvSpPr/>
          <p:nvPr/>
        </p:nvSpPr>
        <p:spPr>
          <a:xfrm>
            <a:off x="4960167" y="5402394"/>
            <a:ext cx="289892" cy="2898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E7175B81-E9A4-426E-91B8-E82DF101D358}"/>
              </a:ext>
            </a:extLst>
          </p:cNvPr>
          <p:cNvSpPr/>
          <p:nvPr/>
        </p:nvSpPr>
        <p:spPr>
          <a:xfrm>
            <a:off x="3525771" y="5402394"/>
            <a:ext cx="289892" cy="2898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A7E5DF27-E633-430D-A402-624D64E2D449}"/>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1982062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4</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Complete the calculation.</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94B97D18-3E99-4A8D-A0E4-444B33E6F919}"/>
              </a:ext>
            </a:extLst>
          </p:cNvPr>
          <p:cNvGraphicFramePr>
            <a:graphicFrameLocks noGrp="1"/>
          </p:cNvGraphicFramePr>
          <p:nvPr>
            <p:extLst>
              <p:ext uri="{D42A27DB-BD31-4B8C-83A1-F6EECF244321}">
                <p14:modId xmlns:p14="http://schemas.microsoft.com/office/powerpoint/2010/main" val="1214002086"/>
              </p:ext>
            </p:extLst>
          </p:nvPr>
        </p:nvGraphicFramePr>
        <p:xfrm>
          <a:off x="1695609" y="2596103"/>
          <a:ext cx="5752782" cy="1258133"/>
        </p:xfrm>
        <a:graphic>
          <a:graphicData uri="http://schemas.openxmlformats.org/drawingml/2006/table">
            <a:tbl>
              <a:tblPr firstRow="1" bandRow="1">
                <a:tableStyleId>{5940675A-B579-460E-94D1-54222C63F5DA}</a:tableStyleId>
              </a:tblPr>
              <a:tblGrid>
                <a:gridCol w="1213872">
                  <a:extLst>
                    <a:ext uri="{9D8B030D-6E8A-4147-A177-3AD203B41FA5}">
                      <a16:colId xmlns:a16="http://schemas.microsoft.com/office/drawing/2014/main" val="3658743792"/>
                    </a:ext>
                  </a:extLst>
                </a:gridCol>
                <a:gridCol w="964566">
                  <a:extLst>
                    <a:ext uri="{9D8B030D-6E8A-4147-A177-3AD203B41FA5}">
                      <a16:colId xmlns:a16="http://schemas.microsoft.com/office/drawing/2014/main" val="647483058"/>
                    </a:ext>
                  </a:extLst>
                </a:gridCol>
                <a:gridCol w="1260000">
                  <a:extLst>
                    <a:ext uri="{9D8B030D-6E8A-4147-A177-3AD203B41FA5}">
                      <a16:colId xmlns:a16="http://schemas.microsoft.com/office/drawing/2014/main" val="2497521857"/>
                    </a:ext>
                  </a:extLst>
                </a:gridCol>
                <a:gridCol w="540225">
                  <a:extLst>
                    <a:ext uri="{9D8B030D-6E8A-4147-A177-3AD203B41FA5}">
                      <a16:colId xmlns:a16="http://schemas.microsoft.com/office/drawing/2014/main" val="2110176216"/>
                    </a:ext>
                  </a:extLst>
                </a:gridCol>
                <a:gridCol w="1774119">
                  <a:extLst>
                    <a:ext uri="{9D8B030D-6E8A-4147-A177-3AD203B41FA5}">
                      <a16:colId xmlns:a16="http://schemas.microsoft.com/office/drawing/2014/main" val="3334936235"/>
                    </a:ext>
                  </a:extLst>
                </a:gridCol>
              </a:tblGrid>
              <a:tr h="1258133">
                <a:tc>
                  <a:txBody>
                    <a:bodyPr/>
                    <a:lstStyle/>
                    <a:p>
                      <a:pPr algn="ctr"/>
                      <a:r>
                        <a:rPr lang="en-GB" sz="2800" dirty="0">
                          <a:solidFill>
                            <a:schemeClr val="tx1"/>
                          </a:solidFill>
                          <a:latin typeface="SassoonCRInfantMedium" panose="02000603020000020003" pitchFamily="2" charset="0"/>
                        </a:rPr>
                        <a:t>512</a:t>
                      </a:r>
                    </a:p>
                  </a:txBody>
                  <a:tcPr marL="237172" marR="237172"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x</a:t>
                      </a:r>
                    </a:p>
                  </a:txBody>
                  <a:tcPr marL="237172" marR="237172" marT="89095" marB="89095"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SassoonCRInfantMedium" panose="02000603020000020003" pitchFamily="2" charset="0"/>
                      </a:endParaRPr>
                    </a:p>
                  </a:txBody>
                  <a:tcPr marL="237172" marR="23717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dirty="0">
                          <a:solidFill>
                            <a:schemeClr val="tx1"/>
                          </a:solidFill>
                          <a:latin typeface="SassoonCRInfantMedium" panose="02000603020000020003" pitchFamily="2" charset="0"/>
                        </a:rPr>
                        <a:t>=</a:t>
                      </a:r>
                    </a:p>
                  </a:txBody>
                  <a:tcPr marL="237172" marR="237172" marT="89095" marB="89095"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51,200</a:t>
                      </a:r>
                    </a:p>
                  </a:txBody>
                  <a:tcPr marL="237172" marR="237172"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7384"/>
                  </a:ext>
                </a:extLst>
              </a:tr>
            </a:tbl>
          </a:graphicData>
        </a:graphic>
      </p:graphicFrame>
      <p:sp>
        <p:nvSpPr>
          <p:cNvPr id="9" name="TextBox 8">
            <a:extLst>
              <a:ext uri="{FF2B5EF4-FFF2-40B4-BE49-F238E27FC236}">
                <a16:creationId xmlns:a16="http://schemas.microsoft.com/office/drawing/2014/main" id="{6A83CEA5-8D83-47D4-815A-64DE04613D8E}"/>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1760806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4</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Complete the calculation.</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94B97D18-3E99-4A8D-A0E4-444B33E6F919}"/>
              </a:ext>
            </a:extLst>
          </p:cNvPr>
          <p:cNvGraphicFramePr>
            <a:graphicFrameLocks noGrp="1"/>
          </p:cNvGraphicFramePr>
          <p:nvPr>
            <p:extLst>
              <p:ext uri="{D42A27DB-BD31-4B8C-83A1-F6EECF244321}">
                <p14:modId xmlns:p14="http://schemas.microsoft.com/office/powerpoint/2010/main" val="1894032148"/>
              </p:ext>
            </p:extLst>
          </p:nvPr>
        </p:nvGraphicFramePr>
        <p:xfrm>
          <a:off x="1695609" y="2596103"/>
          <a:ext cx="5752782" cy="1258133"/>
        </p:xfrm>
        <a:graphic>
          <a:graphicData uri="http://schemas.openxmlformats.org/drawingml/2006/table">
            <a:tbl>
              <a:tblPr firstRow="1" bandRow="1">
                <a:tableStyleId>{5940675A-B579-460E-94D1-54222C63F5DA}</a:tableStyleId>
              </a:tblPr>
              <a:tblGrid>
                <a:gridCol w="1213872">
                  <a:extLst>
                    <a:ext uri="{9D8B030D-6E8A-4147-A177-3AD203B41FA5}">
                      <a16:colId xmlns:a16="http://schemas.microsoft.com/office/drawing/2014/main" val="3658743792"/>
                    </a:ext>
                  </a:extLst>
                </a:gridCol>
                <a:gridCol w="964566">
                  <a:extLst>
                    <a:ext uri="{9D8B030D-6E8A-4147-A177-3AD203B41FA5}">
                      <a16:colId xmlns:a16="http://schemas.microsoft.com/office/drawing/2014/main" val="647483058"/>
                    </a:ext>
                  </a:extLst>
                </a:gridCol>
                <a:gridCol w="1260000">
                  <a:extLst>
                    <a:ext uri="{9D8B030D-6E8A-4147-A177-3AD203B41FA5}">
                      <a16:colId xmlns:a16="http://schemas.microsoft.com/office/drawing/2014/main" val="2497521857"/>
                    </a:ext>
                  </a:extLst>
                </a:gridCol>
                <a:gridCol w="540225">
                  <a:extLst>
                    <a:ext uri="{9D8B030D-6E8A-4147-A177-3AD203B41FA5}">
                      <a16:colId xmlns:a16="http://schemas.microsoft.com/office/drawing/2014/main" val="2110176216"/>
                    </a:ext>
                  </a:extLst>
                </a:gridCol>
                <a:gridCol w="1774119">
                  <a:extLst>
                    <a:ext uri="{9D8B030D-6E8A-4147-A177-3AD203B41FA5}">
                      <a16:colId xmlns:a16="http://schemas.microsoft.com/office/drawing/2014/main" val="3334936235"/>
                    </a:ext>
                  </a:extLst>
                </a:gridCol>
              </a:tblGrid>
              <a:tr h="1258133">
                <a:tc>
                  <a:txBody>
                    <a:bodyPr/>
                    <a:lstStyle/>
                    <a:p>
                      <a:pPr algn="ctr"/>
                      <a:r>
                        <a:rPr lang="en-GB" sz="2800" dirty="0">
                          <a:solidFill>
                            <a:schemeClr val="tx1"/>
                          </a:solidFill>
                          <a:latin typeface="SassoonCRInfantMedium" panose="02000603020000020003" pitchFamily="2" charset="0"/>
                        </a:rPr>
                        <a:t>512</a:t>
                      </a:r>
                    </a:p>
                  </a:txBody>
                  <a:tcPr marL="237172" marR="237172" marT="89095" marB="890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x</a:t>
                      </a:r>
                    </a:p>
                  </a:txBody>
                  <a:tcPr marL="237172" marR="237172" marT="89095" marB="89095" anchor="ctr">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rgbClr val="FF0000"/>
                          </a:solidFill>
                          <a:latin typeface="SassoonCRInfantMedium" panose="02000603020000020003" pitchFamily="2" charset="0"/>
                        </a:rPr>
                        <a:t>100</a:t>
                      </a:r>
                    </a:p>
                  </a:txBody>
                  <a:tcPr marL="237172" marR="237172" marT="89095" marB="8909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dirty="0">
                          <a:solidFill>
                            <a:schemeClr val="tx1"/>
                          </a:solidFill>
                          <a:latin typeface="SassoonCRInfantMedium" panose="02000603020000020003" pitchFamily="2" charset="0"/>
                        </a:rPr>
                        <a:t>=</a:t>
                      </a:r>
                    </a:p>
                  </a:txBody>
                  <a:tcPr marL="237172" marR="237172" marT="89095" marB="89095" anchor="ctr">
                    <a:lnL w="28575" cap="flat" cmpd="sng" algn="ctr">
                      <a:solidFill>
                        <a:srgbClr val="FF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51,200</a:t>
                      </a:r>
                    </a:p>
                  </a:txBody>
                  <a:tcPr marL="237172" marR="237172"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7384"/>
                  </a:ext>
                </a:extLst>
              </a:tr>
            </a:tbl>
          </a:graphicData>
        </a:graphic>
      </p:graphicFrame>
      <p:sp>
        <p:nvSpPr>
          <p:cNvPr id="9" name="TextBox 8">
            <a:extLst>
              <a:ext uri="{FF2B5EF4-FFF2-40B4-BE49-F238E27FC236}">
                <a16:creationId xmlns:a16="http://schemas.microsoft.com/office/drawing/2014/main" id="{5B2022D7-2D30-4521-8F7A-DB5C68A61E37}"/>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347057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Use this fact to calculate the following:</a:t>
            </a:r>
          </a:p>
          <a:p>
            <a:pPr algn="ctr"/>
            <a:endParaRPr lang="en-GB" sz="2400" dirty="0">
              <a:solidFill>
                <a:schemeClr val="tx1"/>
              </a:solidFill>
              <a:latin typeface="SassoonCRInfantMedium" panose="02000603020000020003" pitchFamily="2" charset="0"/>
            </a:endParaRPr>
          </a:p>
          <a:p>
            <a:pPr marL="342900" indent="-342900">
              <a:buAutoNum type="alphaLcPeriod"/>
            </a:pPr>
            <a:r>
              <a:rPr lang="en-GB" sz="4000" dirty="0">
                <a:solidFill>
                  <a:schemeClr val="accent2">
                    <a:lumMod val="50000"/>
                  </a:schemeClr>
                </a:solidFill>
                <a:latin typeface="SassoonCRInfantMedium" panose="02000603020000020003" pitchFamily="2" charset="0"/>
              </a:rPr>
              <a:t> 260 x 52 =</a:t>
            </a:r>
          </a:p>
          <a:p>
            <a:pPr marL="342900" indent="-342900">
              <a:buAutoNum type="alphaLcPeriod"/>
            </a:pPr>
            <a:r>
              <a:rPr lang="en-GB" sz="4000" dirty="0">
                <a:solidFill>
                  <a:schemeClr val="accent3">
                    <a:lumMod val="50000"/>
                  </a:schemeClr>
                </a:solidFill>
                <a:latin typeface="SassoonCRInfantMedium" panose="02000603020000020003" pitchFamily="2" charset="0"/>
              </a:rPr>
              <a:t> 2.6 x 520 =</a:t>
            </a:r>
          </a:p>
          <a:p>
            <a:pPr marL="342900" indent="-342900">
              <a:buAutoNum type="alphaLcPeriod"/>
            </a:pPr>
            <a:r>
              <a:rPr lang="en-GB" sz="4000" dirty="0">
                <a:solidFill>
                  <a:schemeClr val="accent4">
                    <a:lumMod val="50000"/>
                  </a:schemeClr>
                </a:solidFill>
                <a:latin typeface="SassoonCRInfantMedium" panose="02000603020000020003" pitchFamily="2" charset="0"/>
              </a:rPr>
              <a:t> 260 x 520 =</a:t>
            </a:r>
          </a:p>
          <a:p>
            <a:pPr marL="342900" indent="-342900">
              <a:buAutoNum type="alphaLcPeriod"/>
            </a:pPr>
            <a:r>
              <a:rPr lang="en-GB" sz="4000" dirty="0">
                <a:solidFill>
                  <a:schemeClr val="accent5">
                    <a:lumMod val="50000"/>
                  </a:schemeClr>
                </a:solidFill>
                <a:latin typeface="SassoonCRInfantMedium" panose="02000603020000020003" pitchFamily="2" charset="0"/>
              </a:rPr>
              <a:t> 2,600 x 52 = </a:t>
            </a:r>
          </a:p>
          <a:p>
            <a:pPr marL="342900" indent="-342900">
              <a:buAutoNum type="alphaLcPeriod"/>
            </a:pPr>
            <a:r>
              <a:rPr lang="en-GB" sz="4000" dirty="0">
                <a:solidFill>
                  <a:schemeClr val="accent6">
                    <a:lumMod val="50000"/>
                  </a:schemeClr>
                </a:solidFill>
                <a:latin typeface="SassoonCRInfantMedium" panose="02000603020000020003" pitchFamily="2" charset="0"/>
              </a:rPr>
              <a:t> 26 x 5,200 =</a:t>
            </a:r>
          </a:p>
          <a:p>
            <a:pPr algn="ctr"/>
            <a:endParaRPr lang="en-GB" sz="2400" dirty="0">
              <a:solidFill>
                <a:schemeClr val="tx1"/>
              </a:solidFill>
              <a:latin typeface="SassoonCRInfantMedium" panose="02000603020000020003" pitchFamily="2" charset="0"/>
            </a:endParaRPr>
          </a:p>
        </p:txBody>
      </p:sp>
      <p:sp>
        <p:nvSpPr>
          <p:cNvPr id="7" name="Rectangle: Rounded Corners 6">
            <a:extLst>
              <a:ext uri="{FF2B5EF4-FFF2-40B4-BE49-F238E27FC236}">
                <a16:creationId xmlns:a16="http://schemas.microsoft.com/office/drawing/2014/main" id="{063F83D8-683C-413E-83D2-70448FFAD19C}"/>
              </a:ext>
            </a:extLst>
          </p:cNvPr>
          <p:cNvSpPr/>
          <p:nvPr/>
        </p:nvSpPr>
        <p:spPr>
          <a:xfrm>
            <a:off x="2107465" y="921702"/>
            <a:ext cx="4929070" cy="775213"/>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3200" kern="0" dirty="0">
                <a:solidFill>
                  <a:prstClr val="black"/>
                </a:solidFill>
                <a:latin typeface="SassoonCRInfantMedium" panose="02000603020000020003"/>
              </a:rPr>
              <a:t>26 x 52 = 1,352</a:t>
            </a:r>
          </a:p>
        </p:txBody>
      </p:sp>
      <p:sp>
        <p:nvSpPr>
          <p:cNvPr id="10" name="TextBox 9">
            <a:extLst>
              <a:ext uri="{FF2B5EF4-FFF2-40B4-BE49-F238E27FC236}">
                <a16:creationId xmlns:a16="http://schemas.microsoft.com/office/drawing/2014/main" id="{BBD84751-3CC8-4064-BACB-94D0C703B1A1}"/>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275779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Use this fact to calculate the following:</a:t>
            </a:r>
          </a:p>
          <a:p>
            <a:pPr algn="ctr"/>
            <a:endParaRPr lang="en-GB" sz="2400" dirty="0">
              <a:solidFill>
                <a:schemeClr val="tx1"/>
              </a:solidFill>
              <a:latin typeface="SassoonCRInfantMedium" panose="02000603020000020003" pitchFamily="2" charset="0"/>
            </a:endParaRPr>
          </a:p>
          <a:p>
            <a:pPr marL="342900" indent="-342900">
              <a:buAutoNum type="alphaLcPeriod"/>
            </a:pPr>
            <a:r>
              <a:rPr lang="en-GB" sz="4000" dirty="0">
                <a:solidFill>
                  <a:schemeClr val="accent2">
                    <a:lumMod val="50000"/>
                  </a:schemeClr>
                </a:solidFill>
                <a:latin typeface="SassoonCRInfantMedium" panose="02000603020000020003" pitchFamily="2" charset="0"/>
              </a:rPr>
              <a:t> 260 x 52 = </a:t>
            </a:r>
            <a:r>
              <a:rPr lang="en-GB" sz="4000" dirty="0">
                <a:solidFill>
                  <a:srgbClr val="FF0000"/>
                </a:solidFill>
                <a:latin typeface="SassoonCRInfantMedium" panose="02000603020000020003" pitchFamily="2" charset="0"/>
              </a:rPr>
              <a:t>13,520</a:t>
            </a:r>
          </a:p>
          <a:p>
            <a:pPr marL="342900" indent="-342900">
              <a:buAutoNum type="alphaLcPeriod"/>
            </a:pPr>
            <a:r>
              <a:rPr lang="en-GB" sz="4000" dirty="0">
                <a:solidFill>
                  <a:schemeClr val="accent3">
                    <a:lumMod val="50000"/>
                  </a:schemeClr>
                </a:solidFill>
                <a:latin typeface="SassoonCRInfantMedium" panose="02000603020000020003" pitchFamily="2" charset="0"/>
              </a:rPr>
              <a:t> 2.6 x 520 = </a:t>
            </a:r>
            <a:r>
              <a:rPr lang="en-GB" sz="4000" dirty="0">
                <a:solidFill>
                  <a:srgbClr val="FF0000"/>
                </a:solidFill>
                <a:latin typeface="SassoonCRInfantMedium" panose="02000603020000020003" pitchFamily="2" charset="0"/>
              </a:rPr>
              <a:t>1,352</a:t>
            </a:r>
          </a:p>
          <a:p>
            <a:pPr marL="342900" indent="-342900">
              <a:buAutoNum type="alphaLcPeriod"/>
            </a:pPr>
            <a:r>
              <a:rPr lang="en-GB" sz="4000" dirty="0">
                <a:solidFill>
                  <a:schemeClr val="accent4">
                    <a:lumMod val="50000"/>
                  </a:schemeClr>
                </a:solidFill>
                <a:latin typeface="SassoonCRInfantMedium" panose="02000603020000020003" pitchFamily="2" charset="0"/>
              </a:rPr>
              <a:t> 260 x 520 = </a:t>
            </a:r>
            <a:r>
              <a:rPr lang="en-GB" sz="4000" dirty="0">
                <a:solidFill>
                  <a:srgbClr val="FF0000"/>
                </a:solidFill>
                <a:latin typeface="SassoonCRInfantMedium" panose="02000603020000020003" pitchFamily="2" charset="0"/>
              </a:rPr>
              <a:t>135,200</a:t>
            </a:r>
          </a:p>
          <a:p>
            <a:pPr marL="342900" indent="-342900">
              <a:buAutoNum type="alphaLcPeriod"/>
            </a:pPr>
            <a:r>
              <a:rPr lang="en-GB" sz="4000" dirty="0">
                <a:solidFill>
                  <a:schemeClr val="accent5">
                    <a:lumMod val="50000"/>
                  </a:schemeClr>
                </a:solidFill>
                <a:latin typeface="SassoonCRInfantMedium" panose="02000603020000020003" pitchFamily="2" charset="0"/>
              </a:rPr>
              <a:t> 2,600 x 52 = </a:t>
            </a:r>
            <a:r>
              <a:rPr lang="en-GB" sz="4000" dirty="0">
                <a:solidFill>
                  <a:srgbClr val="FF0000"/>
                </a:solidFill>
                <a:latin typeface="SassoonCRInfantMedium" panose="02000603020000020003" pitchFamily="2" charset="0"/>
              </a:rPr>
              <a:t>135,200</a:t>
            </a:r>
          </a:p>
          <a:p>
            <a:pPr marL="342900" indent="-342900">
              <a:buAutoNum type="alphaLcPeriod"/>
            </a:pPr>
            <a:r>
              <a:rPr lang="en-GB" sz="4000" dirty="0">
                <a:solidFill>
                  <a:schemeClr val="accent6">
                    <a:lumMod val="50000"/>
                  </a:schemeClr>
                </a:solidFill>
                <a:latin typeface="SassoonCRInfantMedium" panose="02000603020000020003" pitchFamily="2" charset="0"/>
              </a:rPr>
              <a:t> 26 x 5,200 = </a:t>
            </a:r>
            <a:r>
              <a:rPr lang="en-GB" sz="4000" dirty="0">
                <a:solidFill>
                  <a:srgbClr val="FF0000"/>
                </a:solidFill>
                <a:latin typeface="SassoonCRInfantMedium" panose="02000603020000020003" pitchFamily="2" charset="0"/>
              </a:rPr>
              <a:t>135,200</a:t>
            </a:r>
            <a:endParaRPr lang="en-GB" sz="4000" dirty="0">
              <a:solidFill>
                <a:schemeClr val="accent6">
                  <a:lumMod val="50000"/>
                </a:schemeClr>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p:txBody>
      </p:sp>
      <p:sp>
        <p:nvSpPr>
          <p:cNvPr id="7" name="Rectangle: Rounded Corners 6">
            <a:extLst>
              <a:ext uri="{FF2B5EF4-FFF2-40B4-BE49-F238E27FC236}">
                <a16:creationId xmlns:a16="http://schemas.microsoft.com/office/drawing/2014/main" id="{063F83D8-683C-413E-83D2-70448FFAD19C}"/>
              </a:ext>
            </a:extLst>
          </p:cNvPr>
          <p:cNvSpPr/>
          <p:nvPr/>
        </p:nvSpPr>
        <p:spPr>
          <a:xfrm>
            <a:off x="2107465" y="921702"/>
            <a:ext cx="4929070" cy="775213"/>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3200" kern="0" dirty="0">
                <a:solidFill>
                  <a:prstClr val="black"/>
                </a:solidFill>
                <a:latin typeface="SassoonCRInfantMedium" panose="02000603020000020003"/>
              </a:rPr>
              <a:t>26 x 52 = 1,352</a:t>
            </a:r>
          </a:p>
        </p:txBody>
      </p:sp>
      <p:sp>
        <p:nvSpPr>
          <p:cNvPr id="9" name="TextBox 8">
            <a:extLst>
              <a:ext uri="{FF2B5EF4-FFF2-40B4-BE49-F238E27FC236}">
                <a16:creationId xmlns:a16="http://schemas.microsoft.com/office/drawing/2014/main" id="{775CD906-4337-4381-A099-D82315F4BE19}"/>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240440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3" y="270970"/>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Use mental calculations to find the odd one out.</a:t>
            </a:r>
          </a:p>
        </p:txBody>
      </p:sp>
      <p:sp>
        <p:nvSpPr>
          <p:cNvPr id="3" name="TextBox 2">
            <a:extLst>
              <a:ext uri="{FF2B5EF4-FFF2-40B4-BE49-F238E27FC236}">
                <a16:creationId xmlns:a16="http://schemas.microsoft.com/office/drawing/2014/main" id="{3C80C0E5-554C-4981-9C1C-826949C8CB9F}"/>
              </a:ext>
            </a:extLst>
          </p:cNvPr>
          <p:cNvSpPr txBox="1"/>
          <p:nvPr/>
        </p:nvSpPr>
        <p:spPr>
          <a:xfrm>
            <a:off x="1038225" y="1610525"/>
            <a:ext cx="1995854" cy="584775"/>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550 – 300</a:t>
            </a:r>
          </a:p>
        </p:txBody>
      </p:sp>
      <p:sp>
        <p:nvSpPr>
          <p:cNvPr id="9" name="TextBox 8">
            <a:extLst>
              <a:ext uri="{FF2B5EF4-FFF2-40B4-BE49-F238E27FC236}">
                <a16:creationId xmlns:a16="http://schemas.microsoft.com/office/drawing/2014/main" id="{E1A21DB0-8892-4540-8D70-F08BC91C7D3A}"/>
              </a:ext>
            </a:extLst>
          </p:cNvPr>
          <p:cNvSpPr txBox="1"/>
          <p:nvPr/>
        </p:nvSpPr>
        <p:spPr>
          <a:xfrm>
            <a:off x="6145940" y="4560150"/>
            <a:ext cx="1995854" cy="584775"/>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25 x 10</a:t>
            </a:r>
          </a:p>
        </p:txBody>
      </p:sp>
      <p:sp>
        <p:nvSpPr>
          <p:cNvPr id="10" name="TextBox 9">
            <a:extLst>
              <a:ext uri="{FF2B5EF4-FFF2-40B4-BE49-F238E27FC236}">
                <a16:creationId xmlns:a16="http://schemas.microsoft.com/office/drawing/2014/main" id="{2BBF2663-BA20-41EA-8F70-475C95D92E8B}"/>
              </a:ext>
            </a:extLst>
          </p:cNvPr>
          <p:cNvSpPr txBox="1"/>
          <p:nvPr/>
        </p:nvSpPr>
        <p:spPr>
          <a:xfrm>
            <a:off x="3382108" y="3085338"/>
            <a:ext cx="2379784" cy="584775"/>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2,500 ÷ 10</a:t>
            </a:r>
          </a:p>
        </p:txBody>
      </p:sp>
      <p:sp>
        <p:nvSpPr>
          <p:cNvPr id="11" name="TextBox 10">
            <a:extLst>
              <a:ext uri="{FF2B5EF4-FFF2-40B4-BE49-F238E27FC236}">
                <a16:creationId xmlns:a16="http://schemas.microsoft.com/office/drawing/2014/main" id="{D6D96CCA-BEB7-4CED-9F89-13CEBA37461B}"/>
              </a:ext>
            </a:extLst>
          </p:cNvPr>
          <p:cNvSpPr txBox="1"/>
          <p:nvPr/>
        </p:nvSpPr>
        <p:spPr>
          <a:xfrm>
            <a:off x="846260" y="4560150"/>
            <a:ext cx="2379784" cy="584775"/>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  of 5,000</a:t>
            </a:r>
          </a:p>
        </p:txBody>
      </p:sp>
      <p:graphicFrame>
        <p:nvGraphicFramePr>
          <p:cNvPr id="4" name="Table 3">
            <a:extLst>
              <a:ext uri="{FF2B5EF4-FFF2-40B4-BE49-F238E27FC236}">
                <a16:creationId xmlns:a16="http://schemas.microsoft.com/office/drawing/2014/main" id="{C5CCF88C-F7E2-48E6-8150-61488003EAD1}"/>
              </a:ext>
            </a:extLst>
          </p:cNvPr>
          <p:cNvGraphicFramePr>
            <a:graphicFrameLocks noGrp="1"/>
          </p:cNvGraphicFramePr>
          <p:nvPr>
            <p:extLst/>
          </p:nvPr>
        </p:nvGraphicFramePr>
        <p:xfrm>
          <a:off x="846260" y="4273417"/>
          <a:ext cx="430777" cy="1158240"/>
        </p:xfrm>
        <a:graphic>
          <a:graphicData uri="http://schemas.openxmlformats.org/drawingml/2006/table">
            <a:tbl>
              <a:tblPr firstRow="1" bandRow="1">
                <a:tableStyleId>{5940675A-B579-460E-94D1-54222C63F5DA}</a:tableStyleId>
              </a:tblPr>
              <a:tblGrid>
                <a:gridCol w="430777">
                  <a:extLst>
                    <a:ext uri="{9D8B030D-6E8A-4147-A177-3AD203B41FA5}">
                      <a16:colId xmlns:a16="http://schemas.microsoft.com/office/drawing/2014/main" val="1851993117"/>
                    </a:ext>
                  </a:extLst>
                </a:gridCol>
              </a:tblGrid>
              <a:tr h="370840">
                <a:tc>
                  <a:txBody>
                    <a:bodyPr/>
                    <a:lstStyle/>
                    <a:p>
                      <a:pPr algn="ctr"/>
                      <a:r>
                        <a:rPr lang="en-GB" sz="3200" dirty="0">
                          <a:solidFill>
                            <a:schemeClr val="accent1">
                              <a:lumMod val="75000"/>
                            </a:schemeClr>
                          </a:solidFill>
                          <a:latin typeface="SassoonCRInfantMedium" panose="02000603020000020003" pitchFamily="2" charset="0"/>
                        </a:rPr>
                        <a:t>1</a:t>
                      </a:r>
                    </a:p>
                  </a:txBody>
                  <a:tcPr>
                    <a:lnL w="12700" cmpd="sng">
                      <a:noFill/>
                    </a:lnL>
                    <a:lnR w="12700" cmpd="sng">
                      <a:noFill/>
                    </a:lnR>
                    <a:lnT w="12700" cmpd="sng">
                      <a:noFill/>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8550049"/>
                  </a:ext>
                </a:extLst>
              </a:tr>
              <a:tr h="370840">
                <a:tc>
                  <a:txBody>
                    <a:bodyPr/>
                    <a:lstStyle/>
                    <a:p>
                      <a:pPr algn="ctr"/>
                      <a:r>
                        <a:rPr lang="en-GB" sz="3200" dirty="0">
                          <a:solidFill>
                            <a:schemeClr val="accent1">
                              <a:lumMod val="75000"/>
                            </a:schemeClr>
                          </a:solidFill>
                          <a:latin typeface="SassoonCRInfantMedium" panose="02000603020000020003" pitchFamily="2" charset="0"/>
                        </a:rPr>
                        <a:t>2</a:t>
                      </a: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1652984"/>
                  </a:ext>
                </a:extLst>
              </a:tr>
            </a:tbl>
          </a:graphicData>
        </a:graphic>
      </p:graphicFrame>
      <p:sp>
        <p:nvSpPr>
          <p:cNvPr id="13" name="TextBox 12">
            <a:extLst>
              <a:ext uri="{FF2B5EF4-FFF2-40B4-BE49-F238E27FC236}">
                <a16:creationId xmlns:a16="http://schemas.microsoft.com/office/drawing/2014/main" id="{4E0B3E11-A283-4062-B75C-95CCC1F07E23}"/>
              </a:ext>
            </a:extLst>
          </p:cNvPr>
          <p:cNvSpPr txBox="1"/>
          <p:nvPr/>
        </p:nvSpPr>
        <p:spPr>
          <a:xfrm>
            <a:off x="5953975" y="1610525"/>
            <a:ext cx="2379784" cy="584775"/>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  of 1,000</a:t>
            </a:r>
          </a:p>
        </p:txBody>
      </p:sp>
      <p:graphicFrame>
        <p:nvGraphicFramePr>
          <p:cNvPr id="14" name="Table 13">
            <a:extLst>
              <a:ext uri="{FF2B5EF4-FFF2-40B4-BE49-F238E27FC236}">
                <a16:creationId xmlns:a16="http://schemas.microsoft.com/office/drawing/2014/main" id="{F0D2D50D-B415-4F79-9EE5-A18C278CA4D4}"/>
              </a:ext>
            </a:extLst>
          </p:cNvPr>
          <p:cNvGraphicFramePr>
            <a:graphicFrameLocks noGrp="1"/>
          </p:cNvGraphicFramePr>
          <p:nvPr>
            <p:extLst/>
          </p:nvPr>
        </p:nvGraphicFramePr>
        <p:xfrm>
          <a:off x="5953975" y="1323792"/>
          <a:ext cx="430777" cy="1158240"/>
        </p:xfrm>
        <a:graphic>
          <a:graphicData uri="http://schemas.openxmlformats.org/drawingml/2006/table">
            <a:tbl>
              <a:tblPr firstRow="1" bandRow="1">
                <a:tableStyleId>{5940675A-B579-460E-94D1-54222C63F5DA}</a:tableStyleId>
              </a:tblPr>
              <a:tblGrid>
                <a:gridCol w="430777">
                  <a:extLst>
                    <a:ext uri="{9D8B030D-6E8A-4147-A177-3AD203B41FA5}">
                      <a16:colId xmlns:a16="http://schemas.microsoft.com/office/drawing/2014/main" val="1851993117"/>
                    </a:ext>
                  </a:extLst>
                </a:gridCol>
              </a:tblGrid>
              <a:tr h="370840">
                <a:tc>
                  <a:txBody>
                    <a:bodyPr/>
                    <a:lstStyle/>
                    <a:p>
                      <a:pPr algn="ctr"/>
                      <a:r>
                        <a:rPr lang="en-GB" sz="3200" dirty="0">
                          <a:solidFill>
                            <a:schemeClr val="accent1">
                              <a:lumMod val="75000"/>
                            </a:schemeClr>
                          </a:solidFill>
                          <a:latin typeface="SassoonCRInfantMedium" panose="02000603020000020003" pitchFamily="2" charset="0"/>
                        </a:rPr>
                        <a:t>1</a:t>
                      </a:r>
                    </a:p>
                  </a:txBody>
                  <a:tcPr>
                    <a:lnL w="12700" cmpd="sng">
                      <a:noFill/>
                    </a:lnL>
                    <a:lnR w="12700" cmpd="sng">
                      <a:noFill/>
                    </a:lnR>
                    <a:lnT w="12700" cmpd="sng">
                      <a:noFill/>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8550049"/>
                  </a:ext>
                </a:extLst>
              </a:tr>
              <a:tr h="370840">
                <a:tc>
                  <a:txBody>
                    <a:bodyPr/>
                    <a:lstStyle/>
                    <a:p>
                      <a:pPr algn="ctr"/>
                      <a:r>
                        <a:rPr lang="en-GB" sz="3200" dirty="0">
                          <a:solidFill>
                            <a:schemeClr val="accent1">
                              <a:lumMod val="75000"/>
                            </a:schemeClr>
                          </a:solidFill>
                          <a:latin typeface="SassoonCRInfantMedium" panose="02000603020000020003" pitchFamily="2" charset="0"/>
                        </a:rPr>
                        <a:t>4</a:t>
                      </a: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1652984"/>
                  </a:ext>
                </a:extLst>
              </a:tr>
            </a:tbl>
          </a:graphicData>
        </a:graphic>
      </p:graphicFrame>
      <p:sp>
        <p:nvSpPr>
          <p:cNvPr id="15" name="TextBox 14">
            <a:extLst>
              <a:ext uri="{FF2B5EF4-FFF2-40B4-BE49-F238E27FC236}">
                <a16:creationId xmlns:a16="http://schemas.microsoft.com/office/drawing/2014/main" id="{C7C3421F-7B14-4EBC-A377-6E85B95F39DB}"/>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644103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3" y="270970"/>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Use mental calculations to find the odd one out.</a:t>
            </a:r>
          </a:p>
        </p:txBody>
      </p:sp>
      <p:sp>
        <p:nvSpPr>
          <p:cNvPr id="3" name="TextBox 2">
            <a:extLst>
              <a:ext uri="{FF2B5EF4-FFF2-40B4-BE49-F238E27FC236}">
                <a16:creationId xmlns:a16="http://schemas.microsoft.com/office/drawing/2014/main" id="{3C80C0E5-554C-4981-9C1C-826949C8CB9F}"/>
              </a:ext>
            </a:extLst>
          </p:cNvPr>
          <p:cNvSpPr txBox="1"/>
          <p:nvPr/>
        </p:nvSpPr>
        <p:spPr>
          <a:xfrm>
            <a:off x="1038225" y="1610525"/>
            <a:ext cx="1995854" cy="954107"/>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550 – 300</a:t>
            </a:r>
          </a:p>
          <a:p>
            <a:pPr algn="ctr"/>
            <a:r>
              <a:rPr lang="en-GB" sz="2400" dirty="0">
                <a:solidFill>
                  <a:srgbClr val="FF0000"/>
                </a:solidFill>
                <a:latin typeface="SassoonCRInfantMedium" panose="02000603020000020003" pitchFamily="2" charset="0"/>
              </a:rPr>
              <a:t>= 250 </a:t>
            </a:r>
          </a:p>
        </p:txBody>
      </p:sp>
      <p:sp>
        <p:nvSpPr>
          <p:cNvPr id="9" name="TextBox 8">
            <a:extLst>
              <a:ext uri="{FF2B5EF4-FFF2-40B4-BE49-F238E27FC236}">
                <a16:creationId xmlns:a16="http://schemas.microsoft.com/office/drawing/2014/main" id="{E1A21DB0-8892-4540-8D70-F08BC91C7D3A}"/>
              </a:ext>
            </a:extLst>
          </p:cNvPr>
          <p:cNvSpPr txBox="1"/>
          <p:nvPr/>
        </p:nvSpPr>
        <p:spPr>
          <a:xfrm>
            <a:off x="6145940" y="4560150"/>
            <a:ext cx="1995854" cy="954107"/>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25 x 10</a:t>
            </a:r>
          </a:p>
          <a:p>
            <a:pPr algn="ctr"/>
            <a:r>
              <a:rPr lang="en-GB" sz="2400" dirty="0">
                <a:solidFill>
                  <a:srgbClr val="FF0000"/>
                </a:solidFill>
                <a:latin typeface="SassoonCRInfantMedium" panose="02000603020000020003" pitchFamily="2" charset="0"/>
              </a:rPr>
              <a:t>= 250 </a:t>
            </a:r>
          </a:p>
        </p:txBody>
      </p:sp>
      <p:sp>
        <p:nvSpPr>
          <p:cNvPr id="10" name="TextBox 9">
            <a:extLst>
              <a:ext uri="{FF2B5EF4-FFF2-40B4-BE49-F238E27FC236}">
                <a16:creationId xmlns:a16="http://schemas.microsoft.com/office/drawing/2014/main" id="{2BBF2663-BA20-41EA-8F70-475C95D92E8B}"/>
              </a:ext>
            </a:extLst>
          </p:cNvPr>
          <p:cNvSpPr txBox="1"/>
          <p:nvPr/>
        </p:nvSpPr>
        <p:spPr>
          <a:xfrm>
            <a:off x="3382108" y="3085338"/>
            <a:ext cx="2379784" cy="954107"/>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2,500 ÷ 10</a:t>
            </a:r>
          </a:p>
          <a:p>
            <a:pPr algn="ctr"/>
            <a:r>
              <a:rPr lang="en-GB" sz="2400" dirty="0">
                <a:solidFill>
                  <a:srgbClr val="FF0000"/>
                </a:solidFill>
                <a:latin typeface="SassoonCRInfantMedium" panose="02000603020000020003" pitchFamily="2" charset="0"/>
              </a:rPr>
              <a:t>= 250 </a:t>
            </a:r>
            <a:r>
              <a:rPr lang="en-GB" sz="2400" dirty="0">
                <a:solidFill>
                  <a:schemeClr val="accent1">
                    <a:lumMod val="75000"/>
                  </a:schemeClr>
                </a:solidFill>
                <a:latin typeface="SassoonCRInfantMedium" panose="02000603020000020003" pitchFamily="2" charset="0"/>
              </a:rPr>
              <a:t> </a:t>
            </a:r>
          </a:p>
        </p:txBody>
      </p:sp>
      <p:sp>
        <p:nvSpPr>
          <p:cNvPr id="11" name="TextBox 10">
            <a:extLst>
              <a:ext uri="{FF2B5EF4-FFF2-40B4-BE49-F238E27FC236}">
                <a16:creationId xmlns:a16="http://schemas.microsoft.com/office/drawing/2014/main" id="{D6D96CCA-BEB7-4CED-9F89-13CEBA37461B}"/>
              </a:ext>
            </a:extLst>
          </p:cNvPr>
          <p:cNvSpPr txBox="1"/>
          <p:nvPr/>
        </p:nvSpPr>
        <p:spPr>
          <a:xfrm>
            <a:off x="846260" y="4560150"/>
            <a:ext cx="2379784" cy="1446550"/>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  of 5,000</a:t>
            </a:r>
          </a:p>
          <a:p>
            <a:pPr algn="ctr"/>
            <a:r>
              <a:rPr lang="en-GB" sz="2400" dirty="0">
                <a:solidFill>
                  <a:srgbClr val="FF0000"/>
                </a:solidFill>
                <a:latin typeface="SassoonCRInfantMedium" panose="02000603020000020003" pitchFamily="2" charset="0"/>
              </a:rPr>
              <a:t>= 2,500 </a:t>
            </a:r>
          </a:p>
          <a:p>
            <a:pPr algn="ctr"/>
            <a:endParaRPr lang="en-GB" sz="3200" dirty="0">
              <a:solidFill>
                <a:schemeClr val="accent1">
                  <a:lumMod val="75000"/>
                </a:schemeClr>
              </a:solidFill>
              <a:latin typeface="SassoonCRInfantMedium" panose="02000603020000020003" pitchFamily="2" charset="0"/>
            </a:endParaRPr>
          </a:p>
        </p:txBody>
      </p:sp>
      <p:graphicFrame>
        <p:nvGraphicFramePr>
          <p:cNvPr id="4" name="Table 3">
            <a:extLst>
              <a:ext uri="{FF2B5EF4-FFF2-40B4-BE49-F238E27FC236}">
                <a16:creationId xmlns:a16="http://schemas.microsoft.com/office/drawing/2014/main" id="{C5CCF88C-F7E2-48E6-8150-61488003EAD1}"/>
              </a:ext>
            </a:extLst>
          </p:cNvPr>
          <p:cNvGraphicFramePr>
            <a:graphicFrameLocks noGrp="1"/>
          </p:cNvGraphicFramePr>
          <p:nvPr>
            <p:extLst/>
          </p:nvPr>
        </p:nvGraphicFramePr>
        <p:xfrm>
          <a:off x="846260" y="4273417"/>
          <a:ext cx="430777" cy="1158240"/>
        </p:xfrm>
        <a:graphic>
          <a:graphicData uri="http://schemas.openxmlformats.org/drawingml/2006/table">
            <a:tbl>
              <a:tblPr firstRow="1" bandRow="1">
                <a:tableStyleId>{5940675A-B579-460E-94D1-54222C63F5DA}</a:tableStyleId>
              </a:tblPr>
              <a:tblGrid>
                <a:gridCol w="430777">
                  <a:extLst>
                    <a:ext uri="{9D8B030D-6E8A-4147-A177-3AD203B41FA5}">
                      <a16:colId xmlns:a16="http://schemas.microsoft.com/office/drawing/2014/main" val="1851993117"/>
                    </a:ext>
                  </a:extLst>
                </a:gridCol>
              </a:tblGrid>
              <a:tr h="370840">
                <a:tc>
                  <a:txBody>
                    <a:bodyPr/>
                    <a:lstStyle/>
                    <a:p>
                      <a:pPr algn="ctr"/>
                      <a:r>
                        <a:rPr lang="en-GB" sz="3200" dirty="0">
                          <a:solidFill>
                            <a:schemeClr val="accent1">
                              <a:lumMod val="75000"/>
                            </a:schemeClr>
                          </a:solidFill>
                          <a:latin typeface="SassoonCRInfantMedium" panose="02000603020000020003" pitchFamily="2" charset="0"/>
                        </a:rPr>
                        <a:t>1</a:t>
                      </a:r>
                    </a:p>
                  </a:txBody>
                  <a:tcPr>
                    <a:lnL w="12700" cmpd="sng">
                      <a:noFill/>
                    </a:lnL>
                    <a:lnR w="12700" cmpd="sng">
                      <a:noFill/>
                    </a:lnR>
                    <a:lnT w="12700" cmpd="sng">
                      <a:noFill/>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8550049"/>
                  </a:ext>
                </a:extLst>
              </a:tr>
              <a:tr h="370840">
                <a:tc>
                  <a:txBody>
                    <a:bodyPr/>
                    <a:lstStyle/>
                    <a:p>
                      <a:pPr algn="ctr"/>
                      <a:r>
                        <a:rPr lang="en-GB" sz="3200" dirty="0">
                          <a:solidFill>
                            <a:schemeClr val="accent1">
                              <a:lumMod val="75000"/>
                            </a:schemeClr>
                          </a:solidFill>
                          <a:latin typeface="SassoonCRInfantMedium" panose="02000603020000020003" pitchFamily="2" charset="0"/>
                        </a:rPr>
                        <a:t>2</a:t>
                      </a: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1652984"/>
                  </a:ext>
                </a:extLst>
              </a:tr>
            </a:tbl>
          </a:graphicData>
        </a:graphic>
      </p:graphicFrame>
      <p:sp>
        <p:nvSpPr>
          <p:cNvPr id="13" name="TextBox 12">
            <a:extLst>
              <a:ext uri="{FF2B5EF4-FFF2-40B4-BE49-F238E27FC236}">
                <a16:creationId xmlns:a16="http://schemas.microsoft.com/office/drawing/2014/main" id="{4E0B3E11-A283-4062-B75C-95CCC1F07E23}"/>
              </a:ext>
            </a:extLst>
          </p:cNvPr>
          <p:cNvSpPr txBox="1"/>
          <p:nvPr/>
        </p:nvSpPr>
        <p:spPr>
          <a:xfrm>
            <a:off x="5953975" y="1610525"/>
            <a:ext cx="2379784" cy="954107"/>
          </a:xfrm>
          <a:prstGeom prst="rect">
            <a:avLst/>
          </a:prstGeom>
          <a:noFill/>
        </p:spPr>
        <p:txBody>
          <a:bodyPr wrap="square" rtlCol="0">
            <a:spAutoFit/>
          </a:bodyPr>
          <a:lstStyle/>
          <a:p>
            <a:pPr algn="ctr"/>
            <a:r>
              <a:rPr lang="en-GB" sz="3200" dirty="0">
                <a:solidFill>
                  <a:schemeClr val="accent1">
                    <a:lumMod val="75000"/>
                  </a:schemeClr>
                </a:solidFill>
                <a:latin typeface="SassoonCRInfantMedium" panose="02000603020000020003" pitchFamily="2" charset="0"/>
              </a:rPr>
              <a:t>  of 1,000</a:t>
            </a:r>
          </a:p>
          <a:p>
            <a:pPr algn="ctr"/>
            <a:r>
              <a:rPr lang="en-GB" sz="2400" dirty="0">
                <a:solidFill>
                  <a:srgbClr val="FF0000"/>
                </a:solidFill>
                <a:latin typeface="SassoonCRInfantMedium" panose="02000603020000020003" pitchFamily="2" charset="0"/>
              </a:rPr>
              <a:t>= 250 </a:t>
            </a:r>
          </a:p>
        </p:txBody>
      </p:sp>
      <p:graphicFrame>
        <p:nvGraphicFramePr>
          <p:cNvPr id="14" name="Table 13">
            <a:extLst>
              <a:ext uri="{FF2B5EF4-FFF2-40B4-BE49-F238E27FC236}">
                <a16:creationId xmlns:a16="http://schemas.microsoft.com/office/drawing/2014/main" id="{F0D2D50D-B415-4F79-9EE5-A18C278CA4D4}"/>
              </a:ext>
            </a:extLst>
          </p:cNvPr>
          <p:cNvGraphicFramePr>
            <a:graphicFrameLocks noGrp="1"/>
          </p:cNvGraphicFramePr>
          <p:nvPr>
            <p:extLst/>
          </p:nvPr>
        </p:nvGraphicFramePr>
        <p:xfrm>
          <a:off x="5953975" y="1323792"/>
          <a:ext cx="430777" cy="1158240"/>
        </p:xfrm>
        <a:graphic>
          <a:graphicData uri="http://schemas.openxmlformats.org/drawingml/2006/table">
            <a:tbl>
              <a:tblPr firstRow="1" bandRow="1">
                <a:tableStyleId>{5940675A-B579-460E-94D1-54222C63F5DA}</a:tableStyleId>
              </a:tblPr>
              <a:tblGrid>
                <a:gridCol w="430777">
                  <a:extLst>
                    <a:ext uri="{9D8B030D-6E8A-4147-A177-3AD203B41FA5}">
                      <a16:colId xmlns:a16="http://schemas.microsoft.com/office/drawing/2014/main" val="1851993117"/>
                    </a:ext>
                  </a:extLst>
                </a:gridCol>
              </a:tblGrid>
              <a:tr h="370840">
                <a:tc>
                  <a:txBody>
                    <a:bodyPr/>
                    <a:lstStyle/>
                    <a:p>
                      <a:pPr algn="ctr"/>
                      <a:r>
                        <a:rPr lang="en-GB" sz="3200" dirty="0">
                          <a:solidFill>
                            <a:schemeClr val="accent1">
                              <a:lumMod val="75000"/>
                            </a:schemeClr>
                          </a:solidFill>
                          <a:latin typeface="SassoonCRInfantMedium" panose="02000603020000020003" pitchFamily="2" charset="0"/>
                        </a:rPr>
                        <a:t>1</a:t>
                      </a:r>
                    </a:p>
                  </a:txBody>
                  <a:tcPr>
                    <a:lnL w="12700" cmpd="sng">
                      <a:noFill/>
                    </a:lnL>
                    <a:lnR w="12700" cmpd="sng">
                      <a:noFill/>
                    </a:lnR>
                    <a:lnT w="12700" cmpd="sng">
                      <a:noFill/>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8550049"/>
                  </a:ext>
                </a:extLst>
              </a:tr>
              <a:tr h="370840">
                <a:tc>
                  <a:txBody>
                    <a:bodyPr/>
                    <a:lstStyle/>
                    <a:p>
                      <a:pPr algn="ctr"/>
                      <a:r>
                        <a:rPr lang="en-GB" sz="3200" dirty="0">
                          <a:solidFill>
                            <a:schemeClr val="accent1">
                              <a:lumMod val="75000"/>
                            </a:schemeClr>
                          </a:solidFill>
                          <a:latin typeface="SassoonCRInfantMedium" panose="02000603020000020003" pitchFamily="2" charset="0"/>
                        </a:rPr>
                        <a:t>4</a:t>
                      </a: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1652984"/>
                  </a:ext>
                </a:extLst>
              </a:tr>
            </a:tbl>
          </a:graphicData>
        </a:graphic>
      </p:graphicFrame>
      <p:sp>
        <p:nvSpPr>
          <p:cNvPr id="2" name="Oval 1">
            <a:extLst>
              <a:ext uri="{FF2B5EF4-FFF2-40B4-BE49-F238E27FC236}">
                <a16:creationId xmlns:a16="http://schemas.microsoft.com/office/drawing/2014/main" id="{D584C91A-6A91-4434-A636-3445965EE7D7}"/>
              </a:ext>
            </a:extLst>
          </p:cNvPr>
          <p:cNvSpPr/>
          <p:nvPr/>
        </p:nvSpPr>
        <p:spPr>
          <a:xfrm>
            <a:off x="319263" y="4176347"/>
            <a:ext cx="3062845" cy="14465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C9CF361-65C9-4672-81F3-671240232B43}"/>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22432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Match the question to the correct answer.</a:t>
            </a:r>
          </a:p>
        </p:txBody>
      </p:sp>
      <p:sp>
        <p:nvSpPr>
          <p:cNvPr id="9" name="Rectangle: Rounded Corners 8">
            <a:extLst>
              <a:ext uri="{FF2B5EF4-FFF2-40B4-BE49-F238E27FC236}">
                <a16:creationId xmlns:a16="http://schemas.microsoft.com/office/drawing/2014/main" id="{BBB40364-0076-4690-9C0C-B3367FBCCE3B}"/>
              </a:ext>
            </a:extLst>
          </p:cNvPr>
          <p:cNvSpPr/>
          <p:nvPr/>
        </p:nvSpPr>
        <p:spPr>
          <a:xfrm>
            <a:off x="781097" y="1649962"/>
            <a:ext cx="4010711" cy="888220"/>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25 x 120 =</a:t>
            </a:r>
          </a:p>
        </p:txBody>
      </p:sp>
      <p:sp>
        <p:nvSpPr>
          <p:cNvPr id="10" name="Rectangle: Rounded Corners 9">
            <a:extLst>
              <a:ext uri="{FF2B5EF4-FFF2-40B4-BE49-F238E27FC236}">
                <a16:creationId xmlns:a16="http://schemas.microsoft.com/office/drawing/2014/main" id="{47AAEB85-391D-4AEC-A7C5-EA18C6B3C391}"/>
              </a:ext>
            </a:extLst>
          </p:cNvPr>
          <p:cNvSpPr/>
          <p:nvPr/>
        </p:nvSpPr>
        <p:spPr>
          <a:xfrm>
            <a:off x="6496901" y="1649962"/>
            <a:ext cx="1991691" cy="888220"/>
          </a:xfrm>
          <a:prstGeom prst="roundRect">
            <a:avLst/>
          </a:prstGeom>
          <a:solidFill>
            <a:schemeClr val="accent4">
              <a:lumMod val="40000"/>
              <a:lumOff val="6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400</a:t>
            </a:r>
          </a:p>
        </p:txBody>
      </p:sp>
      <p:sp>
        <p:nvSpPr>
          <p:cNvPr id="12" name="Rectangle: Rounded Corners 11">
            <a:extLst>
              <a:ext uri="{FF2B5EF4-FFF2-40B4-BE49-F238E27FC236}">
                <a16:creationId xmlns:a16="http://schemas.microsoft.com/office/drawing/2014/main" id="{AFCB414E-B0AC-48DA-92D4-CE336E071FCE}"/>
              </a:ext>
            </a:extLst>
          </p:cNvPr>
          <p:cNvSpPr/>
          <p:nvPr/>
        </p:nvSpPr>
        <p:spPr>
          <a:xfrm>
            <a:off x="781097" y="3090608"/>
            <a:ext cx="4010711" cy="888220"/>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110 x 12 =</a:t>
            </a:r>
          </a:p>
        </p:txBody>
      </p:sp>
      <p:sp>
        <p:nvSpPr>
          <p:cNvPr id="13" name="Rectangle: Rounded Corners 12">
            <a:extLst>
              <a:ext uri="{FF2B5EF4-FFF2-40B4-BE49-F238E27FC236}">
                <a16:creationId xmlns:a16="http://schemas.microsoft.com/office/drawing/2014/main" id="{5D39CBF5-E917-4FCB-961A-5BF6F2C4998D}"/>
              </a:ext>
            </a:extLst>
          </p:cNvPr>
          <p:cNvSpPr/>
          <p:nvPr/>
        </p:nvSpPr>
        <p:spPr>
          <a:xfrm>
            <a:off x="6492884" y="3090608"/>
            <a:ext cx="1991691" cy="888220"/>
          </a:xfrm>
          <a:prstGeom prst="roundRect">
            <a:avLst/>
          </a:prstGeom>
          <a:solidFill>
            <a:schemeClr val="accent4">
              <a:lumMod val="40000"/>
              <a:lumOff val="6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3,000</a:t>
            </a:r>
          </a:p>
        </p:txBody>
      </p:sp>
      <p:sp>
        <p:nvSpPr>
          <p:cNvPr id="14" name="Rectangle: Rounded Corners 13">
            <a:extLst>
              <a:ext uri="{FF2B5EF4-FFF2-40B4-BE49-F238E27FC236}">
                <a16:creationId xmlns:a16="http://schemas.microsoft.com/office/drawing/2014/main" id="{AC226045-60DE-4C9A-824C-19F31412FFE8}"/>
              </a:ext>
            </a:extLst>
          </p:cNvPr>
          <p:cNvSpPr/>
          <p:nvPr/>
        </p:nvSpPr>
        <p:spPr>
          <a:xfrm>
            <a:off x="781097" y="4531254"/>
            <a:ext cx="4010711" cy="888220"/>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3,200 ÷ 8 =</a:t>
            </a:r>
          </a:p>
        </p:txBody>
      </p:sp>
      <p:sp>
        <p:nvSpPr>
          <p:cNvPr id="15" name="Rectangle: Rounded Corners 14">
            <a:extLst>
              <a:ext uri="{FF2B5EF4-FFF2-40B4-BE49-F238E27FC236}">
                <a16:creationId xmlns:a16="http://schemas.microsoft.com/office/drawing/2014/main" id="{6B7D2575-D5A5-4AEC-8791-44CB63D5CA27}"/>
              </a:ext>
            </a:extLst>
          </p:cNvPr>
          <p:cNvSpPr/>
          <p:nvPr/>
        </p:nvSpPr>
        <p:spPr>
          <a:xfrm>
            <a:off x="6492884" y="4531254"/>
            <a:ext cx="1991691" cy="888220"/>
          </a:xfrm>
          <a:prstGeom prst="roundRect">
            <a:avLst/>
          </a:prstGeom>
          <a:solidFill>
            <a:schemeClr val="accent4">
              <a:lumMod val="40000"/>
              <a:lumOff val="6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1,320</a:t>
            </a:r>
          </a:p>
        </p:txBody>
      </p:sp>
      <p:sp>
        <p:nvSpPr>
          <p:cNvPr id="20" name="TextBox 19">
            <a:extLst>
              <a:ext uri="{FF2B5EF4-FFF2-40B4-BE49-F238E27FC236}">
                <a16:creationId xmlns:a16="http://schemas.microsoft.com/office/drawing/2014/main" id="{B4A8F255-A84F-47AA-AD0E-E780366281ED}"/>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94395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u="sng" dirty="0">
                <a:solidFill>
                  <a:srgbClr val="E7E6E6">
                    <a:lumMod val="50000"/>
                  </a:srgbClr>
                </a:solidFill>
                <a:latin typeface="SassoonCRInfantMedium" panose="02000603020000020003" pitchFamily="2" charset="0"/>
              </a:rPr>
              <a:t>Year 5/6 – Autumn Block 3 – Multiplication and Division</a:t>
            </a:r>
            <a:br>
              <a:rPr lang="en-GB" sz="2000" dirty="0">
                <a:solidFill>
                  <a:schemeClr val="bg2">
                    <a:lumMod val="50000"/>
                  </a:schemeClr>
                </a:solidFill>
                <a:latin typeface="SassoonCRInfantMedium" panose="02000603020000020003" pitchFamily="2" charset="0"/>
              </a:rPr>
            </a:br>
            <a:endParaRPr lang="en-GB" sz="2000" dirty="0">
              <a:solidFill>
                <a:schemeClr val="bg2">
                  <a:lumMod val="50000"/>
                </a:schemeClr>
              </a:solidFill>
              <a:latin typeface="SassoonCRInfantMedium" panose="02000603020000020003" pitchFamily="2" charset="0"/>
            </a:endParaRPr>
          </a:p>
          <a:p>
            <a:pPr lvl="0" algn="ctr"/>
            <a:endParaRPr lang="en-GB" sz="3200" dirty="0">
              <a:solidFill>
                <a:schemeClr val="bg2">
                  <a:lumMod val="50000"/>
                </a:schemeClr>
              </a:solidFill>
              <a:latin typeface="SassoonCRInfantMedium" panose="02000603020000020003" pitchFamily="2" charset="0"/>
            </a:endParaRPr>
          </a:p>
          <a:p>
            <a:pPr lvl="0" algn="ctr"/>
            <a:r>
              <a:rPr lang="en-GB" sz="5400" dirty="0">
                <a:solidFill>
                  <a:schemeClr val="bg2">
                    <a:lumMod val="25000"/>
                  </a:schemeClr>
                </a:solidFill>
                <a:latin typeface="SassoonCRInfantMedium" panose="02000603020000020003" pitchFamily="2" charset="0"/>
              </a:rPr>
              <a:t>Step 2</a:t>
            </a:r>
          </a:p>
          <a:p>
            <a:pPr lvl="0" algn="ctr"/>
            <a:endParaRPr lang="en-GB" sz="3200" dirty="0">
              <a:solidFill>
                <a:schemeClr val="bg2">
                  <a:lumMod val="25000"/>
                </a:schemeClr>
              </a:solidFill>
              <a:latin typeface="SassoonCRInfantMedium" panose="02000603020000020003" pitchFamily="2" charset="0"/>
            </a:endParaRPr>
          </a:p>
          <a:p>
            <a:pPr lvl="0" algn="ctr"/>
            <a:r>
              <a:rPr lang="en-GB" sz="4800" dirty="0">
                <a:solidFill>
                  <a:schemeClr val="bg2">
                    <a:lumMod val="25000"/>
                  </a:schemeClr>
                </a:solidFill>
                <a:latin typeface="SassoonCRInfantMedium" panose="02000603020000020003" pitchFamily="2" charset="0"/>
              </a:rPr>
              <a:t>Year 5: Multiplying by 10, 100 and 1,000 </a:t>
            </a:r>
          </a:p>
          <a:p>
            <a:pPr lvl="0" algn="ctr"/>
            <a:r>
              <a:rPr lang="en-GB" sz="4800" dirty="0">
                <a:solidFill>
                  <a:schemeClr val="bg2">
                    <a:lumMod val="25000"/>
                  </a:schemeClr>
                </a:solidFill>
                <a:latin typeface="SassoonCRInfantMedium" panose="02000603020000020003" pitchFamily="2" charset="0"/>
              </a:rPr>
              <a:t>Year 6: Mental Calculations</a:t>
            </a: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182682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3</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Match the question to the correct answer.</a:t>
            </a:r>
          </a:p>
        </p:txBody>
      </p:sp>
      <p:sp>
        <p:nvSpPr>
          <p:cNvPr id="9" name="Rectangle: Rounded Corners 8">
            <a:extLst>
              <a:ext uri="{FF2B5EF4-FFF2-40B4-BE49-F238E27FC236}">
                <a16:creationId xmlns:a16="http://schemas.microsoft.com/office/drawing/2014/main" id="{BBB40364-0076-4690-9C0C-B3367FBCCE3B}"/>
              </a:ext>
            </a:extLst>
          </p:cNvPr>
          <p:cNvSpPr/>
          <p:nvPr/>
        </p:nvSpPr>
        <p:spPr>
          <a:xfrm>
            <a:off x="781097" y="1649962"/>
            <a:ext cx="4010711" cy="888220"/>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25 x 120 =</a:t>
            </a:r>
          </a:p>
        </p:txBody>
      </p:sp>
      <p:sp>
        <p:nvSpPr>
          <p:cNvPr id="10" name="Rectangle: Rounded Corners 9">
            <a:extLst>
              <a:ext uri="{FF2B5EF4-FFF2-40B4-BE49-F238E27FC236}">
                <a16:creationId xmlns:a16="http://schemas.microsoft.com/office/drawing/2014/main" id="{47AAEB85-391D-4AEC-A7C5-EA18C6B3C391}"/>
              </a:ext>
            </a:extLst>
          </p:cNvPr>
          <p:cNvSpPr/>
          <p:nvPr/>
        </p:nvSpPr>
        <p:spPr>
          <a:xfrm>
            <a:off x="6496901" y="1649962"/>
            <a:ext cx="1991691" cy="888220"/>
          </a:xfrm>
          <a:prstGeom prst="roundRect">
            <a:avLst/>
          </a:prstGeom>
          <a:solidFill>
            <a:schemeClr val="accent4">
              <a:lumMod val="40000"/>
              <a:lumOff val="6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400</a:t>
            </a:r>
          </a:p>
        </p:txBody>
      </p:sp>
      <p:sp>
        <p:nvSpPr>
          <p:cNvPr id="12" name="Rectangle: Rounded Corners 11">
            <a:extLst>
              <a:ext uri="{FF2B5EF4-FFF2-40B4-BE49-F238E27FC236}">
                <a16:creationId xmlns:a16="http://schemas.microsoft.com/office/drawing/2014/main" id="{AFCB414E-B0AC-48DA-92D4-CE336E071FCE}"/>
              </a:ext>
            </a:extLst>
          </p:cNvPr>
          <p:cNvSpPr/>
          <p:nvPr/>
        </p:nvSpPr>
        <p:spPr>
          <a:xfrm>
            <a:off x="781097" y="3090608"/>
            <a:ext cx="4010711" cy="888220"/>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110 x 12 =</a:t>
            </a:r>
          </a:p>
        </p:txBody>
      </p:sp>
      <p:sp>
        <p:nvSpPr>
          <p:cNvPr id="13" name="Rectangle: Rounded Corners 12">
            <a:extLst>
              <a:ext uri="{FF2B5EF4-FFF2-40B4-BE49-F238E27FC236}">
                <a16:creationId xmlns:a16="http://schemas.microsoft.com/office/drawing/2014/main" id="{5D39CBF5-E917-4FCB-961A-5BF6F2C4998D}"/>
              </a:ext>
            </a:extLst>
          </p:cNvPr>
          <p:cNvSpPr/>
          <p:nvPr/>
        </p:nvSpPr>
        <p:spPr>
          <a:xfrm>
            <a:off x="6492884" y="3090608"/>
            <a:ext cx="1991691" cy="888220"/>
          </a:xfrm>
          <a:prstGeom prst="roundRect">
            <a:avLst/>
          </a:prstGeom>
          <a:solidFill>
            <a:schemeClr val="accent4">
              <a:lumMod val="40000"/>
              <a:lumOff val="6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3,000</a:t>
            </a:r>
          </a:p>
        </p:txBody>
      </p:sp>
      <p:sp>
        <p:nvSpPr>
          <p:cNvPr id="14" name="Rectangle: Rounded Corners 13">
            <a:extLst>
              <a:ext uri="{FF2B5EF4-FFF2-40B4-BE49-F238E27FC236}">
                <a16:creationId xmlns:a16="http://schemas.microsoft.com/office/drawing/2014/main" id="{AC226045-60DE-4C9A-824C-19F31412FFE8}"/>
              </a:ext>
            </a:extLst>
          </p:cNvPr>
          <p:cNvSpPr/>
          <p:nvPr/>
        </p:nvSpPr>
        <p:spPr>
          <a:xfrm>
            <a:off x="781097" y="4531254"/>
            <a:ext cx="4010711" cy="888220"/>
          </a:xfrm>
          <a:prstGeom prst="roundRect">
            <a:avLst/>
          </a:prstGeom>
          <a:solidFill>
            <a:schemeClr val="accent5">
              <a:lumMod val="20000"/>
              <a:lumOff val="8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3,200 ÷ 8 =</a:t>
            </a:r>
          </a:p>
        </p:txBody>
      </p:sp>
      <p:sp>
        <p:nvSpPr>
          <p:cNvPr id="15" name="Rectangle: Rounded Corners 14">
            <a:extLst>
              <a:ext uri="{FF2B5EF4-FFF2-40B4-BE49-F238E27FC236}">
                <a16:creationId xmlns:a16="http://schemas.microsoft.com/office/drawing/2014/main" id="{6B7D2575-D5A5-4AEC-8791-44CB63D5CA27}"/>
              </a:ext>
            </a:extLst>
          </p:cNvPr>
          <p:cNvSpPr/>
          <p:nvPr/>
        </p:nvSpPr>
        <p:spPr>
          <a:xfrm>
            <a:off x="6492884" y="4531254"/>
            <a:ext cx="1991691" cy="888220"/>
          </a:xfrm>
          <a:prstGeom prst="roundRect">
            <a:avLst/>
          </a:prstGeom>
          <a:solidFill>
            <a:schemeClr val="accent4">
              <a:lumMod val="40000"/>
              <a:lumOff val="60000"/>
            </a:schemeClr>
          </a:solidFill>
          <a:ln w="28575" cap="flat" cmpd="sng" algn="ctr">
            <a:solidFill>
              <a:sysClr val="windowText" lastClr="000000"/>
            </a:solidFill>
            <a:prstDash val="solid"/>
            <a:miter lim="800000"/>
          </a:ln>
          <a:effectLst/>
        </p:spPr>
        <p:txBody>
          <a:bodyPr rtlCol="0" anchor="ctr"/>
          <a:lstStyle/>
          <a:p>
            <a:pPr algn="ctr">
              <a:defRPr/>
            </a:pPr>
            <a:r>
              <a:rPr lang="en-GB" sz="4000" kern="0" dirty="0">
                <a:solidFill>
                  <a:prstClr val="black"/>
                </a:solidFill>
                <a:latin typeface="SassoonCRInfantMedium" panose="02000603020000020003"/>
              </a:rPr>
              <a:t>1,320</a:t>
            </a:r>
          </a:p>
        </p:txBody>
      </p:sp>
      <p:cxnSp>
        <p:nvCxnSpPr>
          <p:cNvPr id="3" name="Straight Connector 2">
            <a:extLst>
              <a:ext uri="{FF2B5EF4-FFF2-40B4-BE49-F238E27FC236}">
                <a16:creationId xmlns:a16="http://schemas.microsoft.com/office/drawing/2014/main" id="{4F1CF827-0C35-45FD-8988-EADBDCCF4623}"/>
              </a:ext>
            </a:extLst>
          </p:cNvPr>
          <p:cNvCxnSpPr>
            <a:stCxn id="9" idx="3"/>
            <a:endCxn id="13" idx="1"/>
          </p:cNvCxnSpPr>
          <p:nvPr/>
        </p:nvCxnSpPr>
        <p:spPr>
          <a:xfrm>
            <a:off x="4791808" y="2094072"/>
            <a:ext cx="1701076" cy="14406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68AAB2-A92E-4DB2-A3D8-9D9F09E600D7}"/>
              </a:ext>
            </a:extLst>
          </p:cNvPr>
          <p:cNvCxnSpPr>
            <a:cxnSpLocks/>
            <a:stCxn id="14" idx="3"/>
            <a:endCxn id="10" idx="1"/>
          </p:cNvCxnSpPr>
          <p:nvPr/>
        </p:nvCxnSpPr>
        <p:spPr>
          <a:xfrm flipV="1">
            <a:off x="4791808" y="2094072"/>
            <a:ext cx="1705093" cy="28812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DEEE17-051B-4E31-A20C-484D79EEB5DC}"/>
              </a:ext>
            </a:extLst>
          </p:cNvPr>
          <p:cNvCxnSpPr>
            <a:cxnSpLocks/>
            <a:stCxn id="12" idx="3"/>
            <a:endCxn id="15" idx="1"/>
          </p:cNvCxnSpPr>
          <p:nvPr/>
        </p:nvCxnSpPr>
        <p:spPr>
          <a:xfrm>
            <a:off x="4791808" y="3534718"/>
            <a:ext cx="1701076" cy="14406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44DB858-6DA1-4514-A776-972BFD64EA1C}"/>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2530158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 name="Picture 8">
            <a:extLst>
              <a:ext uri="{FF2B5EF4-FFF2-40B4-BE49-F238E27FC236}">
                <a16:creationId xmlns:a16="http://schemas.microsoft.com/office/drawing/2014/main" id="{F7F9D37E-35B3-4AA3-9FA3-E490D6558164}"/>
              </a:ext>
            </a:extLst>
          </p:cNvPr>
          <p:cNvPicPr>
            <a:picLocks noChangeAspect="1"/>
          </p:cNvPicPr>
          <p:nvPr/>
        </p:nvPicPr>
        <p:blipFill>
          <a:blip r:embed="rId4"/>
          <a:stretch>
            <a:fillRect/>
          </a:stretch>
        </p:blipFill>
        <p:spPr>
          <a:xfrm>
            <a:off x="115438" y="136070"/>
            <a:ext cx="8913124" cy="6322100"/>
          </a:xfrm>
          <a:prstGeom prst="rect">
            <a:avLst/>
          </a:prstGeom>
        </p:spPr>
      </p:pic>
      <p:sp>
        <p:nvSpPr>
          <p:cNvPr id="10" name="Rectangle 9">
            <a:extLst>
              <a:ext uri="{FF2B5EF4-FFF2-40B4-BE49-F238E27FC236}">
                <a16:creationId xmlns:a16="http://schemas.microsoft.com/office/drawing/2014/main" id="{A4D6E7EB-BBED-4CE8-9668-C3BC2991A64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4</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Find the missing number.</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6000" dirty="0">
                <a:solidFill>
                  <a:schemeClr val="tx1"/>
                </a:solidFill>
                <a:latin typeface="SassoonCRInfantMedium" panose="02000603020000020003" pitchFamily="2" charset="0"/>
              </a:rPr>
              <a:t>17 x       </a:t>
            </a:r>
            <a:r>
              <a:rPr lang="en-GB" sz="6000" dirty="0" err="1">
                <a:solidFill>
                  <a:schemeClr val="tx1"/>
                </a:solidFill>
                <a:latin typeface="SassoonCRInfantMedium" panose="02000603020000020003" pitchFamily="2" charset="0"/>
              </a:rPr>
              <a:t>x</a:t>
            </a:r>
            <a:r>
              <a:rPr lang="en-GB" sz="6000" dirty="0">
                <a:solidFill>
                  <a:schemeClr val="tx1"/>
                </a:solidFill>
                <a:latin typeface="SassoonCRInfantMedium" panose="02000603020000020003" pitchFamily="2" charset="0"/>
              </a:rPr>
              <a:t> 10 = 3,400</a:t>
            </a:r>
            <a:endParaRPr lang="en-GB" sz="6600" dirty="0">
              <a:solidFill>
                <a:schemeClr val="tx1"/>
              </a:solidFill>
              <a:latin typeface="SassoonCRInfantMedium" panose="02000603020000020003" pitchFamily="2" charset="0"/>
            </a:endParaRPr>
          </a:p>
        </p:txBody>
      </p:sp>
      <p:sp>
        <p:nvSpPr>
          <p:cNvPr id="11" name="TextBox 10">
            <a:extLst>
              <a:ext uri="{FF2B5EF4-FFF2-40B4-BE49-F238E27FC236}">
                <a16:creationId xmlns:a16="http://schemas.microsoft.com/office/drawing/2014/main" id="{962C69F4-CA18-4623-92E2-62E87EFF28F3}"/>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189122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4</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Find the missing number.</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6000" dirty="0">
                <a:solidFill>
                  <a:schemeClr val="tx1"/>
                </a:solidFill>
                <a:latin typeface="SassoonCRInfantMedium" panose="02000603020000020003" pitchFamily="2" charset="0"/>
              </a:rPr>
              <a:t>17 x </a:t>
            </a:r>
            <a:r>
              <a:rPr lang="en-GB" sz="6000" dirty="0">
                <a:solidFill>
                  <a:srgbClr val="FF0000"/>
                </a:solidFill>
                <a:latin typeface="SassoonCRInfantMedium" panose="02000603020000020003" pitchFamily="2" charset="0"/>
              </a:rPr>
              <a:t>20</a:t>
            </a:r>
            <a:r>
              <a:rPr lang="en-GB" sz="6000" dirty="0">
                <a:solidFill>
                  <a:schemeClr val="tx1"/>
                </a:solidFill>
                <a:latin typeface="SassoonCRInfantMedium" panose="02000603020000020003" pitchFamily="2" charset="0"/>
              </a:rPr>
              <a:t> x 10 = 3,400</a:t>
            </a:r>
            <a:endParaRPr lang="en-GB" sz="6600" dirty="0">
              <a:solidFill>
                <a:schemeClr val="tx1"/>
              </a:solidFill>
              <a:latin typeface="SassoonCRInfantMedium" panose="02000603020000020003" pitchFamily="2" charset="0"/>
            </a:endParaRPr>
          </a:p>
        </p:txBody>
      </p:sp>
      <p:sp>
        <p:nvSpPr>
          <p:cNvPr id="7" name="TextBox 6">
            <a:extLst>
              <a:ext uri="{FF2B5EF4-FFF2-40B4-BE49-F238E27FC236}">
                <a16:creationId xmlns:a16="http://schemas.microsoft.com/office/drawing/2014/main" id="{398B2304-D389-45D4-AA19-4F88BA782866}"/>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681417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Problem Solving 1</a:t>
            </a:r>
          </a:p>
          <a:p>
            <a:pPr algn="ctr"/>
            <a:endParaRPr lang="en-GB" sz="2000" u="sng" dirty="0">
              <a:solidFill>
                <a:schemeClr val="bg2">
                  <a:lumMod val="50000"/>
                </a:schemeClr>
              </a:solidFill>
              <a:latin typeface="SassoonCRInfantMedium" panose="02000603020000020003" pitchFamily="2" charset="0"/>
            </a:endParaRPr>
          </a:p>
          <a:p>
            <a:pPr lvl="0" algn="ctr" defTabSz="514350">
              <a:defRPr/>
            </a:pPr>
            <a:r>
              <a:rPr lang="en-GB" sz="2400" dirty="0" err="1">
                <a:solidFill>
                  <a:schemeClr val="tx1"/>
                </a:solidFill>
                <a:latin typeface="SassoonCRInfantMedium" panose="02000603020000020003" pitchFamily="2" charset="0"/>
              </a:rPr>
              <a:t>Soffia</a:t>
            </a:r>
            <a:r>
              <a:rPr lang="en-GB" sz="2400" dirty="0">
                <a:solidFill>
                  <a:schemeClr val="tx1"/>
                </a:solidFill>
                <a:latin typeface="SassoonCRInfantMedium" panose="02000603020000020003" pitchFamily="2" charset="0"/>
              </a:rPr>
              <a:t> has 83 pencils. </a:t>
            </a: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r>
              <a:rPr lang="en-GB" sz="2400" dirty="0">
                <a:solidFill>
                  <a:schemeClr val="tx1"/>
                </a:solidFill>
                <a:latin typeface="SassoonCRInfantMedium" panose="02000603020000020003" pitchFamily="2" charset="0"/>
              </a:rPr>
              <a:t>Jacob has 10 times as many pencils as </a:t>
            </a:r>
            <a:r>
              <a:rPr lang="en-GB" sz="2400" dirty="0" err="1">
                <a:solidFill>
                  <a:schemeClr val="tx1"/>
                </a:solidFill>
                <a:latin typeface="SassoonCRInfantMedium" panose="02000603020000020003" pitchFamily="2" charset="0"/>
              </a:rPr>
              <a:t>Soffia</a:t>
            </a:r>
            <a:r>
              <a:rPr lang="en-GB" sz="2400" dirty="0">
                <a:solidFill>
                  <a:schemeClr val="tx1"/>
                </a:solidFill>
                <a:latin typeface="SassoonCRInfantMedium" panose="02000603020000020003" pitchFamily="2" charset="0"/>
              </a:rPr>
              <a:t>. </a:t>
            </a: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r>
              <a:rPr lang="en-GB" sz="2400" dirty="0" err="1">
                <a:solidFill>
                  <a:schemeClr val="tx1"/>
                </a:solidFill>
                <a:latin typeface="SassoonCRInfantMedium" panose="02000603020000020003" pitchFamily="2" charset="0"/>
              </a:rPr>
              <a:t>Kye</a:t>
            </a:r>
            <a:r>
              <a:rPr lang="en-GB" sz="2400" dirty="0">
                <a:solidFill>
                  <a:schemeClr val="tx1"/>
                </a:solidFill>
                <a:latin typeface="SassoonCRInfantMedium" panose="02000603020000020003" pitchFamily="2" charset="0"/>
              </a:rPr>
              <a:t> has 10 times as many pencils as Jacob.</a:t>
            </a: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r>
              <a:rPr lang="en-GB" sz="2400" dirty="0">
                <a:solidFill>
                  <a:schemeClr val="tx1"/>
                </a:solidFill>
                <a:latin typeface="SassoonCRInfantMedium" panose="02000603020000020003" pitchFamily="2" charset="0"/>
              </a:rPr>
              <a:t>How many do they have altogether?</a:t>
            </a:r>
          </a:p>
          <a:p>
            <a:pPr algn="ctr"/>
            <a:endParaRPr lang="en-GB" sz="2000" u="sng" dirty="0">
              <a:solidFill>
                <a:schemeClr val="bg2">
                  <a:lumMod val="50000"/>
                </a:schemeClr>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sp>
        <p:nvSpPr>
          <p:cNvPr id="7" name="TextBox 6">
            <a:extLst>
              <a:ext uri="{FF2B5EF4-FFF2-40B4-BE49-F238E27FC236}">
                <a16:creationId xmlns:a16="http://schemas.microsoft.com/office/drawing/2014/main" id="{5A8BB355-07CB-4BAC-A4B4-ADD266CB4FA5}"/>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1071900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Problem Solving 1</a:t>
            </a:r>
          </a:p>
          <a:p>
            <a:pPr algn="ctr"/>
            <a:endParaRPr lang="en-GB" sz="2000" u="sng" dirty="0">
              <a:solidFill>
                <a:schemeClr val="bg2">
                  <a:lumMod val="50000"/>
                </a:schemeClr>
              </a:solidFill>
              <a:latin typeface="SassoonCRInfantMedium" panose="02000603020000020003" pitchFamily="2" charset="0"/>
            </a:endParaRPr>
          </a:p>
          <a:p>
            <a:pPr lvl="0" algn="ctr" defTabSz="514350">
              <a:defRPr/>
            </a:pPr>
            <a:r>
              <a:rPr lang="en-GB" sz="2400" dirty="0" err="1">
                <a:solidFill>
                  <a:schemeClr val="tx1"/>
                </a:solidFill>
                <a:latin typeface="SassoonCRInfantMedium" panose="02000603020000020003" pitchFamily="2" charset="0"/>
              </a:rPr>
              <a:t>Soffia</a:t>
            </a:r>
            <a:r>
              <a:rPr lang="en-GB" sz="2400" dirty="0">
                <a:solidFill>
                  <a:schemeClr val="tx1"/>
                </a:solidFill>
                <a:latin typeface="SassoonCRInfantMedium" panose="02000603020000020003" pitchFamily="2" charset="0"/>
              </a:rPr>
              <a:t> has 83 pencils. </a:t>
            </a: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r>
              <a:rPr lang="en-GB" sz="2400" dirty="0">
                <a:solidFill>
                  <a:schemeClr val="tx1"/>
                </a:solidFill>
                <a:latin typeface="SassoonCRInfantMedium" panose="02000603020000020003" pitchFamily="2" charset="0"/>
              </a:rPr>
              <a:t>Jacob has 10 times as many pencils as </a:t>
            </a:r>
            <a:r>
              <a:rPr lang="en-GB" sz="2400" dirty="0" err="1">
                <a:solidFill>
                  <a:schemeClr val="tx1"/>
                </a:solidFill>
                <a:latin typeface="SassoonCRInfantMedium" panose="02000603020000020003" pitchFamily="2" charset="0"/>
              </a:rPr>
              <a:t>Soffia</a:t>
            </a:r>
            <a:r>
              <a:rPr lang="en-GB" sz="2400" dirty="0">
                <a:solidFill>
                  <a:schemeClr val="tx1"/>
                </a:solidFill>
                <a:latin typeface="SassoonCRInfantMedium" panose="02000603020000020003" pitchFamily="2" charset="0"/>
              </a:rPr>
              <a:t>. </a:t>
            </a: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r>
              <a:rPr lang="en-GB" sz="2400" dirty="0" err="1">
                <a:solidFill>
                  <a:schemeClr val="tx1"/>
                </a:solidFill>
                <a:latin typeface="SassoonCRInfantMedium" panose="02000603020000020003" pitchFamily="2" charset="0"/>
              </a:rPr>
              <a:t>Kye</a:t>
            </a:r>
            <a:r>
              <a:rPr lang="en-GB" sz="2400" dirty="0">
                <a:solidFill>
                  <a:schemeClr val="tx1"/>
                </a:solidFill>
                <a:latin typeface="SassoonCRInfantMedium" panose="02000603020000020003" pitchFamily="2" charset="0"/>
              </a:rPr>
              <a:t> </a:t>
            </a:r>
            <a:r>
              <a:rPr lang="en-GB" sz="2400">
                <a:solidFill>
                  <a:schemeClr val="tx1"/>
                </a:solidFill>
                <a:latin typeface="SassoonCRInfantMedium" panose="02000603020000020003" pitchFamily="2" charset="0"/>
              </a:rPr>
              <a:t>has 10 </a:t>
            </a:r>
            <a:r>
              <a:rPr lang="en-GB" sz="2400" dirty="0">
                <a:solidFill>
                  <a:schemeClr val="tx1"/>
                </a:solidFill>
                <a:latin typeface="SassoonCRInfantMedium" panose="02000603020000020003" pitchFamily="2" charset="0"/>
              </a:rPr>
              <a:t>times as many pencils as Jacob.</a:t>
            </a: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r>
              <a:rPr lang="en-GB" sz="2400" dirty="0">
                <a:solidFill>
                  <a:schemeClr val="tx1"/>
                </a:solidFill>
                <a:latin typeface="SassoonCRInfantMedium" panose="02000603020000020003" pitchFamily="2" charset="0"/>
              </a:rPr>
              <a:t>How many do they have altogether?</a:t>
            </a:r>
          </a:p>
          <a:p>
            <a:pPr lvl="0" algn="ctr" defTabSz="514350">
              <a:defRPr/>
            </a:pPr>
            <a:endParaRPr lang="en-GB" sz="2400" dirty="0">
              <a:solidFill>
                <a:schemeClr val="tx1"/>
              </a:solidFill>
              <a:latin typeface="SassoonCRInfantMedium" panose="02000603020000020003" pitchFamily="2" charset="0"/>
            </a:endParaRPr>
          </a:p>
          <a:p>
            <a:pPr lvl="0" algn="ctr" defTabSz="514350">
              <a:defRPr/>
            </a:pPr>
            <a:r>
              <a:rPr lang="en-GB" sz="2400" dirty="0">
                <a:solidFill>
                  <a:srgbClr val="FF0000"/>
                </a:solidFill>
                <a:latin typeface="SassoonCRInfantMedium" panose="02000603020000020003" pitchFamily="2" charset="0"/>
              </a:rPr>
              <a:t>83 + 830 + 8,300 = 9,213</a:t>
            </a:r>
          </a:p>
          <a:p>
            <a:pPr algn="ctr"/>
            <a:endParaRPr lang="en-GB" sz="2000" u="sng" dirty="0">
              <a:solidFill>
                <a:schemeClr val="bg2">
                  <a:lumMod val="50000"/>
                </a:schemeClr>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sp>
        <p:nvSpPr>
          <p:cNvPr id="7" name="TextBox 6">
            <a:extLst>
              <a:ext uri="{FF2B5EF4-FFF2-40B4-BE49-F238E27FC236}">
                <a16:creationId xmlns:a16="http://schemas.microsoft.com/office/drawing/2014/main" id="{46B8989E-E593-4BF5-9668-2E1600F06152}"/>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2909713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B58478F7-7011-48E0-9B7C-A3DC6A8EA496}"/>
              </a:ext>
            </a:extLst>
          </p:cNvPr>
          <p:cNvPicPr>
            <a:picLocks noChangeAspect="1"/>
          </p:cNvPicPr>
          <p:nvPr/>
        </p:nvPicPr>
        <p:blipFill>
          <a:blip r:embed="rId3"/>
          <a:stretch>
            <a:fillRect/>
          </a:stretch>
        </p:blipFill>
        <p:spPr>
          <a:xfrm>
            <a:off x="115438" y="138743"/>
            <a:ext cx="8913124" cy="63221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3" name="TextBox 12">
            <a:extLst>
              <a:ext uri="{FF2B5EF4-FFF2-40B4-BE49-F238E27FC236}">
                <a16:creationId xmlns:a16="http://schemas.microsoft.com/office/drawing/2014/main" id="{5FBA040B-974F-4DFA-90C1-B31606C3DEA8}"/>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
        <p:nvSpPr>
          <p:cNvPr id="14" name="Rectangle 13">
            <a:extLst>
              <a:ext uri="{FF2B5EF4-FFF2-40B4-BE49-F238E27FC236}">
                <a16:creationId xmlns:a16="http://schemas.microsoft.com/office/drawing/2014/main" id="{159F9F68-EC72-4631-8AAF-FF3E2754A70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Nigel bounces a ball 2,478 times. </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Amira bounces a ball 24,748 times. </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sym typeface="Wingdings" panose="05000000000000000000" pitchFamily="2" charset="2"/>
              </a:rPr>
              <a:t>Amira says,</a:t>
            </a: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r>
              <a:rPr lang="en-GB" sz="2400" dirty="0">
                <a:solidFill>
                  <a:schemeClr val="tx1"/>
                </a:solidFill>
                <a:latin typeface="SassoonCRInfantMedium" panose="02000603020000020003" pitchFamily="2" charset="0"/>
                <a:sym typeface="Wingdings" panose="05000000000000000000" pitchFamily="2" charset="2"/>
              </a:rPr>
              <a:t>Is Amira correct? Explain your answer.</a:t>
            </a: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
        <p:nvSpPr>
          <p:cNvPr id="20" name="Speech Bubble: Rectangle with Corners Rounded 19">
            <a:extLst>
              <a:ext uri="{FF2B5EF4-FFF2-40B4-BE49-F238E27FC236}">
                <a16:creationId xmlns:a16="http://schemas.microsoft.com/office/drawing/2014/main" id="{11E5FBE4-5795-4D5E-9720-2A3BE674F452}"/>
              </a:ext>
            </a:extLst>
          </p:cNvPr>
          <p:cNvSpPr/>
          <p:nvPr/>
        </p:nvSpPr>
        <p:spPr>
          <a:xfrm>
            <a:off x="4020345" y="3121575"/>
            <a:ext cx="3123324" cy="1332628"/>
          </a:xfrm>
          <a:prstGeom prst="wedgeRoundRectCallout">
            <a:avLst>
              <a:gd name="adj1" fmla="val -64033"/>
              <a:gd name="adj2" fmla="val 1907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I have bounced the ball 10 times as many times as you.</a:t>
            </a:r>
            <a:endParaRPr lang="en-GB" sz="2400" dirty="0">
              <a:latin typeface="SassoonCRInfantMedium" panose="02000603020000020003" pitchFamily="2" charset="0"/>
            </a:endParaRPr>
          </a:p>
        </p:txBody>
      </p:sp>
    </p:spTree>
    <p:extLst>
      <p:ext uri="{BB962C8B-B14F-4D97-AF65-F5344CB8AC3E}">
        <p14:creationId xmlns:p14="http://schemas.microsoft.com/office/powerpoint/2010/main" val="63601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B58478F7-7011-48E0-9B7C-A3DC6A8EA496}"/>
              </a:ext>
            </a:extLst>
          </p:cNvPr>
          <p:cNvPicPr>
            <a:picLocks noChangeAspect="1"/>
          </p:cNvPicPr>
          <p:nvPr/>
        </p:nvPicPr>
        <p:blipFill>
          <a:blip r:embed="rId3"/>
          <a:stretch>
            <a:fillRect/>
          </a:stretch>
        </p:blipFill>
        <p:spPr>
          <a:xfrm>
            <a:off x="115438" y="138743"/>
            <a:ext cx="8913124" cy="63221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3" name="TextBox 12">
            <a:extLst>
              <a:ext uri="{FF2B5EF4-FFF2-40B4-BE49-F238E27FC236}">
                <a16:creationId xmlns:a16="http://schemas.microsoft.com/office/drawing/2014/main" id="{5FBA040B-974F-4DFA-90C1-B31606C3DEA8}"/>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
        <p:nvSpPr>
          <p:cNvPr id="14" name="Rectangle 13">
            <a:extLst>
              <a:ext uri="{FF2B5EF4-FFF2-40B4-BE49-F238E27FC236}">
                <a16:creationId xmlns:a16="http://schemas.microsoft.com/office/drawing/2014/main" id="{159F9F68-EC72-4631-8AAF-FF3E2754A70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Nigel bounces a ball 2,478 times. </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Amira bounces a ball 24,748 times. </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sym typeface="Wingdings" panose="05000000000000000000" pitchFamily="2" charset="2"/>
              </a:rPr>
              <a:t>Amira says,</a:t>
            </a: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r>
              <a:rPr lang="en-GB" sz="2400" dirty="0">
                <a:solidFill>
                  <a:schemeClr val="tx1"/>
                </a:solidFill>
                <a:latin typeface="SassoonCRInfantMedium" panose="02000603020000020003" pitchFamily="2" charset="0"/>
                <a:sym typeface="Wingdings" panose="05000000000000000000" pitchFamily="2" charset="2"/>
              </a:rPr>
              <a:t>Is Amira correct? Explain your answer.</a:t>
            </a:r>
          </a:p>
          <a:p>
            <a:r>
              <a:rPr lang="en-GB" sz="2400" dirty="0">
                <a:solidFill>
                  <a:schemeClr val="tx1"/>
                </a:solidFill>
                <a:latin typeface="SassoonCRInfantMedium" panose="02000603020000020003" pitchFamily="2" charset="0"/>
                <a:sym typeface="Wingdings" panose="05000000000000000000" pitchFamily="2" charset="2"/>
              </a:rPr>
              <a:t>Amira is incorrect because…</a:t>
            </a:r>
          </a:p>
          <a:p>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
        <p:nvSpPr>
          <p:cNvPr id="20" name="Speech Bubble: Rectangle with Corners Rounded 19">
            <a:extLst>
              <a:ext uri="{FF2B5EF4-FFF2-40B4-BE49-F238E27FC236}">
                <a16:creationId xmlns:a16="http://schemas.microsoft.com/office/drawing/2014/main" id="{11E5FBE4-5795-4D5E-9720-2A3BE674F452}"/>
              </a:ext>
            </a:extLst>
          </p:cNvPr>
          <p:cNvSpPr/>
          <p:nvPr/>
        </p:nvSpPr>
        <p:spPr>
          <a:xfrm>
            <a:off x="4020345" y="3121575"/>
            <a:ext cx="3123324" cy="1332628"/>
          </a:xfrm>
          <a:prstGeom prst="wedgeRoundRectCallout">
            <a:avLst>
              <a:gd name="adj1" fmla="val -64033"/>
              <a:gd name="adj2" fmla="val 1907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I have bounced the ball 10 times as many times as you.</a:t>
            </a:r>
            <a:endParaRPr lang="en-GB" sz="2400" dirty="0">
              <a:latin typeface="SassoonCRInfantMedium" panose="02000603020000020003" pitchFamily="2" charset="0"/>
            </a:endParaRPr>
          </a:p>
        </p:txBody>
      </p:sp>
    </p:spTree>
    <p:extLst>
      <p:ext uri="{BB962C8B-B14F-4D97-AF65-F5344CB8AC3E}">
        <p14:creationId xmlns:p14="http://schemas.microsoft.com/office/powerpoint/2010/main" val="174852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B58478F7-7011-48E0-9B7C-A3DC6A8EA496}"/>
              </a:ext>
            </a:extLst>
          </p:cNvPr>
          <p:cNvPicPr>
            <a:picLocks noChangeAspect="1"/>
          </p:cNvPicPr>
          <p:nvPr/>
        </p:nvPicPr>
        <p:blipFill>
          <a:blip r:embed="rId3"/>
          <a:stretch>
            <a:fillRect/>
          </a:stretch>
        </p:blipFill>
        <p:spPr>
          <a:xfrm>
            <a:off x="115438" y="138743"/>
            <a:ext cx="8913124" cy="63221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3" name="TextBox 12">
            <a:extLst>
              <a:ext uri="{FF2B5EF4-FFF2-40B4-BE49-F238E27FC236}">
                <a16:creationId xmlns:a16="http://schemas.microsoft.com/office/drawing/2014/main" id="{5FBA040B-974F-4DFA-90C1-B31606C3DEA8}"/>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
        <p:nvSpPr>
          <p:cNvPr id="14" name="Rectangle 13">
            <a:extLst>
              <a:ext uri="{FF2B5EF4-FFF2-40B4-BE49-F238E27FC236}">
                <a16:creationId xmlns:a16="http://schemas.microsoft.com/office/drawing/2014/main" id="{159F9F68-EC72-4631-8AAF-FF3E2754A70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Nigel bounces a ball 2,478 times. </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Amira bounces a ball 24,748 times. </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sym typeface="Wingdings" panose="05000000000000000000" pitchFamily="2" charset="2"/>
              </a:rPr>
              <a:t>Amira says,</a:t>
            </a: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400" dirty="0">
              <a:solidFill>
                <a:schemeClr val="tx1"/>
              </a:solidFill>
              <a:latin typeface="SassoonCRInfantMedium" panose="02000603020000020003" pitchFamily="2" charset="0"/>
              <a:sym typeface="Wingdings" panose="05000000000000000000" pitchFamily="2" charset="2"/>
            </a:endParaRPr>
          </a:p>
          <a:p>
            <a:r>
              <a:rPr lang="en-GB" sz="2400" dirty="0">
                <a:solidFill>
                  <a:schemeClr val="tx1"/>
                </a:solidFill>
                <a:latin typeface="SassoonCRInfantMedium" panose="02000603020000020003" pitchFamily="2" charset="0"/>
                <a:sym typeface="Wingdings" panose="05000000000000000000" pitchFamily="2" charset="2"/>
              </a:rPr>
              <a:t>Is Amira correct? Explain your answer.</a:t>
            </a:r>
          </a:p>
          <a:p>
            <a:r>
              <a:rPr lang="en-GB" sz="2400" dirty="0">
                <a:solidFill>
                  <a:srgbClr val="FF0000"/>
                </a:solidFill>
                <a:latin typeface="SassoonCRInfantMedium" panose="02000603020000020003" pitchFamily="2" charset="0"/>
                <a:sym typeface="Wingdings" panose="05000000000000000000" pitchFamily="2" charset="2"/>
              </a:rPr>
              <a:t>Amira is incorrect because 2,478 x 10 = 24,780.</a:t>
            </a:r>
          </a:p>
          <a:p>
            <a:endParaRPr lang="en-GB" sz="2400" dirty="0">
              <a:solidFill>
                <a:schemeClr val="tx1"/>
              </a:solidFill>
              <a:latin typeface="SassoonCRInfantMedium" panose="02000603020000020003" pitchFamily="2" charset="0"/>
              <a:sym typeface="Wingdings" panose="05000000000000000000" pitchFamily="2" charset="2"/>
            </a:endParaRP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
        <p:nvSpPr>
          <p:cNvPr id="20" name="Speech Bubble: Rectangle with Corners Rounded 19">
            <a:extLst>
              <a:ext uri="{FF2B5EF4-FFF2-40B4-BE49-F238E27FC236}">
                <a16:creationId xmlns:a16="http://schemas.microsoft.com/office/drawing/2014/main" id="{11E5FBE4-5795-4D5E-9720-2A3BE674F452}"/>
              </a:ext>
            </a:extLst>
          </p:cNvPr>
          <p:cNvSpPr/>
          <p:nvPr/>
        </p:nvSpPr>
        <p:spPr>
          <a:xfrm>
            <a:off x="4020345" y="3121575"/>
            <a:ext cx="3123324" cy="1332628"/>
          </a:xfrm>
          <a:prstGeom prst="wedgeRoundRectCallout">
            <a:avLst>
              <a:gd name="adj1" fmla="val -64033"/>
              <a:gd name="adj2" fmla="val 1907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I have bounced the ball 10 times as many times as you.</a:t>
            </a:r>
            <a:endParaRPr lang="en-GB" sz="2400" dirty="0">
              <a:latin typeface="SassoonCRInfantMedium" panose="02000603020000020003" pitchFamily="2" charset="0"/>
            </a:endParaRPr>
          </a:p>
        </p:txBody>
      </p:sp>
    </p:spTree>
    <p:extLst>
      <p:ext uri="{BB962C8B-B14F-4D97-AF65-F5344CB8AC3E}">
        <p14:creationId xmlns:p14="http://schemas.microsoft.com/office/powerpoint/2010/main" val="1887725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Which number is the odd one out? Convince me.</a:t>
            </a:r>
            <a:endParaRPr lang="en-GB" sz="2400" u="sng"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grpSp>
        <p:nvGrpSpPr>
          <p:cNvPr id="14" name="Group 13">
            <a:extLst>
              <a:ext uri="{FF2B5EF4-FFF2-40B4-BE49-F238E27FC236}">
                <a16:creationId xmlns:a16="http://schemas.microsoft.com/office/drawing/2014/main" id="{35FA41B9-F49C-4FCC-A505-670870327AB7}"/>
              </a:ext>
            </a:extLst>
          </p:cNvPr>
          <p:cNvGrpSpPr/>
          <p:nvPr/>
        </p:nvGrpSpPr>
        <p:grpSpPr>
          <a:xfrm>
            <a:off x="1968516" y="1964995"/>
            <a:ext cx="5206968" cy="2502376"/>
            <a:chOff x="7344229" y="5878286"/>
            <a:chExt cx="2671997" cy="1412525"/>
          </a:xfrm>
          <a:solidFill>
            <a:schemeClr val="bg1"/>
          </a:solidFill>
        </p:grpSpPr>
        <p:sp>
          <p:nvSpPr>
            <p:cNvPr id="15" name="Rectangle: Rounded Corners 14">
              <a:extLst>
                <a:ext uri="{FF2B5EF4-FFF2-40B4-BE49-F238E27FC236}">
                  <a16:creationId xmlns:a16="http://schemas.microsoft.com/office/drawing/2014/main" id="{E471AA3C-F7F6-450C-B053-2440E32091CF}"/>
                </a:ext>
              </a:extLst>
            </p:cNvPr>
            <p:cNvSpPr/>
            <p:nvPr/>
          </p:nvSpPr>
          <p:spPr>
            <a:xfrm>
              <a:off x="7344229" y="5878286"/>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A. 945</a:t>
              </a:r>
            </a:p>
          </p:txBody>
        </p:sp>
        <p:sp>
          <p:nvSpPr>
            <p:cNvPr id="20" name="Rectangle: Rounded Corners 19">
              <a:extLst>
                <a:ext uri="{FF2B5EF4-FFF2-40B4-BE49-F238E27FC236}">
                  <a16:creationId xmlns:a16="http://schemas.microsoft.com/office/drawing/2014/main" id="{CCA8C9AA-3657-4383-9CED-2E5D8DD79120}"/>
                </a:ext>
              </a:extLst>
            </p:cNvPr>
            <p:cNvSpPr/>
            <p:nvPr/>
          </p:nvSpPr>
          <p:spPr>
            <a:xfrm>
              <a:off x="8869598" y="5878286"/>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B. 2,340</a:t>
              </a:r>
            </a:p>
          </p:txBody>
        </p:sp>
        <p:sp>
          <p:nvSpPr>
            <p:cNvPr id="21" name="Rectangle: Rounded Corners 20">
              <a:extLst>
                <a:ext uri="{FF2B5EF4-FFF2-40B4-BE49-F238E27FC236}">
                  <a16:creationId xmlns:a16="http://schemas.microsoft.com/office/drawing/2014/main" id="{6904FBD7-7A1C-46AB-AB65-59983B4777B1}"/>
                </a:ext>
              </a:extLst>
            </p:cNvPr>
            <p:cNvSpPr/>
            <p:nvPr/>
          </p:nvSpPr>
          <p:spPr>
            <a:xfrm>
              <a:off x="7344229" y="6905634"/>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D. 3,240</a:t>
              </a:r>
            </a:p>
          </p:txBody>
        </p:sp>
        <p:sp>
          <p:nvSpPr>
            <p:cNvPr id="22" name="Rectangle: Rounded Corners 21">
              <a:extLst>
                <a:ext uri="{FF2B5EF4-FFF2-40B4-BE49-F238E27FC236}">
                  <a16:creationId xmlns:a16="http://schemas.microsoft.com/office/drawing/2014/main" id="{CEA9D74A-6760-4DB0-A3FA-5A2F13B0F427}"/>
                </a:ext>
              </a:extLst>
            </p:cNvPr>
            <p:cNvSpPr/>
            <p:nvPr/>
          </p:nvSpPr>
          <p:spPr>
            <a:xfrm>
              <a:off x="8869598" y="6905634"/>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dirty="0">
                  <a:solidFill>
                    <a:schemeClr val="tx1"/>
                  </a:solidFill>
                  <a:latin typeface="SassoonCRInfantMedium" panose="02000603020000020003" pitchFamily="2" charset="0"/>
                </a:rPr>
                <a:t>E. 23,400</a:t>
              </a:r>
            </a:p>
          </p:txBody>
        </p:sp>
        <p:sp>
          <p:nvSpPr>
            <p:cNvPr id="23" name="Rectangle: Rounded Corners 22">
              <a:extLst>
                <a:ext uri="{FF2B5EF4-FFF2-40B4-BE49-F238E27FC236}">
                  <a16:creationId xmlns:a16="http://schemas.microsoft.com/office/drawing/2014/main" id="{38E73F0F-F7D2-4D6E-9310-940586F8D124}"/>
                </a:ext>
              </a:extLst>
            </p:cNvPr>
            <p:cNvSpPr/>
            <p:nvPr/>
          </p:nvSpPr>
          <p:spPr>
            <a:xfrm>
              <a:off x="8106229" y="6391960"/>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C. 94,500</a:t>
              </a:r>
            </a:p>
          </p:txBody>
        </p:sp>
      </p:grpSp>
      <p:sp>
        <p:nvSpPr>
          <p:cNvPr id="24" name="TextBox 23">
            <a:extLst>
              <a:ext uri="{FF2B5EF4-FFF2-40B4-BE49-F238E27FC236}">
                <a16:creationId xmlns:a16="http://schemas.microsoft.com/office/drawing/2014/main" id="{C76F11BF-0A58-472B-B2A6-3D7C51A88CDE}"/>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2923584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Which number is the odd one out? Convince me.</a:t>
            </a: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D is the odd one out because…</a:t>
            </a:r>
          </a:p>
          <a:p>
            <a:pPr algn="ctr"/>
            <a:endParaRPr lang="en-GB" sz="2800" dirty="0">
              <a:solidFill>
                <a:srgbClr val="FF0000"/>
              </a:solidFill>
              <a:latin typeface="SassoonCRInfantMedium" panose="02000603020000020003" pitchFamily="2" charset="0"/>
            </a:endParaRPr>
          </a:p>
        </p:txBody>
      </p:sp>
      <p:grpSp>
        <p:nvGrpSpPr>
          <p:cNvPr id="14" name="Group 13">
            <a:extLst>
              <a:ext uri="{FF2B5EF4-FFF2-40B4-BE49-F238E27FC236}">
                <a16:creationId xmlns:a16="http://schemas.microsoft.com/office/drawing/2014/main" id="{45D66E2C-FCD6-47D4-9768-F791A5DC2818}"/>
              </a:ext>
            </a:extLst>
          </p:cNvPr>
          <p:cNvGrpSpPr/>
          <p:nvPr/>
        </p:nvGrpSpPr>
        <p:grpSpPr>
          <a:xfrm>
            <a:off x="1968516" y="1964995"/>
            <a:ext cx="5206968" cy="2502376"/>
            <a:chOff x="7344229" y="5878286"/>
            <a:chExt cx="2671997" cy="1412525"/>
          </a:xfrm>
          <a:solidFill>
            <a:schemeClr val="bg1"/>
          </a:solidFill>
        </p:grpSpPr>
        <p:sp>
          <p:nvSpPr>
            <p:cNvPr id="15" name="Rectangle: Rounded Corners 14">
              <a:extLst>
                <a:ext uri="{FF2B5EF4-FFF2-40B4-BE49-F238E27FC236}">
                  <a16:creationId xmlns:a16="http://schemas.microsoft.com/office/drawing/2014/main" id="{DB293AC8-A831-4C9E-86BA-E02F6C79BCEA}"/>
                </a:ext>
              </a:extLst>
            </p:cNvPr>
            <p:cNvSpPr/>
            <p:nvPr/>
          </p:nvSpPr>
          <p:spPr>
            <a:xfrm>
              <a:off x="7344229" y="5878286"/>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A. 945</a:t>
              </a:r>
            </a:p>
          </p:txBody>
        </p:sp>
        <p:sp>
          <p:nvSpPr>
            <p:cNvPr id="20" name="Rectangle: Rounded Corners 19">
              <a:extLst>
                <a:ext uri="{FF2B5EF4-FFF2-40B4-BE49-F238E27FC236}">
                  <a16:creationId xmlns:a16="http://schemas.microsoft.com/office/drawing/2014/main" id="{D2723E76-7E65-404B-AF6C-166EFA131CC9}"/>
                </a:ext>
              </a:extLst>
            </p:cNvPr>
            <p:cNvSpPr/>
            <p:nvPr/>
          </p:nvSpPr>
          <p:spPr>
            <a:xfrm>
              <a:off x="8869598" y="5878286"/>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B. 2,340</a:t>
              </a:r>
            </a:p>
          </p:txBody>
        </p:sp>
        <p:sp>
          <p:nvSpPr>
            <p:cNvPr id="21" name="Rectangle: Rounded Corners 20">
              <a:extLst>
                <a:ext uri="{FF2B5EF4-FFF2-40B4-BE49-F238E27FC236}">
                  <a16:creationId xmlns:a16="http://schemas.microsoft.com/office/drawing/2014/main" id="{BB56D224-CC7F-4A15-82C5-5C02F3C26F2E}"/>
                </a:ext>
              </a:extLst>
            </p:cNvPr>
            <p:cNvSpPr/>
            <p:nvPr/>
          </p:nvSpPr>
          <p:spPr>
            <a:xfrm>
              <a:off x="7344229" y="6905634"/>
              <a:ext cx="1146628" cy="385177"/>
            </a:xfrm>
            <a:prstGeom prst="roundRect">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SassoonCRInfantMedium" panose="02000603020000020003" pitchFamily="2" charset="0"/>
                </a:rPr>
                <a:t>D. 3,240</a:t>
              </a:r>
            </a:p>
          </p:txBody>
        </p:sp>
        <p:sp>
          <p:nvSpPr>
            <p:cNvPr id="22" name="Rectangle: Rounded Corners 21">
              <a:extLst>
                <a:ext uri="{FF2B5EF4-FFF2-40B4-BE49-F238E27FC236}">
                  <a16:creationId xmlns:a16="http://schemas.microsoft.com/office/drawing/2014/main" id="{51E695F7-03FF-4D88-9F20-8E554F4BB3B6}"/>
                </a:ext>
              </a:extLst>
            </p:cNvPr>
            <p:cNvSpPr/>
            <p:nvPr/>
          </p:nvSpPr>
          <p:spPr>
            <a:xfrm>
              <a:off x="8869598" y="6905634"/>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dirty="0">
                  <a:solidFill>
                    <a:schemeClr val="tx1"/>
                  </a:solidFill>
                  <a:latin typeface="SassoonCRInfantMedium" panose="02000603020000020003" pitchFamily="2" charset="0"/>
                </a:rPr>
                <a:t>E. 23,400</a:t>
              </a:r>
            </a:p>
          </p:txBody>
        </p:sp>
        <p:sp>
          <p:nvSpPr>
            <p:cNvPr id="23" name="Rectangle: Rounded Corners 22">
              <a:extLst>
                <a:ext uri="{FF2B5EF4-FFF2-40B4-BE49-F238E27FC236}">
                  <a16:creationId xmlns:a16="http://schemas.microsoft.com/office/drawing/2014/main" id="{08E89196-9882-41D2-91F8-7A5B9FD957EA}"/>
                </a:ext>
              </a:extLst>
            </p:cNvPr>
            <p:cNvSpPr/>
            <p:nvPr/>
          </p:nvSpPr>
          <p:spPr>
            <a:xfrm>
              <a:off x="8106229" y="6391960"/>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C. 94,500</a:t>
              </a:r>
            </a:p>
          </p:txBody>
        </p:sp>
      </p:grpSp>
      <p:sp>
        <p:nvSpPr>
          <p:cNvPr id="13" name="TextBox 12">
            <a:extLst>
              <a:ext uri="{FF2B5EF4-FFF2-40B4-BE49-F238E27FC236}">
                <a16:creationId xmlns:a16="http://schemas.microsoft.com/office/drawing/2014/main" id="{67C11D4B-9115-4C9D-A6E5-574F640BBA2E}"/>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104103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Introduction</a:t>
            </a:r>
          </a:p>
          <a:p>
            <a:pPr algn="ctr"/>
            <a:endParaRPr lang="en-GB" sz="2000" u="sng" dirty="0">
              <a:solidFill>
                <a:schemeClr val="bg2">
                  <a:lumMod val="50000"/>
                </a:schemeClr>
              </a:solidFill>
              <a:latin typeface="SassoonCRInfantMedium" panose="02000603020000020003" pitchFamily="2" charset="0"/>
            </a:endParaRPr>
          </a:p>
          <a:p>
            <a:pPr algn="ctr"/>
            <a:r>
              <a:rPr lang="en-GB" sz="2800" dirty="0">
                <a:solidFill>
                  <a:schemeClr val="tx1"/>
                </a:solidFill>
                <a:latin typeface="SassoonCRInfantMedium" panose="02000603020000020003" pitchFamily="2" charset="0"/>
              </a:rPr>
              <a:t>Complete the table below</a:t>
            </a:r>
            <a:r>
              <a:rPr lang="en-GB" sz="2800" dirty="0">
                <a:solidFill>
                  <a:schemeClr val="bg2">
                    <a:lumMod val="50000"/>
                  </a:schemeClr>
                </a:solidFill>
                <a:latin typeface="SassoonCRInfantMedium" panose="02000603020000020003" pitchFamily="2" charset="0"/>
              </a:rPr>
              <a:t>.</a:t>
            </a:r>
            <a:endParaRPr lang="en-GB" sz="28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F589C2EE-5D79-471A-BEB9-BC76E87A06F1}"/>
              </a:ext>
            </a:extLst>
          </p:cNvPr>
          <p:cNvGraphicFramePr>
            <a:graphicFrameLocks noGrp="1"/>
          </p:cNvGraphicFramePr>
          <p:nvPr>
            <p:extLst>
              <p:ext uri="{D42A27DB-BD31-4B8C-83A1-F6EECF244321}">
                <p14:modId xmlns:p14="http://schemas.microsoft.com/office/powerpoint/2010/main" val="3470372562"/>
              </p:ext>
            </p:extLst>
          </p:nvPr>
        </p:nvGraphicFramePr>
        <p:xfrm>
          <a:off x="2052000" y="1743700"/>
          <a:ext cx="5040000" cy="3600000"/>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2994447250"/>
                    </a:ext>
                  </a:extLst>
                </a:gridCol>
                <a:gridCol w="1260000">
                  <a:extLst>
                    <a:ext uri="{9D8B030D-6E8A-4147-A177-3AD203B41FA5}">
                      <a16:colId xmlns:a16="http://schemas.microsoft.com/office/drawing/2014/main" val="1432994581"/>
                    </a:ext>
                  </a:extLst>
                </a:gridCol>
                <a:gridCol w="1260000">
                  <a:extLst>
                    <a:ext uri="{9D8B030D-6E8A-4147-A177-3AD203B41FA5}">
                      <a16:colId xmlns:a16="http://schemas.microsoft.com/office/drawing/2014/main" val="2166648047"/>
                    </a:ext>
                  </a:extLst>
                </a:gridCol>
                <a:gridCol w="1260000">
                  <a:extLst>
                    <a:ext uri="{9D8B030D-6E8A-4147-A177-3AD203B41FA5}">
                      <a16:colId xmlns:a16="http://schemas.microsoft.com/office/drawing/2014/main" val="2755330895"/>
                    </a:ext>
                  </a:extLst>
                </a:gridCol>
              </a:tblGrid>
              <a:tr h="900000">
                <a:tc>
                  <a:txBody>
                    <a:bodyPr/>
                    <a:lstStyle/>
                    <a:p>
                      <a:pPr algn="ctr"/>
                      <a:endParaRPr lang="en-GB" sz="2400" dirty="0">
                        <a:solidFill>
                          <a:schemeClr val="tx1"/>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r>
                        <a:rPr lang="en-GB" sz="2400" dirty="0">
                          <a:solidFill>
                            <a:schemeClr val="tx1"/>
                          </a:solidFill>
                          <a:latin typeface="SassoonCRInfantMedium" panose="02000603020000020003" pitchFamily="2" charset="0"/>
                        </a:rPr>
                        <a:t>x 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400" dirty="0">
                          <a:solidFill>
                            <a:schemeClr val="tx1"/>
                          </a:solidFill>
                          <a:latin typeface="SassoonCRInfantMedium" panose="02000603020000020003" pitchFamily="2" charset="0"/>
                        </a:rPr>
                        <a:t>x 100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400" dirty="0">
                          <a:solidFill>
                            <a:schemeClr val="tx1"/>
                          </a:solidFill>
                          <a:latin typeface="SassoonCRInfantMedium" panose="02000603020000020003" pitchFamily="2" charset="0"/>
                        </a:rPr>
                        <a:t>x</a:t>
                      </a:r>
                      <a:r>
                        <a:rPr lang="en-GB" sz="2400">
                          <a:solidFill>
                            <a:schemeClr val="tx1"/>
                          </a:solidFill>
                          <a:latin typeface="SassoonCRInfantMedium" panose="02000603020000020003" pitchFamily="2" charset="0"/>
                        </a:rPr>
                        <a:t> </a:t>
                      </a:r>
                      <a:r>
                        <a:rPr lang="en-GB" sz="2400" dirty="0">
                          <a:solidFill>
                            <a:schemeClr val="tx1"/>
                          </a:solidFill>
                          <a:latin typeface="SassoonCRInfantMedium" panose="02000603020000020003" pitchFamily="2" charset="0"/>
                        </a:rPr>
                        <a:t>1,000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57543066"/>
                  </a:ext>
                </a:extLst>
              </a:tr>
              <a:tr h="900000">
                <a:tc>
                  <a:txBody>
                    <a:bodyPr/>
                    <a:lstStyle/>
                    <a:p>
                      <a:pPr algn="ctr"/>
                      <a:r>
                        <a:rPr lang="en-GB" sz="2400" dirty="0">
                          <a:solidFill>
                            <a:schemeClr val="tx1"/>
                          </a:solidFill>
                          <a:latin typeface="SassoonCRInfantMedium" panose="02000603020000020003" pitchFamily="2" charset="0"/>
                        </a:rPr>
                        <a:t>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SassoonCRInfantMedium" panose="02000603020000020003" pitchFamily="2" charset="0"/>
                        </a:rPr>
                        <a:t>5,000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6780994"/>
                  </a:ext>
                </a:extLst>
              </a:tr>
              <a:tr h="900000">
                <a:tc>
                  <a:txBody>
                    <a:bodyPr/>
                    <a:lstStyle/>
                    <a:p>
                      <a:pPr algn="ctr"/>
                      <a:r>
                        <a:rPr lang="en-GB" sz="2400" dirty="0">
                          <a:solidFill>
                            <a:schemeClr val="tx1"/>
                          </a:solidFill>
                          <a:latin typeface="SassoonCRInfantMedium" panose="02000603020000020003" pitchFamily="2" charset="0"/>
                        </a:rPr>
                        <a:t>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SassoonCRInfantMedium" panose="02000603020000020003" pitchFamily="2" charset="0"/>
                        </a:rPr>
                        <a:t>1,200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393663"/>
                  </a:ext>
                </a:extLst>
              </a:tr>
              <a:tr h="900000">
                <a:tc>
                  <a:txBody>
                    <a:bodyPr/>
                    <a:lstStyle/>
                    <a:p>
                      <a:pPr algn="ctr"/>
                      <a:r>
                        <a:rPr lang="en-GB" sz="2400" dirty="0">
                          <a:solidFill>
                            <a:schemeClr val="tx1"/>
                          </a:solidFill>
                          <a:latin typeface="SassoonCRInfantMedium" panose="02000603020000020003" pitchFamily="2" charset="0"/>
                        </a:rPr>
                        <a:t>345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r>
                        <a:rPr lang="en-GB" sz="2400" dirty="0">
                          <a:solidFill>
                            <a:schemeClr val="tx1"/>
                          </a:solidFill>
                          <a:latin typeface="SassoonCRInfantMedium" panose="02000603020000020003" pitchFamily="2" charset="0"/>
                        </a:rPr>
                        <a:t>3,450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970132"/>
                  </a:ext>
                </a:extLst>
              </a:tr>
            </a:tbl>
          </a:graphicData>
        </a:graphic>
      </p:graphicFrame>
      <p:sp>
        <p:nvSpPr>
          <p:cNvPr id="10" name="TextBox 9">
            <a:extLst>
              <a:ext uri="{FF2B5EF4-FFF2-40B4-BE49-F238E27FC236}">
                <a16:creationId xmlns:a16="http://schemas.microsoft.com/office/drawing/2014/main" id="{08114EF9-5CCA-47A5-99DE-01B81A1E81E7}"/>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273723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Which number is the odd one out? Convince me.</a:t>
            </a: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r>
              <a:rPr lang="en-GB" sz="2400" dirty="0">
                <a:solidFill>
                  <a:srgbClr val="FF0000"/>
                </a:solidFill>
                <a:latin typeface="SassoonCRInfantMedium" panose="02000603020000020003" pitchFamily="2" charset="0"/>
              </a:rPr>
              <a:t>D is the odd one out because 945 x 100 = 94,500 and 2,340 x 10 = 23,400.</a:t>
            </a:r>
          </a:p>
          <a:p>
            <a:pPr algn="ctr"/>
            <a:endParaRPr lang="en-GB" sz="2800" dirty="0">
              <a:solidFill>
                <a:srgbClr val="FF0000"/>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52FCD7B8-6866-428F-BE2D-1D820086450C}"/>
              </a:ext>
            </a:extLst>
          </p:cNvPr>
          <p:cNvGrpSpPr/>
          <p:nvPr/>
        </p:nvGrpSpPr>
        <p:grpSpPr>
          <a:xfrm>
            <a:off x="1968516" y="1964995"/>
            <a:ext cx="5206968" cy="2502376"/>
            <a:chOff x="7344229" y="5878286"/>
            <a:chExt cx="2671997" cy="1412525"/>
          </a:xfrm>
          <a:solidFill>
            <a:schemeClr val="bg1"/>
          </a:solidFill>
        </p:grpSpPr>
        <p:sp>
          <p:nvSpPr>
            <p:cNvPr id="9" name="Rectangle: Rounded Corners 8">
              <a:extLst>
                <a:ext uri="{FF2B5EF4-FFF2-40B4-BE49-F238E27FC236}">
                  <a16:creationId xmlns:a16="http://schemas.microsoft.com/office/drawing/2014/main" id="{B1B6BD27-3F6B-4ABA-8E01-DF381BEE880A}"/>
                </a:ext>
              </a:extLst>
            </p:cNvPr>
            <p:cNvSpPr/>
            <p:nvPr/>
          </p:nvSpPr>
          <p:spPr>
            <a:xfrm>
              <a:off x="7344229" y="5878286"/>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A. 945</a:t>
              </a:r>
            </a:p>
          </p:txBody>
        </p:sp>
        <p:sp>
          <p:nvSpPr>
            <p:cNvPr id="10" name="Rectangle: Rounded Corners 9">
              <a:extLst>
                <a:ext uri="{FF2B5EF4-FFF2-40B4-BE49-F238E27FC236}">
                  <a16:creationId xmlns:a16="http://schemas.microsoft.com/office/drawing/2014/main" id="{8DA1AC56-45B4-4279-9B97-07FF3985C63F}"/>
                </a:ext>
              </a:extLst>
            </p:cNvPr>
            <p:cNvSpPr/>
            <p:nvPr/>
          </p:nvSpPr>
          <p:spPr>
            <a:xfrm>
              <a:off x="8869598" y="5878286"/>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B. 2,340</a:t>
              </a:r>
            </a:p>
          </p:txBody>
        </p:sp>
        <p:sp>
          <p:nvSpPr>
            <p:cNvPr id="11" name="Rectangle: Rounded Corners 10">
              <a:extLst>
                <a:ext uri="{FF2B5EF4-FFF2-40B4-BE49-F238E27FC236}">
                  <a16:creationId xmlns:a16="http://schemas.microsoft.com/office/drawing/2014/main" id="{A2FF2538-B9D7-40D9-B3AC-7039F4657E4C}"/>
                </a:ext>
              </a:extLst>
            </p:cNvPr>
            <p:cNvSpPr/>
            <p:nvPr/>
          </p:nvSpPr>
          <p:spPr>
            <a:xfrm>
              <a:off x="7344229" y="6905634"/>
              <a:ext cx="1146628" cy="385177"/>
            </a:xfrm>
            <a:prstGeom prst="roundRect">
              <a:avLst/>
            </a:prstGeom>
            <a:gr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SassoonCRInfantMedium" panose="02000603020000020003" pitchFamily="2" charset="0"/>
                </a:rPr>
                <a:t>D. 3,240</a:t>
              </a:r>
            </a:p>
          </p:txBody>
        </p:sp>
        <p:sp>
          <p:nvSpPr>
            <p:cNvPr id="12" name="Rectangle: Rounded Corners 11">
              <a:extLst>
                <a:ext uri="{FF2B5EF4-FFF2-40B4-BE49-F238E27FC236}">
                  <a16:creationId xmlns:a16="http://schemas.microsoft.com/office/drawing/2014/main" id="{982AFE36-72F1-46D8-BD09-DF2CF22DEA2D}"/>
                </a:ext>
              </a:extLst>
            </p:cNvPr>
            <p:cNvSpPr/>
            <p:nvPr/>
          </p:nvSpPr>
          <p:spPr>
            <a:xfrm>
              <a:off x="8869598" y="6905634"/>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dirty="0">
                  <a:solidFill>
                    <a:schemeClr val="tx1"/>
                  </a:solidFill>
                  <a:latin typeface="SassoonCRInfantMedium" panose="02000603020000020003" pitchFamily="2" charset="0"/>
                </a:rPr>
                <a:t>E. 23,400</a:t>
              </a:r>
            </a:p>
          </p:txBody>
        </p:sp>
        <p:sp>
          <p:nvSpPr>
            <p:cNvPr id="13" name="Rectangle: Rounded Corners 12">
              <a:extLst>
                <a:ext uri="{FF2B5EF4-FFF2-40B4-BE49-F238E27FC236}">
                  <a16:creationId xmlns:a16="http://schemas.microsoft.com/office/drawing/2014/main" id="{78891CA5-5591-4B08-BBDD-0DEA8B7DFB92}"/>
                </a:ext>
              </a:extLst>
            </p:cNvPr>
            <p:cNvSpPr/>
            <p:nvPr/>
          </p:nvSpPr>
          <p:spPr>
            <a:xfrm>
              <a:off x="8106229" y="6391960"/>
              <a:ext cx="1146628" cy="385177"/>
            </a:xfrm>
            <a:prstGeom prst="roundRect">
              <a:avLst/>
            </a:prstGeom>
            <a:gr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SassoonCRInfantMedium" panose="02000603020000020003" pitchFamily="2" charset="0"/>
                </a:rPr>
                <a:t>C. 94,500</a:t>
              </a:r>
            </a:p>
          </p:txBody>
        </p:sp>
      </p:grpSp>
      <p:sp>
        <p:nvSpPr>
          <p:cNvPr id="14" name="TextBox 13">
            <a:extLst>
              <a:ext uri="{FF2B5EF4-FFF2-40B4-BE49-F238E27FC236}">
                <a16:creationId xmlns:a16="http://schemas.microsoft.com/office/drawing/2014/main" id="{B0A042E5-291A-48D3-8450-858EC4F0E90D}"/>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1738653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Problem Solving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Give 3 different ways of calculating the following mentally:</a:t>
            </a:r>
          </a:p>
        </p:txBody>
      </p:sp>
      <p:sp>
        <p:nvSpPr>
          <p:cNvPr id="7" name="Rectangle: Rounded Corners 6">
            <a:extLst>
              <a:ext uri="{FF2B5EF4-FFF2-40B4-BE49-F238E27FC236}">
                <a16:creationId xmlns:a16="http://schemas.microsoft.com/office/drawing/2014/main" id="{495448FF-09C7-4B83-B407-332D029B554E}"/>
              </a:ext>
            </a:extLst>
          </p:cNvPr>
          <p:cNvSpPr/>
          <p:nvPr/>
        </p:nvSpPr>
        <p:spPr>
          <a:xfrm>
            <a:off x="1578409" y="1885021"/>
            <a:ext cx="5987182" cy="1183493"/>
          </a:xfrm>
          <a:prstGeom prst="roundRect">
            <a:avLst/>
          </a:prstGeom>
          <a:solidFill>
            <a:schemeClr val="accent2">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prstClr val="black"/>
                </a:solidFill>
                <a:effectLst/>
                <a:uLnTx/>
                <a:uFillTx/>
                <a:latin typeface="SassoonCRInfantMedium" panose="02000603020000020003"/>
                <a:ea typeface="+mn-ea"/>
                <a:cs typeface="+mn-cs"/>
              </a:rPr>
              <a:t>252 x 9 </a:t>
            </a:r>
          </a:p>
        </p:txBody>
      </p:sp>
      <p:sp>
        <p:nvSpPr>
          <p:cNvPr id="9" name="TextBox 8">
            <a:extLst>
              <a:ext uri="{FF2B5EF4-FFF2-40B4-BE49-F238E27FC236}">
                <a16:creationId xmlns:a16="http://schemas.microsoft.com/office/drawing/2014/main" id="{A94578AC-FAF9-4FD4-840C-859EE3FEAC25}"/>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646557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Problem Solving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Give 3 different ways of calculating the following mentally:</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rgbClr val="FF0000"/>
                </a:solidFill>
                <a:latin typeface="SassoonCRInfantMedium" panose="02000603020000020003" pitchFamily="2" charset="0"/>
              </a:rPr>
              <a:t>Various answers, for example: </a:t>
            </a:r>
          </a:p>
          <a:p>
            <a:pPr algn="ctr"/>
            <a:endParaRPr lang="en-GB" sz="2400" dirty="0">
              <a:solidFill>
                <a:srgbClr val="FF0000"/>
              </a:solidFill>
              <a:latin typeface="SassoonCRInfantMedium" panose="02000603020000020003" pitchFamily="2" charset="0"/>
            </a:endParaRPr>
          </a:p>
          <a:p>
            <a:pPr algn="ctr"/>
            <a:r>
              <a:rPr lang="en-GB" sz="2400" dirty="0">
                <a:solidFill>
                  <a:srgbClr val="FF0000"/>
                </a:solidFill>
                <a:latin typeface="SassoonCRInfantMedium" panose="02000603020000020003" pitchFamily="2" charset="0"/>
              </a:rPr>
              <a:t>(252 x 10) – (252 x 1)</a:t>
            </a:r>
          </a:p>
          <a:p>
            <a:pPr algn="ctr"/>
            <a:endParaRPr lang="en-GB" sz="2400" dirty="0">
              <a:solidFill>
                <a:srgbClr val="FF0000"/>
              </a:solidFill>
              <a:latin typeface="SassoonCRInfantMedium" panose="02000603020000020003" pitchFamily="2" charset="0"/>
            </a:endParaRPr>
          </a:p>
          <a:p>
            <a:pPr algn="ctr"/>
            <a:r>
              <a:rPr lang="en-GB" sz="2400" dirty="0">
                <a:solidFill>
                  <a:srgbClr val="FF0000"/>
                </a:solidFill>
                <a:latin typeface="SassoonCRInfantMedium" panose="02000603020000020003" pitchFamily="2" charset="0"/>
              </a:rPr>
              <a:t>(200 x 9) + (50 x 9) + (2 x 9)</a:t>
            </a:r>
          </a:p>
          <a:p>
            <a:pPr algn="ctr"/>
            <a:endParaRPr lang="en-GB" sz="2400" dirty="0">
              <a:solidFill>
                <a:srgbClr val="FF0000"/>
              </a:solidFill>
              <a:latin typeface="SassoonCRInfantMedium" panose="02000603020000020003" pitchFamily="2" charset="0"/>
            </a:endParaRPr>
          </a:p>
          <a:p>
            <a:pPr algn="ctr"/>
            <a:r>
              <a:rPr lang="en-GB" sz="2400" dirty="0">
                <a:solidFill>
                  <a:srgbClr val="FF0000"/>
                </a:solidFill>
                <a:latin typeface="SassoonCRInfantMedium" panose="02000603020000020003" pitchFamily="2" charset="0"/>
              </a:rPr>
              <a:t>252 x 2 x 2 x 2 + 252 </a:t>
            </a:r>
          </a:p>
          <a:p>
            <a:pPr lvl="0"/>
            <a:endParaRPr lang="en-GB" sz="2800" dirty="0">
              <a:solidFill>
                <a:srgbClr val="E7E6E6">
                  <a:lumMod val="25000"/>
                </a:srgbClr>
              </a:solidFill>
              <a:latin typeface="SassoonCRInfantMedium" panose="02000603020000020003" pitchFamily="2" charset="0"/>
            </a:endParaRPr>
          </a:p>
        </p:txBody>
      </p:sp>
      <p:sp>
        <p:nvSpPr>
          <p:cNvPr id="9" name="Rectangle: Rounded Corners 8">
            <a:extLst>
              <a:ext uri="{FF2B5EF4-FFF2-40B4-BE49-F238E27FC236}">
                <a16:creationId xmlns:a16="http://schemas.microsoft.com/office/drawing/2014/main" id="{306C6E73-0B5A-4EFA-80AB-DAB06E483202}"/>
              </a:ext>
            </a:extLst>
          </p:cNvPr>
          <p:cNvSpPr/>
          <p:nvPr/>
        </p:nvSpPr>
        <p:spPr>
          <a:xfrm>
            <a:off x="1578409" y="1885021"/>
            <a:ext cx="5987182" cy="1183493"/>
          </a:xfrm>
          <a:prstGeom prst="roundRect">
            <a:avLst/>
          </a:prstGeom>
          <a:solidFill>
            <a:schemeClr val="accent2">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prstClr val="black"/>
                </a:solidFill>
                <a:effectLst/>
                <a:uLnTx/>
                <a:uFillTx/>
                <a:latin typeface="SassoonCRInfantMedium" panose="02000603020000020003"/>
                <a:ea typeface="+mn-ea"/>
                <a:cs typeface="+mn-cs"/>
              </a:rPr>
              <a:t>252 x 9 </a:t>
            </a:r>
          </a:p>
        </p:txBody>
      </p:sp>
      <p:sp>
        <p:nvSpPr>
          <p:cNvPr id="10" name="TextBox 9">
            <a:extLst>
              <a:ext uri="{FF2B5EF4-FFF2-40B4-BE49-F238E27FC236}">
                <a16:creationId xmlns:a16="http://schemas.microsoft.com/office/drawing/2014/main" id="{DA8152DD-7FEC-49ED-9C4E-09D83152311C}"/>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3008529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2" name="Picture 21">
            <a:extLst>
              <a:ext uri="{FF2B5EF4-FFF2-40B4-BE49-F238E27FC236}">
                <a16:creationId xmlns:a16="http://schemas.microsoft.com/office/drawing/2014/main" id="{EA8A0841-0C2C-4108-9C4C-2F5FD375F656}"/>
              </a:ext>
            </a:extLst>
          </p:cNvPr>
          <p:cNvPicPr>
            <a:picLocks noChangeAspect="1"/>
          </p:cNvPicPr>
          <p:nvPr/>
        </p:nvPicPr>
        <p:blipFill>
          <a:blip r:embed="rId4"/>
          <a:stretch>
            <a:fillRect/>
          </a:stretch>
        </p:blipFill>
        <p:spPr>
          <a:xfrm>
            <a:off x="115438" y="136070"/>
            <a:ext cx="8913124" cy="6322100"/>
          </a:xfrm>
          <a:prstGeom prst="rect">
            <a:avLst/>
          </a:prstGeom>
        </p:spPr>
      </p:pic>
      <p:sp>
        <p:nvSpPr>
          <p:cNvPr id="23" name="Rectangle 22">
            <a:extLst>
              <a:ext uri="{FF2B5EF4-FFF2-40B4-BE49-F238E27FC236}">
                <a16:creationId xmlns:a16="http://schemas.microsoft.com/office/drawing/2014/main" id="{2D3DBB67-7072-4ABA-A466-D1313B970CE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Hafsah and Lucy are solving the calculation 223 x 2 x 15.</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Who is correct? Explain why.</a:t>
            </a:r>
          </a:p>
          <a:p>
            <a:pPr lvl="0"/>
            <a:endParaRPr lang="en-GB" sz="2800" dirty="0">
              <a:solidFill>
                <a:srgbClr val="E7E6E6">
                  <a:lumMod val="25000"/>
                </a:srgbClr>
              </a:solidFill>
              <a:latin typeface="SassoonCRInfantMedium" panose="02000603020000020003" pitchFamily="2" charset="0"/>
            </a:endParaRPr>
          </a:p>
        </p:txBody>
      </p:sp>
      <p:sp>
        <p:nvSpPr>
          <p:cNvPr id="24" name="Rectangle 23">
            <a:extLst>
              <a:ext uri="{FF2B5EF4-FFF2-40B4-BE49-F238E27FC236}">
                <a16:creationId xmlns:a16="http://schemas.microsoft.com/office/drawing/2014/main" id="{4D1AEDF5-4599-4BF3-8B75-60BB267C9B2D}"/>
              </a:ext>
            </a:extLst>
          </p:cNvPr>
          <p:cNvSpPr/>
          <p:nvPr/>
        </p:nvSpPr>
        <p:spPr>
          <a:xfrm>
            <a:off x="5409357" y="2281330"/>
            <a:ext cx="88357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Hafsah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829718-CD10-4A5B-A5A3-7627CEF22D54}"/>
              </a:ext>
            </a:extLst>
          </p:cNvPr>
          <p:cNvSpPr/>
          <p:nvPr/>
        </p:nvSpPr>
        <p:spPr>
          <a:xfrm>
            <a:off x="2602958" y="3972689"/>
            <a:ext cx="6543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Lucy</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Speech Bubble: Rectangle with Corners Rounded 25">
            <a:extLst>
              <a:ext uri="{FF2B5EF4-FFF2-40B4-BE49-F238E27FC236}">
                <a16:creationId xmlns:a16="http://schemas.microsoft.com/office/drawing/2014/main" id="{985DF7DB-CB87-40E3-8C78-8F6EA6C5AD95}"/>
              </a:ext>
            </a:extLst>
          </p:cNvPr>
          <p:cNvSpPr/>
          <p:nvPr/>
        </p:nvSpPr>
        <p:spPr>
          <a:xfrm>
            <a:off x="4793404" y="3014825"/>
            <a:ext cx="3814265" cy="1371648"/>
          </a:xfrm>
          <a:prstGeom prst="wedgeRoundRectCallout">
            <a:avLst>
              <a:gd name="adj1" fmla="val -62656"/>
              <a:gd name="adj2" fmla="val 1535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1"/>
                </a:solidFill>
                <a:latin typeface="SassoonCRInfantMedium" panose="02000603020000020003" pitchFamily="2" charset="0"/>
              </a:rPr>
              <a:t>I did 223 x 2 = 446, then I x by 10, then by 5. My answer is 22,300. </a:t>
            </a:r>
          </a:p>
        </p:txBody>
      </p:sp>
      <p:sp>
        <p:nvSpPr>
          <p:cNvPr id="27" name="Speech Bubble: Rectangle with Corners Rounded 26">
            <a:extLst>
              <a:ext uri="{FF2B5EF4-FFF2-40B4-BE49-F238E27FC236}">
                <a16:creationId xmlns:a16="http://schemas.microsoft.com/office/drawing/2014/main" id="{B48A5BD3-6E1C-471C-B0FE-0B30BD153645}"/>
              </a:ext>
            </a:extLst>
          </p:cNvPr>
          <p:cNvSpPr/>
          <p:nvPr/>
        </p:nvSpPr>
        <p:spPr>
          <a:xfrm>
            <a:off x="433551" y="1449470"/>
            <a:ext cx="3814265" cy="1371648"/>
          </a:xfrm>
          <a:prstGeom prst="wedgeRoundRectCallout">
            <a:avLst>
              <a:gd name="adj1" fmla="val 62468"/>
              <a:gd name="adj2" fmla="val 1680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GB" sz="2400" dirty="0">
                <a:solidFill>
                  <a:prstClr val="black"/>
                </a:solidFill>
                <a:latin typeface="SassoonCRInfantMedium" panose="02000603020000020003" pitchFamily="2" charset="0"/>
              </a:rPr>
              <a:t>I did 15 x 2 = 30, then 223 x 10 = 2,230, then x 3. My answer is 6,690. </a:t>
            </a:r>
          </a:p>
        </p:txBody>
      </p:sp>
      <p:sp>
        <p:nvSpPr>
          <p:cNvPr id="12" name="TextBox 11">
            <a:extLst>
              <a:ext uri="{FF2B5EF4-FFF2-40B4-BE49-F238E27FC236}">
                <a16:creationId xmlns:a16="http://schemas.microsoft.com/office/drawing/2014/main" id="{4EA3ED33-F137-444B-8570-6C766B1554D1}"/>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1123553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2" name="Picture 21">
            <a:extLst>
              <a:ext uri="{FF2B5EF4-FFF2-40B4-BE49-F238E27FC236}">
                <a16:creationId xmlns:a16="http://schemas.microsoft.com/office/drawing/2014/main" id="{EA8A0841-0C2C-4108-9C4C-2F5FD375F656}"/>
              </a:ext>
            </a:extLst>
          </p:cNvPr>
          <p:cNvPicPr>
            <a:picLocks noChangeAspect="1"/>
          </p:cNvPicPr>
          <p:nvPr/>
        </p:nvPicPr>
        <p:blipFill>
          <a:blip r:embed="rId4"/>
          <a:stretch>
            <a:fillRect/>
          </a:stretch>
        </p:blipFill>
        <p:spPr>
          <a:xfrm>
            <a:off x="115438" y="136070"/>
            <a:ext cx="8913124" cy="6322100"/>
          </a:xfrm>
          <a:prstGeom prst="rect">
            <a:avLst/>
          </a:prstGeom>
        </p:spPr>
      </p:pic>
      <p:sp>
        <p:nvSpPr>
          <p:cNvPr id="23" name="Rectangle 22">
            <a:extLst>
              <a:ext uri="{FF2B5EF4-FFF2-40B4-BE49-F238E27FC236}">
                <a16:creationId xmlns:a16="http://schemas.microsoft.com/office/drawing/2014/main" id="{2D3DBB67-7072-4ABA-A466-D1313B970CE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Hafsah and Lucy are solving the calculation 223 x 2 x 15.</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Who is correct? Explain why.</a:t>
            </a:r>
          </a:p>
          <a:p>
            <a:r>
              <a:rPr lang="en-GB" sz="2400" dirty="0">
                <a:solidFill>
                  <a:schemeClr val="tx1"/>
                </a:solidFill>
                <a:latin typeface="SassoonCRInfantMedium" panose="02000603020000020003" pitchFamily="2" charset="0"/>
              </a:rPr>
              <a:t>Hafsah is correct because…</a:t>
            </a:r>
          </a:p>
          <a:p>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Lucy is incorrect because…</a:t>
            </a:r>
          </a:p>
          <a:p>
            <a:pPr lvl="0"/>
            <a:endParaRPr lang="en-GB" sz="2800" dirty="0">
              <a:solidFill>
                <a:srgbClr val="E7E6E6">
                  <a:lumMod val="25000"/>
                </a:srgbClr>
              </a:solidFill>
              <a:latin typeface="SassoonCRInfantMedium" panose="02000603020000020003" pitchFamily="2" charset="0"/>
            </a:endParaRPr>
          </a:p>
        </p:txBody>
      </p:sp>
      <p:sp>
        <p:nvSpPr>
          <p:cNvPr id="24" name="Rectangle 23">
            <a:extLst>
              <a:ext uri="{FF2B5EF4-FFF2-40B4-BE49-F238E27FC236}">
                <a16:creationId xmlns:a16="http://schemas.microsoft.com/office/drawing/2014/main" id="{4D1AEDF5-4599-4BF3-8B75-60BB267C9B2D}"/>
              </a:ext>
            </a:extLst>
          </p:cNvPr>
          <p:cNvSpPr/>
          <p:nvPr/>
        </p:nvSpPr>
        <p:spPr>
          <a:xfrm>
            <a:off x="5409357" y="2281330"/>
            <a:ext cx="88357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Hafsah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829718-CD10-4A5B-A5A3-7627CEF22D54}"/>
              </a:ext>
            </a:extLst>
          </p:cNvPr>
          <p:cNvSpPr/>
          <p:nvPr/>
        </p:nvSpPr>
        <p:spPr>
          <a:xfrm>
            <a:off x="2602958" y="3972689"/>
            <a:ext cx="6543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Lucy</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Speech Bubble: Rectangle with Corners Rounded 25">
            <a:extLst>
              <a:ext uri="{FF2B5EF4-FFF2-40B4-BE49-F238E27FC236}">
                <a16:creationId xmlns:a16="http://schemas.microsoft.com/office/drawing/2014/main" id="{985DF7DB-CB87-40E3-8C78-8F6EA6C5AD95}"/>
              </a:ext>
            </a:extLst>
          </p:cNvPr>
          <p:cNvSpPr/>
          <p:nvPr/>
        </p:nvSpPr>
        <p:spPr>
          <a:xfrm>
            <a:off x="4793404" y="3014825"/>
            <a:ext cx="3814265" cy="1371648"/>
          </a:xfrm>
          <a:prstGeom prst="wedgeRoundRectCallout">
            <a:avLst>
              <a:gd name="adj1" fmla="val -62656"/>
              <a:gd name="adj2" fmla="val 1535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1"/>
                </a:solidFill>
                <a:latin typeface="SassoonCRInfantMedium" panose="02000603020000020003" pitchFamily="2" charset="0"/>
              </a:rPr>
              <a:t>I did 223 x 2 = 446, then I x by 10, then by 5. My answer is 22,300. </a:t>
            </a:r>
          </a:p>
        </p:txBody>
      </p:sp>
      <p:sp>
        <p:nvSpPr>
          <p:cNvPr id="27" name="Speech Bubble: Rectangle with Corners Rounded 26">
            <a:extLst>
              <a:ext uri="{FF2B5EF4-FFF2-40B4-BE49-F238E27FC236}">
                <a16:creationId xmlns:a16="http://schemas.microsoft.com/office/drawing/2014/main" id="{B48A5BD3-6E1C-471C-B0FE-0B30BD153645}"/>
              </a:ext>
            </a:extLst>
          </p:cNvPr>
          <p:cNvSpPr/>
          <p:nvPr/>
        </p:nvSpPr>
        <p:spPr>
          <a:xfrm>
            <a:off x="433551" y="1449470"/>
            <a:ext cx="3814265" cy="1371648"/>
          </a:xfrm>
          <a:prstGeom prst="wedgeRoundRectCallout">
            <a:avLst>
              <a:gd name="adj1" fmla="val 62468"/>
              <a:gd name="adj2" fmla="val 1680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GB" sz="2400" dirty="0">
                <a:solidFill>
                  <a:prstClr val="black"/>
                </a:solidFill>
                <a:latin typeface="SassoonCRInfantMedium" panose="02000603020000020003" pitchFamily="2" charset="0"/>
              </a:rPr>
              <a:t>I did 15 x 2 = 30, then 223 x 10 = 2,230, then x 3. My answer is 6,690. </a:t>
            </a:r>
          </a:p>
        </p:txBody>
      </p:sp>
      <p:sp>
        <p:nvSpPr>
          <p:cNvPr id="12" name="TextBox 11">
            <a:extLst>
              <a:ext uri="{FF2B5EF4-FFF2-40B4-BE49-F238E27FC236}">
                <a16:creationId xmlns:a16="http://schemas.microsoft.com/office/drawing/2014/main" id="{58C3621A-BACF-4454-B2F1-2EE4171A70D1}"/>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423048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2" name="Picture 21">
            <a:extLst>
              <a:ext uri="{FF2B5EF4-FFF2-40B4-BE49-F238E27FC236}">
                <a16:creationId xmlns:a16="http://schemas.microsoft.com/office/drawing/2014/main" id="{EA8A0841-0C2C-4108-9C4C-2F5FD375F656}"/>
              </a:ext>
            </a:extLst>
          </p:cNvPr>
          <p:cNvPicPr>
            <a:picLocks noChangeAspect="1"/>
          </p:cNvPicPr>
          <p:nvPr/>
        </p:nvPicPr>
        <p:blipFill>
          <a:blip r:embed="rId4"/>
          <a:stretch>
            <a:fillRect/>
          </a:stretch>
        </p:blipFill>
        <p:spPr>
          <a:xfrm>
            <a:off x="115438" y="136070"/>
            <a:ext cx="8913124" cy="6322100"/>
          </a:xfrm>
          <a:prstGeom prst="rect">
            <a:avLst/>
          </a:prstGeom>
        </p:spPr>
      </p:pic>
      <p:sp>
        <p:nvSpPr>
          <p:cNvPr id="23" name="Rectangle 22">
            <a:extLst>
              <a:ext uri="{FF2B5EF4-FFF2-40B4-BE49-F238E27FC236}">
                <a16:creationId xmlns:a16="http://schemas.microsoft.com/office/drawing/2014/main" id="{2D3DBB67-7072-4ABA-A466-D1313B970CE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Hafsah and Lucy are solving the calculation 223 x 2 x 15.</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Who is correct? Explain why.</a:t>
            </a:r>
          </a:p>
          <a:p>
            <a:r>
              <a:rPr lang="en-GB" sz="2400" dirty="0">
                <a:solidFill>
                  <a:srgbClr val="FF0000"/>
                </a:solidFill>
                <a:latin typeface="SassoonCRInfantMedium" panose="02000603020000020003" pitchFamily="2" charset="0"/>
              </a:rPr>
              <a:t>Hafsah is correct because she has split the calculation into parts to work out the answer.</a:t>
            </a:r>
          </a:p>
          <a:p>
            <a:r>
              <a:rPr lang="en-GB" sz="2400" dirty="0">
                <a:solidFill>
                  <a:srgbClr val="FF0000"/>
                </a:solidFill>
                <a:latin typeface="SassoonCRInfantMedium" panose="02000603020000020003" pitchFamily="2" charset="0"/>
              </a:rPr>
              <a:t>Lucy is incorrect because she has multiplied by 50, not 15. </a:t>
            </a:r>
          </a:p>
          <a:p>
            <a:pPr lvl="0"/>
            <a:endParaRPr lang="en-GB" sz="2800" dirty="0">
              <a:solidFill>
                <a:srgbClr val="E7E6E6">
                  <a:lumMod val="25000"/>
                </a:srgbClr>
              </a:solidFill>
              <a:latin typeface="SassoonCRInfantMedium" panose="02000603020000020003" pitchFamily="2" charset="0"/>
            </a:endParaRPr>
          </a:p>
        </p:txBody>
      </p:sp>
      <p:sp>
        <p:nvSpPr>
          <p:cNvPr id="24" name="Rectangle 23">
            <a:extLst>
              <a:ext uri="{FF2B5EF4-FFF2-40B4-BE49-F238E27FC236}">
                <a16:creationId xmlns:a16="http://schemas.microsoft.com/office/drawing/2014/main" id="{4D1AEDF5-4599-4BF3-8B75-60BB267C9B2D}"/>
              </a:ext>
            </a:extLst>
          </p:cNvPr>
          <p:cNvSpPr/>
          <p:nvPr/>
        </p:nvSpPr>
        <p:spPr>
          <a:xfrm>
            <a:off x="5409357" y="2281330"/>
            <a:ext cx="88357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Hafsah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A829718-CD10-4A5B-A5A3-7627CEF22D54}"/>
              </a:ext>
            </a:extLst>
          </p:cNvPr>
          <p:cNvSpPr/>
          <p:nvPr/>
        </p:nvSpPr>
        <p:spPr>
          <a:xfrm>
            <a:off x="2602958" y="3972689"/>
            <a:ext cx="6543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Lucy</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Speech Bubble: Rectangle with Corners Rounded 25">
            <a:extLst>
              <a:ext uri="{FF2B5EF4-FFF2-40B4-BE49-F238E27FC236}">
                <a16:creationId xmlns:a16="http://schemas.microsoft.com/office/drawing/2014/main" id="{985DF7DB-CB87-40E3-8C78-8F6EA6C5AD95}"/>
              </a:ext>
            </a:extLst>
          </p:cNvPr>
          <p:cNvSpPr/>
          <p:nvPr/>
        </p:nvSpPr>
        <p:spPr>
          <a:xfrm>
            <a:off x="4793404" y="3014825"/>
            <a:ext cx="3814265" cy="1371648"/>
          </a:xfrm>
          <a:prstGeom prst="wedgeRoundRectCallout">
            <a:avLst>
              <a:gd name="adj1" fmla="val -62656"/>
              <a:gd name="adj2" fmla="val 1535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1"/>
                </a:solidFill>
                <a:latin typeface="SassoonCRInfantMedium" panose="02000603020000020003" pitchFamily="2" charset="0"/>
              </a:rPr>
              <a:t>I did 223 x 2 = 446, then I x by 10, then by 5. My answer is 22,300. </a:t>
            </a:r>
          </a:p>
        </p:txBody>
      </p:sp>
      <p:sp>
        <p:nvSpPr>
          <p:cNvPr id="27" name="Speech Bubble: Rectangle with Corners Rounded 26">
            <a:extLst>
              <a:ext uri="{FF2B5EF4-FFF2-40B4-BE49-F238E27FC236}">
                <a16:creationId xmlns:a16="http://schemas.microsoft.com/office/drawing/2014/main" id="{B48A5BD3-6E1C-471C-B0FE-0B30BD153645}"/>
              </a:ext>
            </a:extLst>
          </p:cNvPr>
          <p:cNvSpPr/>
          <p:nvPr/>
        </p:nvSpPr>
        <p:spPr>
          <a:xfrm>
            <a:off x="433551" y="1449470"/>
            <a:ext cx="3814265" cy="1371648"/>
          </a:xfrm>
          <a:prstGeom prst="wedgeRoundRectCallout">
            <a:avLst>
              <a:gd name="adj1" fmla="val 62468"/>
              <a:gd name="adj2" fmla="val 1680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GB" sz="2400" dirty="0">
                <a:solidFill>
                  <a:prstClr val="black"/>
                </a:solidFill>
                <a:latin typeface="SassoonCRInfantMedium" panose="02000603020000020003" pitchFamily="2" charset="0"/>
              </a:rPr>
              <a:t>I did 15 x 2 = 30, then 223 x 10 = 2,230, then x 3. My answer is 6,690. </a:t>
            </a:r>
          </a:p>
        </p:txBody>
      </p:sp>
      <p:sp>
        <p:nvSpPr>
          <p:cNvPr id="12" name="TextBox 11">
            <a:extLst>
              <a:ext uri="{FF2B5EF4-FFF2-40B4-BE49-F238E27FC236}">
                <a16:creationId xmlns:a16="http://schemas.microsoft.com/office/drawing/2014/main" id="{A906AFF6-EFE4-4229-88DE-54AE3F6BFCF5}"/>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2137980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Kian is estimating the cost of 3 items.</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Which calculation would give him the best estimation?</a:t>
            </a:r>
          </a:p>
          <a:p>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a.									b. </a:t>
            </a: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Explain why.</a:t>
            </a:r>
            <a:endParaRPr lang="en-GB" sz="2800" dirty="0">
              <a:solidFill>
                <a:srgbClr val="FF0000"/>
              </a:solidFill>
              <a:latin typeface="SassoonCRInfantMedium" panose="02000603020000020003" pitchFamily="2" charset="0"/>
            </a:endParaRPr>
          </a:p>
        </p:txBody>
      </p:sp>
      <p:sp>
        <p:nvSpPr>
          <p:cNvPr id="7" name="Rectangle: Rounded Corners 6">
            <a:extLst>
              <a:ext uri="{FF2B5EF4-FFF2-40B4-BE49-F238E27FC236}">
                <a16:creationId xmlns:a16="http://schemas.microsoft.com/office/drawing/2014/main" id="{DC4CED93-A40F-40FD-A5ED-650C5BC970E8}"/>
              </a:ext>
            </a:extLst>
          </p:cNvPr>
          <p:cNvSpPr/>
          <p:nvPr/>
        </p:nvSpPr>
        <p:spPr>
          <a:xfrm>
            <a:off x="378069" y="1566389"/>
            <a:ext cx="8387862" cy="860292"/>
          </a:xfrm>
          <a:prstGeom prst="roundRect">
            <a:avLst/>
          </a:prstGeom>
          <a:solidFill>
            <a:schemeClr val="accent4">
              <a:lumMod val="20000"/>
              <a:lumOff val="80000"/>
            </a:schemeClr>
          </a:solidFill>
          <a:ln w="28575" cap="flat" cmpd="sng" algn="ctr">
            <a:solidFill>
              <a:sysClr val="windowText" lastClr="000000"/>
            </a:solidFill>
            <a:prstDash val="solid"/>
            <a:miter lim="800000"/>
          </a:ln>
          <a:effectLst/>
        </p:spPr>
        <p:txBody>
          <a:bodyPr lIns="0" tIns="0" rIns="0" bIns="0"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T-shirt = £14.99;  Jeans = £29.99</a:t>
            </a:r>
            <a:r>
              <a:rPr lang="en-GB" sz="2800" dirty="0">
                <a:solidFill>
                  <a:prstClr val="black"/>
                </a:solidFill>
                <a:latin typeface="SassoonCRInfantMedium" panose="02000603020000020003" pitchFamily="2" charset="0"/>
              </a:rPr>
              <a:t>;  </a:t>
            </a:r>
            <a:r>
              <a:rPr kumimoji="0" lang="en-GB" sz="2800" b="0" i="0" u="none" strike="noStrike" kern="1200" cap="none" spc="0" normalizeH="0" baseline="0" noProof="0" dirty="0">
                <a:ln>
                  <a:noFill/>
                </a:ln>
                <a:solidFill>
                  <a:prstClr val="black"/>
                </a:solidFill>
                <a:effectLst/>
                <a:uLnTx/>
                <a:uFillTx/>
                <a:latin typeface="SassoonCRInfantMedium" panose="02000603020000020003" pitchFamily="2" charset="0"/>
                <a:ea typeface="+mn-ea"/>
                <a:cs typeface="+mn-cs"/>
              </a:rPr>
              <a:t>Jacket = £34.99</a:t>
            </a:r>
          </a:p>
        </p:txBody>
      </p:sp>
      <p:sp>
        <p:nvSpPr>
          <p:cNvPr id="9" name="Rectangle: Rounded Corners 8">
            <a:extLst>
              <a:ext uri="{FF2B5EF4-FFF2-40B4-BE49-F238E27FC236}">
                <a16:creationId xmlns:a16="http://schemas.microsoft.com/office/drawing/2014/main" id="{C768F2F4-628B-4138-B8A2-E43BEF6052B2}"/>
              </a:ext>
            </a:extLst>
          </p:cNvPr>
          <p:cNvSpPr/>
          <p:nvPr/>
        </p:nvSpPr>
        <p:spPr>
          <a:xfrm>
            <a:off x="761869" y="3393838"/>
            <a:ext cx="2904524" cy="582920"/>
          </a:xfrm>
          <a:prstGeom prst="roundRect">
            <a:avLst/>
          </a:prstGeom>
          <a:solidFill>
            <a:schemeClr val="accent6">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SassoonCRInfantMedium" panose="02000603020000020003"/>
                <a:ea typeface="+mn-ea"/>
                <a:cs typeface="+mn-cs"/>
              </a:rPr>
              <a:t>15 + 30 + 35</a:t>
            </a:r>
          </a:p>
        </p:txBody>
      </p:sp>
      <p:sp>
        <p:nvSpPr>
          <p:cNvPr id="10" name="Rectangle: Rounded Corners 9">
            <a:extLst>
              <a:ext uri="{FF2B5EF4-FFF2-40B4-BE49-F238E27FC236}">
                <a16:creationId xmlns:a16="http://schemas.microsoft.com/office/drawing/2014/main" id="{F88D9029-637F-4587-BEFC-91F8D057E037}"/>
              </a:ext>
            </a:extLst>
          </p:cNvPr>
          <p:cNvSpPr/>
          <p:nvPr/>
        </p:nvSpPr>
        <p:spPr>
          <a:xfrm>
            <a:off x="4815283" y="3393838"/>
            <a:ext cx="2904524" cy="582920"/>
          </a:xfrm>
          <a:prstGeom prst="roundRect">
            <a:avLst/>
          </a:prstGeom>
          <a:solidFill>
            <a:schemeClr val="accent6">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SassoonCRInfantMedium" panose="02000603020000020003"/>
                <a:ea typeface="+mn-ea"/>
                <a:cs typeface="+mn-cs"/>
              </a:rPr>
              <a:t>14 + 29 + 34</a:t>
            </a:r>
          </a:p>
        </p:txBody>
      </p:sp>
      <p:sp>
        <p:nvSpPr>
          <p:cNvPr id="11" name="TextBox 10">
            <a:extLst>
              <a:ext uri="{FF2B5EF4-FFF2-40B4-BE49-F238E27FC236}">
                <a16:creationId xmlns:a16="http://schemas.microsoft.com/office/drawing/2014/main" id="{35577865-1F3A-4985-93FA-A17D9B1C982B}"/>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713967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Kian is estimating the cost of 3 items.</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Which calculation would give him the best estimation?</a:t>
            </a:r>
          </a:p>
          <a:p>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a.									b. </a:t>
            </a: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Explain why.</a:t>
            </a:r>
            <a:endParaRPr lang="en-GB" sz="2800" dirty="0">
              <a:solidFill>
                <a:srgbClr val="FF0000"/>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Calculation a would give the best estimation because…</a:t>
            </a:r>
            <a:endParaRPr lang="en-GB" sz="2000" dirty="0">
              <a:solidFill>
                <a:schemeClr val="tx1"/>
              </a:solidFill>
              <a:latin typeface="SassoonCRInfantMedium" panose="02000603020000020003" pitchFamily="2" charset="0"/>
            </a:endParaRPr>
          </a:p>
        </p:txBody>
      </p:sp>
      <p:sp>
        <p:nvSpPr>
          <p:cNvPr id="9" name="Rectangle: Rounded Corners 8">
            <a:extLst>
              <a:ext uri="{FF2B5EF4-FFF2-40B4-BE49-F238E27FC236}">
                <a16:creationId xmlns:a16="http://schemas.microsoft.com/office/drawing/2014/main" id="{C768F2F4-628B-4138-B8A2-E43BEF6052B2}"/>
              </a:ext>
            </a:extLst>
          </p:cNvPr>
          <p:cNvSpPr/>
          <p:nvPr/>
        </p:nvSpPr>
        <p:spPr>
          <a:xfrm>
            <a:off x="761869" y="3393838"/>
            <a:ext cx="2904524" cy="582920"/>
          </a:xfrm>
          <a:prstGeom prst="roundRect">
            <a:avLst/>
          </a:prstGeom>
          <a:solidFill>
            <a:schemeClr val="accent6">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SassoonCRInfantMedium" panose="02000603020000020003"/>
                <a:ea typeface="+mn-ea"/>
                <a:cs typeface="+mn-cs"/>
              </a:rPr>
              <a:t>15 + 30 + 35</a:t>
            </a:r>
          </a:p>
        </p:txBody>
      </p:sp>
      <p:sp>
        <p:nvSpPr>
          <p:cNvPr id="10" name="Rectangle: Rounded Corners 9">
            <a:extLst>
              <a:ext uri="{FF2B5EF4-FFF2-40B4-BE49-F238E27FC236}">
                <a16:creationId xmlns:a16="http://schemas.microsoft.com/office/drawing/2014/main" id="{F88D9029-637F-4587-BEFC-91F8D057E037}"/>
              </a:ext>
            </a:extLst>
          </p:cNvPr>
          <p:cNvSpPr/>
          <p:nvPr/>
        </p:nvSpPr>
        <p:spPr>
          <a:xfrm>
            <a:off x="4815283" y="3393838"/>
            <a:ext cx="2904524" cy="582920"/>
          </a:xfrm>
          <a:prstGeom prst="roundRect">
            <a:avLst/>
          </a:prstGeom>
          <a:solidFill>
            <a:schemeClr val="accent6">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SassoonCRInfantMedium" panose="02000603020000020003"/>
                <a:ea typeface="+mn-ea"/>
                <a:cs typeface="+mn-cs"/>
              </a:rPr>
              <a:t>14 + 29 + 34</a:t>
            </a:r>
          </a:p>
        </p:txBody>
      </p:sp>
      <p:sp>
        <p:nvSpPr>
          <p:cNvPr id="11" name="Rectangle: Rounded Corners 10">
            <a:extLst>
              <a:ext uri="{FF2B5EF4-FFF2-40B4-BE49-F238E27FC236}">
                <a16:creationId xmlns:a16="http://schemas.microsoft.com/office/drawing/2014/main" id="{8987A94A-4AF1-4FBC-A055-B2DDB3C674F5}"/>
              </a:ext>
            </a:extLst>
          </p:cNvPr>
          <p:cNvSpPr/>
          <p:nvPr/>
        </p:nvSpPr>
        <p:spPr>
          <a:xfrm>
            <a:off x="378069" y="1566389"/>
            <a:ext cx="8387862" cy="860292"/>
          </a:xfrm>
          <a:prstGeom prst="roundRect">
            <a:avLst/>
          </a:prstGeom>
          <a:solidFill>
            <a:schemeClr val="accent4">
              <a:lumMod val="20000"/>
              <a:lumOff val="80000"/>
            </a:schemeClr>
          </a:solidFill>
          <a:ln w="28575" cap="flat" cmpd="sng" algn="ctr">
            <a:solidFill>
              <a:sysClr val="windowText" lastClr="000000"/>
            </a:solidFill>
            <a:prstDash val="solid"/>
            <a:miter lim="800000"/>
          </a:ln>
          <a:effectLst/>
        </p:spPr>
        <p:txBody>
          <a:bodyPr lIns="0" tIns="0" rIns="0" bIns="0" rtlCol="0" anchor="ctr"/>
          <a:lstStyle/>
          <a:p>
            <a:pPr lvl="0" algn="ctr" defTabSz="514350">
              <a:defRPr/>
            </a:pPr>
            <a:r>
              <a:rPr lang="en-GB" sz="2800" dirty="0">
                <a:solidFill>
                  <a:prstClr val="black"/>
                </a:solidFill>
                <a:latin typeface="SassoonCRInfantMedium" panose="02000603020000020003" pitchFamily="2" charset="0"/>
              </a:rPr>
              <a:t>T-shirt = £14.99;  Jeans = £29.99;  Jacket = £34.99</a:t>
            </a:r>
          </a:p>
        </p:txBody>
      </p:sp>
      <p:sp>
        <p:nvSpPr>
          <p:cNvPr id="12" name="TextBox 11">
            <a:extLst>
              <a:ext uri="{FF2B5EF4-FFF2-40B4-BE49-F238E27FC236}">
                <a16:creationId xmlns:a16="http://schemas.microsoft.com/office/drawing/2014/main" id="{D6AC637B-801A-4ED7-A7D0-051CF0ACF2DF}"/>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3177044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Reasoning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Kian is estimating the cost of 3 items.</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Which calculation would give him the best estimation?</a:t>
            </a:r>
          </a:p>
          <a:p>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a.									b. </a:t>
            </a:r>
          </a:p>
          <a:p>
            <a:pPr algn="ctr"/>
            <a:endParaRPr lang="en-GB" sz="2400" dirty="0">
              <a:solidFill>
                <a:schemeClr val="tx1"/>
              </a:solidFill>
              <a:latin typeface="SassoonCRInfantMedium" panose="02000603020000020003" pitchFamily="2" charset="0"/>
            </a:endParaRPr>
          </a:p>
          <a:p>
            <a:r>
              <a:rPr lang="en-GB" sz="2400" dirty="0">
                <a:solidFill>
                  <a:schemeClr val="tx1"/>
                </a:solidFill>
                <a:latin typeface="SassoonCRInfantMedium" panose="02000603020000020003" pitchFamily="2" charset="0"/>
              </a:rPr>
              <a:t>Explain why.</a:t>
            </a:r>
            <a:endParaRPr lang="en-GB" sz="2800" dirty="0">
              <a:solidFill>
                <a:srgbClr val="FF0000"/>
              </a:solidFill>
              <a:latin typeface="SassoonCRInfantMedium" panose="02000603020000020003" pitchFamily="2" charset="0"/>
            </a:endParaRPr>
          </a:p>
          <a:p>
            <a:r>
              <a:rPr lang="en-GB" sz="2400" dirty="0">
                <a:solidFill>
                  <a:srgbClr val="FF0000"/>
                </a:solidFill>
                <a:latin typeface="SassoonCRInfantMedium" panose="02000603020000020003" pitchFamily="2" charset="0"/>
              </a:rPr>
              <a:t>Calculation a would give the best estimation because the numbers have been correctly rounded up to the nearest £1 whereas calculation b has been incorrectly rounded down to the nearest £1.</a:t>
            </a:r>
            <a:endParaRPr lang="en-GB" sz="2000" dirty="0">
              <a:solidFill>
                <a:srgbClr val="FF0000"/>
              </a:solidFill>
              <a:latin typeface="SassoonCRInfantMedium" panose="02000603020000020003" pitchFamily="2" charset="0"/>
            </a:endParaRPr>
          </a:p>
        </p:txBody>
      </p:sp>
      <p:sp>
        <p:nvSpPr>
          <p:cNvPr id="9" name="Rectangle: Rounded Corners 8">
            <a:extLst>
              <a:ext uri="{FF2B5EF4-FFF2-40B4-BE49-F238E27FC236}">
                <a16:creationId xmlns:a16="http://schemas.microsoft.com/office/drawing/2014/main" id="{C768F2F4-628B-4138-B8A2-E43BEF6052B2}"/>
              </a:ext>
            </a:extLst>
          </p:cNvPr>
          <p:cNvSpPr/>
          <p:nvPr/>
        </p:nvSpPr>
        <p:spPr>
          <a:xfrm>
            <a:off x="761869" y="3393838"/>
            <a:ext cx="2904524" cy="582920"/>
          </a:xfrm>
          <a:prstGeom prst="roundRect">
            <a:avLst/>
          </a:prstGeom>
          <a:solidFill>
            <a:schemeClr val="accent6">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SassoonCRInfantMedium" panose="02000603020000020003"/>
                <a:ea typeface="+mn-ea"/>
                <a:cs typeface="+mn-cs"/>
              </a:rPr>
              <a:t>15 + 30 + 35</a:t>
            </a:r>
          </a:p>
        </p:txBody>
      </p:sp>
      <p:sp>
        <p:nvSpPr>
          <p:cNvPr id="10" name="Rectangle: Rounded Corners 9">
            <a:extLst>
              <a:ext uri="{FF2B5EF4-FFF2-40B4-BE49-F238E27FC236}">
                <a16:creationId xmlns:a16="http://schemas.microsoft.com/office/drawing/2014/main" id="{F88D9029-637F-4587-BEFC-91F8D057E037}"/>
              </a:ext>
            </a:extLst>
          </p:cNvPr>
          <p:cNvSpPr/>
          <p:nvPr/>
        </p:nvSpPr>
        <p:spPr>
          <a:xfrm>
            <a:off x="4815283" y="3393838"/>
            <a:ext cx="2904524" cy="582920"/>
          </a:xfrm>
          <a:prstGeom prst="roundRect">
            <a:avLst/>
          </a:prstGeom>
          <a:solidFill>
            <a:schemeClr val="accent6">
              <a:lumMod val="40000"/>
              <a:lumOff val="60000"/>
            </a:schemeClr>
          </a:solidFill>
          <a:ln w="285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SassoonCRInfantMedium" panose="02000603020000020003"/>
                <a:ea typeface="+mn-ea"/>
                <a:cs typeface="+mn-cs"/>
              </a:rPr>
              <a:t>14 + 29 + 34</a:t>
            </a:r>
          </a:p>
        </p:txBody>
      </p:sp>
      <p:sp>
        <p:nvSpPr>
          <p:cNvPr id="11" name="Rectangle: Rounded Corners 10">
            <a:extLst>
              <a:ext uri="{FF2B5EF4-FFF2-40B4-BE49-F238E27FC236}">
                <a16:creationId xmlns:a16="http://schemas.microsoft.com/office/drawing/2014/main" id="{D764C610-47B2-4C46-AD0C-4C06897690E2}"/>
              </a:ext>
            </a:extLst>
          </p:cNvPr>
          <p:cNvSpPr/>
          <p:nvPr/>
        </p:nvSpPr>
        <p:spPr>
          <a:xfrm>
            <a:off x="378069" y="1566389"/>
            <a:ext cx="8387862" cy="860292"/>
          </a:xfrm>
          <a:prstGeom prst="roundRect">
            <a:avLst/>
          </a:prstGeom>
          <a:solidFill>
            <a:schemeClr val="accent4">
              <a:lumMod val="20000"/>
              <a:lumOff val="80000"/>
            </a:schemeClr>
          </a:solidFill>
          <a:ln w="28575" cap="flat" cmpd="sng" algn="ctr">
            <a:solidFill>
              <a:sysClr val="windowText" lastClr="000000"/>
            </a:solidFill>
            <a:prstDash val="solid"/>
            <a:miter lim="800000"/>
          </a:ln>
          <a:effectLst/>
        </p:spPr>
        <p:txBody>
          <a:bodyPr lIns="0" tIns="0" rIns="0" bIns="0" rtlCol="0" anchor="ctr"/>
          <a:lstStyle/>
          <a:p>
            <a:pPr lvl="0" algn="ctr" defTabSz="514350">
              <a:defRPr/>
            </a:pPr>
            <a:r>
              <a:rPr lang="en-GB" sz="2800" dirty="0">
                <a:solidFill>
                  <a:prstClr val="black"/>
                </a:solidFill>
                <a:latin typeface="SassoonCRInfantMedium" panose="02000603020000020003" pitchFamily="2" charset="0"/>
              </a:rPr>
              <a:t>T-shirt = £14.99;  Jeans = £29.99;  Jacket = £34.99</a:t>
            </a:r>
          </a:p>
        </p:txBody>
      </p:sp>
      <p:sp>
        <p:nvSpPr>
          <p:cNvPr id="12" name="TextBox 11">
            <a:extLst>
              <a:ext uri="{FF2B5EF4-FFF2-40B4-BE49-F238E27FC236}">
                <a16:creationId xmlns:a16="http://schemas.microsoft.com/office/drawing/2014/main" id="{4214F1FE-F538-489C-A351-490E489209F8}"/>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440612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Introduction</a:t>
            </a:r>
          </a:p>
          <a:p>
            <a:pPr algn="ctr"/>
            <a:endParaRPr lang="en-GB" sz="2000" u="sng" dirty="0">
              <a:solidFill>
                <a:schemeClr val="bg2">
                  <a:lumMod val="50000"/>
                </a:schemeClr>
              </a:solidFill>
              <a:latin typeface="SassoonCRInfantMedium" panose="02000603020000020003" pitchFamily="2" charset="0"/>
            </a:endParaRPr>
          </a:p>
          <a:p>
            <a:pPr algn="ctr"/>
            <a:r>
              <a:rPr lang="en-GB" sz="2800" dirty="0">
                <a:solidFill>
                  <a:schemeClr val="tx1"/>
                </a:solidFill>
                <a:latin typeface="SassoonCRInfantMedium" panose="02000603020000020003" pitchFamily="2" charset="0"/>
              </a:rPr>
              <a:t>Complete the table below</a:t>
            </a:r>
            <a:r>
              <a:rPr lang="en-GB" sz="2800" dirty="0">
                <a:solidFill>
                  <a:schemeClr val="bg2">
                    <a:lumMod val="50000"/>
                  </a:schemeClr>
                </a:solidFill>
                <a:latin typeface="SassoonCRInfantMedium" panose="02000603020000020003" pitchFamily="2" charset="0"/>
              </a:rPr>
              <a:t>.</a:t>
            </a:r>
            <a:endParaRPr lang="en-GB" sz="2800" dirty="0">
              <a:solidFill>
                <a:schemeClr val="tx1"/>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graphicFrame>
        <p:nvGraphicFramePr>
          <p:cNvPr id="3" name="Table 2">
            <a:extLst>
              <a:ext uri="{FF2B5EF4-FFF2-40B4-BE49-F238E27FC236}">
                <a16:creationId xmlns:a16="http://schemas.microsoft.com/office/drawing/2014/main" id="{C0E43DDD-DA0B-47C1-AE51-7151F1FCE57D}"/>
              </a:ext>
            </a:extLst>
          </p:cNvPr>
          <p:cNvGraphicFramePr>
            <a:graphicFrameLocks noGrp="1"/>
          </p:cNvGraphicFramePr>
          <p:nvPr>
            <p:extLst>
              <p:ext uri="{D42A27DB-BD31-4B8C-83A1-F6EECF244321}">
                <p14:modId xmlns:p14="http://schemas.microsoft.com/office/powerpoint/2010/main" val="902649024"/>
              </p:ext>
            </p:extLst>
          </p:nvPr>
        </p:nvGraphicFramePr>
        <p:xfrm>
          <a:off x="2052000" y="1743700"/>
          <a:ext cx="5040000" cy="3600000"/>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2994447250"/>
                    </a:ext>
                  </a:extLst>
                </a:gridCol>
                <a:gridCol w="1260000">
                  <a:extLst>
                    <a:ext uri="{9D8B030D-6E8A-4147-A177-3AD203B41FA5}">
                      <a16:colId xmlns:a16="http://schemas.microsoft.com/office/drawing/2014/main" val="1432994581"/>
                    </a:ext>
                  </a:extLst>
                </a:gridCol>
                <a:gridCol w="1260000">
                  <a:extLst>
                    <a:ext uri="{9D8B030D-6E8A-4147-A177-3AD203B41FA5}">
                      <a16:colId xmlns:a16="http://schemas.microsoft.com/office/drawing/2014/main" val="2166648047"/>
                    </a:ext>
                  </a:extLst>
                </a:gridCol>
                <a:gridCol w="1260000">
                  <a:extLst>
                    <a:ext uri="{9D8B030D-6E8A-4147-A177-3AD203B41FA5}">
                      <a16:colId xmlns:a16="http://schemas.microsoft.com/office/drawing/2014/main" val="2755330895"/>
                    </a:ext>
                  </a:extLst>
                </a:gridCol>
              </a:tblGrid>
              <a:tr h="900000">
                <a:tc>
                  <a:txBody>
                    <a:bodyPr/>
                    <a:lstStyle/>
                    <a:p>
                      <a:pPr algn="ctr"/>
                      <a:endParaRPr lang="en-GB" sz="2400" dirty="0">
                        <a:solidFill>
                          <a:schemeClr val="tx1"/>
                        </a:solidFill>
                        <a:latin typeface="SassoonCRInfantMedium" panose="02000603020000020003" pitchFamily="2"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r>
                        <a:rPr lang="en-GB" sz="2400" dirty="0">
                          <a:solidFill>
                            <a:schemeClr val="tx1"/>
                          </a:solidFill>
                          <a:latin typeface="SassoonCRInfantMedium" panose="02000603020000020003" pitchFamily="2" charset="0"/>
                        </a:rPr>
                        <a:t>x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400" dirty="0">
                          <a:solidFill>
                            <a:schemeClr val="tx1"/>
                          </a:solidFill>
                          <a:latin typeface="SassoonCRInfantMedium" panose="02000603020000020003" pitchFamily="2" charset="0"/>
                        </a:rPr>
                        <a:t>x 100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400" dirty="0">
                          <a:solidFill>
                            <a:schemeClr val="tx1"/>
                          </a:solidFill>
                          <a:latin typeface="SassoonCRInfantMedium" panose="02000603020000020003" pitchFamily="2" charset="0"/>
                        </a:rPr>
                        <a:t>x 1,000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57543066"/>
                  </a:ext>
                </a:extLst>
              </a:tr>
              <a:tr h="900000">
                <a:tc>
                  <a:txBody>
                    <a:bodyPr/>
                    <a:lstStyle/>
                    <a:p>
                      <a:pPr algn="ctr"/>
                      <a:r>
                        <a:rPr lang="en-GB" sz="2400" dirty="0">
                          <a:solidFill>
                            <a:schemeClr val="tx1"/>
                          </a:solidFill>
                          <a:latin typeface="SassoonCRInfantMedium" panose="02000603020000020003" pitchFamily="2" charset="0"/>
                        </a:rPr>
                        <a:t>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r>
                        <a:rPr lang="en-GB" sz="2400" dirty="0">
                          <a:solidFill>
                            <a:srgbClr val="FF0000"/>
                          </a:solidFill>
                          <a:latin typeface="SassoonCRInfantMedium" panose="02000603020000020003" pitchFamily="2" charset="0"/>
                        </a:rPr>
                        <a:t>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rgbClr val="FF0000"/>
                          </a:solidFill>
                          <a:latin typeface="SassoonCRInfantMedium" panose="02000603020000020003" pitchFamily="2" charset="0"/>
                        </a:rPr>
                        <a:t>500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SassoonCRInfantMedium" panose="02000603020000020003" pitchFamily="2" charset="0"/>
                        </a:rPr>
                        <a:t>5,000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6780994"/>
                  </a:ext>
                </a:extLst>
              </a:tr>
              <a:tr h="900000">
                <a:tc>
                  <a:txBody>
                    <a:bodyPr/>
                    <a:lstStyle/>
                    <a:p>
                      <a:pPr algn="ctr"/>
                      <a:r>
                        <a:rPr lang="en-GB" sz="2400" dirty="0">
                          <a:solidFill>
                            <a:schemeClr val="tx1"/>
                          </a:solidFill>
                          <a:latin typeface="SassoonCRInfantMedium" panose="02000603020000020003" pitchFamily="2" charset="0"/>
                        </a:rPr>
                        <a:t>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r>
                        <a:rPr lang="en-GB" sz="2400" dirty="0">
                          <a:solidFill>
                            <a:srgbClr val="FF0000"/>
                          </a:solidFill>
                          <a:latin typeface="SassoonCRInfantMedium" panose="02000603020000020003" pitchFamily="2" charset="0"/>
                        </a:rPr>
                        <a:t>120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chemeClr val="tx1"/>
                          </a:solidFill>
                          <a:latin typeface="SassoonCRInfantMedium" panose="02000603020000020003" pitchFamily="2" charset="0"/>
                        </a:rPr>
                        <a:t>1,200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rgbClr val="FF0000"/>
                          </a:solidFill>
                          <a:latin typeface="SassoonCRInfantMedium" panose="02000603020000020003" pitchFamily="2" charset="0"/>
                        </a:rPr>
                        <a:t>12,000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393663"/>
                  </a:ext>
                </a:extLst>
              </a:tr>
              <a:tr h="900000">
                <a:tc>
                  <a:txBody>
                    <a:bodyPr/>
                    <a:lstStyle/>
                    <a:p>
                      <a:pPr algn="ctr"/>
                      <a:r>
                        <a:rPr lang="en-GB" sz="2400" dirty="0">
                          <a:solidFill>
                            <a:schemeClr val="tx1"/>
                          </a:solidFill>
                          <a:latin typeface="SassoonCRInfantMedium" panose="02000603020000020003" pitchFamily="2" charset="0"/>
                        </a:rPr>
                        <a:t>345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AE3F3"/>
                    </a:solidFill>
                  </a:tcPr>
                </a:tc>
                <a:tc>
                  <a:txBody>
                    <a:bodyPr/>
                    <a:lstStyle/>
                    <a:p>
                      <a:pPr algn="ctr"/>
                      <a:r>
                        <a:rPr lang="en-GB" sz="2400" dirty="0">
                          <a:solidFill>
                            <a:schemeClr val="tx1"/>
                          </a:solidFill>
                          <a:latin typeface="SassoonCRInfantMedium" panose="02000603020000020003" pitchFamily="2" charset="0"/>
                        </a:rPr>
                        <a:t>3,450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rgbClr val="FF0000"/>
                          </a:solidFill>
                          <a:latin typeface="SassoonCRInfantMedium" panose="02000603020000020003" pitchFamily="2" charset="0"/>
                        </a:rPr>
                        <a:t>34,500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rgbClr val="FF0000"/>
                          </a:solidFill>
                          <a:latin typeface="SassoonCRInfantMedium" panose="02000603020000020003" pitchFamily="2" charset="0"/>
                        </a:rPr>
                        <a:t>345,000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970132"/>
                  </a:ext>
                </a:extLst>
              </a:tr>
            </a:tbl>
          </a:graphicData>
        </a:graphic>
      </p:graphicFrame>
      <p:sp>
        <p:nvSpPr>
          <p:cNvPr id="9" name="TextBox 8">
            <a:extLst>
              <a:ext uri="{FF2B5EF4-FFF2-40B4-BE49-F238E27FC236}">
                <a16:creationId xmlns:a16="http://schemas.microsoft.com/office/drawing/2014/main" id="{417C8C1C-89A9-430B-B65B-C925832B4C0C}"/>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255500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Introduction</a:t>
            </a:r>
          </a:p>
          <a:p>
            <a:pPr algn="ctr"/>
            <a:endParaRPr lang="en-GB" sz="2000" u="sng" dirty="0">
              <a:solidFill>
                <a:schemeClr val="bg2">
                  <a:lumMod val="50000"/>
                </a:schemeClr>
              </a:solidFill>
              <a:latin typeface="SassoonCRInfantMedium" panose="02000603020000020003" pitchFamily="2" charset="0"/>
            </a:endParaRPr>
          </a:p>
          <a:p>
            <a:pPr marL="88900" algn="ctr"/>
            <a:r>
              <a:rPr lang="en-GB" sz="2400" dirty="0">
                <a:solidFill>
                  <a:schemeClr val="tx1"/>
                </a:solidFill>
                <a:latin typeface="SassoonCRInfantMedium" panose="02000603020000020003" pitchFamily="2" charset="0"/>
              </a:rPr>
              <a:t>Answer these questions using mental calculations.</a:t>
            </a:r>
          </a:p>
          <a:p>
            <a:pPr marL="88900" algn="ctr"/>
            <a:endParaRPr lang="en-GB" sz="24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Calculate the difference between 180 and 820.</a:t>
            </a:r>
          </a:p>
          <a:p>
            <a:pPr marL="88900"/>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Double 750.</a:t>
            </a:r>
          </a:p>
          <a:p>
            <a:pPr marL="431800" indent="-342900">
              <a:buFont typeface="Arial" panose="020B0604020202020204" pitchFamily="34" charset="0"/>
              <a:buChar char="•"/>
            </a:pPr>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Multiply 40 x 30.</a:t>
            </a:r>
          </a:p>
          <a:p>
            <a:pPr marL="431800" indent="-342900">
              <a:buFont typeface="Arial" panose="020B0604020202020204" pitchFamily="34" charset="0"/>
              <a:buChar char="•"/>
            </a:pPr>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How many minutes are in three and a half hours?</a:t>
            </a:r>
          </a:p>
          <a:p>
            <a:pPr marL="431800" indent="-342900">
              <a:buFont typeface="Arial" panose="020B0604020202020204" pitchFamily="34" charset="0"/>
              <a:buChar char="•"/>
            </a:pPr>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The difference between a number and 35 is 15. What could the number be?</a:t>
            </a: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sp>
        <p:nvSpPr>
          <p:cNvPr id="2" name="Rectangle 1">
            <a:extLst>
              <a:ext uri="{FF2B5EF4-FFF2-40B4-BE49-F238E27FC236}">
                <a16:creationId xmlns:a16="http://schemas.microsoft.com/office/drawing/2014/main" id="{CE91F531-CA7D-4138-B5E5-530669C084C4}"/>
              </a:ext>
            </a:extLst>
          </p:cNvPr>
          <p:cNvSpPr/>
          <p:nvPr/>
        </p:nvSpPr>
        <p:spPr>
          <a:xfrm>
            <a:off x="7046901" y="1639958"/>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latin typeface="SassoonCRInfantMedium" panose="02000603020000020003" pitchFamily="2" charset="0"/>
            </a:endParaRPr>
          </a:p>
        </p:txBody>
      </p:sp>
      <p:sp>
        <p:nvSpPr>
          <p:cNvPr id="69" name="Rectangle 68">
            <a:extLst>
              <a:ext uri="{FF2B5EF4-FFF2-40B4-BE49-F238E27FC236}">
                <a16:creationId xmlns:a16="http://schemas.microsoft.com/office/drawing/2014/main" id="{A1150523-E92E-483E-B43A-5F976B7868B2}"/>
              </a:ext>
            </a:extLst>
          </p:cNvPr>
          <p:cNvSpPr/>
          <p:nvPr/>
        </p:nvSpPr>
        <p:spPr>
          <a:xfrm>
            <a:off x="2532051" y="2421511"/>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latin typeface="SassoonCRInfantMedium" panose="02000603020000020003" pitchFamily="2" charset="0"/>
            </a:endParaRPr>
          </a:p>
        </p:txBody>
      </p:sp>
      <p:sp>
        <p:nvSpPr>
          <p:cNvPr id="70" name="Rectangle 69">
            <a:extLst>
              <a:ext uri="{FF2B5EF4-FFF2-40B4-BE49-F238E27FC236}">
                <a16:creationId xmlns:a16="http://schemas.microsoft.com/office/drawing/2014/main" id="{E414D018-F8E6-433B-BCAF-7FF8255321E0}"/>
              </a:ext>
            </a:extLst>
          </p:cNvPr>
          <p:cNvSpPr/>
          <p:nvPr/>
        </p:nvSpPr>
        <p:spPr>
          <a:xfrm>
            <a:off x="3208384" y="3201190"/>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latin typeface="SassoonCRInfantMedium" panose="02000603020000020003" pitchFamily="2" charset="0"/>
            </a:endParaRPr>
          </a:p>
        </p:txBody>
      </p:sp>
      <p:sp>
        <p:nvSpPr>
          <p:cNvPr id="71" name="Rectangle 70">
            <a:extLst>
              <a:ext uri="{FF2B5EF4-FFF2-40B4-BE49-F238E27FC236}">
                <a16:creationId xmlns:a16="http://schemas.microsoft.com/office/drawing/2014/main" id="{D26F07FF-6A4A-49A4-B05F-35D3BF67FFB0}"/>
              </a:ext>
            </a:extLst>
          </p:cNvPr>
          <p:cNvSpPr/>
          <p:nvPr/>
        </p:nvSpPr>
        <p:spPr>
          <a:xfrm>
            <a:off x="7427901" y="3995268"/>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latin typeface="SassoonCRInfantMedium" panose="02000603020000020003" pitchFamily="2" charset="0"/>
            </a:endParaRPr>
          </a:p>
        </p:txBody>
      </p:sp>
      <p:sp>
        <p:nvSpPr>
          <p:cNvPr id="72" name="Rectangle 71">
            <a:extLst>
              <a:ext uri="{FF2B5EF4-FFF2-40B4-BE49-F238E27FC236}">
                <a16:creationId xmlns:a16="http://schemas.microsoft.com/office/drawing/2014/main" id="{333AD313-E816-4BE6-9820-5E7C216AFE53}"/>
              </a:ext>
            </a:extLst>
          </p:cNvPr>
          <p:cNvSpPr/>
          <p:nvPr/>
        </p:nvSpPr>
        <p:spPr>
          <a:xfrm>
            <a:off x="2913109" y="5147482"/>
            <a:ext cx="1411241"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latin typeface="SassoonCRInfantMedium" panose="02000603020000020003" pitchFamily="2" charset="0"/>
            </a:endParaRPr>
          </a:p>
        </p:txBody>
      </p:sp>
      <p:sp>
        <p:nvSpPr>
          <p:cNvPr id="12" name="TextBox 11">
            <a:extLst>
              <a:ext uri="{FF2B5EF4-FFF2-40B4-BE49-F238E27FC236}">
                <a16:creationId xmlns:a16="http://schemas.microsoft.com/office/drawing/2014/main" id="{FAEEF4A0-1069-49C6-9529-BA4536B2E1C1}"/>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242351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Introduction</a:t>
            </a:r>
          </a:p>
          <a:p>
            <a:pPr algn="ctr"/>
            <a:endParaRPr lang="en-GB" sz="2000" u="sng" dirty="0">
              <a:solidFill>
                <a:schemeClr val="bg2">
                  <a:lumMod val="50000"/>
                </a:schemeClr>
              </a:solidFill>
              <a:latin typeface="SassoonCRInfantMedium" panose="02000603020000020003" pitchFamily="2" charset="0"/>
            </a:endParaRPr>
          </a:p>
          <a:p>
            <a:pPr marL="88900" algn="ctr"/>
            <a:r>
              <a:rPr lang="en-GB" sz="2400" dirty="0">
                <a:solidFill>
                  <a:schemeClr val="tx1"/>
                </a:solidFill>
                <a:latin typeface="SassoonCRInfantMedium" panose="02000603020000020003" pitchFamily="2" charset="0"/>
              </a:rPr>
              <a:t>Answer these questions using mental calculations.</a:t>
            </a:r>
          </a:p>
          <a:p>
            <a:pPr marL="88900" algn="ctr"/>
            <a:endParaRPr lang="en-GB" sz="24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Calculate the difference between 180 and 820.</a:t>
            </a:r>
          </a:p>
          <a:p>
            <a:pPr marL="88900"/>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Double 750.</a:t>
            </a:r>
          </a:p>
          <a:p>
            <a:pPr marL="431800" indent="-342900">
              <a:buFont typeface="Arial" panose="020B0604020202020204" pitchFamily="34" charset="0"/>
              <a:buChar char="•"/>
            </a:pPr>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Multiply 40 x 30.</a:t>
            </a:r>
          </a:p>
          <a:p>
            <a:pPr marL="431800" indent="-342900">
              <a:buFont typeface="Arial" panose="020B0604020202020204" pitchFamily="34" charset="0"/>
              <a:buChar char="•"/>
            </a:pPr>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How many minutes are in three and a half hours?</a:t>
            </a:r>
          </a:p>
          <a:p>
            <a:pPr marL="431800" indent="-342900">
              <a:buFont typeface="Arial" panose="020B0604020202020204" pitchFamily="34" charset="0"/>
              <a:buChar char="•"/>
            </a:pPr>
            <a:endParaRPr lang="en-GB" sz="2800" dirty="0">
              <a:solidFill>
                <a:schemeClr val="tx1"/>
              </a:solidFill>
              <a:latin typeface="SassoonCRInfantMedium" panose="02000603020000020003" pitchFamily="2" charset="0"/>
            </a:endParaRPr>
          </a:p>
          <a:p>
            <a:pPr marL="431800" indent="-342900">
              <a:buFont typeface="Arial" panose="020B0604020202020204" pitchFamily="34" charset="0"/>
              <a:buChar char="•"/>
            </a:pPr>
            <a:r>
              <a:rPr lang="en-GB" sz="2400" dirty="0">
                <a:solidFill>
                  <a:schemeClr val="tx1"/>
                </a:solidFill>
                <a:latin typeface="SassoonCRInfantMedium" panose="02000603020000020003" pitchFamily="2" charset="0"/>
              </a:rPr>
              <a:t>The difference between a number and 35 is 15. What could the number be?</a:t>
            </a:r>
          </a:p>
          <a:p>
            <a:pPr marL="431800" indent="-342900" algn="ctr">
              <a:buFont typeface="Arial" panose="020B0604020202020204" pitchFamily="34" charset="0"/>
              <a:buChar char="•"/>
            </a:pPr>
            <a:endParaRPr lang="en-GB" sz="2400" dirty="0">
              <a:solidFill>
                <a:schemeClr val="bg2">
                  <a:lumMod val="25000"/>
                </a:schemeClr>
              </a:solidFill>
              <a:latin typeface="SassoonCRInfantMedium" panose="02000603020000020003" pitchFamily="2" charset="0"/>
            </a:endParaRPr>
          </a:p>
        </p:txBody>
      </p:sp>
      <p:sp>
        <p:nvSpPr>
          <p:cNvPr id="2" name="Rectangle 1">
            <a:extLst>
              <a:ext uri="{FF2B5EF4-FFF2-40B4-BE49-F238E27FC236}">
                <a16:creationId xmlns:a16="http://schemas.microsoft.com/office/drawing/2014/main" id="{CE91F531-CA7D-4138-B5E5-530669C084C4}"/>
              </a:ext>
            </a:extLst>
          </p:cNvPr>
          <p:cNvSpPr/>
          <p:nvPr/>
        </p:nvSpPr>
        <p:spPr>
          <a:xfrm>
            <a:off x="7046901" y="1639958"/>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SassoonCRInfantMedium" panose="02000603020000020003" pitchFamily="2" charset="0"/>
              </a:rPr>
              <a:t>640</a:t>
            </a:r>
            <a:endParaRPr lang="en-US" sz="2400" dirty="0">
              <a:solidFill>
                <a:srgbClr val="FF0000"/>
              </a:solidFill>
              <a:latin typeface="SassoonCRInfantMedium" panose="02000603020000020003" pitchFamily="2" charset="0"/>
            </a:endParaRPr>
          </a:p>
        </p:txBody>
      </p:sp>
      <p:sp>
        <p:nvSpPr>
          <p:cNvPr id="69" name="Rectangle 68">
            <a:extLst>
              <a:ext uri="{FF2B5EF4-FFF2-40B4-BE49-F238E27FC236}">
                <a16:creationId xmlns:a16="http://schemas.microsoft.com/office/drawing/2014/main" id="{A1150523-E92E-483E-B43A-5F976B7868B2}"/>
              </a:ext>
            </a:extLst>
          </p:cNvPr>
          <p:cNvSpPr/>
          <p:nvPr/>
        </p:nvSpPr>
        <p:spPr>
          <a:xfrm>
            <a:off x="2532051" y="2421511"/>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SassoonCRInfantMedium" panose="02000603020000020003" pitchFamily="2" charset="0"/>
              </a:rPr>
              <a:t>1,500</a:t>
            </a:r>
            <a:endParaRPr lang="en-US" sz="2400" dirty="0">
              <a:solidFill>
                <a:srgbClr val="FF0000"/>
              </a:solidFill>
              <a:latin typeface="SassoonCRInfantMedium" panose="02000603020000020003" pitchFamily="2" charset="0"/>
            </a:endParaRPr>
          </a:p>
        </p:txBody>
      </p:sp>
      <p:sp>
        <p:nvSpPr>
          <p:cNvPr id="70" name="Rectangle 69">
            <a:extLst>
              <a:ext uri="{FF2B5EF4-FFF2-40B4-BE49-F238E27FC236}">
                <a16:creationId xmlns:a16="http://schemas.microsoft.com/office/drawing/2014/main" id="{E414D018-F8E6-433B-BCAF-7FF8255321E0}"/>
              </a:ext>
            </a:extLst>
          </p:cNvPr>
          <p:cNvSpPr/>
          <p:nvPr/>
        </p:nvSpPr>
        <p:spPr>
          <a:xfrm>
            <a:off x="3208384" y="3201190"/>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SassoonCRInfantMedium" panose="02000603020000020003" pitchFamily="2" charset="0"/>
              </a:rPr>
              <a:t>1,200</a:t>
            </a:r>
            <a:endParaRPr lang="en-US" sz="2400" dirty="0">
              <a:solidFill>
                <a:srgbClr val="FF0000"/>
              </a:solidFill>
              <a:latin typeface="SassoonCRInfantMedium" panose="02000603020000020003" pitchFamily="2" charset="0"/>
            </a:endParaRPr>
          </a:p>
        </p:txBody>
      </p:sp>
      <p:sp>
        <p:nvSpPr>
          <p:cNvPr id="71" name="Rectangle 70">
            <a:extLst>
              <a:ext uri="{FF2B5EF4-FFF2-40B4-BE49-F238E27FC236}">
                <a16:creationId xmlns:a16="http://schemas.microsoft.com/office/drawing/2014/main" id="{D26F07FF-6A4A-49A4-B05F-35D3BF67FFB0}"/>
              </a:ext>
            </a:extLst>
          </p:cNvPr>
          <p:cNvSpPr/>
          <p:nvPr/>
        </p:nvSpPr>
        <p:spPr>
          <a:xfrm>
            <a:off x="7427901" y="3995268"/>
            <a:ext cx="940905"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SassoonCRInfantMedium" panose="02000603020000020003" pitchFamily="2" charset="0"/>
              </a:rPr>
              <a:t>210</a:t>
            </a:r>
            <a:endParaRPr lang="en-US" sz="2400" dirty="0">
              <a:solidFill>
                <a:srgbClr val="FF0000"/>
              </a:solidFill>
              <a:latin typeface="SassoonCRInfantMedium" panose="02000603020000020003" pitchFamily="2" charset="0"/>
            </a:endParaRPr>
          </a:p>
        </p:txBody>
      </p:sp>
      <p:sp>
        <p:nvSpPr>
          <p:cNvPr id="72" name="Rectangle 71">
            <a:extLst>
              <a:ext uri="{FF2B5EF4-FFF2-40B4-BE49-F238E27FC236}">
                <a16:creationId xmlns:a16="http://schemas.microsoft.com/office/drawing/2014/main" id="{333AD313-E816-4BE6-9820-5E7C216AFE53}"/>
              </a:ext>
            </a:extLst>
          </p:cNvPr>
          <p:cNvSpPr/>
          <p:nvPr/>
        </p:nvSpPr>
        <p:spPr>
          <a:xfrm>
            <a:off x="2913109" y="5147482"/>
            <a:ext cx="1411241" cy="3921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SassoonCRInfantMedium" panose="02000603020000020003" pitchFamily="2" charset="0"/>
              </a:rPr>
              <a:t>20 or 50</a:t>
            </a:r>
            <a:endParaRPr lang="en-US" sz="2400" dirty="0">
              <a:solidFill>
                <a:srgbClr val="FF0000"/>
              </a:solidFill>
              <a:latin typeface="SassoonCRInfantMedium" panose="02000603020000020003" pitchFamily="2" charset="0"/>
            </a:endParaRPr>
          </a:p>
        </p:txBody>
      </p:sp>
      <p:sp>
        <p:nvSpPr>
          <p:cNvPr id="13" name="TextBox 12">
            <a:extLst>
              <a:ext uri="{FF2B5EF4-FFF2-40B4-BE49-F238E27FC236}">
                <a16:creationId xmlns:a16="http://schemas.microsoft.com/office/drawing/2014/main" id="{F6682DCF-9354-4463-B58D-7C6D9BD86E2D}"/>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Y6</a:t>
            </a:r>
            <a:endParaRPr lang="en-GB" dirty="0">
              <a:latin typeface="SassoonCRInfantMedium" panose="02000603020000020003" pitchFamily="2" charset="0"/>
            </a:endParaRPr>
          </a:p>
        </p:txBody>
      </p:sp>
    </p:spTree>
    <p:extLst>
      <p:ext uri="{BB962C8B-B14F-4D97-AF65-F5344CB8AC3E}">
        <p14:creationId xmlns:p14="http://schemas.microsoft.com/office/powerpoint/2010/main" val="70160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Circle the correct answer to the following calculation.</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972 x 100 = </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2389FDB7-F64E-48BF-94EB-94DA33FCA668}"/>
              </a:ext>
            </a:extLst>
          </p:cNvPr>
          <p:cNvGraphicFramePr>
            <a:graphicFrameLocks noGrp="1"/>
          </p:cNvGraphicFramePr>
          <p:nvPr>
            <p:extLst>
              <p:ext uri="{D42A27DB-BD31-4B8C-83A1-F6EECF244321}">
                <p14:modId xmlns:p14="http://schemas.microsoft.com/office/powerpoint/2010/main" val="2236156522"/>
              </p:ext>
            </p:extLst>
          </p:nvPr>
        </p:nvGraphicFramePr>
        <p:xfrm>
          <a:off x="1795500" y="3154683"/>
          <a:ext cx="5553000" cy="604910"/>
        </p:xfrm>
        <a:graphic>
          <a:graphicData uri="http://schemas.openxmlformats.org/drawingml/2006/table">
            <a:tbl>
              <a:tblPr firstRow="1" bandRow="1">
                <a:tableStyleId>{5940675A-B579-460E-94D1-54222C63F5DA}</a:tableStyleId>
              </a:tblPr>
              <a:tblGrid>
                <a:gridCol w="1563288">
                  <a:extLst>
                    <a:ext uri="{9D8B030D-6E8A-4147-A177-3AD203B41FA5}">
                      <a16:colId xmlns:a16="http://schemas.microsoft.com/office/drawing/2014/main" val="2702158406"/>
                    </a:ext>
                  </a:extLst>
                </a:gridCol>
                <a:gridCol w="431568">
                  <a:extLst>
                    <a:ext uri="{9D8B030D-6E8A-4147-A177-3AD203B41FA5}">
                      <a16:colId xmlns:a16="http://schemas.microsoft.com/office/drawing/2014/main" val="2627521605"/>
                    </a:ext>
                  </a:extLst>
                </a:gridCol>
                <a:gridCol w="1563288">
                  <a:extLst>
                    <a:ext uri="{9D8B030D-6E8A-4147-A177-3AD203B41FA5}">
                      <a16:colId xmlns:a16="http://schemas.microsoft.com/office/drawing/2014/main" val="1511366267"/>
                    </a:ext>
                  </a:extLst>
                </a:gridCol>
                <a:gridCol w="431568">
                  <a:extLst>
                    <a:ext uri="{9D8B030D-6E8A-4147-A177-3AD203B41FA5}">
                      <a16:colId xmlns:a16="http://schemas.microsoft.com/office/drawing/2014/main" val="1280847396"/>
                    </a:ext>
                  </a:extLst>
                </a:gridCol>
                <a:gridCol w="1563288">
                  <a:extLst>
                    <a:ext uri="{9D8B030D-6E8A-4147-A177-3AD203B41FA5}">
                      <a16:colId xmlns:a16="http://schemas.microsoft.com/office/drawing/2014/main" val="381488896"/>
                    </a:ext>
                  </a:extLst>
                </a:gridCol>
              </a:tblGrid>
              <a:tr h="604163">
                <a:tc>
                  <a:txBody>
                    <a:bodyPr/>
                    <a:lstStyle/>
                    <a:p>
                      <a:pPr algn="ctr"/>
                      <a:r>
                        <a:rPr lang="en-GB" sz="2800" dirty="0">
                          <a:solidFill>
                            <a:schemeClr val="tx1"/>
                          </a:solidFill>
                          <a:latin typeface="SassoonCRInfantMedium" panose="02000603020000020003" pitchFamily="2" charset="0"/>
                        </a:rPr>
                        <a:t>9,270</a:t>
                      </a: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0"/>
                      </a:endParaRP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9,720</a:t>
                      </a: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0"/>
                      </a:endParaRP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97,200</a:t>
                      </a: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825639"/>
                  </a:ext>
                </a:extLst>
              </a:tr>
            </a:tbl>
          </a:graphicData>
        </a:graphic>
      </p:graphicFrame>
      <p:sp>
        <p:nvSpPr>
          <p:cNvPr id="9" name="TextBox 8">
            <a:extLst>
              <a:ext uri="{FF2B5EF4-FFF2-40B4-BE49-F238E27FC236}">
                <a16:creationId xmlns:a16="http://schemas.microsoft.com/office/drawing/2014/main" id="{0F04B53E-12FC-45AC-B4DB-06FFF16FD5D6}"/>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Circle the correct answer to the following calculation.</a:t>
            </a:r>
          </a:p>
          <a:p>
            <a:pPr algn="ctr"/>
            <a:endParaRPr lang="en-GB" sz="2400" dirty="0">
              <a:solidFill>
                <a:schemeClr val="tx1"/>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972 x 100 = </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2389FDB7-F64E-48BF-94EB-94DA33FCA668}"/>
              </a:ext>
            </a:extLst>
          </p:cNvPr>
          <p:cNvGraphicFramePr>
            <a:graphicFrameLocks noGrp="1"/>
          </p:cNvGraphicFramePr>
          <p:nvPr>
            <p:extLst>
              <p:ext uri="{D42A27DB-BD31-4B8C-83A1-F6EECF244321}">
                <p14:modId xmlns:p14="http://schemas.microsoft.com/office/powerpoint/2010/main" val="1524345188"/>
              </p:ext>
            </p:extLst>
          </p:nvPr>
        </p:nvGraphicFramePr>
        <p:xfrm>
          <a:off x="1795500" y="3154683"/>
          <a:ext cx="5553000" cy="604910"/>
        </p:xfrm>
        <a:graphic>
          <a:graphicData uri="http://schemas.openxmlformats.org/drawingml/2006/table">
            <a:tbl>
              <a:tblPr firstRow="1" bandRow="1">
                <a:tableStyleId>{5940675A-B579-460E-94D1-54222C63F5DA}</a:tableStyleId>
              </a:tblPr>
              <a:tblGrid>
                <a:gridCol w="1563288">
                  <a:extLst>
                    <a:ext uri="{9D8B030D-6E8A-4147-A177-3AD203B41FA5}">
                      <a16:colId xmlns:a16="http://schemas.microsoft.com/office/drawing/2014/main" val="2702158406"/>
                    </a:ext>
                  </a:extLst>
                </a:gridCol>
                <a:gridCol w="431568">
                  <a:extLst>
                    <a:ext uri="{9D8B030D-6E8A-4147-A177-3AD203B41FA5}">
                      <a16:colId xmlns:a16="http://schemas.microsoft.com/office/drawing/2014/main" val="2627521605"/>
                    </a:ext>
                  </a:extLst>
                </a:gridCol>
                <a:gridCol w="1563288">
                  <a:extLst>
                    <a:ext uri="{9D8B030D-6E8A-4147-A177-3AD203B41FA5}">
                      <a16:colId xmlns:a16="http://schemas.microsoft.com/office/drawing/2014/main" val="1511366267"/>
                    </a:ext>
                  </a:extLst>
                </a:gridCol>
                <a:gridCol w="431568">
                  <a:extLst>
                    <a:ext uri="{9D8B030D-6E8A-4147-A177-3AD203B41FA5}">
                      <a16:colId xmlns:a16="http://schemas.microsoft.com/office/drawing/2014/main" val="1280847396"/>
                    </a:ext>
                  </a:extLst>
                </a:gridCol>
                <a:gridCol w="1563288">
                  <a:extLst>
                    <a:ext uri="{9D8B030D-6E8A-4147-A177-3AD203B41FA5}">
                      <a16:colId xmlns:a16="http://schemas.microsoft.com/office/drawing/2014/main" val="381488896"/>
                    </a:ext>
                  </a:extLst>
                </a:gridCol>
              </a:tblGrid>
              <a:tr h="604163">
                <a:tc>
                  <a:txBody>
                    <a:bodyPr/>
                    <a:lstStyle/>
                    <a:p>
                      <a:pPr algn="ctr"/>
                      <a:r>
                        <a:rPr lang="en-GB" sz="2800" dirty="0">
                          <a:solidFill>
                            <a:schemeClr val="tx1"/>
                          </a:solidFill>
                          <a:latin typeface="SassoonCRInfantMedium" panose="02000603020000020003" pitchFamily="2" charset="0"/>
                        </a:rPr>
                        <a:t>9,270</a:t>
                      </a: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0"/>
                      </a:endParaRP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9,720</a:t>
                      </a: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SassoonCRInfantMedium" panose="02000603020000020003" pitchFamily="2" charset="0"/>
                      </a:endParaRPr>
                    </a:p>
                  </a:txBody>
                  <a:tcPr marL="161992" marR="161992" marT="89095" marB="89095" anchor="ctr">
                    <a:lnL w="28575"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rgbClr val="FF0000"/>
                          </a:solidFill>
                          <a:latin typeface="SassoonCRInfantMedium" panose="02000603020000020003" pitchFamily="2" charset="0"/>
                        </a:rPr>
                        <a:t>97,200</a:t>
                      </a:r>
                    </a:p>
                  </a:txBody>
                  <a:tcPr marL="161992" marR="161992" marT="89095" marB="8909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825639"/>
                  </a:ext>
                </a:extLst>
              </a:tr>
            </a:tbl>
          </a:graphicData>
        </a:graphic>
      </p:graphicFrame>
      <p:sp>
        <p:nvSpPr>
          <p:cNvPr id="9" name="TextBox 8">
            <a:extLst>
              <a:ext uri="{FF2B5EF4-FFF2-40B4-BE49-F238E27FC236}">
                <a16:creationId xmlns:a16="http://schemas.microsoft.com/office/drawing/2014/main" id="{DC933355-4EAB-4B1C-A7A9-D7097EDAC626}"/>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224594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u="sng" dirty="0">
                <a:solidFill>
                  <a:schemeClr val="bg2">
                    <a:lumMod val="50000"/>
                  </a:schemeClr>
                </a:solidFill>
                <a:latin typeface="SassoonCRInfantMedium" panose="02000603020000020003" pitchFamily="2" charset="0"/>
              </a:rPr>
              <a:t>Varied Fluency 2</a:t>
            </a:r>
          </a:p>
          <a:p>
            <a:pPr algn="ctr"/>
            <a:endParaRPr lang="en-GB" sz="2000" u="sng" dirty="0">
              <a:solidFill>
                <a:schemeClr val="bg2">
                  <a:lumMod val="50000"/>
                </a:schemeClr>
              </a:solidFill>
              <a:latin typeface="SassoonCRInfantMedium" panose="02000603020000020003" pitchFamily="2" charset="0"/>
            </a:endParaRPr>
          </a:p>
          <a:p>
            <a:pPr algn="ctr"/>
            <a:r>
              <a:rPr lang="en-GB" sz="2400" dirty="0">
                <a:solidFill>
                  <a:schemeClr val="tx1"/>
                </a:solidFill>
                <a:latin typeface="SassoonCRInfantMedium" panose="02000603020000020003" pitchFamily="2" charset="0"/>
              </a:rPr>
              <a:t>Complete the calculation.</a:t>
            </a:r>
            <a:endParaRPr lang="en-GB" sz="2400" u="sng" dirty="0">
              <a:solidFill>
                <a:schemeClr val="tx1"/>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4C5E2B37-3E48-43F9-A8DC-1A9E38FD71A1}"/>
              </a:ext>
            </a:extLst>
          </p:cNvPr>
          <p:cNvGraphicFramePr>
            <a:graphicFrameLocks noGrp="1"/>
          </p:cNvGraphicFramePr>
          <p:nvPr>
            <p:extLst>
              <p:ext uri="{D42A27DB-BD31-4B8C-83A1-F6EECF244321}">
                <p14:modId xmlns:p14="http://schemas.microsoft.com/office/powerpoint/2010/main" val="4226091658"/>
              </p:ext>
            </p:extLst>
          </p:nvPr>
        </p:nvGraphicFramePr>
        <p:xfrm>
          <a:off x="1918417" y="3118792"/>
          <a:ext cx="5307167" cy="848861"/>
        </p:xfrm>
        <a:graphic>
          <a:graphicData uri="http://schemas.openxmlformats.org/drawingml/2006/table">
            <a:tbl>
              <a:tblPr firstRow="1" bandRow="1">
                <a:tableStyleId>{5940675A-B579-460E-94D1-54222C63F5DA}</a:tableStyleId>
              </a:tblPr>
              <a:tblGrid>
                <a:gridCol w="1929923">
                  <a:extLst>
                    <a:ext uri="{9D8B030D-6E8A-4147-A177-3AD203B41FA5}">
                      <a16:colId xmlns:a16="http://schemas.microsoft.com/office/drawing/2014/main" val="3658743792"/>
                    </a:ext>
                  </a:extLst>
                </a:gridCol>
                <a:gridCol w="509318">
                  <a:extLst>
                    <a:ext uri="{9D8B030D-6E8A-4147-A177-3AD203B41FA5}">
                      <a16:colId xmlns:a16="http://schemas.microsoft.com/office/drawing/2014/main" val="647483058"/>
                    </a:ext>
                  </a:extLst>
                </a:gridCol>
                <a:gridCol w="1443065">
                  <a:extLst>
                    <a:ext uri="{9D8B030D-6E8A-4147-A177-3AD203B41FA5}">
                      <a16:colId xmlns:a16="http://schemas.microsoft.com/office/drawing/2014/main" val="2497521857"/>
                    </a:ext>
                  </a:extLst>
                </a:gridCol>
                <a:gridCol w="491114">
                  <a:extLst>
                    <a:ext uri="{9D8B030D-6E8A-4147-A177-3AD203B41FA5}">
                      <a16:colId xmlns:a16="http://schemas.microsoft.com/office/drawing/2014/main" val="2110176216"/>
                    </a:ext>
                  </a:extLst>
                </a:gridCol>
                <a:gridCol w="933747">
                  <a:extLst>
                    <a:ext uri="{9D8B030D-6E8A-4147-A177-3AD203B41FA5}">
                      <a16:colId xmlns:a16="http://schemas.microsoft.com/office/drawing/2014/main" val="3334936235"/>
                    </a:ext>
                  </a:extLst>
                </a:gridCol>
              </a:tblGrid>
              <a:tr h="848861">
                <a:tc>
                  <a:txBody>
                    <a:bodyPr/>
                    <a:lstStyle/>
                    <a:p>
                      <a:pPr algn="ctr"/>
                      <a:endParaRPr lang="en-GB" sz="2800" dirty="0">
                        <a:solidFill>
                          <a:schemeClr val="tx1"/>
                        </a:solidFill>
                        <a:latin typeface="SassoonCRInfantMedium" panose="02000603020000020003" pitchFamily="2" charset="0"/>
                      </a:endParaRPr>
                    </a:p>
                  </a:txBody>
                  <a:tcPr marL="215611" marR="215611" marT="98005" marB="980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dirty="0">
                          <a:solidFill>
                            <a:schemeClr val="tx1"/>
                          </a:solidFill>
                          <a:latin typeface="SassoonCRInfantMedium" panose="02000603020000020003" pitchFamily="2" charset="0"/>
                        </a:rPr>
                        <a:t>=</a:t>
                      </a:r>
                    </a:p>
                  </a:txBody>
                  <a:tcPr marL="215611" marR="215611" marT="98005" marB="98005"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3,684</a:t>
                      </a:r>
                    </a:p>
                  </a:txBody>
                  <a:tcPr marL="215611" marR="215611"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x</a:t>
                      </a:r>
                    </a:p>
                  </a:txBody>
                  <a:tcPr marL="215611" marR="215611"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SassoonCRInfantMedium" panose="02000603020000020003" pitchFamily="2" charset="0"/>
                        </a:rPr>
                        <a:t>10</a:t>
                      </a:r>
                    </a:p>
                  </a:txBody>
                  <a:tcPr marL="215611" marR="215611" marT="98005" marB="9800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67384"/>
                  </a:ext>
                </a:extLst>
              </a:tr>
            </a:tbl>
          </a:graphicData>
        </a:graphic>
      </p:graphicFrame>
      <p:sp>
        <p:nvSpPr>
          <p:cNvPr id="9" name="TextBox 8">
            <a:extLst>
              <a:ext uri="{FF2B5EF4-FFF2-40B4-BE49-F238E27FC236}">
                <a16:creationId xmlns:a16="http://schemas.microsoft.com/office/drawing/2014/main" id="{ED5DC9F3-8933-4600-A27C-985F1A797957}"/>
              </a:ext>
            </a:extLst>
          </p:cNvPr>
          <p:cNvSpPr txBox="1"/>
          <p:nvPr/>
        </p:nvSpPr>
        <p:spPr>
          <a:xfrm>
            <a:off x="8455743" y="6052633"/>
            <a:ext cx="412954" cy="276999"/>
          </a:xfrm>
          <a:prstGeom prst="rect">
            <a:avLst/>
          </a:prstGeom>
          <a:noFill/>
        </p:spPr>
        <p:txBody>
          <a:bodyPr wrap="square" rtlCol="0">
            <a:spAutoFit/>
          </a:bodyPr>
          <a:lstStyle/>
          <a:p>
            <a:pPr algn="r"/>
            <a:r>
              <a:rPr lang="en-GB" sz="1200" dirty="0">
                <a:latin typeface="SassoonCRInfantMedium" panose="02000603020000020003" pitchFamily="2" charset="0"/>
              </a:rPr>
              <a:t>Y5</a:t>
            </a:r>
            <a:endParaRPr lang="en-GB" dirty="0">
              <a:latin typeface="SassoonCRInfantMedium" panose="02000603020000020003" pitchFamily="2" charset="0"/>
            </a:endParaRPr>
          </a:p>
        </p:txBody>
      </p:sp>
    </p:spTree>
    <p:extLst>
      <p:ext uri="{BB962C8B-B14F-4D97-AF65-F5344CB8AC3E}">
        <p14:creationId xmlns:p14="http://schemas.microsoft.com/office/powerpoint/2010/main" val="39087684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ae93138026cb8753332041e59d65cf54">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5155117ecf8037f21a971aa2ed66271a"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0f0ae0ff-29c4-4766-b250-c1a9bee8d430"/>
    <ds:schemaRef ds:uri="http://purl.org/dc/terms/"/>
    <ds:schemaRef ds:uri="86144f90-c7b6-48d0-aae5-f5e9e48cc3df"/>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7C45F6CE-59D7-4C36-A9BC-1BEA993E2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973</TotalTime>
  <Words>1552</Words>
  <Application>Microsoft Office PowerPoint</Application>
  <PresentationFormat>On-screen Show (4:3)</PresentationFormat>
  <Paragraphs>575</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Sian Stebbings</cp:lastModifiedBy>
  <cp:revision>53</cp:revision>
  <dcterms:created xsi:type="dcterms:W3CDTF">2018-03-17T10:08:43Z</dcterms:created>
  <dcterms:modified xsi:type="dcterms:W3CDTF">2018-10-11T08:33:07Z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