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75ED3B-CCB7-4792-91E2-BE8F8F365FED}" v="17" dt="2020-06-09T07:52:31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s, Katie" userId="671d2930-a4e3-44bc-97a4-65b5f4aa27c8" providerId="ADAL" clId="{E075ED3B-CCB7-4792-91E2-BE8F8F365FED}"/>
    <pc:docChg chg="modSld">
      <pc:chgData name="Evans, Katie" userId="671d2930-a4e3-44bc-97a4-65b5f4aa27c8" providerId="ADAL" clId="{E075ED3B-CCB7-4792-91E2-BE8F8F365FED}" dt="2020-06-09T07:52:31.841" v="16" actId="14100"/>
      <pc:docMkLst>
        <pc:docMk/>
      </pc:docMkLst>
      <pc:sldChg chg="modSp">
        <pc:chgData name="Evans, Katie" userId="671d2930-a4e3-44bc-97a4-65b5f4aa27c8" providerId="ADAL" clId="{E075ED3B-CCB7-4792-91E2-BE8F8F365FED}" dt="2020-06-09T07:51:40.227" v="2" actId="14100"/>
        <pc:sldMkLst>
          <pc:docMk/>
          <pc:sldMk cId="3149581563" sldId="258"/>
        </pc:sldMkLst>
        <pc:picChg chg="mod">
          <ac:chgData name="Evans, Katie" userId="671d2930-a4e3-44bc-97a4-65b5f4aa27c8" providerId="ADAL" clId="{E075ED3B-CCB7-4792-91E2-BE8F8F365FED}" dt="2020-06-09T07:51:40.227" v="2" actId="14100"/>
          <ac:picMkLst>
            <pc:docMk/>
            <pc:sldMk cId="3149581563" sldId="258"/>
            <ac:picMk id="2050" creationId="{00000000-0000-0000-0000-000000000000}"/>
          </ac:picMkLst>
        </pc:picChg>
      </pc:sldChg>
      <pc:sldChg chg="modSp">
        <pc:chgData name="Evans, Katie" userId="671d2930-a4e3-44bc-97a4-65b5f4aa27c8" providerId="ADAL" clId="{E075ED3B-CCB7-4792-91E2-BE8F8F365FED}" dt="2020-06-09T07:52:12.665" v="9" actId="1076"/>
        <pc:sldMkLst>
          <pc:docMk/>
          <pc:sldMk cId="3282902843" sldId="259"/>
        </pc:sldMkLst>
        <pc:picChg chg="mod">
          <ac:chgData name="Evans, Katie" userId="671d2930-a4e3-44bc-97a4-65b5f4aa27c8" providerId="ADAL" clId="{E075ED3B-CCB7-4792-91E2-BE8F8F365FED}" dt="2020-06-09T07:52:12.665" v="9" actId="1076"/>
          <ac:picMkLst>
            <pc:docMk/>
            <pc:sldMk cId="3282902843" sldId="259"/>
            <ac:picMk id="3074" creationId="{00000000-0000-0000-0000-000000000000}"/>
          </ac:picMkLst>
        </pc:picChg>
      </pc:sldChg>
      <pc:sldChg chg="modSp">
        <pc:chgData name="Evans, Katie" userId="671d2930-a4e3-44bc-97a4-65b5f4aa27c8" providerId="ADAL" clId="{E075ED3B-CCB7-4792-91E2-BE8F8F365FED}" dt="2020-06-09T07:52:22.006" v="12" actId="1076"/>
        <pc:sldMkLst>
          <pc:docMk/>
          <pc:sldMk cId="2810330705" sldId="260"/>
        </pc:sldMkLst>
        <pc:picChg chg="mod">
          <ac:chgData name="Evans, Katie" userId="671d2930-a4e3-44bc-97a4-65b5f4aa27c8" providerId="ADAL" clId="{E075ED3B-CCB7-4792-91E2-BE8F8F365FED}" dt="2020-06-09T07:52:22.006" v="12" actId="1076"/>
          <ac:picMkLst>
            <pc:docMk/>
            <pc:sldMk cId="2810330705" sldId="260"/>
            <ac:picMk id="4098" creationId="{00000000-0000-0000-0000-000000000000}"/>
          </ac:picMkLst>
        </pc:picChg>
      </pc:sldChg>
      <pc:sldChg chg="modSp">
        <pc:chgData name="Evans, Katie" userId="671d2930-a4e3-44bc-97a4-65b5f4aa27c8" providerId="ADAL" clId="{E075ED3B-CCB7-4792-91E2-BE8F8F365FED}" dt="2020-06-09T07:52:31.841" v="16" actId="14100"/>
        <pc:sldMkLst>
          <pc:docMk/>
          <pc:sldMk cId="1084015141" sldId="261"/>
        </pc:sldMkLst>
        <pc:picChg chg="mod">
          <ac:chgData name="Evans, Katie" userId="671d2930-a4e3-44bc-97a4-65b5f4aa27c8" providerId="ADAL" clId="{E075ED3B-CCB7-4792-91E2-BE8F8F365FED}" dt="2020-06-09T07:52:31.841" v="16" actId="14100"/>
          <ac:picMkLst>
            <pc:docMk/>
            <pc:sldMk cId="1084015141" sldId="261"/>
            <ac:picMk id="5122" creationId="{00000000-0000-0000-0000-000000000000}"/>
          </ac:picMkLst>
        </pc:picChg>
      </pc:sldChg>
      <pc:sldChg chg="modSp">
        <pc:chgData name="Evans, Katie" userId="671d2930-a4e3-44bc-97a4-65b5f4aa27c8" providerId="ADAL" clId="{E075ED3B-CCB7-4792-91E2-BE8F8F365FED}" dt="2020-06-09T07:51:55.619" v="5" actId="1076"/>
        <pc:sldMkLst>
          <pc:docMk/>
          <pc:sldMk cId="2424360293" sldId="262"/>
        </pc:sldMkLst>
        <pc:picChg chg="mod">
          <ac:chgData name="Evans, Katie" userId="671d2930-a4e3-44bc-97a4-65b5f4aa27c8" providerId="ADAL" clId="{E075ED3B-CCB7-4792-91E2-BE8F8F365FED}" dt="2020-06-09T07:51:55.619" v="5" actId="1076"/>
          <ac:picMkLst>
            <pc:docMk/>
            <pc:sldMk cId="2424360293" sldId="262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65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1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11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42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93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4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82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3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15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27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17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69DD7-E121-47DC-8146-B4CB10AFFAA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206B-AE7B-488C-8D6B-B6521BEB2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17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Sweets in a Box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Year 6 Open Task</a:t>
            </a:r>
          </a:p>
        </p:txBody>
      </p:sp>
    </p:spTree>
    <p:extLst>
      <p:ext uri="{BB962C8B-B14F-4D97-AF65-F5344CB8AC3E}">
        <p14:creationId xmlns:p14="http://schemas.microsoft.com/office/powerpoint/2010/main" val="118518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848" y="620688"/>
            <a:ext cx="9273695" cy="486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36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-1"/>
            <a:ext cx="6264696" cy="161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58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836712"/>
            <a:ext cx="9577064" cy="562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90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918" y="620688"/>
            <a:ext cx="928499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330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250" y="116632"/>
            <a:ext cx="9757799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01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40B865F0EC40BB546DBAFD72E19D" ma:contentTypeVersion="" ma:contentTypeDescription="Create a new document." ma:contentTypeScope="" ma:versionID="3ba4a55a1b6c119426ded69e948cc101">
  <xsd:schema xmlns:xsd="http://www.w3.org/2001/XMLSchema" xmlns:xs="http://www.w3.org/2001/XMLSchema" xmlns:p="http://schemas.microsoft.com/office/2006/metadata/properties" xmlns:ns2="a516d186-ae4c-4066-bb8d-967738e9a367" xmlns:ns3="2684091b-1799-4682-b212-65e89e7d65db" targetNamespace="http://schemas.microsoft.com/office/2006/metadata/properties" ma:root="true" ma:fieldsID="5c8db8e5221e5eca0dfc7dfe7b462c95" ns2:_="" ns3:_="">
    <xsd:import namespace="a516d186-ae4c-4066-bb8d-967738e9a367"/>
    <xsd:import namespace="2684091b-1799-4682-b212-65e89e7d65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16d186-ae4c-4066-bb8d-967738e9a3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4091b-1799-4682-b212-65e89e7d65d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DEE62C-01DC-4325-BB2E-B806782A3064}"/>
</file>

<file path=customXml/itemProps2.xml><?xml version="1.0" encoding="utf-8"?>
<ds:datastoreItem xmlns:ds="http://schemas.openxmlformats.org/officeDocument/2006/customXml" ds:itemID="{17DC73E2-0AD5-4994-91F2-4AE1132822B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a516d186-ae4c-4066-bb8d-967738e9a367"/>
    <ds:schemaRef ds:uri="2684091b-1799-4682-b212-65e89e7d65d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AAB5BB-C8F2-4361-9634-F905516DBF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Sweets in a Box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Sweets in a Box</dc:title>
  <dc:creator>054 054</dc:creator>
  <cp:lastModifiedBy>Evans, Katie</cp:lastModifiedBy>
  <cp:revision>1</cp:revision>
  <dcterms:created xsi:type="dcterms:W3CDTF">2017-06-22T13:41:03Z</dcterms:created>
  <dcterms:modified xsi:type="dcterms:W3CDTF">2020-06-09T07:52:34Z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0x01010045AF40B865F0EC40BB546DBAFD72E19D</vt:lpwstr>
  </property>
</Properties>
</file>