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4C43A2-B9AC-4837-978F-E608F6844F81}" v="527" dt="2020-06-23T11:18:43.140"/>
    <p1510:client id="{692E3C4A-96E8-49ED-962F-F36F20468FE5}" v="2021" dt="2020-06-23T11:00:11.880"/>
    <p1510:client id="{875DE85C-E1E5-429E-895B-E6CB812198DB}" v="117" dt="2020-06-24T12:33:01.154"/>
    <p1510:client id="{B0E7147D-1A24-4774-AD76-D8DD767C366B}" v="89" dt="2020-06-23T12:08:35.1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91" d="100"/>
          <a:sy n="91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84789f07fcb23435" providerId="Windows Live" clId="Web-{B0E7147D-1A24-4774-AD76-D8DD767C366B}"/>
    <pc:docChg chg="modSld">
      <pc:chgData name="Guest User" userId="84789f07fcb23435" providerId="Windows Live" clId="Web-{B0E7147D-1A24-4774-AD76-D8DD767C366B}" dt="2020-06-23T12:08:35.102" v="87" actId="1076"/>
      <pc:docMkLst>
        <pc:docMk/>
      </pc:docMkLst>
      <pc:sldChg chg="addSp modSp">
        <pc:chgData name="Guest User" userId="84789f07fcb23435" providerId="Windows Live" clId="Web-{B0E7147D-1A24-4774-AD76-D8DD767C366B}" dt="2020-06-23T12:08:35.102" v="87" actId="1076"/>
        <pc:sldMkLst>
          <pc:docMk/>
          <pc:sldMk cId="2305306091" sldId="260"/>
        </pc:sldMkLst>
        <pc:spChg chg="mod">
          <ac:chgData name="Guest User" userId="84789f07fcb23435" providerId="Windows Live" clId="Web-{B0E7147D-1A24-4774-AD76-D8DD767C366B}" dt="2020-06-23T12:07:33.493" v="67" actId="20577"/>
          <ac:spMkLst>
            <pc:docMk/>
            <pc:sldMk cId="2305306091" sldId="260"/>
            <ac:spMk id="3" creationId="{00576E98-AEC7-4DAC-8EE8-40E03FD3DF2F}"/>
          </ac:spMkLst>
        </pc:spChg>
        <pc:picChg chg="add mod">
          <ac:chgData name="Guest User" userId="84789f07fcb23435" providerId="Windows Live" clId="Web-{B0E7147D-1A24-4774-AD76-D8DD767C366B}" dt="2020-06-23T12:08:35.102" v="87" actId="1076"/>
          <ac:picMkLst>
            <pc:docMk/>
            <pc:sldMk cId="2305306091" sldId="260"/>
            <ac:picMk id="4" creationId="{450DD41E-6F1F-4415-A2C7-FC940593224E}"/>
          </ac:picMkLst>
        </pc:picChg>
      </pc:sldChg>
    </pc:docChg>
  </pc:docChgLst>
  <pc:docChgLst>
    <pc:chgData name="Guest User" userId="84789f07fcb23435" providerId="Windows Live" clId="Web-{3D4C43A2-B9AC-4837-978F-E608F6844F81}"/>
    <pc:docChg chg="modSld">
      <pc:chgData name="Guest User" userId="84789f07fcb23435" providerId="Windows Live" clId="Web-{3D4C43A2-B9AC-4837-978F-E608F6844F81}" dt="2020-06-23T11:18:43.140" v="521" actId="14100"/>
      <pc:docMkLst>
        <pc:docMk/>
      </pc:docMkLst>
      <pc:sldChg chg="addSp delSp modSp">
        <pc:chgData name="Guest User" userId="84789f07fcb23435" providerId="Windows Live" clId="Web-{3D4C43A2-B9AC-4837-978F-E608F6844F81}" dt="2020-06-23T11:16:59.887" v="510" actId="14100"/>
        <pc:sldMkLst>
          <pc:docMk/>
          <pc:sldMk cId="2455461929" sldId="258"/>
        </pc:sldMkLst>
        <pc:spChg chg="mod">
          <ac:chgData name="Guest User" userId="84789f07fcb23435" providerId="Windows Live" clId="Web-{3D4C43A2-B9AC-4837-978F-E608F6844F81}" dt="2020-06-23T11:16:50.292" v="507" actId="1076"/>
          <ac:spMkLst>
            <pc:docMk/>
            <pc:sldMk cId="2455461929" sldId="258"/>
            <ac:spMk id="2" creationId="{ABD7DAD5-B662-444F-BCED-6B7046769BCF}"/>
          </ac:spMkLst>
        </pc:spChg>
        <pc:spChg chg="mod">
          <ac:chgData name="Guest User" userId="84789f07fcb23435" providerId="Windows Live" clId="Web-{3D4C43A2-B9AC-4837-978F-E608F6844F81}" dt="2020-06-23T11:16:45.011" v="506" actId="1076"/>
          <ac:spMkLst>
            <pc:docMk/>
            <pc:sldMk cId="2455461929" sldId="258"/>
            <ac:spMk id="3" creationId="{604567E8-7B1C-4D39-A244-A45FE6B73D44}"/>
          </ac:spMkLst>
        </pc:spChg>
        <pc:picChg chg="add del mod">
          <ac:chgData name="Guest User" userId="84789f07fcb23435" providerId="Windows Live" clId="Web-{3D4C43A2-B9AC-4837-978F-E608F6844F81}" dt="2020-06-23T11:15:58.931" v="503"/>
          <ac:picMkLst>
            <pc:docMk/>
            <pc:sldMk cId="2455461929" sldId="258"/>
            <ac:picMk id="4" creationId="{C0E834DD-5342-4072-9F99-C2357808AF76}"/>
          </ac:picMkLst>
        </pc:picChg>
        <pc:picChg chg="add mod">
          <ac:chgData name="Guest User" userId="84789f07fcb23435" providerId="Windows Live" clId="Web-{3D4C43A2-B9AC-4837-978F-E608F6844F81}" dt="2020-06-23T11:16:59.887" v="510" actId="14100"/>
          <ac:picMkLst>
            <pc:docMk/>
            <pc:sldMk cId="2455461929" sldId="258"/>
            <ac:picMk id="5" creationId="{AA26E0A3-22A0-4784-AF68-126AAAD7BE55}"/>
          </ac:picMkLst>
        </pc:picChg>
      </pc:sldChg>
      <pc:sldChg chg="addSp delSp modSp">
        <pc:chgData name="Guest User" userId="84789f07fcb23435" providerId="Windows Live" clId="Web-{3D4C43A2-B9AC-4837-978F-E608F6844F81}" dt="2020-06-23T11:18:43.140" v="521" actId="14100"/>
        <pc:sldMkLst>
          <pc:docMk/>
          <pc:sldMk cId="3413269931" sldId="259"/>
        </pc:sldMkLst>
        <pc:spChg chg="mod">
          <ac:chgData name="Guest User" userId="84789f07fcb23435" providerId="Windows Live" clId="Web-{3D4C43A2-B9AC-4837-978F-E608F6844F81}" dt="2020-06-23T11:18:34.171" v="519" actId="1076"/>
          <ac:spMkLst>
            <pc:docMk/>
            <pc:sldMk cId="3413269931" sldId="259"/>
            <ac:spMk id="2" creationId="{3F04B6E7-FD01-4C35-A20D-3B6E0A08720F}"/>
          </ac:spMkLst>
        </pc:spChg>
        <pc:spChg chg="mod">
          <ac:chgData name="Guest User" userId="84789f07fcb23435" providerId="Windows Live" clId="Web-{3D4C43A2-B9AC-4837-978F-E608F6844F81}" dt="2020-06-23T11:18:39.077" v="520" actId="1076"/>
          <ac:spMkLst>
            <pc:docMk/>
            <pc:sldMk cId="3413269931" sldId="259"/>
            <ac:spMk id="3" creationId="{E772D7BB-04AA-48AC-951F-D4F24FF6DD4A}"/>
          </ac:spMkLst>
        </pc:spChg>
        <pc:picChg chg="add del mod">
          <ac:chgData name="Guest User" userId="84789f07fcb23435" providerId="Windows Live" clId="Web-{3D4C43A2-B9AC-4837-978F-E608F6844F81}" dt="2020-06-23T11:17:47.732" v="512"/>
          <ac:picMkLst>
            <pc:docMk/>
            <pc:sldMk cId="3413269931" sldId="259"/>
            <ac:picMk id="4" creationId="{1C235515-57B7-44F2-A459-9A41000E8C61}"/>
          </ac:picMkLst>
        </pc:picChg>
        <pc:picChg chg="add mod">
          <ac:chgData name="Guest User" userId="84789f07fcb23435" providerId="Windows Live" clId="Web-{3D4C43A2-B9AC-4837-978F-E608F6844F81}" dt="2020-06-23T11:18:43.140" v="521" actId="14100"/>
          <ac:picMkLst>
            <pc:docMk/>
            <pc:sldMk cId="3413269931" sldId="259"/>
            <ac:picMk id="5" creationId="{28E0C576-09E5-4C87-961F-A8A890DB9892}"/>
          </ac:picMkLst>
        </pc:picChg>
      </pc:sldChg>
    </pc:docChg>
  </pc:docChgLst>
  <pc:docChgLst>
    <pc:chgData name="Guest User" userId="84789f07fcb23435" providerId="Windows Live" clId="Web-{875DE85C-E1E5-429E-895B-E6CB812198DB}"/>
    <pc:docChg chg="modSld">
      <pc:chgData name="Guest User" userId="84789f07fcb23435" providerId="Windows Live" clId="Web-{875DE85C-E1E5-429E-895B-E6CB812198DB}" dt="2020-06-24T12:33:01.154" v="118" actId="1076"/>
      <pc:docMkLst>
        <pc:docMk/>
      </pc:docMkLst>
      <pc:sldChg chg="addSp delSp modSp mod setBg setClrOvrMap">
        <pc:chgData name="Guest User" userId="84789f07fcb23435" providerId="Windows Live" clId="Web-{875DE85C-E1E5-429E-895B-E6CB812198DB}" dt="2020-06-24T12:27:09.382" v="46" actId="14100"/>
        <pc:sldMkLst>
          <pc:docMk/>
          <pc:sldMk cId="3550429878" sldId="261"/>
        </pc:sldMkLst>
        <pc:spChg chg="add del">
          <ac:chgData name="Guest User" userId="84789f07fcb23435" providerId="Windows Live" clId="Web-{875DE85C-E1E5-429E-895B-E6CB812198DB}" dt="2020-06-24T12:23:55.119" v="8"/>
          <ac:spMkLst>
            <pc:docMk/>
            <pc:sldMk cId="3550429878" sldId="261"/>
            <ac:spMk id="2" creationId="{F43EE934-F24E-4166-90E5-891325330A41}"/>
          </ac:spMkLst>
        </pc:spChg>
        <pc:spChg chg="del mod">
          <ac:chgData name="Guest User" userId="84789f07fcb23435" providerId="Windows Live" clId="Web-{875DE85C-E1E5-429E-895B-E6CB812198DB}" dt="2020-06-24T12:23:41.186" v="3"/>
          <ac:spMkLst>
            <pc:docMk/>
            <pc:sldMk cId="3550429878" sldId="261"/>
            <ac:spMk id="3" creationId="{82986601-040A-47E0-A7A8-D72079F6401B}"/>
          </ac:spMkLst>
        </pc:spChg>
        <pc:spChg chg="add del">
          <ac:chgData name="Guest User" userId="84789f07fcb23435" providerId="Windows Live" clId="Web-{875DE85C-E1E5-429E-895B-E6CB812198DB}" dt="2020-06-24T12:26:25.880" v="38"/>
          <ac:spMkLst>
            <pc:docMk/>
            <pc:sldMk cId="3550429878" sldId="261"/>
            <ac:spMk id="8" creationId="{E8A8EAB8-D2FF-444D-B34B-7D32F106AD0E}"/>
          </ac:spMkLst>
        </pc:spChg>
        <pc:spChg chg="add del">
          <ac:chgData name="Guest User" userId="84789f07fcb23435" providerId="Windows Live" clId="Web-{875DE85C-E1E5-429E-895B-E6CB812198DB}" dt="2020-06-24T12:26:59.303" v="44"/>
          <ac:spMkLst>
            <pc:docMk/>
            <pc:sldMk cId="3550429878" sldId="261"/>
            <ac:spMk id="9" creationId="{33CD251C-A887-4D2F-925B-FC097198538B}"/>
          </ac:spMkLst>
        </pc:spChg>
        <pc:spChg chg="add del">
          <ac:chgData name="Guest User" userId="84789f07fcb23435" providerId="Windows Live" clId="Web-{875DE85C-E1E5-429E-895B-E6CB812198DB}" dt="2020-06-24T12:26:25.880" v="38"/>
          <ac:spMkLst>
            <pc:docMk/>
            <pc:sldMk cId="3550429878" sldId="261"/>
            <ac:spMk id="10" creationId="{7F5DBC95-E653-4168-9D57-FCE282285DBB}"/>
          </ac:spMkLst>
        </pc:spChg>
        <pc:spChg chg="add del">
          <ac:chgData name="Guest User" userId="84789f07fcb23435" providerId="Windows Live" clId="Web-{875DE85C-E1E5-429E-895B-E6CB812198DB}" dt="2020-06-24T12:26:17.456" v="36"/>
          <ac:spMkLst>
            <pc:docMk/>
            <pc:sldMk cId="3550429878" sldId="261"/>
            <ac:spMk id="11" creationId="{799448F2-0E5B-42DA-B2D1-11A14E947BD4}"/>
          </ac:spMkLst>
        </pc:spChg>
        <pc:spChg chg="add del">
          <ac:chgData name="Guest User" userId="84789f07fcb23435" providerId="Windows Live" clId="Web-{875DE85C-E1E5-429E-895B-E6CB812198DB}" dt="2020-06-24T12:26:59.303" v="44"/>
          <ac:spMkLst>
            <pc:docMk/>
            <pc:sldMk cId="3550429878" sldId="261"/>
            <ac:spMk id="12" creationId="{DD3305BC-13F0-45F7-AA78-FEB3A127E87A}"/>
          </ac:spMkLst>
        </pc:spChg>
        <pc:spChg chg="add del">
          <ac:chgData name="Guest User" userId="84789f07fcb23435" providerId="Windows Live" clId="Web-{875DE85C-E1E5-429E-895B-E6CB812198DB}" dt="2020-06-24T12:26:17.456" v="36"/>
          <ac:spMkLst>
            <pc:docMk/>
            <pc:sldMk cId="3550429878" sldId="261"/>
            <ac:spMk id="13" creationId="{4E8A7552-20E1-4F34-ADAB-C1DB6634D47E}"/>
          </ac:spMkLst>
        </pc:spChg>
        <pc:spChg chg="add del">
          <ac:chgData name="Guest User" userId="84789f07fcb23435" providerId="Windows Live" clId="Web-{875DE85C-E1E5-429E-895B-E6CB812198DB}" dt="2020-06-24T12:26:59.303" v="44"/>
          <ac:spMkLst>
            <pc:docMk/>
            <pc:sldMk cId="3550429878" sldId="261"/>
            <ac:spMk id="14" creationId="{F5326998-025B-4685-A6F0-C8F498C3B38D}"/>
          </ac:spMkLst>
        </pc:spChg>
        <pc:spChg chg="add del mod">
          <ac:chgData name="Guest User" userId="84789f07fcb23435" providerId="Windows Live" clId="Web-{875DE85C-E1E5-429E-895B-E6CB812198DB}" dt="2020-06-24T12:26:59.303" v="44"/>
          <ac:spMkLst>
            <pc:docMk/>
            <pc:sldMk cId="3550429878" sldId="261"/>
            <ac:spMk id="16" creationId="{6078EA3E-1940-4F37-B880-81F31F32128B}"/>
          </ac:spMkLst>
        </pc:spChg>
        <pc:spChg chg="add del">
          <ac:chgData name="Guest User" userId="84789f07fcb23435" providerId="Windows Live" clId="Web-{875DE85C-E1E5-429E-895B-E6CB812198DB}" dt="2020-06-24T12:26:59.303" v="44"/>
          <ac:spMkLst>
            <pc:docMk/>
            <pc:sldMk cId="3550429878" sldId="261"/>
            <ac:spMk id="17" creationId="{BCF50161-64EB-4533-A767-15C4715BF7B6}"/>
          </ac:spMkLst>
        </pc:spChg>
        <pc:spChg chg="add del">
          <ac:chgData name="Guest User" userId="84789f07fcb23435" providerId="Windows Live" clId="Web-{875DE85C-E1E5-429E-895B-E6CB812198DB}" dt="2020-06-24T12:26:53.693" v="42"/>
          <ac:spMkLst>
            <pc:docMk/>
            <pc:sldMk cId="3550429878" sldId="261"/>
            <ac:spMk id="22" creationId="{5EBC18B6-E5C3-4AD1-97A4-E6A3477A0BB9}"/>
          </ac:spMkLst>
        </pc:spChg>
        <pc:spChg chg="add del">
          <ac:chgData name="Guest User" userId="84789f07fcb23435" providerId="Windows Live" clId="Web-{875DE85C-E1E5-429E-895B-E6CB812198DB}" dt="2020-06-24T12:26:53.693" v="42"/>
          <ac:spMkLst>
            <pc:docMk/>
            <pc:sldMk cId="3550429878" sldId="261"/>
            <ac:spMk id="24" creationId="{136A4AB6-B72B-4CC6-ADCF-BE807B6C3D71}"/>
          </ac:spMkLst>
        </pc:spChg>
        <pc:spChg chg="add del">
          <ac:chgData name="Guest User" userId="84789f07fcb23435" providerId="Windows Live" clId="Web-{875DE85C-E1E5-429E-895B-E6CB812198DB}" dt="2020-06-24T12:26:53.693" v="42"/>
          <ac:spMkLst>
            <pc:docMk/>
            <pc:sldMk cId="3550429878" sldId="261"/>
            <ac:spMk id="26" creationId="{B35D540D-9486-4236-952A-F72DC52D79BF}"/>
          </ac:spMkLst>
        </pc:spChg>
        <pc:grpChg chg="add del">
          <ac:chgData name="Guest User" userId="84789f07fcb23435" providerId="Windows Live" clId="Web-{875DE85C-E1E5-429E-895B-E6CB812198DB}" dt="2020-06-24T12:26:25.880" v="38"/>
          <ac:grpSpMkLst>
            <pc:docMk/>
            <pc:sldMk cId="3550429878" sldId="261"/>
            <ac:grpSpMk id="15" creationId="{1CF03BDF-BAB0-4895-98AF-E26EE081D9B0}"/>
          </ac:grpSpMkLst>
        </pc:grpChg>
        <pc:grpChg chg="add del">
          <ac:chgData name="Guest User" userId="84789f07fcb23435" providerId="Windows Live" clId="Web-{875DE85C-E1E5-429E-895B-E6CB812198DB}" dt="2020-06-24T12:26:25.880" v="38"/>
          <ac:grpSpMkLst>
            <pc:docMk/>
            <pc:sldMk cId="3550429878" sldId="261"/>
            <ac:grpSpMk id="21" creationId="{9D20816A-53A8-414B-9615-2877C1081698}"/>
          </ac:grpSpMkLst>
        </pc:grpChg>
        <pc:grpChg chg="add del">
          <ac:chgData name="Guest User" userId="84789f07fcb23435" providerId="Windows Live" clId="Web-{875DE85C-E1E5-429E-895B-E6CB812198DB}" dt="2020-06-24T12:26:25.880" v="38"/>
          <ac:grpSpMkLst>
            <pc:docMk/>
            <pc:sldMk cId="3550429878" sldId="261"/>
            <ac:grpSpMk id="25" creationId="{39805232-5777-4A85-942E-6BB80CF20A85}"/>
          </ac:grpSpMkLst>
        </pc:grpChg>
        <pc:picChg chg="add mod ord">
          <ac:chgData name="Guest User" userId="84789f07fcb23435" providerId="Windows Live" clId="Web-{875DE85C-E1E5-429E-895B-E6CB812198DB}" dt="2020-06-24T12:26:59.303" v="44"/>
          <ac:picMkLst>
            <pc:docMk/>
            <pc:sldMk cId="3550429878" sldId="261"/>
            <ac:picMk id="4" creationId="{570E378E-5EC2-4C63-85B8-97E9A0DBDEBE}"/>
          </ac:picMkLst>
        </pc:picChg>
        <pc:picChg chg="add mod ord">
          <ac:chgData name="Guest User" userId="84789f07fcb23435" providerId="Windows Live" clId="Web-{875DE85C-E1E5-429E-895B-E6CB812198DB}" dt="2020-06-24T12:26:59.303" v="44"/>
          <ac:picMkLst>
            <pc:docMk/>
            <pc:sldMk cId="3550429878" sldId="261"/>
            <ac:picMk id="5" creationId="{2D11485F-DB18-4CAF-8F35-39378674C6C1}"/>
          </ac:picMkLst>
        </pc:picChg>
        <pc:picChg chg="add mod ord">
          <ac:chgData name="Guest User" userId="84789f07fcb23435" providerId="Windows Live" clId="Web-{875DE85C-E1E5-429E-895B-E6CB812198DB}" dt="2020-06-24T12:27:09.382" v="46" actId="14100"/>
          <ac:picMkLst>
            <pc:docMk/>
            <pc:sldMk cId="3550429878" sldId="261"/>
            <ac:picMk id="6" creationId="{FAA0C853-22B2-4A0B-B3F3-BCA62B6674D3}"/>
          </ac:picMkLst>
        </pc:picChg>
        <pc:cxnChg chg="add del">
          <ac:chgData name="Guest User" userId="84789f07fcb23435" providerId="Windows Live" clId="Web-{875DE85C-E1E5-429E-895B-E6CB812198DB}" dt="2020-06-24T12:26:25.880" v="38"/>
          <ac:cxnSpMkLst>
            <pc:docMk/>
            <pc:sldMk cId="3550429878" sldId="261"/>
            <ac:cxnSpMk id="19" creationId="{DAE05351-315A-4BA9-A90A-FE5C949522D1}"/>
          </ac:cxnSpMkLst>
        </pc:cxnChg>
      </pc:sldChg>
      <pc:sldChg chg="addSp delSp modSp mod setBg setClrOvrMap">
        <pc:chgData name="Guest User" userId="84789f07fcb23435" providerId="Windows Live" clId="Web-{875DE85C-E1E5-429E-895B-E6CB812198DB}" dt="2020-06-24T12:33:01.154" v="118" actId="1076"/>
        <pc:sldMkLst>
          <pc:docMk/>
          <pc:sldMk cId="2130913562" sldId="262"/>
        </pc:sldMkLst>
        <pc:spChg chg="mod ord">
          <ac:chgData name="Guest User" userId="84789f07fcb23435" providerId="Windows Live" clId="Web-{875DE85C-E1E5-429E-895B-E6CB812198DB}" dt="2020-06-24T12:32:12.807" v="107"/>
          <ac:spMkLst>
            <pc:docMk/>
            <pc:sldMk cId="2130913562" sldId="262"/>
            <ac:spMk id="2" creationId="{0F9DC537-F72B-4534-B269-8CB706A54E87}"/>
          </ac:spMkLst>
        </pc:spChg>
        <pc:spChg chg="add del mod ord">
          <ac:chgData name="Guest User" userId="84789f07fcb23435" providerId="Windows Live" clId="Web-{875DE85C-E1E5-429E-895B-E6CB812198DB}" dt="2020-06-24T12:33:01.154" v="118" actId="1076"/>
          <ac:spMkLst>
            <pc:docMk/>
            <pc:sldMk cId="2130913562" sldId="262"/>
            <ac:spMk id="3" creationId="{F606D428-B861-41E3-AAC2-B725130EEF47}"/>
          </ac:spMkLst>
        </pc:spChg>
        <pc:spChg chg="add">
          <ac:chgData name="Guest User" userId="84789f07fcb23435" providerId="Windows Live" clId="Web-{875DE85C-E1E5-429E-895B-E6CB812198DB}" dt="2020-06-24T12:32:12.807" v="107"/>
          <ac:spMkLst>
            <pc:docMk/>
            <pc:sldMk cId="2130913562" sldId="262"/>
            <ac:spMk id="17" creationId="{9AA72BD9-2C5A-4EDC-931F-5AA08EACA0F3}"/>
          </ac:spMkLst>
        </pc:spChg>
        <pc:spChg chg="add">
          <ac:chgData name="Guest User" userId="84789f07fcb23435" providerId="Windows Live" clId="Web-{875DE85C-E1E5-429E-895B-E6CB812198DB}" dt="2020-06-24T12:32:12.807" v="107"/>
          <ac:spMkLst>
            <pc:docMk/>
            <pc:sldMk cId="2130913562" sldId="262"/>
            <ac:spMk id="19" creationId="{DD3981AC-7B61-4947-BCF3-F7AA7FA385B9}"/>
          </ac:spMkLst>
        </pc:spChg>
        <pc:spChg chg="add">
          <ac:chgData name="Guest User" userId="84789f07fcb23435" providerId="Windows Live" clId="Web-{875DE85C-E1E5-429E-895B-E6CB812198DB}" dt="2020-06-24T12:32:12.807" v="107"/>
          <ac:spMkLst>
            <pc:docMk/>
            <pc:sldMk cId="2130913562" sldId="262"/>
            <ac:spMk id="21" creationId="{55D4142C-5077-457F-A6AD-3FECFDB39685}"/>
          </ac:spMkLst>
        </pc:spChg>
        <pc:spChg chg="add">
          <ac:chgData name="Guest User" userId="84789f07fcb23435" providerId="Windows Live" clId="Web-{875DE85C-E1E5-429E-895B-E6CB812198DB}" dt="2020-06-24T12:32:12.807" v="107"/>
          <ac:spMkLst>
            <pc:docMk/>
            <pc:sldMk cId="2130913562" sldId="262"/>
            <ac:spMk id="23" creationId="{7A5F0580-5EE9-419F-96EE-B6529EF6E7D0}"/>
          </ac:spMkLst>
        </pc:spChg>
        <pc:graphicFrameChg chg="add del mod ord modGraphic">
          <ac:chgData name="Guest User" userId="84789f07fcb23435" providerId="Windows Live" clId="Web-{875DE85C-E1E5-429E-895B-E6CB812198DB}" dt="2020-06-24T12:27:52.072" v="52"/>
          <ac:graphicFrameMkLst>
            <pc:docMk/>
            <pc:sldMk cId="2130913562" sldId="262"/>
            <ac:graphicFrameMk id="4" creationId="{6170368D-C295-4E04-8C73-233E9BEF6EB6}"/>
          </ac:graphicFrameMkLst>
        </pc:graphicFrameChg>
        <pc:picChg chg="add del mod">
          <ac:chgData name="Guest User" userId="84789f07fcb23435" providerId="Windows Live" clId="Web-{875DE85C-E1E5-429E-895B-E6CB812198DB}" dt="2020-06-24T12:30:29.332" v="95"/>
          <ac:picMkLst>
            <pc:docMk/>
            <pc:sldMk cId="2130913562" sldId="262"/>
            <ac:picMk id="11" creationId="{93559800-84F9-42FA-9CD0-01376F175EE1}"/>
          </ac:picMkLst>
        </pc:picChg>
        <pc:picChg chg="add mod">
          <ac:chgData name="Guest User" userId="84789f07fcb23435" providerId="Windows Live" clId="Web-{875DE85C-E1E5-429E-895B-E6CB812198DB}" dt="2020-06-24T12:32:40.309" v="112" actId="14100"/>
          <ac:picMkLst>
            <pc:docMk/>
            <pc:sldMk cId="2130913562" sldId="262"/>
            <ac:picMk id="12" creationId="{295BA03B-8A94-48E7-AFA9-5BAB0912D6CB}"/>
          </ac:picMkLst>
        </pc:picChg>
      </pc:sldChg>
    </pc:docChg>
  </pc:docChgLst>
  <pc:docChgLst>
    <pc:chgData name="Guest User" userId="84789f07fcb23435" providerId="Windows Live" clId="Web-{692E3C4A-96E8-49ED-962F-F36F20468FE5}"/>
    <pc:docChg chg="addSld modSld">
      <pc:chgData name="Guest User" userId="84789f07fcb23435" providerId="Windows Live" clId="Web-{692E3C4A-96E8-49ED-962F-F36F20468FE5}" dt="2020-06-23T11:00:11.880" v="2007" actId="20577"/>
      <pc:docMkLst>
        <pc:docMk/>
      </pc:docMkLst>
      <pc:sldChg chg="modSp">
        <pc:chgData name="Guest User" userId="84789f07fcb23435" providerId="Windows Live" clId="Web-{692E3C4A-96E8-49ED-962F-F36F20468FE5}" dt="2020-06-23T10:07:56.409" v="27" actId="14100"/>
        <pc:sldMkLst>
          <pc:docMk/>
          <pc:sldMk cId="109857222" sldId="256"/>
        </pc:sldMkLst>
        <pc:spChg chg="mod">
          <ac:chgData name="Guest User" userId="84789f07fcb23435" providerId="Windows Live" clId="Web-{692E3C4A-96E8-49ED-962F-F36F20468FE5}" dt="2020-06-23T10:07:40.596" v="24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Guest User" userId="84789f07fcb23435" providerId="Windows Live" clId="Web-{692E3C4A-96E8-49ED-962F-F36F20468FE5}" dt="2020-06-23T10:07:56.409" v="27" actId="14100"/>
          <ac:spMkLst>
            <pc:docMk/>
            <pc:sldMk cId="109857222" sldId="256"/>
            <ac:spMk id="3" creationId="{00000000-0000-0000-0000-000000000000}"/>
          </ac:spMkLst>
        </pc:spChg>
      </pc:sldChg>
      <pc:sldChg chg="modSp new">
        <pc:chgData name="Guest User" userId="84789f07fcb23435" providerId="Windows Live" clId="Web-{692E3C4A-96E8-49ED-962F-F36F20468FE5}" dt="2020-06-23T10:33:41.511" v="869" actId="20577"/>
        <pc:sldMkLst>
          <pc:docMk/>
          <pc:sldMk cId="4221513375" sldId="257"/>
        </pc:sldMkLst>
        <pc:spChg chg="mod">
          <ac:chgData name="Guest User" userId="84789f07fcb23435" providerId="Windows Live" clId="Web-{692E3C4A-96E8-49ED-962F-F36F20468FE5}" dt="2020-06-23T10:09:16.240" v="55" actId="20577"/>
          <ac:spMkLst>
            <pc:docMk/>
            <pc:sldMk cId="4221513375" sldId="257"/>
            <ac:spMk id="2" creationId="{82443709-6CF4-4BE6-A55E-F7AEED18FDFC}"/>
          </ac:spMkLst>
        </pc:spChg>
        <pc:spChg chg="mod">
          <ac:chgData name="Guest User" userId="84789f07fcb23435" providerId="Windows Live" clId="Web-{692E3C4A-96E8-49ED-962F-F36F20468FE5}" dt="2020-06-23T10:33:41.511" v="869" actId="20577"/>
          <ac:spMkLst>
            <pc:docMk/>
            <pc:sldMk cId="4221513375" sldId="257"/>
            <ac:spMk id="3" creationId="{04B7FFE1-1C52-4D88-8756-2BFCD640FFFA}"/>
          </ac:spMkLst>
        </pc:spChg>
      </pc:sldChg>
      <pc:sldChg chg="modSp new">
        <pc:chgData name="Guest User" userId="84789f07fcb23435" providerId="Windows Live" clId="Web-{692E3C4A-96E8-49ED-962F-F36F20468FE5}" dt="2020-06-23T10:44:21.861" v="1359" actId="20577"/>
        <pc:sldMkLst>
          <pc:docMk/>
          <pc:sldMk cId="2455461929" sldId="258"/>
        </pc:sldMkLst>
        <pc:spChg chg="mod">
          <ac:chgData name="Guest User" userId="84789f07fcb23435" providerId="Windows Live" clId="Web-{692E3C4A-96E8-49ED-962F-F36F20468FE5}" dt="2020-06-23T10:34:45.325" v="905" actId="20577"/>
          <ac:spMkLst>
            <pc:docMk/>
            <pc:sldMk cId="2455461929" sldId="258"/>
            <ac:spMk id="2" creationId="{ABD7DAD5-B662-444F-BCED-6B7046769BCF}"/>
          </ac:spMkLst>
        </pc:spChg>
        <pc:spChg chg="mod">
          <ac:chgData name="Guest User" userId="84789f07fcb23435" providerId="Windows Live" clId="Web-{692E3C4A-96E8-49ED-962F-F36F20468FE5}" dt="2020-06-23T10:44:21.861" v="1359" actId="20577"/>
          <ac:spMkLst>
            <pc:docMk/>
            <pc:sldMk cId="2455461929" sldId="258"/>
            <ac:spMk id="3" creationId="{604567E8-7B1C-4D39-A244-A45FE6B73D44}"/>
          </ac:spMkLst>
        </pc:spChg>
      </pc:sldChg>
      <pc:sldChg chg="modSp new">
        <pc:chgData name="Guest User" userId="84789f07fcb23435" providerId="Windows Live" clId="Web-{692E3C4A-96E8-49ED-962F-F36F20468FE5}" dt="2020-06-23T10:53:05.521" v="1783" actId="20577"/>
        <pc:sldMkLst>
          <pc:docMk/>
          <pc:sldMk cId="3413269931" sldId="259"/>
        </pc:sldMkLst>
        <pc:spChg chg="mod">
          <ac:chgData name="Guest User" userId="84789f07fcb23435" providerId="Windows Live" clId="Web-{692E3C4A-96E8-49ED-962F-F36F20468FE5}" dt="2020-06-23T10:44:33.706" v="1375" actId="20577"/>
          <ac:spMkLst>
            <pc:docMk/>
            <pc:sldMk cId="3413269931" sldId="259"/>
            <ac:spMk id="2" creationId="{3F04B6E7-FD01-4C35-A20D-3B6E0A08720F}"/>
          </ac:spMkLst>
        </pc:spChg>
        <pc:spChg chg="mod">
          <ac:chgData name="Guest User" userId="84789f07fcb23435" providerId="Windows Live" clId="Web-{692E3C4A-96E8-49ED-962F-F36F20468FE5}" dt="2020-06-23T10:53:05.521" v="1783" actId="20577"/>
          <ac:spMkLst>
            <pc:docMk/>
            <pc:sldMk cId="3413269931" sldId="259"/>
            <ac:spMk id="3" creationId="{E772D7BB-04AA-48AC-951F-D4F24FF6DD4A}"/>
          </ac:spMkLst>
        </pc:spChg>
      </pc:sldChg>
      <pc:sldChg chg="modSp new">
        <pc:chgData name="Guest User" userId="84789f07fcb23435" providerId="Windows Live" clId="Web-{692E3C4A-96E8-49ED-962F-F36F20468FE5}" dt="2020-06-23T11:00:11.880" v="2006" actId="20577"/>
        <pc:sldMkLst>
          <pc:docMk/>
          <pc:sldMk cId="2305306091" sldId="260"/>
        </pc:sldMkLst>
        <pc:spChg chg="mod">
          <ac:chgData name="Guest User" userId="84789f07fcb23435" providerId="Windows Live" clId="Web-{692E3C4A-96E8-49ED-962F-F36F20468FE5}" dt="2020-06-23T10:59:35.222" v="1905" actId="20577"/>
          <ac:spMkLst>
            <pc:docMk/>
            <pc:sldMk cId="2305306091" sldId="260"/>
            <ac:spMk id="2" creationId="{4736E609-1063-438A-9424-B3902630DA67}"/>
          </ac:spMkLst>
        </pc:spChg>
        <pc:spChg chg="mod">
          <ac:chgData name="Guest User" userId="84789f07fcb23435" providerId="Windows Live" clId="Web-{692E3C4A-96E8-49ED-962F-F36F20468FE5}" dt="2020-06-23T11:00:11.880" v="2006" actId="20577"/>
          <ac:spMkLst>
            <pc:docMk/>
            <pc:sldMk cId="2305306091" sldId="260"/>
            <ac:spMk id="3" creationId="{00576E98-AEC7-4DAC-8EE8-40E03FD3DF2F}"/>
          </ac:spMkLst>
        </pc:spChg>
      </pc:sldChg>
      <pc:sldChg chg="new">
        <pc:chgData name="Guest User" userId="84789f07fcb23435" providerId="Windows Live" clId="Web-{692E3C4A-96E8-49ED-962F-F36F20468FE5}" dt="2020-06-23T10:06:21.406" v="4"/>
        <pc:sldMkLst>
          <pc:docMk/>
          <pc:sldMk cId="3550429878" sldId="261"/>
        </pc:sldMkLst>
      </pc:sldChg>
      <pc:sldChg chg="new">
        <pc:chgData name="Guest User" userId="84789f07fcb23435" providerId="Windows Live" clId="Web-{692E3C4A-96E8-49ED-962F-F36F20468FE5}" dt="2020-06-23T10:06:29.234" v="5"/>
        <pc:sldMkLst>
          <pc:docMk/>
          <pc:sldMk cId="2130913562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Volcanoes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0830"/>
            <a:ext cx="9144000" cy="139697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43709-6CF4-4BE6-A55E-F7AEED18F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is a volcano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7FFE1-1C52-4D88-8756-2BFCD640F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A volcano is a mountain made of rock that burst out lava and lava balls</a:t>
            </a:r>
          </a:p>
          <a:p>
            <a:r>
              <a:rPr lang="en-US" dirty="0">
                <a:cs typeface="Calibri"/>
              </a:rPr>
              <a:t>To know when there is a volcano erupting there are ash clouds in the sky</a:t>
            </a:r>
          </a:p>
          <a:p>
            <a:r>
              <a:rPr lang="en-US" dirty="0">
                <a:cs typeface="Calibri"/>
              </a:rPr>
              <a:t>A volcano conduit is what carries the lava through a pipe</a:t>
            </a:r>
          </a:p>
          <a:p>
            <a:r>
              <a:rPr lang="en-US" dirty="0">
                <a:cs typeface="Calibri"/>
              </a:rPr>
              <a:t>The lava is hot liquid kept in a magma chamber near the ground.</a:t>
            </a:r>
          </a:p>
          <a:p>
            <a:r>
              <a:rPr lang="en-US" dirty="0">
                <a:cs typeface="Calibri"/>
              </a:rPr>
              <a:t>Most volcanoes have a volcanic crater at the top</a:t>
            </a:r>
          </a:p>
          <a:p>
            <a:r>
              <a:rPr lang="en-US" dirty="0">
                <a:cs typeface="Calibri"/>
              </a:rPr>
              <a:t>A volcano is made out of hardened lava, tephra and volcanic ash. </a:t>
            </a:r>
          </a:p>
        </p:txBody>
      </p:sp>
    </p:spTree>
    <p:extLst>
      <p:ext uri="{BB962C8B-B14F-4D97-AF65-F5344CB8AC3E}">
        <p14:creationId xmlns:p14="http://schemas.microsoft.com/office/powerpoint/2010/main" val="4221513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7DAD5-B662-444F-BCED-6B7046769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"/>
            <a:ext cx="10515600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Mount Vesuvius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567E8-7B1C-4D39-A244-A45FE6B73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672" y="137992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Mount Vesuvius is a volcano that erupted the city of Pompeii.</a:t>
            </a:r>
          </a:p>
          <a:p>
            <a:r>
              <a:rPr lang="en-US" dirty="0">
                <a:cs typeface="Calibri"/>
              </a:rPr>
              <a:t>Mount Vesuvius is 4,203 feet high.</a:t>
            </a:r>
          </a:p>
          <a:p>
            <a:r>
              <a:rPr lang="en-US" dirty="0">
                <a:cs typeface="Calibri"/>
              </a:rPr>
              <a:t>Mount Vesuvius is still active and it is supposed to erupt every 20 years. It last erupted in 1944.</a:t>
            </a:r>
          </a:p>
          <a:p>
            <a:r>
              <a:rPr lang="en-US" dirty="0">
                <a:cs typeface="Calibri"/>
              </a:rPr>
              <a:t>The volcano is 17,000 years old</a:t>
            </a:r>
          </a:p>
          <a:p>
            <a:r>
              <a:rPr lang="en-US" dirty="0">
                <a:cs typeface="Calibri"/>
              </a:rPr>
              <a:t>In 79 AD it erupted and caused a lot of damage to the city of Pompeii and is now a tourist site. </a:t>
            </a:r>
          </a:p>
          <a:p>
            <a:endParaRPr lang="en-US">
              <a:cs typeface="Calibri"/>
            </a:endParaRPr>
          </a:p>
        </p:txBody>
      </p:sp>
      <p:pic>
        <p:nvPicPr>
          <p:cNvPr id="5" name="Picture 5" descr="A view of a mountain&#10;&#10;Description generated with very high confidence">
            <a:extLst>
              <a:ext uri="{FF2B5EF4-FFF2-40B4-BE49-F238E27FC236}">
                <a16:creationId xmlns:a16="http://schemas.microsoft.com/office/drawing/2014/main" id="{AA26E0A3-22A0-4784-AF68-126AAAD7B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211" y="4369324"/>
            <a:ext cx="3720860" cy="241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61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4B6E7-FD01-4C35-A20D-3B6E0A087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"/>
            <a:ext cx="10515600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Mount Fuji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2D7BB-04AA-48AC-951F-D4F24FF6D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611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Mount Fuji is a dormant volcano so people use it as a climbing wall.</a:t>
            </a:r>
          </a:p>
          <a:p>
            <a:r>
              <a:rPr lang="en-US" dirty="0">
                <a:cs typeface="Calibri"/>
              </a:rPr>
              <a:t>Mount Fuji last erupted in 1707.</a:t>
            </a:r>
          </a:p>
          <a:p>
            <a:r>
              <a:rPr lang="en-US" dirty="0">
                <a:cs typeface="Calibri"/>
              </a:rPr>
              <a:t>Mount fuji is 12,389 feet tall</a:t>
            </a:r>
          </a:p>
          <a:p>
            <a:r>
              <a:rPr lang="en-US" dirty="0">
                <a:cs typeface="Calibri"/>
              </a:rPr>
              <a:t>It is also the second highest volcano located on an island in Asia.</a:t>
            </a:r>
          </a:p>
          <a:p>
            <a:r>
              <a:rPr lang="en-US" dirty="0">
                <a:cs typeface="Calibri"/>
              </a:rPr>
              <a:t>It is one of Japans Three Holy Mountains along with Mount Tate and Mount Haku.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5" name="Picture 5" descr="A large body of water with a mountain in the background&#10;&#10;Description generated with very high confidence">
            <a:extLst>
              <a:ext uri="{FF2B5EF4-FFF2-40B4-BE49-F238E27FC236}">
                <a16:creationId xmlns:a16="http://schemas.microsoft.com/office/drawing/2014/main" id="{28E0C576-09E5-4C87-961F-A8A890DB9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778" y="3679166"/>
            <a:ext cx="4899803" cy="31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69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6E609-1063-438A-9424-B3902630D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Mount Stromboli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76E98-AEC7-4DAC-8EE8-40E03FD3D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 panose="020F0502020204030204"/>
              </a:rPr>
              <a:t>It last erupted in 2009 April 17</a:t>
            </a:r>
          </a:p>
          <a:p>
            <a:r>
              <a:rPr lang="en-US" dirty="0">
                <a:cs typeface="Calibri" panose="020F0502020204030204"/>
              </a:rPr>
              <a:t>Mount Stromboli is active right now</a:t>
            </a:r>
          </a:p>
          <a:p>
            <a:r>
              <a:rPr lang="en-US" dirty="0">
                <a:cs typeface="Calibri" panose="020F0502020204030204"/>
              </a:rPr>
              <a:t>Stromboli's location is in Italy</a:t>
            </a:r>
          </a:p>
          <a:p>
            <a:r>
              <a:rPr lang="en-US" dirty="0">
                <a:cs typeface="Calibri" panose="020F0502020204030204"/>
              </a:rPr>
              <a:t>Mount Stromboli's Hight is 3,038 feet.</a:t>
            </a:r>
          </a:p>
          <a:p>
            <a:endParaRPr lang="en-US" dirty="0">
              <a:cs typeface="Calibri" panose="020F0502020204030204"/>
            </a:endParaRPr>
          </a:p>
        </p:txBody>
      </p:sp>
      <p:pic>
        <p:nvPicPr>
          <p:cNvPr id="4" name="Picture 4" descr="A body of water with a mountain in the background&#10;&#10;Description generated with very high confidence">
            <a:extLst>
              <a:ext uri="{FF2B5EF4-FFF2-40B4-BE49-F238E27FC236}">
                <a16:creationId xmlns:a16="http://schemas.microsoft.com/office/drawing/2014/main" id="{450DD41E-6F1F-4415-A2C7-FC9405932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728" y="2540481"/>
            <a:ext cx="5267865" cy="390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06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clouds in the dark&#10;&#10;Description generated with high confidence">
            <a:extLst>
              <a:ext uri="{FF2B5EF4-FFF2-40B4-BE49-F238E27FC236}">
                <a16:creationId xmlns:a16="http://schemas.microsoft.com/office/drawing/2014/main" id="{570E378E-5EC2-4C63-85B8-97E9A0DBDE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383" r="-1" b="-1"/>
          <a:stretch/>
        </p:blipFill>
        <p:spPr>
          <a:xfrm>
            <a:off x="48563" y="62941"/>
            <a:ext cx="4273591" cy="3209667"/>
          </a:xfrm>
          <a:prstGeom prst="rect">
            <a:avLst/>
          </a:prstGeom>
        </p:spPr>
      </p:pic>
      <p:pic>
        <p:nvPicPr>
          <p:cNvPr id="5" name="Picture 5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2D11485F-DB18-4CAF-8F35-39378674C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9344" y="4046"/>
            <a:ext cx="3835878" cy="3269945"/>
          </a:xfrm>
          <a:prstGeom prst="rect">
            <a:avLst/>
          </a:prstGeom>
        </p:spPr>
      </p:pic>
      <p:pic>
        <p:nvPicPr>
          <p:cNvPr id="6" name="Picture 6" descr="A close up of a fire&#10;&#10;Description generated with high confidence">
            <a:extLst>
              <a:ext uri="{FF2B5EF4-FFF2-40B4-BE49-F238E27FC236}">
                <a16:creationId xmlns:a16="http://schemas.microsoft.com/office/drawing/2014/main" id="{FAA0C853-22B2-4A0B-B3F3-BCA62B667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721" y="3339465"/>
            <a:ext cx="4942934" cy="351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29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2" descr="A picture containing outdoor, mountain, nature, smoke&#10;&#10;Description generated with very high confidence">
            <a:extLst>
              <a:ext uri="{FF2B5EF4-FFF2-40B4-BE49-F238E27FC236}">
                <a16:creationId xmlns:a16="http://schemas.microsoft.com/office/drawing/2014/main" id="{295BA03B-8A94-48E7-AFA9-5BAB0912D6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71" r="3518" b="9091"/>
          <a:stretch/>
        </p:blipFill>
        <p:spPr>
          <a:xfrm>
            <a:off x="4011298" y="603859"/>
            <a:ext cx="7893155" cy="599535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6D428-B861-41E3-AAC2-B725130EE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830" y="3350657"/>
            <a:ext cx="3438906" cy="41805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dirty="0">
                <a:cs typeface="Calibri"/>
              </a:rPr>
              <a:t>By Reuben</a:t>
            </a: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9DC537-F72B-4534-B269-8CB706A54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-6077309" y="-1227915"/>
            <a:ext cx="10515600" cy="97795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13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238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Volcanoes</vt:lpstr>
      <vt:lpstr>What is a volcano</vt:lpstr>
      <vt:lpstr>Mount Vesuvius</vt:lpstr>
      <vt:lpstr>Mount Fuji</vt:lpstr>
      <vt:lpstr>Mount Stromboli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Whittingham</dc:creator>
  <cp:lastModifiedBy>Jenny Whittingham</cp:lastModifiedBy>
  <cp:revision>415</cp:revision>
  <dcterms:created xsi:type="dcterms:W3CDTF">2020-06-23T10:04:24Z</dcterms:created>
  <dcterms:modified xsi:type="dcterms:W3CDTF">2020-06-29T09:52:23Z</dcterms:modified>
</cp:coreProperties>
</file>